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Lst>
  <p:sldIdLst>
    <p:sldId id="256" r:id="rId2"/>
    <p:sldId id="258" r:id="rId3"/>
    <p:sldId id="260" r:id="rId4"/>
    <p:sldId id="262" r:id="rId5"/>
    <p:sldId id="263" r:id="rId6"/>
    <p:sldId id="261" r:id="rId7"/>
    <p:sldId id="264" r:id="rId8"/>
    <p:sldId id="277" r:id="rId9"/>
    <p:sldId id="265" r:id="rId10"/>
    <p:sldId id="267" r:id="rId11"/>
    <p:sldId id="266" r:id="rId12"/>
    <p:sldId id="269" r:id="rId13"/>
    <p:sldId id="270" r:id="rId14"/>
    <p:sldId id="271" r:id="rId15"/>
    <p:sldId id="279" r:id="rId16"/>
    <p:sldId id="297" r:id="rId17"/>
    <p:sldId id="299" r:id="rId18"/>
    <p:sldId id="298" r:id="rId19"/>
    <p:sldId id="350" r:id="rId20"/>
    <p:sldId id="353" r:id="rId21"/>
    <p:sldId id="274" r:id="rId22"/>
    <p:sldId id="275" r:id="rId23"/>
    <p:sldId id="272" r:id="rId24"/>
    <p:sldId id="273" r:id="rId25"/>
    <p:sldId id="278" r:id="rId26"/>
    <p:sldId id="276" r:id="rId27"/>
    <p:sldId id="282" r:id="rId28"/>
    <p:sldId id="281" r:id="rId29"/>
    <p:sldId id="283" r:id="rId30"/>
    <p:sldId id="286" r:id="rId31"/>
    <p:sldId id="284" r:id="rId32"/>
    <p:sldId id="287" r:id="rId33"/>
    <p:sldId id="288" r:id="rId34"/>
    <p:sldId id="290" r:id="rId35"/>
    <p:sldId id="280" r:id="rId36"/>
    <p:sldId id="289" r:id="rId37"/>
    <p:sldId id="291" r:id="rId38"/>
    <p:sldId id="292" r:id="rId39"/>
    <p:sldId id="293" r:id="rId40"/>
    <p:sldId id="294" r:id="rId41"/>
    <p:sldId id="296" r:id="rId42"/>
    <p:sldId id="300" r:id="rId43"/>
    <p:sldId id="301" r:id="rId44"/>
    <p:sldId id="303" r:id="rId45"/>
    <p:sldId id="302" r:id="rId46"/>
    <p:sldId id="306" r:id="rId47"/>
    <p:sldId id="304" r:id="rId48"/>
    <p:sldId id="305" r:id="rId49"/>
    <p:sldId id="307" r:id="rId50"/>
    <p:sldId id="308" r:id="rId51"/>
    <p:sldId id="309" r:id="rId52"/>
    <p:sldId id="311" r:id="rId53"/>
    <p:sldId id="310" r:id="rId54"/>
    <p:sldId id="312" r:id="rId55"/>
    <p:sldId id="313" r:id="rId56"/>
    <p:sldId id="317" r:id="rId57"/>
    <p:sldId id="315" r:id="rId58"/>
    <p:sldId id="314" r:id="rId59"/>
    <p:sldId id="316" r:id="rId60"/>
    <p:sldId id="319" r:id="rId61"/>
    <p:sldId id="320" r:id="rId62"/>
    <p:sldId id="321" r:id="rId63"/>
    <p:sldId id="322" r:id="rId64"/>
    <p:sldId id="323" r:id="rId65"/>
    <p:sldId id="324" r:id="rId66"/>
    <p:sldId id="325" r:id="rId67"/>
    <p:sldId id="326" r:id="rId68"/>
    <p:sldId id="327" r:id="rId69"/>
    <p:sldId id="329" r:id="rId70"/>
    <p:sldId id="328" r:id="rId71"/>
    <p:sldId id="330" r:id="rId72"/>
    <p:sldId id="331" r:id="rId73"/>
    <p:sldId id="332" r:id="rId74"/>
    <p:sldId id="333" r:id="rId75"/>
    <p:sldId id="336" r:id="rId76"/>
    <p:sldId id="334" r:id="rId77"/>
    <p:sldId id="335" r:id="rId78"/>
    <p:sldId id="337" r:id="rId79"/>
    <p:sldId id="338" r:id="rId80"/>
    <p:sldId id="339" r:id="rId81"/>
    <p:sldId id="340" r:id="rId82"/>
    <p:sldId id="344" r:id="rId83"/>
    <p:sldId id="341" r:id="rId84"/>
    <p:sldId id="357" r:id="rId85"/>
    <p:sldId id="342" r:id="rId86"/>
    <p:sldId id="343" r:id="rId87"/>
    <p:sldId id="345" r:id="rId88"/>
    <p:sldId id="346" r:id="rId89"/>
    <p:sldId id="347" r:id="rId90"/>
    <p:sldId id="348" r:id="rId91"/>
    <p:sldId id="349" r:id="rId92"/>
    <p:sldId id="351" r:id="rId93"/>
    <p:sldId id="363" r:id="rId94"/>
    <p:sldId id="352" r:id="rId95"/>
    <p:sldId id="354" r:id="rId96"/>
    <p:sldId id="355" r:id="rId97"/>
    <p:sldId id="356" r:id="rId98"/>
    <p:sldId id="358" r:id="rId99"/>
    <p:sldId id="361" r:id="rId100"/>
    <p:sldId id="362" r:id="rId101"/>
    <p:sldId id="364"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p:scale>
          <a:sx n="75" d="100"/>
          <a:sy n="75" d="100"/>
        </p:scale>
        <p:origin x="1428" y="53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___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___10.xlsx"/><Relationship Id="rId2" Type="http://schemas.microsoft.com/office/2011/relationships/chartColorStyle" Target="colors9.xml"/><Relationship Id="rId1" Type="http://schemas.microsoft.com/office/2011/relationships/chartStyle" Target="style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3.xml"/><Relationship Id="rId1" Type="http://schemas.microsoft.com/office/2011/relationships/chartStyle" Target="style3.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___7.xlsx"/><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___8.xlsx"/><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9.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Communication</c:v>
                </c:pt>
              </c:strCache>
            </c:strRef>
          </c:tx>
          <c:spPr>
            <a:ln w="12700" cmpd="sng">
              <a:solidFill>
                <a:srgbClr val="7CB554"/>
              </a:solidFill>
            </a:ln>
            <a:effectLst/>
          </c:spPr>
          <c:marker>
            <c:symbol val="circle"/>
            <c:size val="10"/>
            <c:spPr>
              <a:solidFill>
                <a:srgbClr val="7CB554"/>
              </a:solidFill>
              <a:ln w="12700" cmpd="sng">
                <a:noFill/>
              </a:ln>
              <a:effectLst/>
            </c:spPr>
          </c:marker>
          <c:cat>
            <c:strRef>
              <c:f>Sheet1!$A$2:$A$7</c:f>
              <c:strCache>
                <c:ptCount val="6"/>
                <c:pt idx="0">
                  <c:v>Jan</c:v>
                </c:pt>
                <c:pt idx="1">
                  <c:v>Feb</c:v>
                </c:pt>
                <c:pt idx="2">
                  <c:v>Mar</c:v>
                </c:pt>
                <c:pt idx="3">
                  <c:v>April</c:v>
                </c:pt>
                <c:pt idx="4">
                  <c:v>May</c:v>
                </c:pt>
                <c:pt idx="5">
                  <c:v>Jun</c:v>
                </c:pt>
              </c:strCache>
            </c:strRef>
          </c:cat>
          <c:val>
            <c:numRef>
              <c:f>Sheet1!$B$2:$B$7</c:f>
              <c:numCache>
                <c:formatCode>General</c:formatCode>
                <c:ptCount val="6"/>
                <c:pt idx="0">
                  <c:v>90</c:v>
                </c:pt>
                <c:pt idx="1">
                  <c:v>400</c:v>
                </c:pt>
                <c:pt idx="2">
                  <c:v>150</c:v>
                </c:pt>
                <c:pt idx="3">
                  <c:v>230</c:v>
                </c:pt>
                <c:pt idx="4">
                  <c:v>450</c:v>
                </c:pt>
                <c:pt idx="5">
                  <c:v>300</c:v>
                </c:pt>
              </c:numCache>
            </c:numRef>
          </c:val>
          <c:smooth val="0"/>
        </c:ser>
        <c:ser>
          <c:idx val="1"/>
          <c:order val="1"/>
          <c:tx>
            <c:strRef>
              <c:f>Sheet1!$C$1</c:f>
              <c:strCache>
                <c:ptCount val="1"/>
                <c:pt idx="0">
                  <c:v>Pictures</c:v>
                </c:pt>
              </c:strCache>
            </c:strRef>
          </c:tx>
          <c:spPr>
            <a:ln w="12700" cmpd="sng">
              <a:solidFill>
                <a:srgbClr val="2980B9"/>
              </a:solidFill>
            </a:ln>
            <a:effectLst/>
          </c:spPr>
          <c:marker>
            <c:symbol val="diamond"/>
            <c:size val="10"/>
            <c:spPr>
              <a:solidFill>
                <a:srgbClr val="2980B9"/>
              </a:solidFill>
              <a:ln w="12700" cmpd="sng">
                <a:noFill/>
              </a:ln>
              <a:effectLst/>
            </c:spPr>
          </c:marker>
          <c:cat>
            <c:strRef>
              <c:f>Sheet1!$A$2:$A$7</c:f>
              <c:strCache>
                <c:ptCount val="6"/>
                <c:pt idx="0">
                  <c:v>Jan</c:v>
                </c:pt>
                <c:pt idx="1">
                  <c:v>Feb</c:v>
                </c:pt>
                <c:pt idx="2">
                  <c:v>Mar</c:v>
                </c:pt>
                <c:pt idx="3">
                  <c:v>April</c:v>
                </c:pt>
                <c:pt idx="4">
                  <c:v>May</c:v>
                </c:pt>
                <c:pt idx="5">
                  <c:v>Jun</c:v>
                </c:pt>
              </c:strCache>
            </c:strRef>
          </c:cat>
          <c:val>
            <c:numRef>
              <c:f>Sheet1!$C$2:$C$7</c:f>
              <c:numCache>
                <c:formatCode>General</c:formatCode>
                <c:ptCount val="6"/>
                <c:pt idx="0">
                  <c:v>600</c:v>
                </c:pt>
                <c:pt idx="1">
                  <c:v>560</c:v>
                </c:pt>
                <c:pt idx="2">
                  <c:v>400</c:v>
                </c:pt>
                <c:pt idx="3">
                  <c:v>400</c:v>
                </c:pt>
                <c:pt idx="4">
                  <c:v>200</c:v>
                </c:pt>
                <c:pt idx="5">
                  <c:v>580</c:v>
                </c:pt>
              </c:numCache>
            </c:numRef>
          </c:val>
          <c:smooth val="0"/>
        </c:ser>
        <c:ser>
          <c:idx val="2"/>
          <c:order val="2"/>
          <c:tx>
            <c:strRef>
              <c:f>Sheet1!$D$1</c:f>
              <c:strCache>
                <c:ptCount val="1"/>
                <c:pt idx="0">
                  <c:v>Research</c:v>
                </c:pt>
              </c:strCache>
            </c:strRef>
          </c:tx>
          <c:spPr>
            <a:ln w="12700" cmpd="sng">
              <a:solidFill>
                <a:srgbClr val="16A085"/>
              </a:solidFill>
            </a:ln>
            <a:effectLst/>
          </c:spPr>
          <c:marker>
            <c:symbol val="triangle"/>
            <c:size val="10"/>
            <c:spPr>
              <a:solidFill>
                <a:srgbClr val="16A085"/>
              </a:solidFill>
              <a:ln w="12700" cmpd="sng">
                <a:noFill/>
              </a:ln>
              <a:effectLst/>
            </c:spPr>
          </c:marker>
          <c:cat>
            <c:strRef>
              <c:f>Sheet1!$A$2:$A$7</c:f>
              <c:strCache>
                <c:ptCount val="6"/>
                <c:pt idx="0">
                  <c:v>Jan</c:v>
                </c:pt>
                <c:pt idx="1">
                  <c:v>Feb</c:v>
                </c:pt>
                <c:pt idx="2">
                  <c:v>Mar</c:v>
                </c:pt>
                <c:pt idx="3">
                  <c:v>April</c:v>
                </c:pt>
                <c:pt idx="4">
                  <c:v>May</c:v>
                </c:pt>
                <c:pt idx="5">
                  <c:v>Jun</c:v>
                </c:pt>
              </c:strCache>
            </c:strRef>
          </c:cat>
          <c:val>
            <c:numRef>
              <c:f>Sheet1!$D$2:$D$7</c:f>
              <c:numCache>
                <c:formatCode>General</c:formatCode>
                <c:ptCount val="6"/>
                <c:pt idx="0">
                  <c:v>230</c:v>
                </c:pt>
                <c:pt idx="1">
                  <c:v>150</c:v>
                </c:pt>
                <c:pt idx="2">
                  <c:v>400</c:v>
                </c:pt>
                <c:pt idx="3">
                  <c:v>600</c:v>
                </c:pt>
                <c:pt idx="4">
                  <c:v>700</c:v>
                </c:pt>
                <c:pt idx="5">
                  <c:v>400</c:v>
                </c:pt>
              </c:numCache>
            </c:numRef>
          </c:val>
          <c:smooth val="0"/>
        </c:ser>
        <c:ser>
          <c:idx val="3"/>
          <c:order val="3"/>
          <c:tx>
            <c:strRef>
              <c:f>Sheet1!$E$1</c:f>
              <c:strCache>
                <c:ptCount val="1"/>
                <c:pt idx="0">
                  <c:v>Quality</c:v>
                </c:pt>
              </c:strCache>
            </c:strRef>
          </c:tx>
          <c:spPr>
            <a:ln w="12700" cmpd="sng">
              <a:solidFill>
                <a:srgbClr val="FAC14D"/>
              </a:solidFill>
            </a:ln>
            <a:effectLst/>
          </c:spPr>
          <c:marker>
            <c:symbol val="square"/>
            <c:size val="10"/>
            <c:spPr>
              <a:solidFill>
                <a:srgbClr val="FAC14D"/>
              </a:solidFill>
              <a:ln w="12700" cmpd="sng">
                <a:noFill/>
              </a:ln>
              <a:effectLst/>
            </c:spPr>
          </c:marker>
          <c:cat>
            <c:strRef>
              <c:f>Sheet1!$A$2:$A$7</c:f>
              <c:strCache>
                <c:ptCount val="6"/>
                <c:pt idx="0">
                  <c:v>Jan</c:v>
                </c:pt>
                <c:pt idx="1">
                  <c:v>Feb</c:v>
                </c:pt>
                <c:pt idx="2">
                  <c:v>Mar</c:v>
                </c:pt>
                <c:pt idx="3">
                  <c:v>April</c:v>
                </c:pt>
                <c:pt idx="4">
                  <c:v>May</c:v>
                </c:pt>
                <c:pt idx="5">
                  <c:v>Jun</c:v>
                </c:pt>
              </c:strCache>
            </c:strRef>
          </c:cat>
          <c:val>
            <c:numRef>
              <c:f>Sheet1!$E$2:$E$7</c:f>
              <c:numCache>
                <c:formatCode>General</c:formatCode>
                <c:ptCount val="6"/>
                <c:pt idx="0">
                  <c:v>150</c:v>
                </c:pt>
                <c:pt idx="1">
                  <c:v>200</c:v>
                </c:pt>
                <c:pt idx="2">
                  <c:v>300</c:v>
                </c:pt>
                <c:pt idx="3">
                  <c:v>50</c:v>
                </c:pt>
                <c:pt idx="4">
                  <c:v>100</c:v>
                </c:pt>
                <c:pt idx="5">
                  <c:v>500</c:v>
                </c:pt>
              </c:numCache>
            </c:numRef>
          </c:val>
          <c:smooth val="0"/>
        </c:ser>
        <c:dLbls>
          <c:showLegendKey val="0"/>
          <c:showVal val="0"/>
          <c:showCatName val="0"/>
          <c:showSerName val="0"/>
          <c:showPercent val="0"/>
          <c:showBubbleSize val="0"/>
        </c:dLbls>
        <c:marker val="1"/>
        <c:smooth val="0"/>
        <c:axId val="-1840984496"/>
        <c:axId val="-1840973072"/>
      </c:lineChart>
      <c:catAx>
        <c:axId val="-1840984496"/>
        <c:scaling>
          <c:orientation val="minMax"/>
        </c:scaling>
        <c:delete val="0"/>
        <c:axPos val="b"/>
        <c:majorGridlines>
          <c:spPr>
            <a:ln>
              <a:solidFill>
                <a:sysClr val="window" lastClr="FFFFFF">
                  <a:lumMod val="95000"/>
                </a:sysClr>
              </a:solidFill>
            </a:ln>
          </c:spPr>
        </c:majorGridlines>
        <c:numFmt formatCode="General" sourceLinked="0"/>
        <c:majorTickMark val="out"/>
        <c:minorTickMark val="none"/>
        <c:tickLblPos val="nextTo"/>
        <c:crossAx val="-1840973072"/>
        <c:crosses val="autoZero"/>
        <c:auto val="1"/>
        <c:lblAlgn val="ctr"/>
        <c:lblOffset val="100"/>
        <c:noMultiLvlLbl val="0"/>
      </c:catAx>
      <c:valAx>
        <c:axId val="-1840973072"/>
        <c:scaling>
          <c:orientation val="minMax"/>
        </c:scaling>
        <c:delete val="0"/>
        <c:axPos val="l"/>
        <c:majorGridlines>
          <c:spPr>
            <a:ln>
              <a:solidFill>
                <a:sysClr val="window" lastClr="FFFFFF">
                  <a:lumMod val="85000"/>
                </a:sysClr>
              </a:solidFill>
            </a:ln>
          </c:spPr>
        </c:majorGridlines>
        <c:numFmt formatCode="General" sourceLinked="1"/>
        <c:majorTickMark val="none"/>
        <c:minorTickMark val="none"/>
        <c:tickLblPos val="nextTo"/>
        <c:crossAx val="-1840984496"/>
        <c:crosses val="autoZero"/>
        <c:crossBetween val="between"/>
      </c:valAx>
      <c:spPr>
        <a:noFill/>
        <a:ln w="25400">
          <a:noFill/>
        </a:ln>
      </c:spPr>
    </c:plotArea>
    <c:legend>
      <c:legendPos val="b"/>
      <c:layout>
        <c:manualLayout>
          <c:xMode val="edge"/>
          <c:yMode val="edge"/>
          <c:x val="7.8737720448620971E-2"/>
          <c:y val="0.88394834402638356"/>
          <c:w val="0.89999984914556042"/>
          <c:h val="8.6734898022311518E-2"/>
        </c:manualLayout>
      </c:layout>
      <c:overlay val="0"/>
    </c:legend>
    <c:plotVisOnly val="1"/>
    <c:dispBlanksAs val="gap"/>
    <c:showDLblsOverMax val="0"/>
  </c:chart>
  <c:txPr>
    <a:bodyPr/>
    <a:lstStyle/>
    <a:p>
      <a:pPr>
        <a:defRPr sz="900">
          <a:solidFill>
            <a:schemeClr val="bg1">
              <a:lumMod val="75000"/>
            </a:schemeClr>
          </a:solidFill>
          <a:latin typeface="Lato" panose="020F0502020204030203" pitchFamily="34" charset="0"/>
        </a:defRPr>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accent4"/>
                </a:solidFill>
                <a:latin typeface="Lato" panose="020F0502020204030203" pitchFamily="34" charset="0"/>
                <a:ea typeface="+mn-ea"/>
                <a:cs typeface="+mn-cs"/>
              </a:defRPr>
            </a:pPr>
            <a:r>
              <a:rPr lang="id-ID" sz="1800">
                <a:solidFill>
                  <a:schemeClr val="accent4"/>
                </a:solidFill>
              </a:rPr>
              <a:t>2012</a:t>
            </a:r>
            <a:endParaRPr lang="en-US" sz="1800">
              <a:solidFill>
                <a:schemeClr val="accent4"/>
              </a:solidFill>
            </a:endParaRPr>
          </a:p>
        </c:rich>
      </c:tx>
      <c:layout>
        <c:manualLayout>
          <c:xMode val="edge"/>
          <c:yMode val="edge"/>
          <c:x val="0.42771219523759435"/>
          <c:y val="5.1094651061598918E-2"/>
        </c:manualLayout>
      </c:layout>
      <c:overlay val="0"/>
      <c:spPr>
        <a:noFill/>
        <a:ln>
          <a:noFill/>
        </a:ln>
        <a:effectLst/>
      </c:spPr>
      <c:txPr>
        <a:bodyPr rot="0" spcFirstLastPara="1" vertOverflow="ellipsis" vert="horz" wrap="square" anchor="ctr" anchorCtr="1"/>
        <a:lstStyle/>
        <a:p>
          <a:pPr>
            <a:defRPr sz="1800" b="1" i="0" u="none" strike="noStrike" kern="1200" baseline="0">
              <a:solidFill>
                <a:schemeClr val="accent4"/>
              </a:solidFill>
              <a:latin typeface="Lato" panose="020F0502020204030203" pitchFamily="34" charset="0"/>
              <a:ea typeface="+mn-ea"/>
              <a:cs typeface="+mn-cs"/>
            </a:defRPr>
          </a:pPr>
          <a:endParaRPr lang="zh-CN"/>
        </a:p>
      </c:txPr>
    </c:title>
    <c:autoTitleDeleted val="0"/>
    <c:view3D>
      <c:rotX val="50"/>
      <c:rotY val="0"/>
      <c:depthPercent val="100"/>
      <c:rAngAx val="0"/>
      <c:perspective val="6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DATA</c:v>
                </c:pt>
              </c:strCache>
            </c:strRef>
          </c:tx>
          <c:dPt>
            <c:idx val="0"/>
            <c:bubble3D val="0"/>
            <c:explosion val="15"/>
            <c:spPr>
              <a:solidFill>
                <a:schemeClr val="accent1"/>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1"/>
            <c:bubble3D val="0"/>
            <c:spPr>
              <a:solidFill>
                <a:schemeClr val="accent2"/>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2"/>
            <c:bubble3D val="0"/>
            <c:spPr>
              <a:solidFill>
                <a:schemeClr val="accent3"/>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3"/>
            <c:bubble3D val="0"/>
            <c:spPr>
              <a:solidFill>
                <a:schemeClr val="accent4"/>
              </a:solidFill>
              <a:ln>
                <a:noFill/>
              </a:ln>
              <a:effectLst>
                <a:outerShdw blurRad="88900" sx="102000" sy="102000" algn="ctr" rotWithShape="0">
                  <a:prstClr val="black">
                    <a:alpha val="20000"/>
                  </a:prstClr>
                </a:outerShdw>
              </a:effectLst>
              <a:scene3d>
                <a:camera prst="orthographicFront"/>
                <a:lightRig rig="threePt" dir="t"/>
              </a:scene3d>
              <a:sp3d prstMaterial="matte"/>
            </c:spPr>
          </c:dPt>
          <c:dLbls>
            <c:dLbl>
              <c:idx val="0"/>
              <c:layout>
                <c:manualLayout>
                  <c:x val="-7.3308237689094807E-2"/>
                  <c:y val="0.10245213596953048"/>
                </c:manualLayout>
              </c:layout>
              <c:tx>
                <c:rich>
                  <a:bodyPr/>
                  <a:lstStyle/>
                  <a:p>
                    <a:fld id="{1ECAFA3E-2464-43C6-A8F6-A9C29079C6D3}"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manualLayout>
                  <c:x val="-0.1369495175214526"/>
                  <c:y val="-0.15959094079306779"/>
                </c:manualLayout>
              </c:layout>
              <c:tx>
                <c:rich>
                  <a:bodyPr/>
                  <a:lstStyle/>
                  <a:p>
                    <a:fld id="{858951D3-573B-4376-BAC5-60F8C92AF0A7}"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2"/>
              <c:layout>
                <c:manualLayout>
                  <c:x val="0.16781550249136509"/>
                  <c:y val="-0.11485371564419161"/>
                </c:manualLayout>
              </c:layout>
              <c:tx>
                <c:rich>
                  <a:bodyPr/>
                  <a:lstStyle/>
                  <a:p>
                    <a:fld id="{DF55A548-431C-40E6-9A3E-691B6B25CB15}" type="CATEGORYNAME">
                      <a:rPr lang="en-US" altLang="zh-CN" b="0">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3"/>
              <c:layout>
                <c:manualLayout>
                  <c:x val="6.9750096521708604E-2"/>
                  <c:y val="0.12387263507157681"/>
                </c:manualLayout>
              </c:layout>
              <c:tx>
                <c:rich>
                  <a:bodyPr/>
                  <a:lstStyle/>
                  <a:p>
                    <a:fld id="{73034F33-19FE-4371-8322-E7DAC6797C86}"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Lato" panose="020F0502020204030203" pitchFamily="34" charset="0"/>
                    <a:ea typeface="+mn-ea"/>
                    <a:cs typeface="+mn-cs"/>
                  </a:defRPr>
                </a:pPr>
                <a:endParaRPr lang="zh-CN"/>
              </a:p>
            </c:txPr>
            <c:dLblPos val="inEnd"/>
            <c:showLegendKey val="0"/>
            <c:showVal val="0"/>
            <c:showCatName val="1"/>
            <c:showSerName val="0"/>
            <c:showPercent val="1"/>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One</c:v>
                </c:pt>
                <c:pt idx="1">
                  <c:v>Two</c:v>
                </c:pt>
                <c:pt idx="2">
                  <c:v>Three</c:v>
                </c:pt>
                <c:pt idx="3">
                  <c:v>Four</c:v>
                </c:pt>
              </c:strCache>
            </c:strRef>
          </c:cat>
          <c:val>
            <c:numRef>
              <c:f>Sheet1!$B$2:$B$5</c:f>
              <c:numCache>
                <c:formatCode>General</c:formatCode>
                <c:ptCount val="4"/>
                <c:pt idx="0">
                  <c:v>3</c:v>
                </c:pt>
                <c:pt idx="1">
                  <c:v>5</c:v>
                </c:pt>
                <c:pt idx="2">
                  <c:v>6</c:v>
                </c:pt>
                <c:pt idx="3">
                  <c:v>2</c:v>
                </c:pt>
              </c:numCache>
            </c:numRef>
          </c:val>
        </c:ser>
        <c:dLbls>
          <c:dLblPos val="inEnd"/>
          <c:showLegendKey val="0"/>
          <c:showVal val="0"/>
          <c:showCatName val="1"/>
          <c:showSerName val="0"/>
          <c:showPercent val="0"/>
          <c:showBubbleSize val="0"/>
          <c:showLeaderLines val="1"/>
        </c:dLbls>
      </c:pie3DChart>
      <c:spPr>
        <a:noFill/>
        <a:ln>
          <a:noFill/>
        </a:ln>
        <a:effectLst/>
      </c:spPr>
    </c:plotArea>
    <c:legend>
      <c:legendPos val="b"/>
      <c:layout/>
      <c:overlay val="0"/>
      <c:spPr>
        <a:solidFill>
          <a:schemeClr val="lt1">
            <a:alpha val="78000"/>
          </a:schemeClr>
        </a:solidFill>
        <a:ln>
          <a:noFill/>
        </a:ln>
        <a:effectLst/>
      </c:spPr>
      <c:txPr>
        <a:bodyPr rot="0" spcFirstLastPara="1" vertOverflow="ellipsis" vert="horz" wrap="square" anchor="ctr" anchorCtr="1"/>
        <a:lstStyle/>
        <a:p>
          <a:pPr>
            <a:defRPr sz="1050" b="0" i="0" u="none" strike="noStrike" kern="1200" baseline="0">
              <a:solidFill>
                <a:schemeClr val="bg1">
                  <a:lumMod val="50000"/>
                </a:schemeClr>
              </a:solidFill>
              <a:latin typeface="Lato" panose="020F0502020204030203" pitchFamily="34" charset="0"/>
              <a:ea typeface="+mn-ea"/>
              <a:cs typeface="+mn-cs"/>
            </a:defRPr>
          </a:pPr>
          <a:endParaRPr lang="zh-CN"/>
        </a:p>
      </c:txPr>
    </c:legend>
    <c:plotVisOnly val="1"/>
    <c:dispBlanksAs val="gap"/>
    <c:showDLblsOverMax val="0"/>
  </c:chart>
  <c:spPr>
    <a:noFill/>
    <a:ln w="9525" cap="flat" cmpd="sng" algn="ctr">
      <a:noFill/>
      <a:round/>
    </a:ln>
    <a:effectLst/>
  </c:spPr>
  <c:txPr>
    <a:bodyPr/>
    <a:lstStyle/>
    <a:p>
      <a:pPr>
        <a:defRPr>
          <a:solidFill>
            <a:schemeClr val="bg1">
              <a:lumMod val="50000"/>
            </a:schemeClr>
          </a:solidFill>
          <a:latin typeface="Lato" panose="020F0502020204030203" pitchFamily="34" charset="0"/>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Product A</c:v>
                </c:pt>
              </c:strCache>
            </c:strRef>
          </c:tx>
          <c:spPr>
            <a:solidFill>
              <a:schemeClr val="accent1">
                <a:alpha val="7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Sheet1!$A$2:$A$5</c:f>
              <c:numCache>
                <c:formatCode>General</c:formatCode>
                <c:ptCount val="4"/>
                <c:pt idx="0">
                  <c:v>2010</c:v>
                </c:pt>
                <c:pt idx="1">
                  <c:v>2011</c:v>
                </c:pt>
                <c:pt idx="2">
                  <c:v>2012</c:v>
                </c:pt>
                <c:pt idx="3">
                  <c:v>2013</c:v>
                </c:pt>
              </c:numCache>
            </c:numRef>
          </c:cat>
          <c:val>
            <c:numRef>
              <c:f>Sheet1!$B$2:$B$5</c:f>
              <c:numCache>
                <c:formatCode>General</c:formatCode>
                <c:ptCount val="4"/>
                <c:pt idx="0">
                  <c:v>4</c:v>
                </c:pt>
                <c:pt idx="1">
                  <c:v>1</c:v>
                </c:pt>
                <c:pt idx="2">
                  <c:v>3</c:v>
                </c:pt>
                <c:pt idx="3">
                  <c:v>0.5</c:v>
                </c:pt>
              </c:numCache>
            </c:numRef>
          </c:val>
        </c:ser>
        <c:ser>
          <c:idx val="1"/>
          <c:order val="1"/>
          <c:tx>
            <c:strRef>
              <c:f>Sheet1!$C$1</c:f>
              <c:strCache>
                <c:ptCount val="1"/>
                <c:pt idx="0">
                  <c:v>Product B</c:v>
                </c:pt>
              </c:strCache>
            </c:strRef>
          </c:tx>
          <c:spPr>
            <a:solidFill>
              <a:schemeClr val="accent2">
                <a:alpha val="7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Sheet1!$A$2:$A$5</c:f>
              <c:numCache>
                <c:formatCode>General</c:formatCode>
                <c:ptCount val="4"/>
                <c:pt idx="0">
                  <c:v>2010</c:v>
                </c:pt>
                <c:pt idx="1">
                  <c:v>2011</c:v>
                </c:pt>
                <c:pt idx="2">
                  <c:v>2012</c:v>
                </c:pt>
                <c:pt idx="3">
                  <c:v>2013</c:v>
                </c:pt>
              </c:numCache>
            </c:numRef>
          </c:cat>
          <c:val>
            <c:numRef>
              <c:f>Sheet1!$C$2:$C$5</c:f>
              <c:numCache>
                <c:formatCode>General</c:formatCode>
                <c:ptCount val="4"/>
                <c:pt idx="0">
                  <c:v>3</c:v>
                </c:pt>
                <c:pt idx="1">
                  <c:v>2</c:v>
                </c:pt>
                <c:pt idx="2">
                  <c:v>2</c:v>
                </c:pt>
                <c:pt idx="3">
                  <c:v>1</c:v>
                </c:pt>
              </c:numCache>
            </c:numRef>
          </c:val>
        </c:ser>
        <c:ser>
          <c:idx val="2"/>
          <c:order val="2"/>
          <c:tx>
            <c:strRef>
              <c:f>Sheet1!$D$1</c:f>
              <c:strCache>
                <c:ptCount val="1"/>
                <c:pt idx="0">
                  <c:v>Product C</c:v>
                </c:pt>
              </c:strCache>
            </c:strRef>
          </c:tx>
          <c:spPr>
            <a:solidFill>
              <a:schemeClr val="accent3">
                <a:alpha val="7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Sheet1!$A$2:$A$5</c:f>
              <c:numCache>
                <c:formatCode>General</c:formatCode>
                <c:ptCount val="4"/>
                <c:pt idx="0">
                  <c:v>2010</c:v>
                </c:pt>
                <c:pt idx="1">
                  <c:v>2011</c:v>
                </c:pt>
                <c:pt idx="2">
                  <c:v>2012</c:v>
                </c:pt>
                <c:pt idx="3">
                  <c:v>2013</c:v>
                </c:pt>
              </c:numCache>
            </c:numRef>
          </c:cat>
          <c:val>
            <c:numRef>
              <c:f>Sheet1!$D$2:$D$5</c:f>
              <c:numCache>
                <c:formatCode>General</c:formatCode>
                <c:ptCount val="4"/>
                <c:pt idx="0">
                  <c:v>2</c:v>
                </c:pt>
                <c:pt idx="1">
                  <c:v>3</c:v>
                </c:pt>
                <c:pt idx="2">
                  <c:v>1</c:v>
                </c:pt>
                <c:pt idx="3">
                  <c:v>2</c:v>
                </c:pt>
              </c:numCache>
            </c:numRef>
          </c:val>
        </c:ser>
        <c:ser>
          <c:idx val="3"/>
          <c:order val="3"/>
          <c:tx>
            <c:strRef>
              <c:f>Sheet1!$E$1</c:f>
              <c:strCache>
                <c:ptCount val="1"/>
                <c:pt idx="0">
                  <c:v>Product D</c:v>
                </c:pt>
              </c:strCache>
            </c:strRef>
          </c:tx>
          <c:spPr>
            <a:solidFill>
              <a:schemeClr val="accent4">
                <a:alpha val="7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Sheet1!$A$2:$A$5</c:f>
              <c:numCache>
                <c:formatCode>General</c:formatCode>
                <c:ptCount val="4"/>
                <c:pt idx="0">
                  <c:v>2010</c:v>
                </c:pt>
                <c:pt idx="1">
                  <c:v>2011</c:v>
                </c:pt>
                <c:pt idx="2">
                  <c:v>2012</c:v>
                </c:pt>
                <c:pt idx="3">
                  <c:v>2013</c:v>
                </c:pt>
              </c:numCache>
            </c:numRef>
          </c:cat>
          <c:val>
            <c:numRef>
              <c:f>Sheet1!$E$2:$E$5</c:f>
              <c:numCache>
                <c:formatCode>General</c:formatCode>
                <c:ptCount val="4"/>
                <c:pt idx="0">
                  <c:v>1</c:v>
                </c:pt>
                <c:pt idx="1">
                  <c:v>2</c:v>
                </c:pt>
                <c:pt idx="2">
                  <c:v>2</c:v>
                </c:pt>
                <c:pt idx="3">
                  <c:v>3</c:v>
                </c:pt>
              </c:numCache>
            </c:numRef>
          </c:val>
        </c:ser>
        <c:ser>
          <c:idx val="4"/>
          <c:order val="4"/>
          <c:tx>
            <c:strRef>
              <c:f>Sheet1!$F$1</c:f>
              <c:strCache>
                <c:ptCount val="1"/>
                <c:pt idx="0">
                  <c:v>Product E</c:v>
                </c:pt>
              </c:strCache>
            </c:strRef>
          </c:tx>
          <c:spPr>
            <a:solidFill>
              <a:schemeClr val="accent5">
                <a:alpha val="7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Sheet1!$A$2:$A$5</c:f>
              <c:numCache>
                <c:formatCode>General</c:formatCode>
                <c:ptCount val="4"/>
                <c:pt idx="0">
                  <c:v>2010</c:v>
                </c:pt>
                <c:pt idx="1">
                  <c:v>2011</c:v>
                </c:pt>
                <c:pt idx="2">
                  <c:v>2012</c:v>
                </c:pt>
                <c:pt idx="3">
                  <c:v>2013</c:v>
                </c:pt>
              </c:numCache>
            </c:numRef>
          </c:cat>
          <c:val>
            <c:numRef>
              <c:f>Sheet1!$F$2:$F$5</c:f>
              <c:numCache>
                <c:formatCode>General</c:formatCode>
                <c:ptCount val="4"/>
                <c:pt idx="0">
                  <c:v>0.5</c:v>
                </c:pt>
                <c:pt idx="1">
                  <c:v>1</c:v>
                </c:pt>
                <c:pt idx="2">
                  <c:v>3</c:v>
                </c:pt>
                <c:pt idx="3">
                  <c:v>4</c:v>
                </c:pt>
              </c:numCache>
            </c:numRef>
          </c:val>
        </c:ser>
        <c:dLbls>
          <c:dLblPos val="outEnd"/>
          <c:showLegendKey val="0"/>
          <c:showVal val="1"/>
          <c:showCatName val="0"/>
          <c:showSerName val="0"/>
          <c:showPercent val="0"/>
          <c:showBubbleSize val="0"/>
        </c:dLbls>
        <c:gapWidth val="80"/>
        <c:overlap val="25"/>
        <c:axId val="-1840987216"/>
        <c:axId val="-1840978512"/>
      </c:barChart>
      <c:catAx>
        <c:axId val="-1840987216"/>
        <c:scaling>
          <c:orientation val="minMax"/>
        </c:scaling>
        <c:delete val="0"/>
        <c:axPos val="b"/>
        <c:numFmt formatCode="General" sourceLinked="1"/>
        <c:majorTickMark val="none"/>
        <c:minorTickMark val="none"/>
        <c:tickLblPos val="nextTo"/>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cap="none" spc="20" normalizeH="0" baseline="0">
                <a:solidFill>
                  <a:schemeClr val="bg1">
                    <a:lumMod val="50000"/>
                  </a:schemeClr>
                </a:solidFill>
                <a:latin typeface="Lato" panose="020F0502020204030203" pitchFamily="34" charset="0"/>
                <a:ea typeface="+mn-ea"/>
                <a:cs typeface="+mn-cs"/>
              </a:defRPr>
            </a:pPr>
            <a:endParaRPr lang="zh-CN"/>
          </a:p>
        </c:txPr>
        <c:crossAx val="-1840978512"/>
        <c:crosses val="autoZero"/>
        <c:auto val="1"/>
        <c:lblAlgn val="ctr"/>
        <c:lblOffset val="100"/>
        <c:noMultiLvlLbl val="0"/>
      </c:catAx>
      <c:valAx>
        <c:axId val="-184097851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spc="20" baseline="0">
                <a:solidFill>
                  <a:schemeClr val="bg1">
                    <a:lumMod val="50000"/>
                  </a:schemeClr>
                </a:solidFill>
                <a:latin typeface="Lato" panose="020F0502020204030203" pitchFamily="34" charset="0"/>
                <a:ea typeface="+mn-ea"/>
                <a:cs typeface="+mn-cs"/>
              </a:defRPr>
            </a:pPr>
            <a:endParaRPr lang="zh-CN"/>
          </a:p>
        </c:txPr>
        <c:crossAx val="-18409872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legend>
    <c:plotVisOnly val="1"/>
    <c:dispBlanksAs val="gap"/>
    <c:showDLblsOverMax val="0"/>
  </c:chart>
  <c:spPr>
    <a:noFill/>
    <a:ln>
      <a:noFill/>
    </a:ln>
    <a:effectLst/>
  </c:spPr>
  <c:txPr>
    <a:bodyPr/>
    <a:lstStyle/>
    <a:p>
      <a:pPr>
        <a:defRPr sz="1000">
          <a:solidFill>
            <a:schemeClr val="bg1">
              <a:lumMod val="50000"/>
            </a:schemeClr>
          </a:solidFill>
          <a:latin typeface="Lato" panose="020F0502020204030203" pitchFamily="34" charset="0"/>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19050" cap="rnd" cmpd="sng" algn="ctr">
              <a:solidFill>
                <a:schemeClr val="accent1">
                  <a:shade val="95000"/>
                  <a:satMod val="105000"/>
                </a:schemeClr>
              </a:solidFill>
              <a:round/>
            </a:ln>
            <a:effectLst/>
          </c:spPr>
          <c:marker>
            <c:symbol val="circle"/>
            <c:size val="17"/>
            <c:spPr>
              <a:solidFill>
                <a:schemeClr val="bg1">
                  <a:lumMod val="95000"/>
                </a:schemeClr>
              </a:solidFill>
              <a:ln w="25400">
                <a:solidFill>
                  <a:schemeClr val="accent1"/>
                </a:solidFill>
              </a:ln>
              <a:effectLst/>
            </c:spPr>
          </c:marker>
          <c:dLbls>
            <c:numFmt formatCode="General" sourceLinked="0"/>
            <c:spPr>
              <a:noFill/>
              <a:ln>
                <a:noFill/>
              </a:ln>
              <a:effectLst/>
            </c:spPr>
            <c:txPr>
              <a:bodyPr rot="0" spcFirstLastPara="1" vertOverflow="ellipsis" vert="horz" wrap="square" anchor="ctr" anchorCtr="1"/>
              <a:lstStyle/>
              <a:p>
                <a:pPr>
                  <a:defRPr sz="800" b="1" i="0" u="none" strike="noStrike" kern="1200" baseline="0">
                    <a:solidFill>
                      <a:schemeClr val="accent1"/>
                    </a:solidFill>
                    <a:latin typeface="Lato" panose="020F0502020204030203" pitchFamily="34" charset="0"/>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dk1">
                          <a:lumMod val="35000"/>
                          <a:lumOff val="65000"/>
                        </a:schemeClr>
                      </a:solidFill>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10</c:v>
                </c:pt>
                <c:pt idx="1">
                  <c:v>62</c:v>
                </c:pt>
                <c:pt idx="2">
                  <c:v>40</c:v>
                </c:pt>
                <c:pt idx="3">
                  <c:v>32</c:v>
                </c:pt>
                <c:pt idx="4">
                  <c:v>40</c:v>
                </c:pt>
                <c:pt idx="5">
                  <c:v>30</c:v>
                </c:pt>
                <c:pt idx="6">
                  <c:v>28</c:v>
                </c:pt>
                <c:pt idx="7">
                  <c:v>20</c:v>
                </c:pt>
                <c:pt idx="8">
                  <c:v>40</c:v>
                </c:pt>
                <c:pt idx="9">
                  <c:v>38</c:v>
                </c:pt>
                <c:pt idx="10">
                  <c:v>47</c:v>
                </c:pt>
                <c:pt idx="11">
                  <c:v>37</c:v>
                </c:pt>
              </c:numCache>
            </c:numRef>
          </c:val>
          <c:smooth val="0"/>
        </c:ser>
        <c:ser>
          <c:idx val="1"/>
          <c:order val="1"/>
          <c:tx>
            <c:strRef>
              <c:f>Sheet1!$C$1</c:f>
              <c:strCache>
                <c:ptCount val="1"/>
                <c:pt idx="0">
                  <c:v>Series 2</c:v>
                </c:pt>
              </c:strCache>
            </c:strRef>
          </c:tx>
          <c:spPr>
            <a:ln w="19050" cap="rnd" cmpd="sng" algn="ctr">
              <a:solidFill>
                <a:schemeClr val="accent2">
                  <a:shade val="95000"/>
                  <a:satMod val="105000"/>
                </a:schemeClr>
              </a:solidFill>
              <a:round/>
            </a:ln>
            <a:effectLst/>
          </c:spPr>
          <c:marker>
            <c:symbol val="circle"/>
            <c:size val="17"/>
            <c:spPr>
              <a:solidFill>
                <a:schemeClr val="bg1">
                  <a:lumMod val="95000"/>
                </a:schemeClr>
              </a:solidFill>
              <a:ln w="25400">
                <a:solidFill>
                  <a:schemeClr val="accent3"/>
                </a:solidFill>
              </a:ln>
              <a:effectLst/>
            </c:spPr>
          </c:marker>
          <c:dLbls>
            <c:dLbl>
              <c:idx val="2"/>
              <c:layout>
                <c:manualLayout>
                  <c:x val="-3.4553173316624927E-2"/>
                  <c:y val="-0.30212469892685911"/>
                </c:manualLayout>
              </c:layout>
              <c:tx>
                <c:rich>
                  <a:bodyPr/>
                  <a:lstStyle/>
                  <a:p>
                    <a:fld id="{9055D683-F36D-4BA5-8FAB-4A65CA00D673}" type="VALUE">
                      <a:rPr lang="en-US" altLang="zh-CN" sz="1100">
                        <a:solidFill>
                          <a:schemeClr val="accent3"/>
                        </a:solidFill>
                      </a:rPr>
                      <a:pPr/>
                      <a:t>[值]</a:t>
                    </a:fld>
                    <a:endParaRPr lang="zh-CN" altLang="en-US"/>
                  </a:p>
                </c:rich>
              </c:tx>
              <c:dLblPos val="r"/>
              <c:showLegendKey val="0"/>
              <c:showVal val="1"/>
              <c:showCatName val="0"/>
              <c:showSerName val="0"/>
              <c:showPercent val="0"/>
              <c:showBubbleSize val="0"/>
              <c:extLst>
                <c:ext xmlns:c15="http://schemas.microsoft.com/office/drawing/2012/chart" uri="{CE6537A1-D6FC-4f65-9D91-7224C49458BB}">
                  <c15:layout/>
                  <c15:dlblFieldTable/>
                  <c15:showDataLabelsRange val="0"/>
                </c:ext>
              </c:extLst>
            </c:dLbl>
            <c:dLbl>
              <c:idx val="4"/>
              <c:layout>
                <c:manualLayout>
                  <c:x val="-3.4553173316624927E-2"/>
                  <c:y val="-0.22330956007637418"/>
                </c:manualLayout>
              </c:layout>
              <c:tx>
                <c:rich>
                  <a:bodyPr/>
                  <a:lstStyle/>
                  <a:p>
                    <a:fld id="{3FA35563-CDB5-4033-AA7A-F6C2C7057CD6}" type="VALUE">
                      <a:rPr lang="en-US" altLang="zh-CN" sz="1100">
                        <a:solidFill>
                          <a:schemeClr val="accent3"/>
                        </a:solidFill>
                      </a:rPr>
                      <a:pPr/>
                      <a:t>[值]</a:t>
                    </a:fld>
                    <a:endParaRPr lang="zh-CN" altLang="en-US"/>
                  </a:p>
                </c:rich>
              </c:tx>
              <c:dLblPos val="r"/>
              <c:showLegendKey val="0"/>
              <c:showVal val="1"/>
              <c:showCatName val="0"/>
              <c:showSerName val="0"/>
              <c:showPercent val="0"/>
              <c:showBubbleSize val="0"/>
              <c:extLst>
                <c:ext xmlns:c15="http://schemas.microsoft.com/office/drawing/2012/chart" uri="{CE6537A1-D6FC-4f65-9D91-7224C49458BB}">
                  <c15:layout/>
                  <c15:dlblFieldTable/>
                  <c15:showDataLabelsRange val="0"/>
                </c:ext>
              </c:extLst>
            </c:dLbl>
            <c:dLbl>
              <c:idx val="7"/>
              <c:layout>
                <c:manualLayout>
                  <c:x val="-3.4553173316624927E-2"/>
                  <c:y val="-0.17514475300107776"/>
                </c:manualLayout>
              </c:layout>
              <c:tx>
                <c:rich>
                  <a:bodyPr/>
                  <a:lstStyle/>
                  <a:p>
                    <a:fld id="{8413EC2B-1ABF-4769-A1EE-10106FEBAF33}" type="VALUE">
                      <a:rPr lang="en-US" altLang="zh-CN" sz="1100">
                        <a:solidFill>
                          <a:schemeClr val="accent3"/>
                        </a:solidFill>
                      </a:rPr>
                      <a:pPr/>
                      <a:t>[值]</a:t>
                    </a:fld>
                    <a:endParaRPr lang="zh-CN" altLang="en-US"/>
                  </a:p>
                </c:rich>
              </c:tx>
              <c:dLblPos val="r"/>
              <c:showLegendKey val="0"/>
              <c:showVal val="1"/>
              <c:showCatName val="0"/>
              <c:showSerName val="0"/>
              <c:showPercent val="0"/>
              <c:showBubbleSize val="0"/>
              <c:extLst>
                <c:ext xmlns:c15="http://schemas.microsoft.com/office/drawing/2012/chart" uri="{CE6537A1-D6FC-4f65-9D91-7224C49458BB}">
                  <c15:layout/>
                  <c15:dlblFieldTable/>
                  <c15:showDataLabelsRange val="0"/>
                </c:ext>
              </c:extLst>
            </c:dLbl>
            <c:dLbl>
              <c:idx val="9"/>
              <c:layout>
                <c:manualLayout>
                  <c:x val="-3.4553173316624927E-2"/>
                  <c:y val="-0.31963917422696692"/>
                </c:manualLayout>
              </c:layout>
              <c:tx>
                <c:rich>
                  <a:bodyPr/>
                  <a:lstStyle/>
                  <a:p>
                    <a:fld id="{C9E4E9E6-7D37-4BF8-8E09-8E68402EE368}" type="VALUE">
                      <a:rPr lang="en-US" altLang="zh-CN" sz="1100">
                        <a:solidFill>
                          <a:schemeClr val="accent3"/>
                        </a:solidFill>
                      </a:rPr>
                      <a:pPr/>
                      <a:t>[值]</a:t>
                    </a:fld>
                    <a:endParaRPr lang="zh-CN" altLang="en-US"/>
                  </a:p>
                </c:rich>
              </c:tx>
              <c:dLblPos val="r"/>
              <c:showLegendKey val="0"/>
              <c:showVal val="1"/>
              <c:showCatName val="0"/>
              <c:showSerName val="0"/>
              <c:showPercent val="0"/>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anchor="ctr" anchorCtr="1"/>
              <a:lstStyle/>
              <a:p>
                <a:pPr>
                  <a:defRPr sz="800" b="1" i="0" u="none" strike="noStrike" kern="1200" baseline="0">
                    <a:solidFill>
                      <a:schemeClr val="accent2"/>
                    </a:solidFill>
                    <a:latin typeface="Lato" panose="020F0502020204030203" pitchFamily="34" charset="0"/>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12700">
                      <a:solidFill>
                        <a:schemeClr val="accent3"/>
                      </a:solidFill>
                      <a:tailEnd type="oval"/>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32</c:v>
                </c:pt>
                <c:pt idx="1">
                  <c:v>15</c:v>
                </c:pt>
                <c:pt idx="2">
                  <c:v>65</c:v>
                </c:pt>
                <c:pt idx="3">
                  <c:v>17</c:v>
                </c:pt>
                <c:pt idx="4">
                  <c:v>50</c:v>
                </c:pt>
                <c:pt idx="5">
                  <c:v>42</c:v>
                </c:pt>
                <c:pt idx="6">
                  <c:v>15</c:v>
                </c:pt>
                <c:pt idx="7">
                  <c:v>35</c:v>
                </c:pt>
                <c:pt idx="8">
                  <c:v>25</c:v>
                </c:pt>
                <c:pt idx="9">
                  <c:v>45</c:v>
                </c:pt>
                <c:pt idx="10">
                  <c:v>35</c:v>
                </c:pt>
                <c:pt idx="11">
                  <c:v>51</c:v>
                </c:pt>
              </c:numCache>
            </c:numRef>
          </c:val>
          <c:smooth val="0"/>
        </c:ser>
        <c:dLbls>
          <c:dLblPos val="ctr"/>
          <c:showLegendKey val="0"/>
          <c:showVal val="1"/>
          <c:showCatName val="0"/>
          <c:showSerName val="0"/>
          <c:showPercent val="0"/>
          <c:showBubbleSize val="0"/>
        </c:dLbls>
        <c:marker val="1"/>
        <c:smooth val="0"/>
        <c:axId val="-1840977424"/>
        <c:axId val="-1840982320"/>
      </c:lineChart>
      <c:catAx>
        <c:axId val="-1840977424"/>
        <c:scaling>
          <c:orientation val="minMax"/>
        </c:scaling>
        <c:delete val="0"/>
        <c:axPos val="b"/>
        <c:numFmt formatCode="General" sourceLinked="1"/>
        <c:majorTickMark val="none"/>
        <c:minorTickMark val="none"/>
        <c:tickLblPos val="nextTo"/>
        <c:spPr>
          <a:noFill/>
          <a:ln w="12700" cap="flat" cmpd="sng" algn="ctr">
            <a:solidFill>
              <a:schemeClr val="bg1">
                <a:lumMod val="50000"/>
              </a:schemeClr>
            </a:solidFill>
            <a:round/>
            <a:headEnd type="oval" w="sm" len="sm"/>
            <a:tailEnd type="oval" w="sm" len="sm"/>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840982320"/>
        <c:crosses val="autoZero"/>
        <c:auto val="1"/>
        <c:lblAlgn val="ctr"/>
        <c:lblOffset val="100"/>
        <c:noMultiLvlLbl val="0"/>
      </c:catAx>
      <c:valAx>
        <c:axId val="-1840982320"/>
        <c:scaling>
          <c:orientation val="minMax"/>
          <c:max val="100"/>
        </c:scaling>
        <c:delete val="1"/>
        <c:axPos val="l"/>
        <c:numFmt formatCode="General" sourceLinked="1"/>
        <c:majorTickMark val="none"/>
        <c:minorTickMark val="none"/>
        <c:tickLblPos val="nextTo"/>
        <c:crossAx val="-1840977424"/>
        <c:crosses val="autoZero"/>
        <c:crossBetween val="between"/>
      </c:valAx>
      <c:spPr>
        <a:noFill/>
        <a:ln>
          <a:noFill/>
        </a:ln>
        <a:effectLst/>
      </c:spPr>
    </c:plotArea>
    <c:legend>
      <c:legendPos val="r"/>
      <c:layout>
        <c:manualLayout>
          <c:xMode val="edge"/>
          <c:yMode val="edge"/>
          <c:x val="0.89971333028031908"/>
          <c:y val="0.44360511339933212"/>
          <c:w val="8.0876674900053971E-2"/>
          <c:h val="0.1565794091829635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legend>
    <c:plotVisOnly val="1"/>
    <c:dispBlanksAs val="gap"/>
    <c:showDLblsOverMax val="0"/>
  </c:chart>
  <c:spPr>
    <a:noFill/>
    <a:ln w="0" cap="flat" cmpd="sng" algn="ctr">
      <a:noFill/>
      <a:round/>
    </a:ln>
    <a:effectLst/>
  </c:spPr>
  <c:txPr>
    <a:bodyPr/>
    <a:lstStyle/>
    <a:p>
      <a:pPr>
        <a:defRPr sz="800">
          <a:latin typeface="Lato" panose="020F0502020204030203" pitchFamily="34" charset="0"/>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bg1"/>
            </a:solidFill>
            <a:ln w="38100">
              <a:solidFill>
                <a:schemeClr val="accent1">
                  <a:alpha val="70000"/>
                </a:schemeClr>
              </a:solidFill>
            </a:ln>
            <a:effectLst/>
          </c:spPr>
          <c:invertIfNegative val="0"/>
          <c:dPt>
            <c:idx val="0"/>
            <c:invertIfNegative val="0"/>
            <c:bubble3D val="0"/>
            <c:spPr>
              <a:solidFill>
                <a:schemeClr val="bg1"/>
              </a:solidFill>
              <a:ln w="38100">
                <a:solidFill>
                  <a:schemeClr val="accent1"/>
                </a:solidFill>
              </a:ln>
              <a:effectLst/>
            </c:spPr>
          </c:dPt>
          <c:dPt>
            <c:idx val="1"/>
            <c:invertIfNegative val="0"/>
            <c:bubble3D val="0"/>
            <c:spPr>
              <a:solidFill>
                <a:schemeClr val="bg1"/>
              </a:solidFill>
              <a:ln w="38100">
                <a:solidFill>
                  <a:schemeClr val="accent2"/>
                </a:solidFill>
              </a:ln>
              <a:effectLst/>
            </c:spPr>
          </c:dPt>
          <c:dPt>
            <c:idx val="2"/>
            <c:invertIfNegative val="0"/>
            <c:bubble3D val="0"/>
            <c:spPr>
              <a:solidFill>
                <a:schemeClr val="bg1"/>
              </a:solidFill>
              <a:ln w="38100">
                <a:solidFill>
                  <a:schemeClr val="accent3"/>
                </a:solidFill>
              </a:ln>
              <a:effectLst/>
            </c:spPr>
          </c:dPt>
          <c:dPt>
            <c:idx val="3"/>
            <c:invertIfNegative val="0"/>
            <c:bubble3D val="0"/>
            <c:spPr>
              <a:solidFill>
                <a:schemeClr val="bg1"/>
              </a:solidFill>
              <a:ln w="38100">
                <a:solidFill>
                  <a:schemeClr val="accent4"/>
                </a:solidFill>
              </a:ln>
              <a:effectLst/>
            </c:spPr>
          </c:dPt>
          <c:dPt>
            <c:idx val="4"/>
            <c:invertIfNegative val="0"/>
            <c:bubble3D val="0"/>
            <c:spPr>
              <a:solidFill>
                <a:schemeClr val="bg1"/>
              </a:solidFill>
              <a:ln w="38100">
                <a:solidFill>
                  <a:schemeClr val="accent5"/>
                </a:solidFill>
              </a:ln>
              <a:effectLst/>
            </c:spPr>
          </c:dPt>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trendline>
            <c:spPr>
              <a:ln w="25400" cap="rnd" cmpd="sng">
                <a:solidFill>
                  <a:schemeClr val="bg1">
                    <a:lumMod val="65000"/>
                  </a:schemeClr>
                </a:solidFill>
                <a:prstDash val="sysDot"/>
              </a:ln>
              <a:effectLst/>
            </c:spPr>
            <c:trendlineType val="poly"/>
            <c:order val="4"/>
            <c:dispRSqr val="0"/>
            <c:dispEq val="0"/>
          </c:trendline>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0.5</c:v>
                </c:pt>
                <c:pt idx="1">
                  <c:v>2</c:v>
                </c:pt>
                <c:pt idx="2">
                  <c:v>2</c:v>
                </c:pt>
                <c:pt idx="3">
                  <c:v>1.5</c:v>
                </c:pt>
                <c:pt idx="4">
                  <c:v>2.5</c:v>
                </c:pt>
              </c:numCache>
            </c:numRef>
          </c:yVal>
          <c:bubbleSize>
            <c:numRef>
              <c:f>Sheet1!$C$2:$C$6</c:f>
              <c:numCache>
                <c:formatCode>General</c:formatCode>
                <c:ptCount val="5"/>
                <c:pt idx="0">
                  <c:v>6</c:v>
                </c:pt>
                <c:pt idx="1">
                  <c:v>8</c:v>
                </c:pt>
                <c:pt idx="2">
                  <c:v>5</c:v>
                </c:pt>
                <c:pt idx="3">
                  <c:v>8</c:v>
                </c:pt>
                <c:pt idx="4">
                  <c:v>10</c:v>
                </c:pt>
              </c:numCache>
            </c:numRef>
          </c:bubbleSize>
          <c:bubble3D val="0"/>
        </c:ser>
        <c:dLbls>
          <c:dLblPos val="ctr"/>
          <c:showLegendKey val="0"/>
          <c:showVal val="1"/>
          <c:showCatName val="0"/>
          <c:showSerName val="0"/>
          <c:showPercent val="0"/>
          <c:showBubbleSize val="0"/>
        </c:dLbls>
        <c:bubbleScale val="100"/>
        <c:showNegBubbles val="0"/>
        <c:axId val="-1840980688"/>
        <c:axId val="-1840976880"/>
      </c:bubbleChart>
      <c:valAx>
        <c:axId val="-1840980688"/>
        <c:scaling>
          <c:orientation val="minMax"/>
        </c:scaling>
        <c:delete val="0"/>
        <c:axPos val="b"/>
        <c:majorGridlines>
          <c:spPr>
            <a:ln w="9525">
              <a:solidFill>
                <a:schemeClr val="tx1">
                  <a:lumMod val="15000"/>
                  <a:lumOff val="85000"/>
                </a:schemeClr>
              </a:solidFill>
            </a:ln>
            <a:effectLst/>
          </c:spPr>
        </c:majorGridlines>
        <c:title>
          <c:tx>
            <c:rich>
              <a:bodyPr rot="0" spcFirstLastPara="1" vertOverflow="ellipsis" vert="horz" wrap="square" anchor="ctr" anchorCtr="1"/>
              <a:lstStyle/>
              <a:p>
                <a:pPr>
                  <a:defRPr sz="1000" b="1" i="0" u="none" strike="noStrike" kern="1200" baseline="0">
                    <a:solidFill>
                      <a:schemeClr val="bg2">
                        <a:lumMod val="25000"/>
                      </a:schemeClr>
                    </a:solidFill>
                    <a:latin typeface="Lato" panose="020F0502020204030203" pitchFamily="34" charset="0"/>
                    <a:ea typeface="+mn-ea"/>
                    <a:cs typeface="+mn-cs"/>
                  </a:defRPr>
                </a:pPr>
                <a:r>
                  <a:rPr lang="id-ID" b="1">
                    <a:solidFill>
                      <a:schemeClr val="bg2">
                        <a:lumMod val="25000"/>
                      </a:schemeClr>
                    </a:solidFill>
                  </a:rPr>
                  <a:t>PRODUCT A</a:t>
                </a:r>
              </a:p>
            </c:rich>
          </c:tx>
          <c:layout/>
          <c:overlay val="0"/>
          <c:spPr>
            <a:noFill/>
            <a:ln>
              <a:noFill/>
            </a:ln>
            <a:effectLst/>
          </c:spPr>
          <c:txPr>
            <a:bodyPr rot="0" spcFirstLastPara="1" vertOverflow="ellipsis" vert="horz" wrap="square" anchor="ctr" anchorCtr="1"/>
            <a:lstStyle/>
            <a:p>
              <a:pPr>
                <a:defRPr sz="1000" b="1" i="0" u="none" strike="noStrike" kern="1200" baseline="0">
                  <a:solidFill>
                    <a:schemeClr val="bg2">
                      <a:lumMod val="25000"/>
                    </a:schemeClr>
                  </a:solidFill>
                  <a:latin typeface="Lato" panose="020F0502020204030203" pitchFamily="34" charset="0"/>
                  <a:ea typeface="+mn-ea"/>
                  <a:cs typeface="+mn-cs"/>
                </a:defRPr>
              </a:pPr>
              <a:endParaRPr lang="zh-CN"/>
            </a:p>
          </c:txPr>
        </c:title>
        <c:numFmt formatCode="General" sourceLinked="1"/>
        <c:majorTickMark val="out"/>
        <c:minorTickMark val="none"/>
        <c:tickLblPos val="nextTo"/>
        <c:spPr>
          <a:noFill/>
          <a:ln w="25400">
            <a:solidFill>
              <a:schemeClr val="accent6"/>
            </a:solid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840976880"/>
        <c:crosses val="autoZero"/>
        <c:crossBetween val="midCat"/>
      </c:valAx>
      <c:valAx>
        <c:axId val="-1840976880"/>
        <c:scaling>
          <c:orientation val="minMax"/>
        </c:scaling>
        <c:delete val="0"/>
        <c:axPos val="l"/>
        <c:majorGridlines>
          <c:spPr>
            <a:ln w="9525">
              <a:solidFill>
                <a:schemeClr val="tx1">
                  <a:lumMod val="15000"/>
                  <a:lumOff val="85000"/>
                </a:schemeClr>
              </a:solidFill>
            </a:ln>
            <a:effectLst/>
          </c:spPr>
        </c:majorGridlines>
        <c:numFmt formatCode="General" sourceLinked="1"/>
        <c:majorTickMark val="out"/>
        <c:minorTickMark val="none"/>
        <c:tickLblPos val="nextTo"/>
        <c:spPr>
          <a:noFill/>
          <a:ln w="25400">
            <a:solidFill>
              <a:schemeClr val="accent6"/>
            </a:solid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840980688"/>
        <c:crosses val="autoZero"/>
        <c:crossBetween val="midCat"/>
      </c:valAx>
      <c:spPr>
        <a:noFill/>
        <a:ln>
          <a:noFill/>
        </a:ln>
        <a:effectLst/>
      </c:spPr>
    </c:plotArea>
    <c:plotVisOnly val="1"/>
    <c:dispBlanksAs val="gap"/>
    <c:showDLblsOverMax val="0"/>
  </c:chart>
  <c:spPr>
    <a:noFill/>
    <a:ln>
      <a:noFill/>
    </a:ln>
    <a:effectLst/>
  </c:spPr>
  <c:txPr>
    <a:bodyPr/>
    <a:lstStyle/>
    <a:p>
      <a:pPr>
        <a:defRPr sz="1000">
          <a:solidFill>
            <a:schemeClr val="bg1">
              <a:lumMod val="50000"/>
            </a:schemeClr>
          </a:solidFill>
          <a:latin typeface="Lato" panose="020F0502020204030203" pitchFamily="34" charset="0"/>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bg1"/>
            </a:solidFill>
            <a:ln w="38100">
              <a:solidFill>
                <a:schemeClr val="accent1">
                  <a:alpha val="70000"/>
                </a:schemeClr>
              </a:solidFill>
            </a:ln>
            <a:effectLst/>
          </c:spPr>
          <c:invertIfNegative val="0"/>
          <c:dPt>
            <c:idx val="0"/>
            <c:invertIfNegative val="0"/>
            <c:bubble3D val="0"/>
            <c:spPr>
              <a:solidFill>
                <a:schemeClr val="bg1"/>
              </a:solidFill>
              <a:ln w="38100">
                <a:solidFill>
                  <a:schemeClr val="accent1"/>
                </a:solidFill>
              </a:ln>
              <a:effectLst/>
            </c:spPr>
          </c:dPt>
          <c:dPt>
            <c:idx val="1"/>
            <c:invertIfNegative val="0"/>
            <c:bubble3D val="0"/>
            <c:spPr>
              <a:solidFill>
                <a:schemeClr val="bg1"/>
              </a:solidFill>
              <a:ln w="38100">
                <a:solidFill>
                  <a:schemeClr val="accent4"/>
                </a:solidFill>
              </a:ln>
              <a:effectLst/>
            </c:spPr>
          </c:dPt>
          <c:dPt>
            <c:idx val="2"/>
            <c:invertIfNegative val="0"/>
            <c:bubble3D val="0"/>
            <c:spPr>
              <a:solidFill>
                <a:schemeClr val="bg1"/>
              </a:solidFill>
              <a:ln w="38100">
                <a:solidFill>
                  <a:schemeClr val="accent3"/>
                </a:solidFill>
              </a:ln>
              <a:effectLst/>
            </c:spPr>
          </c:dPt>
          <c:dPt>
            <c:idx val="3"/>
            <c:invertIfNegative val="0"/>
            <c:bubble3D val="0"/>
            <c:spPr>
              <a:solidFill>
                <a:schemeClr val="bg1"/>
              </a:solidFill>
              <a:ln w="38100">
                <a:solidFill>
                  <a:schemeClr val="accent2"/>
                </a:solidFill>
              </a:ln>
              <a:effectLst/>
            </c:spPr>
          </c:dPt>
          <c:dPt>
            <c:idx val="4"/>
            <c:invertIfNegative val="0"/>
            <c:bubble3D val="0"/>
            <c:spPr>
              <a:solidFill>
                <a:schemeClr val="bg1"/>
              </a:solidFill>
              <a:ln w="38100">
                <a:solidFill>
                  <a:schemeClr val="accent5"/>
                </a:solidFill>
              </a:ln>
              <a:effectLst/>
            </c:spPr>
          </c:dPt>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trendline>
            <c:spPr>
              <a:ln w="25400" cap="rnd" cmpd="sng">
                <a:solidFill>
                  <a:schemeClr val="bg1">
                    <a:lumMod val="65000"/>
                  </a:schemeClr>
                </a:solidFill>
                <a:prstDash val="sysDot"/>
              </a:ln>
              <a:effectLst/>
            </c:spPr>
            <c:trendlineType val="poly"/>
            <c:order val="4"/>
            <c:dispRSqr val="0"/>
            <c:dispEq val="0"/>
          </c:trendline>
          <c:xVal>
            <c:numRef>
              <c:f>Sheet1!$A$2:$A$6</c:f>
              <c:numCache>
                <c:formatCode>General</c:formatCode>
                <c:ptCount val="5"/>
                <c:pt idx="0">
                  <c:v>0.5</c:v>
                </c:pt>
                <c:pt idx="1">
                  <c:v>2</c:v>
                </c:pt>
                <c:pt idx="2">
                  <c:v>1.5</c:v>
                </c:pt>
                <c:pt idx="3">
                  <c:v>1</c:v>
                </c:pt>
                <c:pt idx="4">
                  <c:v>2.5</c:v>
                </c:pt>
              </c:numCache>
            </c:numRef>
          </c:xVal>
          <c:yVal>
            <c:numRef>
              <c:f>Sheet1!$B$2:$B$6</c:f>
              <c:numCache>
                <c:formatCode>General</c:formatCode>
                <c:ptCount val="5"/>
                <c:pt idx="0">
                  <c:v>2.5</c:v>
                </c:pt>
                <c:pt idx="1">
                  <c:v>2</c:v>
                </c:pt>
                <c:pt idx="2">
                  <c:v>2</c:v>
                </c:pt>
                <c:pt idx="3">
                  <c:v>1.5</c:v>
                </c:pt>
                <c:pt idx="4">
                  <c:v>0.5</c:v>
                </c:pt>
              </c:numCache>
            </c:numRef>
          </c:yVal>
          <c:bubbleSize>
            <c:numRef>
              <c:f>Sheet1!$C$2:$C$6</c:f>
              <c:numCache>
                <c:formatCode>General</c:formatCode>
                <c:ptCount val="5"/>
                <c:pt idx="0">
                  <c:v>10</c:v>
                </c:pt>
                <c:pt idx="1">
                  <c:v>8</c:v>
                </c:pt>
                <c:pt idx="2">
                  <c:v>5</c:v>
                </c:pt>
                <c:pt idx="3">
                  <c:v>8</c:v>
                </c:pt>
                <c:pt idx="4">
                  <c:v>6</c:v>
                </c:pt>
              </c:numCache>
            </c:numRef>
          </c:bubbleSize>
          <c:bubble3D val="0"/>
        </c:ser>
        <c:dLbls>
          <c:dLblPos val="ctr"/>
          <c:showLegendKey val="0"/>
          <c:showVal val="1"/>
          <c:showCatName val="0"/>
          <c:showSerName val="0"/>
          <c:showPercent val="0"/>
          <c:showBubbleSize val="0"/>
        </c:dLbls>
        <c:bubbleScale val="100"/>
        <c:showNegBubbles val="0"/>
        <c:axId val="-1840975792"/>
        <c:axId val="-1577300528"/>
      </c:bubbleChart>
      <c:valAx>
        <c:axId val="-1840975792"/>
        <c:scaling>
          <c:orientation val="minMax"/>
        </c:scaling>
        <c:delete val="0"/>
        <c:axPos val="b"/>
        <c:majorGridlines>
          <c:spPr>
            <a:ln w="9525">
              <a:solidFill>
                <a:schemeClr val="tx1">
                  <a:lumMod val="15000"/>
                  <a:lumOff val="85000"/>
                </a:schemeClr>
              </a:solidFill>
            </a:ln>
            <a:effectLst/>
          </c:spPr>
        </c:majorGridlines>
        <c:title>
          <c:tx>
            <c:rich>
              <a:bodyPr rot="0" spcFirstLastPara="1" vertOverflow="ellipsis" vert="horz" wrap="square" anchor="ctr" anchorCtr="1"/>
              <a:lstStyle/>
              <a:p>
                <a:pPr>
                  <a:defRPr sz="1000" b="1" i="0" u="none" strike="noStrike" kern="1200" baseline="0">
                    <a:solidFill>
                      <a:schemeClr val="bg2">
                        <a:lumMod val="25000"/>
                      </a:schemeClr>
                    </a:solidFill>
                    <a:latin typeface="Lato" panose="020F0502020204030203" pitchFamily="34" charset="0"/>
                    <a:ea typeface="+mn-ea"/>
                    <a:cs typeface="+mn-cs"/>
                  </a:defRPr>
                </a:pPr>
                <a:r>
                  <a:rPr lang="id-ID" b="1">
                    <a:solidFill>
                      <a:schemeClr val="bg2">
                        <a:lumMod val="25000"/>
                      </a:schemeClr>
                    </a:solidFill>
                  </a:rPr>
                  <a:t>PRODUCT B</a:t>
                </a:r>
              </a:p>
            </c:rich>
          </c:tx>
          <c:layout/>
          <c:overlay val="0"/>
          <c:spPr>
            <a:noFill/>
            <a:ln>
              <a:noFill/>
            </a:ln>
            <a:effectLst/>
          </c:spPr>
          <c:txPr>
            <a:bodyPr rot="0" spcFirstLastPara="1" vertOverflow="ellipsis" vert="horz" wrap="square" anchor="ctr" anchorCtr="1"/>
            <a:lstStyle/>
            <a:p>
              <a:pPr>
                <a:defRPr sz="1000" b="1" i="0" u="none" strike="noStrike" kern="1200" baseline="0">
                  <a:solidFill>
                    <a:schemeClr val="bg2">
                      <a:lumMod val="25000"/>
                    </a:schemeClr>
                  </a:solidFill>
                  <a:latin typeface="Lato" panose="020F0502020204030203" pitchFamily="34" charset="0"/>
                  <a:ea typeface="+mn-ea"/>
                  <a:cs typeface="+mn-cs"/>
                </a:defRPr>
              </a:pPr>
              <a:endParaRPr lang="zh-CN"/>
            </a:p>
          </c:txPr>
        </c:title>
        <c:numFmt formatCode="General" sourceLinked="1"/>
        <c:majorTickMark val="out"/>
        <c:minorTickMark val="none"/>
        <c:tickLblPos val="nextTo"/>
        <c:spPr>
          <a:noFill/>
          <a:ln w="25400">
            <a:solidFill>
              <a:schemeClr val="accent6"/>
            </a:solid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577300528"/>
        <c:crosses val="autoZero"/>
        <c:crossBetween val="midCat"/>
      </c:valAx>
      <c:valAx>
        <c:axId val="-1577300528"/>
        <c:scaling>
          <c:orientation val="minMax"/>
        </c:scaling>
        <c:delete val="0"/>
        <c:axPos val="l"/>
        <c:majorGridlines>
          <c:spPr>
            <a:ln w="9525">
              <a:solidFill>
                <a:schemeClr val="tx1">
                  <a:lumMod val="15000"/>
                  <a:lumOff val="85000"/>
                </a:schemeClr>
              </a:solidFill>
            </a:ln>
            <a:effectLst/>
          </c:spPr>
        </c:majorGridlines>
        <c:numFmt formatCode="General" sourceLinked="1"/>
        <c:majorTickMark val="out"/>
        <c:minorTickMark val="none"/>
        <c:tickLblPos val="nextTo"/>
        <c:spPr>
          <a:noFill/>
          <a:ln w="25400">
            <a:solidFill>
              <a:schemeClr val="accent6"/>
            </a:solid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840975792"/>
        <c:crosses val="autoZero"/>
        <c:crossBetween val="midCat"/>
      </c:valAx>
      <c:spPr>
        <a:noFill/>
        <a:ln>
          <a:noFill/>
        </a:ln>
        <a:effectLst/>
      </c:spPr>
    </c:plotArea>
    <c:plotVisOnly val="1"/>
    <c:dispBlanksAs val="gap"/>
    <c:showDLblsOverMax val="0"/>
  </c:chart>
  <c:spPr>
    <a:noFill/>
    <a:ln>
      <a:noFill/>
    </a:ln>
    <a:effectLst/>
  </c:spPr>
  <c:txPr>
    <a:bodyPr/>
    <a:lstStyle/>
    <a:p>
      <a:pPr>
        <a:defRPr sz="1000">
          <a:solidFill>
            <a:schemeClr val="bg1">
              <a:lumMod val="50000"/>
            </a:schemeClr>
          </a:solidFill>
          <a:latin typeface="Lato" panose="020F0502020204030203" pitchFamily="34" charset="0"/>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solidFill>
                <a:schemeClr val="accent1"/>
              </a:solidFill>
              <a:ln>
                <a:noFill/>
              </a:ln>
              <a:effectLst>
                <a:outerShdw blurRad="57150" dist="19050" dir="5400000" algn="ctr" rotWithShape="0">
                  <a:srgbClr val="000000">
                    <a:alpha val="63000"/>
                  </a:srgbClr>
                </a:outerShdw>
              </a:effectLst>
              <a:sp3d/>
            </c:spPr>
          </c:dPt>
          <c:dPt>
            <c:idx val="1"/>
            <c:invertIfNegative val="0"/>
            <c:bubble3D val="0"/>
            <c:spPr>
              <a:solidFill>
                <a:schemeClr val="accent2"/>
              </a:solidFill>
              <a:ln>
                <a:noFill/>
              </a:ln>
              <a:effectLst>
                <a:outerShdw blurRad="57150" dist="19050" dir="5400000" algn="ctr" rotWithShape="0">
                  <a:srgbClr val="000000">
                    <a:alpha val="63000"/>
                  </a:srgbClr>
                </a:outerShdw>
              </a:effectLst>
              <a:sp3d/>
            </c:spPr>
          </c:dPt>
          <c:dPt>
            <c:idx val="2"/>
            <c:invertIfNegative val="0"/>
            <c:bubble3D val="0"/>
            <c:spPr>
              <a:solidFill>
                <a:schemeClr val="accent3"/>
              </a:solidFill>
              <a:ln>
                <a:noFill/>
              </a:ln>
              <a:effectLst>
                <a:outerShdw blurRad="57150" dist="19050" dir="5400000" algn="ctr" rotWithShape="0">
                  <a:srgbClr val="000000">
                    <a:alpha val="63000"/>
                  </a:srgbClr>
                </a:outerShdw>
              </a:effectLst>
              <a:sp3d/>
            </c:spPr>
          </c:dPt>
          <c:dPt>
            <c:idx val="3"/>
            <c:invertIfNegative val="0"/>
            <c:bubble3D val="0"/>
            <c:spPr>
              <a:solidFill>
                <a:schemeClr val="accent4"/>
              </a:solidFill>
              <a:ln>
                <a:noFill/>
              </a:ln>
              <a:effectLst>
                <a:outerShdw blurRad="57150" dist="19050" dir="5400000" algn="ctr" rotWithShape="0">
                  <a:srgbClr val="000000">
                    <a:alpha val="63000"/>
                  </a:srgbClr>
                </a:outerShdw>
              </a:effectLst>
              <a:sp3d/>
            </c:spPr>
          </c:dPt>
          <c:dPt>
            <c:idx val="4"/>
            <c:invertIfNegative val="0"/>
            <c:bubble3D val="0"/>
            <c:spPr>
              <a:solidFill>
                <a:schemeClr val="accent5"/>
              </a:soli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4</c:v>
                </c:pt>
                <c:pt idx="1">
                  <c:v>3</c:v>
                </c:pt>
                <c:pt idx="2">
                  <c:v>2</c:v>
                </c:pt>
                <c:pt idx="3">
                  <c:v>1</c:v>
                </c:pt>
                <c:pt idx="4">
                  <c:v>0.5</c:v>
                </c:pt>
              </c:numCache>
            </c:numRef>
          </c:val>
          <c:shape val="pyramid"/>
        </c:ser>
        <c:ser>
          <c:idx val="1"/>
          <c:order val="1"/>
          <c:tx>
            <c:strRef>
              <c:f>Sheet1!$C$1</c:f>
              <c:strCache>
                <c:ptCount val="1"/>
                <c:pt idx="0">
                  <c:v>New Stock</c:v>
                </c:pt>
              </c:strCache>
            </c:strRef>
          </c:tx>
          <c:spPr>
            <a:solidFill>
              <a:schemeClr val="accent1"/>
            </a:solidFill>
            <a:ln>
              <a:noFill/>
            </a:ln>
            <a:effectLst>
              <a:outerShdw blurRad="57150" dist="19050" dir="5400000" algn="ctr" rotWithShape="0">
                <a:srgbClr val="000000">
                  <a:alpha val="63000"/>
                </a:srgbClr>
              </a:outerShdw>
            </a:effectLst>
            <a:sp3d/>
          </c:spPr>
          <c:invertIfNegative val="0"/>
          <c:dPt>
            <c:idx val="0"/>
            <c:invertIfNegative val="0"/>
            <c:bubble3D val="0"/>
            <c:spPr>
              <a:solidFill>
                <a:schemeClr val="accent1"/>
              </a:solidFill>
              <a:ln>
                <a:noFill/>
              </a:ln>
              <a:effectLst>
                <a:outerShdw blurRad="57150" dist="19050" dir="5400000" algn="ctr" rotWithShape="0">
                  <a:srgbClr val="000000">
                    <a:alpha val="63000"/>
                  </a:srgbClr>
                </a:outerShdw>
              </a:effectLst>
              <a:sp3d/>
            </c:spPr>
          </c:dPt>
          <c:dPt>
            <c:idx val="1"/>
            <c:invertIfNegative val="0"/>
            <c:bubble3D val="0"/>
            <c:spPr>
              <a:solidFill>
                <a:schemeClr val="accent2"/>
              </a:solidFill>
              <a:ln>
                <a:noFill/>
              </a:ln>
              <a:effectLst>
                <a:outerShdw blurRad="57150" dist="19050" dir="5400000" algn="ctr" rotWithShape="0">
                  <a:srgbClr val="000000">
                    <a:alpha val="63000"/>
                  </a:srgbClr>
                </a:outerShdw>
              </a:effectLst>
              <a:sp3d/>
            </c:spPr>
          </c:dPt>
          <c:dPt>
            <c:idx val="2"/>
            <c:invertIfNegative val="0"/>
            <c:bubble3D val="0"/>
            <c:spPr>
              <a:solidFill>
                <a:schemeClr val="accent3"/>
              </a:solidFill>
              <a:ln>
                <a:noFill/>
              </a:ln>
              <a:effectLst>
                <a:outerShdw blurRad="57150" dist="19050" dir="5400000" algn="ctr" rotWithShape="0">
                  <a:srgbClr val="000000">
                    <a:alpha val="63000"/>
                  </a:srgbClr>
                </a:outerShdw>
              </a:effectLst>
              <a:sp3d/>
            </c:spPr>
          </c:dPt>
          <c:dPt>
            <c:idx val="3"/>
            <c:invertIfNegative val="0"/>
            <c:bubble3D val="0"/>
            <c:spPr>
              <a:solidFill>
                <a:schemeClr val="accent4"/>
              </a:solidFill>
              <a:ln>
                <a:noFill/>
              </a:ln>
              <a:effectLst>
                <a:outerShdw blurRad="57150" dist="19050" dir="5400000" algn="ctr" rotWithShape="0">
                  <a:srgbClr val="000000">
                    <a:alpha val="63000"/>
                  </a:srgbClr>
                </a:outerShdw>
              </a:effectLst>
              <a:sp3d/>
            </c:spPr>
          </c:dPt>
          <c:dPt>
            <c:idx val="4"/>
            <c:invertIfNegative val="0"/>
            <c:bubble3D val="0"/>
            <c:spPr>
              <a:solidFill>
                <a:schemeClr val="accent5"/>
              </a:soli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5</c:v>
                </c:pt>
                <c:pt idx="1">
                  <c:v>4</c:v>
                </c:pt>
                <c:pt idx="2">
                  <c:v>3</c:v>
                </c:pt>
                <c:pt idx="3">
                  <c:v>2</c:v>
                </c:pt>
                <c:pt idx="4">
                  <c:v>1</c:v>
                </c:pt>
              </c:numCache>
            </c:numRef>
          </c:val>
          <c:shape val="pyramid"/>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solidFill>
                <a:schemeClr val="accent1"/>
              </a:solidFill>
              <a:ln>
                <a:noFill/>
              </a:ln>
              <a:effectLst>
                <a:outerShdw blurRad="57150" dist="19050" dir="5400000" algn="ctr" rotWithShape="0">
                  <a:srgbClr val="000000">
                    <a:alpha val="63000"/>
                  </a:srgbClr>
                </a:outerShdw>
              </a:effectLst>
              <a:sp3d/>
            </c:spPr>
          </c:dPt>
          <c:dPt>
            <c:idx val="1"/>
            <c:invertIfNegative val="0"/>
            <c:bubble3D val="0"/>
            <c:spPr>
              <a:solidFill>
                <a:schemeClr val="accent2"/>
              </a:solidFill>
              <a:ln>
                <a:noFill/>
              </a:ln>
              <a:effectLst>
                <a:outerShdw blurRad="57150" dist="19050" dir="5400000" algn="ctr" rotWithShape="0">
                  <a:srgbClr val="000000">
                    <a:alpha val="63000"/>
                  </a:srgbClr>
                </a:outerShdw>
              </a:effectLst>
              <a:sp3d/>
            </c:spPr>
          </c:dPt>
          <c:dPt>
            <c:idx val="2"/>
            <c:invertIfNegative val="0"/>
            <c:bubble3D val="0"/>
            <c:spPr>
              <a:solidFill>
                <a:schemeClr val="accent3"/>
              </a:solidFill>
              <a:ln>
                <a:noFill/>
              </a:ln>
              <a:effectLst>
                <a:outerShdw blurRad="57150" dist="19050" dir="5400000" algn="ctr" rotWithShape="0">
                  <a:srgbClr val="000000">
                    <a:alpha val="63000"/>
                  </a:srgbClr>
                </a:outerShdw>
              </a:effectLst>
              <a:sp3d/>
            </c:spPr>
          </c:dPt>
          <c:dPt>
            <c:idx val="3"/>
            <c:invertIfNegative val="0"/>
            <c:bubble3D val="0"/>
            <c:spPr>
              <a:solidFill>
                <a:schemeClr val="accent4"/>
              </a:solidFill>
              <a:ln>
                <a:noFill/>
              </a:ln>
              <a:effectLst>
                <a:outerShdw blurRad="57150" dist="19050" dir="5400000" algn="ctr" rotWithShape="0">
                  <a:srgbClr val="000000">
                    <a:alpha val="63000"/>
                  </a:srgbClr>
                </a:outerShdw>
              </a:effectLst>
              <a:sp3d/>
            </c:spPr>
          </c:dPt>
          <c:dPt>
            <c:idx val="4"/>
            <c:invertIfNegative val="0"/>
            <c:bubble3D val="0"/>
            <c:spPr>
              <a:solidFill>
                <a:schemeClr val="accent5"/>
              </a:soli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4</c:v>
                </c:pt>
                <c:pt idx="3">
                  <c:v>3</c:v>
                </c:pt>
                <c:pt idx="4">
                  <c:v>2</c:v>
                </c:pt>
              </c:numCache>
            </c:numRef>
          </c:val>
          <c:shape val="pyramid"/>
        </c:ser>
        <c:dLbls>
          <c:showLegendKey val="0"/>
          <c:showVal val="1"/>
          <c:showCatName val="0"/>
          <c:showSerName val="0"/>
          <c:showPercent val="0"/>
          <c:showBubbleSize val="0"/>
        </c:dLbls>
        <c:gapWidth val="75"/>
        <c:shape val="box"/>
        <c:axId val="-1577299440"/>
        <c:axId val="-1577302160"/>
        <c:axId val="-1664585248"/>
      </c:bar3DChart>
      <c:catAx>
        <c:axId val="-157729944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577302160"/>
        <c:crosses val="autoZero"/>
        <c:auto val="1"/>
        <c:lblAlgn val="ctr"/>
        <c:lblOffset val="100"/>
        <c:noMultiLvlLbl val="0"/>
      </c:catAx>
      <c:valAx>
        <c:axId val="-1577302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577299440"/>
        <c:crosses val="autoZero"/>
        <c:crossBetween val="between"/>
      </c:valAx>
      <c:serAx>
        <c:axId val="-1664585248"/>
        <c:scaling>
          <c:orientation val="minMax"/>
        </c:scaling>
        <c:delete val="0"/>
        <c:axPos val="b"/>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Lato" panose="020F0502020204030203" pitchFamily="34" charset="0"/>
                <a:ea typeface="+mn-ea"/>
                <a:cs typeface="+mn-cs"/>
              </a:defRPr>
            </a:pPr>
            <a:endParaRPr lang="zh-CN"/>
          </a:p>
        </c:txPr>
        <c:crossAx val="-1577302160"/>
        <c:crosses val="autoZero"/>
      </c:serAx>
      <c:spPr>
        <a:noFill/>
        <a:ln>
          <a:noFill/>
        </a:ln>
        <a:effectLst/>
      </c:spPr>
    </c:plotArea>
    <c:plotVisOnly val="1"/>
    <c:dispBlanksAs val="gap"/>
    <c:showDLblsOverMax val="0"/>
  </c:chart>
  <c:spPr>
    <a:noFill/>
    <a:ln>
      <a:noFill/>
    </a:ln>
    <a:effectLst/>
  </c:spPr>
  <c:txPr>
    <a:bodyPr/>
    <a:lstStyle/>
    <a:p>
      <a:pPr>
        <a:defRPr sz="1000">
          <a:solidFill>
            <a:schemeClr val="bg1">
              <a:lumMod val="50000"/>
            </a:schemeClr>
          </a:solidFill>
          <a:latin typeface="Lato" panose="020F0502020204030203" pitchFamily="34" charset="0"/>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pattFill prst="dkVert">
                <a:fgClr>
                  <a:schemeClr val="accent1">
                    <a:lumMod val="20000"/>
                    <a:lumOff val="80000"/>
                  </a:schemeClr>
                </a:fgClr>
                <a:bgClr>
                  <a:schemeClr val="accent1"/>
                </a:bgClr>
              </a:pattFill>
              <a:ln w="19050">
                <a:solidFill>
                  <a:schemeClr val="lt1"/>
                </a:solidFill>
              </a:ln>
              <a:effectLst/>
            </c:spPr>
          </c:dPt>
          <c:dPt>
            <c:idx val="1"/>
            <c:bubble3D val="0"/>
            <c:spPr>
              <a:pattFill prst="dkVert">
                <a:fgClr>
                  <a:schemeClr val="accent2">
                    <a:lumMod val="20000"/>
                    <a:lumOff val="80000"/>
                  </a:schemeClr>
                </a:fgClr>
                <a:bgClr>
                  <a:schemeClr val="accent2"/>
                </a:bgClr>
              </a:pattFill>
              <a:ln w="19050">
                <a:solidFill>
                  <a:schemeClr val="lt1"/>
                </a:solidFill>
              </a:ln>
              <a:effectLst/>
            </c:spPr>
          </c:dPt>
          <c:dPt>
            <c:idx val="2"/>
            <c:bubble3D val="0"/>
            <c:spPr>
              <a:pattFill prst="dkVert">
                <a:fgClr>
                  <a:schemeClr val="accent3">
                    <a:lumMod val="20000"/>
                    <a:lumOff val="80000"/>
                  </a:schemeClr>
                </a:fgClr>
                <a:bgClr>
                  <a:schemeClr val="accent3"/>
                </a:bgClr>
              </a:pattFill>
              <a:ln w="19050">
                <a:solidFill>
                  <a:schemeClr val="lt1"/>
                </a:solidFill>
              </a:ln>
              <a:effectLst/>
            </c:spPr>
          </c:dPt>
          <c:dPt>
            <c:idx val="3"/>
            <c:bubble3D val="0"/>
            <c:spPr>
              <a:pattFill prst="dkVert">
                <a:fgClr>
                  <a:schemeClr val="accent4">
                    <a:lumMod val="20000"/>
                    <a:lumOff val="80000"/>
                  </a:schemeClr>
                </a:fgClr>
                <a:bgClr>
                  <a:schemeClr val="accent4"/>
                </a:bgClr>
              </a:pattFill>
              <a:ln w="19050">
                <a:solidFill>
                  <a:schemeClr val="lt1"/>
                </a:solidFill>
              </a:ln>
              <a:effectLst/>
            </c:spPr>
          </c:dPt>
          <c:dLbls>
            <c:dLbl>
              <c:idx val="0"/>
              <c:layout>
                <c:manualLayout>
                  <c:x val="0.13815790449632923"/>
                  <c:y val="0"/>
                </c:manualLayout>
              </c:layout>
              <c:showLegendKey val="0"/>
              <c:showVal val="0"/>
              <c:showCatName val="1"/>
              <c:showSerName val="0"/>
              <c:showPercent val="1"/>
              <c:showBubbleSize val="0"/>
              <c:extLst>
                <c:ext xmlns:c15="http://schemas.microsoft.com/office/drawing/2012/chart" uri="{CE6537A1-D6FC-4f65-9D91-7224C49458BB}">
                  <c15:layout/>
                </c:ext>
              </c:extLst>
            </c:dLbl>
            <c:dLbl>
              <c:idx val="1"/>
              <c:layout>
                <c:manualLayout>
                  <c:x val="-0.10257177758060815"/>
                  <c:y val="0.1178972597537406"/>
                </c:manualLayout>
              </c:layout>
              <c:showLegendKey val="0"/>
              <c:showVal val="0"/>
              <c:showCatName val="1"/>
              <c:showSerName val="0"/>
              <c:showPercent val="1"/>
              <c:showBubbleSize val="0"/>
              <c:extLst>
                <c:ext xmlns:c15="http://schemas.microsoft.com/office/drawing/2012/chart" uri="{CE6537A1-D6FC-4f65-9D91-7224C49458BB}">
                  <c15:layout/>
                </c:ext>
              </c:extLst>
            </c:dLbl>
            <c:dLbl>
              <c:idx val="2"/>
              <c:layout>
                <c:manualLayout>
                  <c:x val="-0.1151315870802745"/>
                  <c:y val="0"/>
                </c:manualLayout>
              </c:layout>
              <c:showLegendKey val="0"/>
              <c:showVal val="0"/>
              <c:showCatName val="1"/>
              <c:showSerName val="0"/>
              <c:showPercent val="1"/>
              <c:showBubbleSize val="0"/>
              <c:extLst>
                <c:ext xmlns:c15="http://schemas.microsoft.com/office/drawing/2012/chart" uri="{CE6537A1-D6FC-4f65-9D91-7224C49458BB}">
                  <c15:layout/>
                </c:ext>
              </c:extLst>
            </c:dLbl>
            <c:dLbl>
              <c:idx val="3"/>
              <c:layout>
                <c:manualLayout>
                  <c:x val="-8.582528250093828E-2"/>
                  <c:y val="-0.1071793270488552"/>
                </c:manualLayout>
              </c:layout>
              <c:showLegendKey val="0"/>
              <c:showVal val="0"/>
              <c:showCatName val="1"/>
              <c:showSerName val="0"/>
              <c:showPercent val="1"/>
              <c:showBubbleSize val="0"/>
              <c:extLst>
                <c:ext xmlns:c15="http://schemas.microsoft.com/office/drawing/2012/chart" uri="{CE6537A1-D6FC-4f65-9D91-7224C49458BB}">
                  <c15:layout>
                    <c:manualLayout>
                      <c:w val="6.2935194514692747E-2"/>
                      <c:h val="0.11511059725047049"/>
                    </c:manualLayout>
                  </c15:layout>
                </c:ext>
              </c:extLst>
            </c:dLbl>
            <c:spPr>
              <a:noFill/>
              <a:ln>
                <a:noFill/>
              </a:ln>
              <a:effectLst/>
            </c:spPr>
            <c:txPr>
              <a:bodyPr rot="0" spcFirstLastPara="1" vertOverflow="ellipsis" vert="horz" wrap="square" anchor="ctr" anchorCtr="1"/>
              <a:lstStyle/>
              <a:p>
                <a:pPr>
                  <a:defRPr sz="1197" b="0" i="0" u="none" strike="noStrike" kern="1200" baseline="0">
                    <a:solidFill>
                      <a:schemeClr val="bg1">
                        <a:lumMod val="65000"/>
                      </a:schemeClr>
                    </a:solidFill>
                    <a:latin typeface="Lato" panose="020F0502020204030203" pitchFamily="34" charset="0"/>
                    <a:ea typeface="+mn-ea"/>
                    <a:cs typeface="+mn-cs"/>
                  </a:defRPr>
                </a:pPr>
                <a:endParaRPr lang="zh-CN"/>
              </a:p>
            </c:txPr>
            <c:showLegendKey val="0"/>
            <c:showVal val="0"/>
            <c:showCatName val="1"/>
            <c:showSerName val="0"/>
            <c:showPercent val="1"/>
            <c:showBubbleSize val="0"/>
            <c:showLeaderLines val="1"/>
            <c:leaderLines>
              <c:spPr>
                <a:ln w="9525" cap="flat" cmpd="sng" algn="ctr">
                  <a:solidFill>
                    <a:schemeClr val="bg2">
                      <a:lumMod val="10000"/>
                    </a:schemeClr>
                  </a:solidFill>
                  <a:round/>
                </a:ln>
                <a:effectLst/>
              </c:spPr>
            </c:leaderLines>
            <c:extLst>
              <c:ext xmlns:c15="http://schemas.microsoft.com/office/drawing/2012/chart" uri="{CE6537A1-D6FC-4f65-9D91-7224C49458BB}"/>
            </c:extLst>
          </c:dLbls>
          <c:cat>
            <c:strRef>
              <c:f>Sheet1!$A$2:$A$5</c:f>
              <c:strCache>
                <c:ptCount val="4"/>
                <c:pt idx="0">
                  <c:v>Research</c:v>
                </c:pt>
                <c:pt idx="1">
                  <c:v>Meet</c:v>
                </c:pt>
                <c:pt idx="2">
                  <c:v>Brief</c:v>
                </c:pt>
                <c:pt idx="3">
                  <c:v>Fixes</c:v>
                </c:pt>
              </c:strCache>
            </c:strRef>
          </c:cat>
          <c:val>
            <c:numRef>
              <c:f>Sheet1!$B$2:$B$5</c:f>
              <c:numCache>
                <c:formatCode>General</c:formatCode>
                <c:ptCount val="4"/>
                <c:pt idx="0">
                  <c:v>5</c:v>
                </c:pt>
                <c:pt idx="1">
                  <c:v>2</c:v>
                </c:pt>
                <c:pt idx="2">
                  <c:v>3</c:v>
                </c:pt>
                <c:pt idx="3">
                  <c:v>1.5</c:v>
                </c:pt>
              </c:numCache>
            </c:numRef>
          </c:val>
        </c:ser>
        <c:dLbls>
          <c:showLegendKey val="0"/>
          <c:showVal val="0"/>
          <c:showCatName val="0"/>
          <c:showSerName val="0"/>
          <c:showPercent val="1"/>
          <c:showBubbleSize val="0"/>
          <c:showLeaderLines val="1"/>
        </c:dLbls>
        <c:firstSliceAng val="0"/>
        <c:holeSize val="75"/>
      </c:doughnutChart>
      <c:spPr>
        <a:noFill/>
        <a:ln>
          <a:noFill/>
        </a:ln>
        <a:effectLst/>
      </c:spPr>
    </c:plotArea>
    <c:legend>
      <c:legendPos val="b"/>
      <c:layout>
        <c:manualLayout>
          <c:xMode val="edge"/>
          <c:yMode val="edge"/>
          <c:x val="0.28622355373051889"/>
          <c:y val="0.9268896334241965"/>
          <c:w val="0.42755289253896217"/>
          <c:h val="7.311036657580335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lumMod val="65000"/>
                </a:schemeClr>
              </a:solidFill>
              <a:latin typeface="Lato" panose="020F0502020204030203" pitchFamily="34" charset="0"/>
              <a:ea typeface="+mn-ea"/>
              <a:cs typeface="+mn-cs"/>
            </a:defRPr>
          </a:pPr>
          <a:endParaRPr lang="zh-CN"/>
        </a:p>
      </c:txPr>
    </c:legend>
    <c:plotVisOnly val="1"/>
    <c:dispBlanksAs val="gap"/>
    <c:showDLblsOverMax val="0"/>
  </c:chart>
  <c:spPr>
    <a:noFill/>
    <a:ln>
      <a:noFill/>
    </a:ln>
    <a:effectLst/>
  </c:spPr>
  <c:txPr>
    <a:bodyPr/>
    <a:lstStyle/>
    <a:p>
      <a:pPr>
        <a:defRPr>
          <a:solidFill>
            <a:schemeClr val="bg1">
              <a:lumMod val="65000"/>
            </a:schemeClr>
          </a:solidFill>
          <a:latin typeface="Lato" panose="020F0502020204030203" pitchFamily="34" charset="0"/>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baseline="0">
                <a:solidFill>
                  <a:schemeClr val="bg1">
                    <a:lumMod val="50000"/>
                  </a:schemeClr>
                </a:solidFill>
                <a:latin typeface="Lato" panose="020F0502020204030203" pitchFamily="34" charset="0"/>
                <a:ea typeface="+mn-ea"/>
                <a:cs typeface="+mn-cs"/>
              </a:defRPr>
            </a:pPr>
            <a:r>
              <a:rPr lang="id-ID" sz="1800" dirty="0">
                <a:solidFill>
                  <a:schemeClr val="accent1"/>
                </a:solidFill>
              </a:rPr>
              <a:t>2013</a:t>
            </a:r>
            <a:endParaRPr lang="en-US" dirty="0">
              <a:solidFill>
                <a:schemeClr val="accent1"/>
              </a:solidFill>
            </a:endParaRPr>
          </a:p>
        </c:rich>
      </c:tx>
      <c:layout>
        <c:manualLayout>
          <c:xMode val="edge"/>
          <c:yMode val="edge"/>
          <c:x val="0.45109680977237515"/>
          <c:y val="5.8955366609537214E-2"/>
        </c:manualLayout>
      </c:layout>
      <c:overlay val="0"/>
      <c:spPr>
        <a:noFill/>
        <a:ln>
          <a:noFill/>
        </a:ln>
        <a:effectLst/>
      </c:spPr>
      <c:txPr>
        <a:bodyPr rot="0" spcFirstLastPara="1" vertOverflow="ellipsis" vert="horz" wrap="square" anchor="ctr" anchorCtr="1"/>
        <a:lstStyle/>
        <a:p>
          <a:pPr>
            <a:defRPr sz="2200" b="1" i="0" u="none" strike="noStrike" kern="1200" baseline="0">
              <a:solidFill>
                <a:schemeClr val="bg1">
                  <a:lumMod val="50000"/>
                </a:schemeClr>
              </a:solidFill>
              <a:latin typeface="Lato" panose="020F0502020204030203" pitchFamily="34" charset="0"/>
              <a:ea typeface="+mn-ea"/>
              <a:cs typeface="+mn-cs"/>
            </a:defRPr>
          </a:pPr>
          <a:endParaRPr lang="zh-CN"/>
        </a:p>
      </c:txPr>
    </c:title>
    <c:autoTitleDeleted val="0"/>
    <c:view3D>
      <c:rotX val="50"/>
      <c:rotY val="0"/>
      <c:depthPercent val="100"/>
      <c:rAngAx val="0"/>
      <c:perspective val="6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DATA</c:v>
                </c:pt>
              </c:strCache>
            </c:strRef>
          </c:tx>
          <c:dPt>
            <c:idx val="0"/>
            <c:bubble3D val="0"/>
            <c:spPr>
              <a:solidFill>
                <a:schemeClr val="accent2"/>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1"/>
            <c:bubble3D val="0"/>
            <c:explosion val="12"/>
            <c:spPr>
              <a:solidFill>
                <a:schemeClr val="accent4"/>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2"/>
            <c:bubble3D val="0"/>
            <c:spPr>
              <a:solidFill>
                <a:schemeClr val="accent6"/>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3"/>
            <c:bubble3D val="0"/>
            <c:spPr>
              <a:solidFill>
                <a:schemeClr val="accent2">
                  <a:lumMod val="60000"/>
                </a:schemeClr>
              </a:solidFill>
              <a:ln>
                <a:noFill/>
              </a:ln>
              <a:effectLst>
                <a:outerShdw blurRad="88900" sx="102000" sy="102000" algn="ctr" rotWithShape="0">
                  <a:prstClr val="black">
                    <a:alpha val="20000"/>
                  </a:prstClr>
                </a:outerShdw>
              </a:effectLst>
              <a:scene3d>
                <a:camera prst="orthographicFront"/>
                <a:lightRig rig="threePt" dir="t"/>
              </a:scene3d>
              <a:sp3d prstMaterial="matte"/>
            </c:spPr>
          </c:dPt>
          <c:dLbls>
            <c:dLbl>
              <c:idx val="0"/>
              <c:layout>
                <c:manualLayout>
                  <c:x val="-7.3308237689094807E-2"/>
                  <c:y val="0.10245213596953048"/>
                </c:manualLayout>
              </c:layout>
              <c:tx>
                <c:rich>
                  <a:bodyPr/>
                  <a:lstStyle/>
                  <a:p>
                    <a:fld id="{1ECAFA3E-2464-43C6-A8F6-A9C29079C6D3}"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manualLayout>
                  <c:x val="-0.1369495175214526"/>
                  <c:y val="-0.15959094079306779"/>
                </c:manualLayout>
              </c:layout>
              <c:tx>
                <c:rich>
                  <a:bodyPr/>
                  <a:lstStyle/>
                  <a:p>
                    <a:fld id="{858951D3-573B-4376-BAC5-60F8C92AF0A7}"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2"/>
              <c:layout>
                <c:manualLayout>
                  <c:x val="0.16781550249136509"/>
                  <c:y val="-0.11485371564419161"/>
                </c:manualLayout>
              </c:layout>
              <c:tx>
                <c:rich>
                  <a:bodyPr/>
                  <a:lstStyle/>
                  <a:p>
                    <a:fld id="{DF55A548-431C-40E6-9A3E-691B6B25CB15}" type="CATEGORYNAME">
                      <a:rPr lang="en-US" altLang="zh-CN" b="0">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3"/>
              <c:layout>
                <c:manualLayout>
                  <c:x val="6.9750096521708604E-2"/>
                  <c:y val="0.12387263507157681"/>
                </c:manualLayout>
              </c:layout>
              <c:tx>
                <c:rich>
                  <a:bodyPr/>
                  <a:lstStyle/>
                  <a:p>
                    <a:fld id="{73034F33-19FE-4371-8322-E7DAC6797C86}"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Lato" panose="020F0502020204030203" pitchFamily="34" charset="0"/>
                    <a:ea typeface="+mn-ea"/>
                    <a:cs typeface="+mn-cs"/>
                  </a:defRPr>
                </a:pPr>
                <a:endParaRPr lang="zh-CN"/>
              </a:p>
            </c:txPr>
            <c:dLblPos val="inEnd"/>
            <c:showLegendKey val="0"/>
            <c:showVal val="0"/>
            <c:showCatName val="1"/>
            <c:showSerName val="0"/>
            <c:showPercent val="1"/>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One</c:v>
                </c:pt>
                <c:pt idx="1">
                  <c:v>Two</c:v>
                </c:pt>
                <c:pt idx="2">
                  <c:v>Three</c:v>
                </c:pt>
                <c:pt idx="3">
                  <c:v>Four</c:v>
                </c:pt>
              </c:strCache>
            </c:strRef>
          </c:cat>
          <c:val>
            <c:numRef>
              <c:f>Sheet1!$B$2:$B$5</c:f>
              <c:numCache>
                <c:formatCode>General</c:formatCode>
                <c:ptCount val="4"/>
                <c:pt idx="0">
                  <c:v>3</c:v>
                </c:pt>
                <c:pt idx="1">
                  <c:v>5</c:v>
                </c:pt>
                <c:pt idx="2">
                  <c:v>6</c:v>
                </c:pt>
                <c:pt idx="3">
                  <c:v>2</c:v>
                </c:pt>
              </c:numCache>
            </c:numRef>
          </c:val>
        </c:ser>
        <c:dLbls>
          <c:dLblPos val="inEnd"/>
          <c:showLegendKey val="0"/>
          <c:showVal val="0"/>
          <c:showCatName val="1"/>
          <c:showSerName val="0"/>
          <c:showPercent val="0"/>
          <c:showBubbleSize val="0"/>
          <c:showLeaderLines val="1"/>
        </c:dLbls>
      </c:pie3DChart>
      <c:spPr>
        <a:noFill/>
        <a:ln>
          <a:noFill/>
        </a:ln>
        <a:effectLst/>
      </c:spPr>
    </c:plotArea>
    <c:legend>
      <c:legendPos val="b"/>
      <c:layout/>
      <c:overlay val="0"/>
      <c:spPr>
        <a:solidFill>
          <a:schemeClr val="lt1">
            <a:alpha val="78000"/>
          </a:schemeClr>
        </a:solidFill>
        <a:ln>
          <a:noFill/>
        </a:ln>
        <a:effectLst/>
      </c:spPr>
      <c:txPr>
        <a:bodyPr rot="0" spcFirstLastPara="1" vertOverflow="ellipsis" vert="horz" wrap="square" anchor="ctr" anchorCtr="1"/>
        <a:lstStyle/>
        <a:p>
          <a:pPr>
            <a:defRPr sz="1050" b="0" i="0" u="none" strike="noStrike" kern="1200" baseline="0">
              <a:solidFill>
                <a:schemeClr val="bg1">
                  <a:lumMod val="50000"/>
                </a:schemeClr>
              </a:solidFill>
              <a:latin typeface="Lato" panose="020F0502020204030203" pitchFamily="34" charset="0"/>
              <a:ea typeface="+mn-ea"/>
              <a:cs typeface="+mn-cs"/>
            </a:defRPr>
          </a:pPr>
          <a:endParaRPr lang="zh-CN"/>
        </a:p>
      </c:txPr>
    </c:legend>
    <c:plotVisOnly val="1"/>
    <c:dispBlanksAs val="gap"/>
    <c:showDLblsOverMax val="0"/>
  </c:chart>
  <c:spPr>
    <a:noFill/>
    <a:ln w="9525" cap="flat" cmpd="sng" algn="ctr">
      <a:noFill/>
      <a:round/>
    </a:ln>
    <a:effectLst/>
  </c:spPr>
  <c:txPr>
    <a:bodyPr/>
    <a:lstStyle/>
    <a:p>
      <a:pPr>
        <a:defRPr>
          <a:solidFill>
            <a:schemeClr val="bg1">
              <a:lumMod val="50000"/>
            </a:schemeClr>
          </a:solidFill>
          <a:latin typeface="Lato" panose="020F0502020204030203" pitchFamily="34" charset="0"/>
        </a:defRPr>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accent3"/>
                </a:solidFill>
                <a:latin typeface="Lato" panose="020F0502020204030203" pitchFamily="34" charset="0"/>
                <a:ea typeface="+mn-ea"/>
                <a:cs typeface="+mn-cs"/>
              </a:defRPr>
            </a:pPr>
            <a:r>
              <a:rPr lang="id-ID" sz="1800">
                <a:solidFill>
                  <a:schemeClr val="accent3"/>
                </a:solidFill>
              </a:rPr>
              <a:t>2012</a:t>
            </a:r>
            <a:endParaRPr lang="en-US" sz="1800">
              <a:solidFill>
                <a:schemeClr val="accent3"/>
              </a:solidFill>
            </a:endParaRPr>
          </a:p>
        </c:rich>
      </c:tx>
      <c:layout>
        <c:manualLayout>
          <c:xMode val="edge"/>
          <c:yMode val="edge"/>
          <c:x val="0.42771219523759435"/>
          <c:y val="5.1094651061598918E-2"/>
        </c:manualLayout>
      </c:layout>
      <c:overlay val="0"/>
      <c:spPr>
        <a:noFill/>
        <a:ln>
          <a:noFill/>
        </a:ln>
        <a:effectLst/>
      </c:spPr>
      <c:txPr>
        <a:bodyPr rot="0" spcFirstLastPara="1" vertOverflow="ellipsis" vert="horz" wrap="square" anchor="ctr" anchorCtr="1"/>
        <a:lstStyle/>
        <a:p>
          <a:pPr>
            <a:defRPr sz="1800" b="1" i="0" u="none" strike="noStrike" kern="1200" baseline="0">
              <a:solidFill>
                <a:schemeClr val="accent3"/>
              </a:solidFill>
              <a:latin typeface="Lato" panose="020F0502020204030203" pitchFamily="34" charset="0"/>
              <a:ea typeface="+mn-ea"/>
              <a:cs typeface="+mn-cs"/>
            </a:defRPr>
          </a:pPr>
          <a:endParaRPr lang="zh-CN"/>
        </a:p>
      </c:txPr>
    </c:title>
    <c:autoTitleDeleted val="0"/>
    <c:view3D>
      <c:rotX val="50"/>
      <c:rotY val="0"/>
      <c:depthPercent val="100"/>
      <c:rAngAx val="0"/>
      <c:perspective val="6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DATA</c:v>
                </c:pt>
              </c:strCache>
            </c:strRef>
          </c:tx>
          <c:dPt>
            <c:idx val="0"/>
            <c:bubble3D val="0"/>
            <c:spPr>
              <a:solidFill>
                <a:schemeClr val="accent6"/>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1"/>
            <c:bubble3D val="0"/>
            <c:spPr>
              <a:solidFill>
                <a:schemeClr val="accent5"/>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2"/>
            <c:bubble3D val="0"/>
            <c:explosion val="16"/>
            <c:spPr>
              <a:solidFill>
                <a:schemeClr val="accent4"/>
              </a:solidFill>
              <a:ln>
                <a:noFill/>
              </a:ln>
              <a:effectLst>
                <a:outerShdw blurRad="88900" sx="102000" sy="102000" algn="ctr" rotWithShape="0">
                  <a:prstClr val="black">
                    <a:alpha val="20000"/>
                  </a:prstClr>
                </a:outerShdw>
              </a:effectLst>
              <a:scene3d>
                <a:camera prst="orthographicFront"/>
                <a:lightRig rig="threePt" dir="t"/>
              </a:scene3d>
              <a:sp3d prstMaterial="matte"/>
            </c:spPr>
          </c:dPt>
          <c:dPt>
            <c:idx val="3"/>
            <c:bubble3D val="0"/>
            <c:spPr>
              <a:solidFill>
                <a:schemeClr val="accent6">
                  <a:lumMod val="60000"/>
                </a:schemeClr>
              </a:solidFill>
              <a:ln>
                <a:noFill/>
              </a:ln>
              <a:effectLst>
                <a:outerShdw blurRad="88900" sx="102000" sy="102000" algn="ctr" rotWithShape="0">
                  <a:prstClr val="black">
                    <a:alpha val="20000"/>
                  </a:prstClr>
                </a:outerShdw>
              </a:effectLst>
              <a:scene3d>
                <a:camera prst="orthographicFront"/>
                <a:lightRig rig="threePt" dir="t"/>
              </a:scene3d>
              <a:sp3d prstMaterial="matte"/>
            </c:spPr>
          </c:dPt>
          <c:dLbls>
            <c:dLbl>
              <c:idx val="0"/>
              <c:layout>
                <c:manualLayout>
                  <c:x val="-7.3308237689094807E-2"/>
                  <c:y val="0.10245213596953048"/>
                </c:manualLayout>
              </c:layout>
              <c:tx>
                <c:rich>
                  <a:bodyPr/>
                  <a:lstStyle/>
                  <a:p>
                    <a:fld id="{1ECAFA3E-2464-43C6-A8F6-A9C29079C6D3}"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manualLayout>
                  <c:x val="-0.1369495175214526"/>
                  <c:y val="-0.15959094079306779"/>
                </c:manualLayout>
              </c:layout>
              <c:tx>
                <c:rich>
                  <a:bodyPr/>
                  <a:lstStyle/>
                  <a:p>
                    <a:fld id="{858951D3-573B-4376-BAC5-60F8C92AF0A7}"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2"/>
              <c:layout>
                <c:manualLayout>
                  <c:x val="0.16781550249136509"/>
                  <c:y val="-0.11485371564419161"/>
                </c:manualLayout>
              </c:layout>
              <c:tx>
                <c:rich>
                  <a:bodyPr/>
                  <a:lstStyle/>
                  <a:p>
                    <a:fld id="{DF55A548-431C-40E6-9A3E-691B6B25CB15}" type="CATEGORYNAME">
                      <a:rPr lang="en-US" altLang="zh-CN" b="0">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3"/>
              <c:layout>
                <c:manualLayout>
                  <c:x val="6.9750096521708604E-2"/>
                  <c:y val="0.12387263507157681"/>
                </c:manualLayout>
              </c:layout>
              <c:tx>
                <c:rich>
                  <a:bodyPr/>
                  <a:lstStyle/>
                  <a:p>
                    <a:fld id="{73034F33-19FE-4371-8322-E7DAC6797C86}" type="CATEGORYNAME">
                      <a:rPr lang="en-US" altLang="zh-CN">
                        <a:solidFill>
                          <a:schemeClr val="bg1">
                            <a:lumMod val="95000"/>
                          </a:schemeClr>
                        </a:solidFill>
                        <a:latin typeface="+mn-lt"/>
                        <a:ea typeface="Roboto" panose="02000000000000000000" pitchFamily="2" charset="0"/>
                      </a:rPr>
                      <a:pPr/>
                      <a:t>[类别名称]</a:t>
                    </a:fld>
                    <a:endParaRPr lang="zh-CN" altLang="en-US"/>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Lato" panose="020F0502020204030203" pitchFamily="34" charset="0"/>
                    <a:ea typeface="+mn-ea"/>
                    <a:cs typeface="+mn-cs"/>
                  </a:defRPr>
                </a:pPr>
                <a:endParaRPr lang="zh-CN"/>
              </a:p>
            </c:txPr>
            <c:dLblPos val="inEnd"/>
            <c:showLegendKey val="0"/>
            <c:showVal val="0"/>
            <c:showCatName val="1"/>
            <c:showSerName val="0"/>
            <c:showPercent val="1"/>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One</c:v>
                </c:pt>
                <c:pt idx="1">
                  <c:v>Two</c:v>
                </c:pt>
                <c:pt idx="2">
                  <c:v>Three</c:v>
                </c:pt>
                <c:pt idx="3">
                  <c:v>Four</c:v>
                </c:pt>
              </c:strCache>
            </c:strRef>
          </c:cat>
          <c:val>
            <c:numRef>
              <c:f>Sheet1!$B$2:$B$5</c:f>
              <c:numCache>
                <c:formatCode>General</c:formatCode>
                <c:ptCount val="4"/>
                <c:pt idx="0">
                  <c:v>3</c:v>
                </c:pt>
                <c:pt idx="1">
                  <c:v>5</c:v>
                </c:pt>
                <c:pt idx="2">
                  <c:v>6</c:v>
                </c:pt>
                <c:pt idx="3">
                  <c:v>2</c:v>
                </c:pt>
              </c:numCache>
            </c:numRef>
          </c:val>
        </c:ser>
        <c:dLbls>
          <c:dLblPos val="inEnd"/>
          <c:showLegendKey val="0"/>
          <c:showVal val="0"/>
          <c:showCatName val="1"/>
          <c:showSerName val="0"/>
          <c:showPercent val="0"/>
          <c:showBubbleSize val="0"/>
          <c:showLeaderLines val="1"/>
        </c:dLbls>
      </c:pie3DChart>
      <c:spPr>
        <a:noFill/>
        <a:ln>
          <a:noFill/>
        </a:ln>
        <a:effectLst/>
      </c:spPr>
    </c:plotArea>
    <c:legend>
      <c:legendPos val="b"/>
      <c:layout/>
      <c:overlay val="0"/>
      <c:spPr>
        <a:solidFill>
          <a:schemeClr val="lt1">
            <a:alpha val="78000"/>
          </a:schemeClr>
        </a:solidFill>
        <a:ln>
          <a:noFill/>
        </a:ln>
        <a:effectLst/>
      </c:spPr>
      <c:txPr>
        <a:bodyPr rot="0" spcFirstLastPara="1" vertOverflow="ellipsis" vert="horz" wrap="square" anchor="ctr" anchorCtr="1"/>
        <a:lstStyle/>
        <a:p>
          <a:pPr>
            <a:defRPr sz="1050" b="0" i="0" u="none" strike="noStrike" kern="1200" baseline="0">
              <a:solidFill>
                <a:schemeClr val="bg1">
                  <a:lumMod val="50000"/>
                </a:schemeClr>
              </a:solidFill>
              <a:latin typeface="Lato" panose="020F0502020204030203" pitchFamily="34" charset="0"/>
              <a:ea typeface="+mn-ea"/>
              <a:cs typeface="+mn-cs"/>
            </a:defRPr>
          </a:pPr>
          <a:endParaRPr lang="zh-CN"/>
        </a:p>
      </c:txPr>
    </c:legend>
    <c:plotVisOnly val="1"/>
    <c:dispBlanksAs val="gap"/>
    <c:showDLblsOverMax val="0"/>
  </c:chart>
  <c:spPr>
    <a:noFill/>
    <a:ln w="9525" cap="flat" cmpd="sng" algn="ctr">
      <a:noFill/>
      <a:round/>
    </a:ln>
    <a:effectLst/>
  </c:spPr>
  <c:txPr>
    <a:bodyPr/>
    <a:lstStyle/>
    <a:p>
      <a:pPr>
        <a:defRPr>
          <a:solidFill>
            <a:schemeClr val="bg1">
              <a:lumMod val="50000"/>
            </a:schemeClr>
          </a:solidFill>
          <a:latin typeface="Lato" panose="020F0502020204030203" pitchFamily="34" charset="0"/>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spc="20" baseline="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4">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330" kern="120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cs:styleClr val="auto"/>
    </cs:fontRef>
    <cs:spPr/>
    <cs:defRPr sz="1197" b="1" i="0" u="none" strike="noStrike" kern="1200" baseline="0"/>
  </cs:dataLabel>
  <cs:dataLabelCallout>
    <cs:lnRef idx="0"/>
    <cs:fillRef idx="0"/>
    <cs:effectRef idx="0"/>
    <cs:fontRef idx="minor">
      <a:schemeClr val="dk1">
        <a:lumMod val="65000"/>
        <a:lumOff val="35000"/>
      </a:schemeClr>
    </cs:fontRef>
    <cs:spPr>
      <a:solidFill>
        <a:schemeClr val="lt1"/>
      </a:solidFill>
      <a:ln w="9575">
        <a:solidFill>
          <a:schemeClr val="lt1">
            <a:lumMod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19050" cap="rnd" cmpd="sng" algn="ctr">
        <a:solidFill>
          <a:schemeClr val="phClr">
            <a:shade val="95000"/>
            <a:satMod val="105000"/>
          </a:schemeClr>
        </a:solidFill>
        <a:round/>
      </a:ln>
    </cs:spPr>
  </cs:dataPointLine>
  <cs:dataPointMarker>
    <cs:lnRef idx="0"/>
    <cs:fillRef idx="0"/>
    <cs:effectRef idx="0"/>
    <cs:fontRef idx="minor">
      <a:schemeClr val="dk1"/>
    </cs:fontRef>
    <cs:spPr>
      <a:solidFill>
        <a:schemeClr val="lt1"/>
      </a:solidFill>
    </cs:spPr>
  </cs:dataPointMarker>
  <cs:dataPointMarkerLayout symbol="circle" size="17"/>
  <cs:dataPointWireframe>
    <cs:lnRef idx="0">
      <cs:styleClr val="auto"/>
    </cs:lnRef>
    <cs:fillRef idx="1"/>
    <cs:effectRef idx="0"/>
    <cs:fontRef idx="minor">
      <a:schemeClr val="dk1"/>
    </cs:fontRef>
    <cs:spPr>
      <a:ln w="9525">
        <a:solidFill>
          <a:schemeClr val="phClr"/>
        </a:solidFill>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50000"/>
            <a:lumOff val="50000"/>
          </a:schemeClr>
        </a:solidFill>
      </a:ln>
    </cs:spPr>
  </cs:downBar>
  <cs:dropLine>
    <cs:lnRef idx="0"/>
    <cs:fillRef idx="0"/>
    <cs:effectRef idx="0"/>
    <cs:fontRef idx="minor">
      <a:schemeClr val="dk1"/>
    </cs:fontRef>
    <cs:spPr>
      <a:ln w="9525">
        <a:solidFill>
          <a:schemeClr val="dk1">
            <a:lumMod val="35000"/>
            <a:lumOff val="65000"/>
          </a:schemeClr>
        </a:solidFill>
      </a:ln>
    </cs:spPr>
  </cs:dropLine>
  <cs:errorBar>
    <cs:lnRef idx="0"/>
    <cs:fillRef idx="0"/>
    <cs:effectRef idx="0"/>
    <cs:fontRef idx="minor">
      <a:schemeClr val="dk1"/>
    </cs:fontRef>
    <cs:spPr>
      <a:ln w="9525">
        <a:solidFill>
          <a:schemeClr val="dk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ln>
    </cs:spPr>
  </cs:seriesLine>
  <cs:title>
    <cs:lnRef idx="0"/>
    <cs:fillRef idx="0"/>
    <cs:effectRef idx="0"/>
    <cs:fontRef idx="minor">
      <a:schemeClr val="dk1"/>
    </cs:fontRef>
    <cs:defRPr sz="1915" b="0" kern="1200" cap="all" spc="0" baseline="0">
      <a:gradFill>
        <a:gsLst>
          <a:gs pos="0">
            <a:schemeClr val="dk1">
              <a:lumMod val="50000"/>
              <a:lumOff val="50000"/>
            </a:schemeClr>
          </a:gs>
          <a:gs pos="100000">
            <a:schemeClr val="dk1">
              <a:lumMod val="85000"/>
              <a:lumOff val="15000"/>
            </a:schemeClr>
          </a:gs>
        </a:gsLst>
        <a:lin ang="5400000" scaled="0"/>
      </a:gradFill>
    </cs:defRPr>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50000"/>
            <a:lumOff val="50000"/>
          </a:schemeClr>
        </a:solidFill>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74">
  <cs:axisTitle>
    <cs:lnRef idx="0"/>
    <cs:fillRef idx="0"/>
    <cs:effectRef idx="0"/>
    <cs:fontRef idx="minor">
      <a:schemeClr val="tx1">
        <a:lumMod val="50000"/>
        <a:lumOff val="50000"/>
      </a:schemeClr>
    </cs:fontRef>
    <cs:defRPr sz="1197" kern="1200"/>
  </cs:axisTitle>
  <cs:categoryAxis>
    <cs:lnRef idx="0"/>
    <cs:fillRef idx="0"/>
    <cs:effectRef idx="0"/>
    <cs:fontRef idx="minor">
      <a:schemeClr val="tx1">
        <a:lumMod val="50000"/>
        <a:lumOff val="50000"/>
      </a:schemeClr>
    </cs:fontRef>
    <cs:spPr>
      <a:ln>
        <a:solidFill>
          <a:schemeClr val="tx1">
            <a:lumMod val="15000"/>
            <a:lumOff val="85000"/>
          </a:schemeClr>
        </a:solidFill>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31750">
        <a:solidFill>
          <a:schemeClr val="phClr">
            <a:alpha val="70000"/>
          </a:schemeClr>
        </a:solidFill>
      </a:ln>
    </cs:spPr>
  </cs:dataPoint>
  <cs:dataPoint3D>
    <cs:lnRef idx="0">
      <cs:styleClr val="auto"/>
    </cs:lnRef>
    <cs:fillRef idx="0">
      <cs:styleClr val="auto"/>
    </cs:fillRef>
    <cs:effectRef idx="0"/>
    <cs:fontRef idx="minor">
      <a:schemeClr val="dk1"/>
    </cs:fontRef>
    <cs:spPr>
      <a:noFill/>
      <a:ln w="31750">
        <a:solidFill>
          <a:schemeClr val="phClr">
            <a:alpha val="70000"/>
          </a:scheme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1197" kern="1200"/>
  </cs:seriesAxis>
  <cs:seriesLine>
    <cs:lnRef idx="0"/>
    <cs:fillRef idx="0"/>
    <cs:effectRef idx="0"/>
    <cs:fontRef idx="minor">
      <a:schemeClr val="dk1"/>
    </cs:fontRef>
    <cs:spPr>
      <a:ln>
        <a:solidFill>
          <a:schemeClr val="tx1">
            <a:lumMod val="15000"/>
            <a:lumOff val="85000"/>
          </a:schemeClr>
        </a:solidFill>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9050" cap="rnd">
        <a:solidFill>
          <a:schemeClr val="phClr"/>
        </a:solidFill>
        <a:prstDash val="sysDot"/>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spPr>
      <a:ln>
        <a:solidFill>
          <a:schemeClr val="tx1">
            <a:lumMod val="25000"/>
            <a:lumOff val="75000"/>
          </a:schemeClr>
        </a:solidFill>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74">
  <cs:axisTitle>
    <cs:lnRef idx="0"/>
    <cs:fillRef idx="0"/>
    <cs:effectRef idx="0"/>
    <cs:fontRef idx="minor">
      <a:schemeClr val="tx1">
        <a:lumMod val="50000"/>
        <a:lumOff val="50000"/>
      </a:schemeClr>
    </cs:fontRef>
    <cs:defRPr sz="1197" kern="1200"/>
  </cs:axisTitle>
  <cs:categoryAxis>
    <cs:lnRef idx="0"/>
    <cs:fillRef idx="0"/>
    <cs:effectRef idx="0"/>
    <cs:fontRef idx="minor">
      <a:schemeClr val="tx1">
        <a:lumMod val="50000"/>
        <a:lumOff val="50000"/>
      </a:schemeClr>
    </cs:fontRef>
    <cs:spPr>
      <a:ln>
        <a:solidFill>
          <a:schemeClr val="tx1">
            <a:lumMod val="15000"/>
            <a:lumOff val="85000"/>
          </a:schemeClr>
        </a:solidFill>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31750">
        <a:solidFill>
          <a:schemeClr val="phClr">
            <a:alpha val="70000"/>
          </a:schemeClr>
        </a:solidFill>
      </a:ln>
    </cs:spPr>
  </cs:dataPoint>
  <cs:dataPoint3D>
    <cs:lnRef idx="0">
      <cs:styleClr val="auto"/>
    </cs:lnRef>
    <cs:fillRef idx="0">
      <cs:styleClr val="auto"/>
    </cs:fillRef>
    <cs:effectRef idx="0"/>
    <cs:fontRef idx="minor">
      <a:schemeClr val="dk1"/>
    </cs:fontRef>
    <cs:spPr>
      <a:noFill/>
      <a:ln w="31750">
        <a:solidFill>
          <a:schemeClr val="phClr">
            <a:alpha val="70000"/>
          </a:scheme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1197" kern="1200"/>
  </cs:seriesAxis>
  <cs:seriesLine>
    <cs:lnRef idx="0"/>
    <cs:fillRef idx="0"/>
    <cs:effectRef idx="0"/>
    <cs:fontRef idx="minor">
      <a:schemeClr val="dk1"/>
    </cs:fontRef>
    <cs:spPr>
      <a:ln>
        <a:solidFill>
          <a:schemeClr val="tx1">
            <a:lumMod val="15000"/>
            <a:lumOff val="85000"/>
          </a:schemeClr>
        </a:solidFill>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9050" cap="rnd">
        <a:solidFill>
          <a:schemeClr val="phClr"/>
        </a:solidFill>
        <a:prstDash val="sysDot"/>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spPr>
      <a:ln>
        <a:solidFill>
          <a:schemeClr val="tx1">
            <a:lumMod val="25000"/>
            <a:lumOff val="75000"/>
          </a:schemeClr>
        </a:solidFill>
      </a:ln>
    </cs:spPr>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61">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defRPr sz="1197" kern="1200"/>
  </cs:categoryAxis>
  <cs:chartArea>
    <cs:lnRef idx="0"/>
    <cs:fillRef idx="0"/>
    <cs:effectRef idx="0"/>
    <cs:fontRef idx="minor">
      <a:schemeClr val="dk1"/>
    </cs:fontRef>
    <cs:spPr>
      <a:pattFill prst="dkDnDiag">
        <a:fgClr>
          <a:schemeClr val="lt1">
            <a:lumMod val="95000"/>
          </a:schemeClr>
        </a:fgClr>
        <a:bgClr>
          <a:schemeClr val="lt1"/>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317500" algn="ctr" rotWithShape="0">
          <a:prstClr val="black">
            <a:alpha val="25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20000"/>
          </a:prstClr>
        </a:outerShdw>
      </a:effectLst>
      <a:scene3d>
        <a:camera prst="orthographicFront"/>
        <a:lightRig rig="threePt" dir="t"/>
      </a:scene3d>
      <a:sp3d prstMaterial="matte"/>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noFill/>
      <a:ln w="9525" cap="flat" cmpd="sng" algn="ctr">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65000"/>
            <a:lumOff val="35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65000"/>
            <a:lumOff val="35000"/>
          </a:schemeClr>
        </a:solidFill>
        <a:round/>
      </a:ln>
    </cs:spPr>
  </cs:errorBar>
  <cs:floor>
    <cs:lnRef idx="0"/>
    <cs:fillRef idx="0"/>
    <cs:effectRef idx="0"/>
    <cs:fontRef idx="minor">
      <a:schemeClr val="dk1"/>
    </cs:fontRef>
    <cs:spPr>
      <a:noFill/>
      <a:ln>
        <a:noFill/>
      </a:ln>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50000"/>
            <a:lumOff val="50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78000"/>
        </a:schemeClr>
      </a:solidFill>
    </cs:spPr>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inor">
      <a:schemeClr val="dk1">
        <a:lumMod val="65000"/>
        <a:lumOff val="35000"/>
      </a:schemeClr>
    </cs:fontRef>
    <cs:defRPr sz="2200" b="1" kern="120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65000"/>
            <a:lumOff val="35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61">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defRPr sz="1197" kern="1200"/>
  </cs:categoryAxis>
  <cs:chartArea>
    <cs:lnRef idx="0"/>
    <cs:fillRef idx="0"/>
    <cs:effectRef idx="0"/>
    <cs:fontRef idx="minor">
      <a:schemeClr val="dk1"/>
    </cs:fontRef>
    <cs:spPr>
      <a:pattFill prst="dkDnDiag">
        <a:fgClr>
          <a:schemeClr val="lt1">
            <a:lumMod val="95000"/>
          </a:schemeClr>
        </a:fgClr>
        <a:bgClr>
          <a:schemeClr val="lt1"/>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317500" algn="ctr" rotWithShape="0">
          <a:prstClr val="black">
            <a:alpha val="25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20000"/>
          </a:prstClr>
        </a:outerShdw>
      </a:effectLst>
      <a:scene3d>
        <a:camera prst="orthographicFront"/>
        <a:lightRig rig="threePt" dir="t"/>
      </a:scene3d>
      <a:sp3d prstMaterial="matte"/>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noFill/>
      <a:ln w="9525" cap="flat" cmpd="sng" algn="ctr">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65000"/>
            <a:lumOff val="35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65000"/>
            <a:lumOff val="35000"/>
          </a:schemeClr>
        </a:solidFill>
        <a:round/>
      </a:ln>
    </cs:spPr>
  </cs:errorBar>
  <cs:floor>
    <cs:lnRef idx="0"/>
    <cs:fillRef idx="0"/>
    <cs:effectRef idx="0"/>
    <cs:fontRef idx="minor">
      <a:schemeClr val="dk1"/>
    </cs:fontRef>
    <cs:spPr>
      <a:noFill/>
      <a:ln>
        <a:noFill/>
      </a:ln>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50000"/>
            <a:lumOff val="50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78000"/>
        </a:schemeClr>
      </a:solidFill>
    </cs:spPr>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inor">
      <a:schemeClr val="dk1">
        <a:lumMod val="65000"/>
        <a:lumOff val="35000"/>
      </a:schemeClr>
    </cs:fontRef>
    <cs:defRPr sz="2200" b="1" kern="120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65000"/>
            <a:lumOff val="35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61">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defRPr sz="1197" kern="1200"/>
  </cs:categoryAxis>
  <cs:chartArea>
    <cs:lnRef idx="0"/>
    <cs:fillRef idx="0"/>
    <cs:effectRef idx="0"/>
    <cs:fontRef idx="minor">
      <a:schemeClr val="dk1"/>
    </cs:fontRef>
    <cs:spPr>
      <a:pattFill prst="dkDnDiag">
        <a:fgClr>
          <a:schemeClr val="lt1">
            <a:lumMod val="95000"/>
          </a:schemeClr>
        </a:fgClr>
        <a:bgClr>
          <a:schemeClr val="lt1"/>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317500" algn="ctr" rotWithShape="0">
          <a:prstClr val="black">
            <a:alpha val="25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20000"/>
          </a:prstClr>
        </a:outerShdw>
      </a:effectLst>
      <a:scene3d>
        <a:camera prst="orthographicFront"/>
        <a:lightRig rig="threePt" dir="t"/>
      </a:scene3d>
      <a:sp3d prstMaterial="matte"/>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noFill/>
      <a:ln w="9525" cap="flat" cmpd="sng" algn="ctr">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65000"/>
            <a:lumOff val="35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65000"/>
            <a:lumOff val="35000"/>
          </a:schemeClr>
        </a:solidFill>
        <a:round/>
      </a:ln>
    </cs:spPr>
  </cs:errorBar>
  <cs:floor>
    <cs:lnRef idx="0"/>
    <cs:fillRef idx="0"/>
    <cs:effectRef idx="0"/>
    <cs:fontRef idx="minor">
      <a:schemeClr val="dk1"/>
    </cs:fontRef>
    <cs:spPr>
      <a:noFill/>
      <a:ln>
        <a:noFill/>
      </a:ln>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50000"/>
            <a:lumOff val="50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78000"/>
        </a:schemeClr>
      </a:solidFill>
    </cs:spPr>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inor">
      <a:schemeClr val="dk1">
        <a:lumMod val="65000"/>
        <a:lumOff val="35000"/>
      </a:schemeClr>
    </cs:fontRef>
    <cs:defRPr sz="2200" b="1" kern="120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65000"/>
            <a:lumOff val="35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CE186F4-2493-44A0-BAF4-860DD94E7B84}" type="doc">
      <dgm:prSet loTypeId="urn:microsoft.com/office/officeart/2009/3/layout/PhasedProcess" loCatId="process" qsTypeId="urn:microsoft.com/office/officeart/2005/8/quickstyle/simple1" qsCatId="simple" csTypeId="urn:microsoft.com/office/officeart/2005/8/colors/colorful5" csCatId="colorful" phldr="1"/>
      <dgm:spPr/>
      <dgm:t>
        <a:bodyPr/>
        <a:lstStyle/>
        <a:p>
          <a:endParaRPr lang="id-ID"/>
        </a:p>
      </dgm:t>
    </dgm:pt>
    <dgm:pt modelId="{B34F541F-2FF4-4AFB-9F43-FE2274DDFA64}">
      <dgm:prSet phldrT="[Text]" custT="1"/>
      <dgm:spPr/>
      <dgm:t>
        <a:bodyPr/>
        <a:lstStyle/>
        <a:p>
          <a:r>
            <a:rPr lang="id-ID" sz="1050" b="0" dirty="0" smtClean="0">
              <a:solidFill>
                <a:schemeClr val="bg1">
                  <a:lumMod val="65000"/>
                </a:schemeClr>
              </a:solidFill>
              <a:latin typeface="Lato" panose="020F0502020204030203" pitchFamily="34" charset="0"/>
            </a:rPr>
            <a:t>Meet</a:t>
          </a:r>
          <a:endParaRPr lang="id-ID" sz="1050" b="0" dirty="0">
            <a:solidFill>
              <a:schemeClr val="bg1">
                <a:lumMod val="65000"/>
              </a:schemeClr>
            </a:solidFill>
            <a:latin typeface="Lato" panose="020F0502020204030203" pitchFamily="34" charset="0"/>
          </a:endParaRPr>
        </a:p>
      </dgm:t>
    </dgm:pt>
    <dgm:pt modelId="{FD47CDEB-A474-4C2D-8E03-B03B1ED71A61}" type="parTrans" cxnId="{72048BBC-D58E-433D-8A17-9A772F1AE2E2}">
      <dgm:prSet/>
      <dgm:spPr/>
      <dgm:t>
        <a:bodyPr/>
        <a:lstStyle/>
        <a:p>
          <a:endParaRPr lang="id-ID" sz="1400">
            <a:solidFill>
              <a:schemeClr val="bg1">
                <a:lumMod val="65000"/>
              </a:schemeClr>
            </a:solidFill>
            <a:latin typeface="Lato" panose="020F0502020204030203" pitchFamily="34" charset="0"/>
          </a:endParaRPr>
        </a:p>
      </dgm:t>
    </dgm:pt>
    <dgm:pt modelId="{43C352BE-4B6D-4298-BF55-FBECD5BA1E61}" type="sibTrans" cxnId="{72048BBC-D58E-433D-8A17-9A772F1AE2E2}">
      <dgm:prSet/>
      <dgm:spPr/>
      <dgm:t>
        <a:bodyPr/>
        <a:lstStyle/>
        <a:p>
          <a:endParaRPr lang="id-ID" sz="1400">
            <a:solidFill>
              <a:schemeClr val="bg1">
                <a:lumMod val="65000"/>
              </a:schemeClr>
            </a:solidFill>
            <a:latin typeface="Lato" panose="020F0502020204030203" pitchFamily="34" charset="0"/>
          </a:endParaRPr>
        </a:p>
      </dgm:t>
    </dgm:pt>
    <dgm:pt modelId="{1837F376-4709-468F-8C8F-DC8C1489E558}">
      <dgm:prSet phldrT="[Text]" custT="1"/>
      <dgm:spPr>
        <a:solidFill>
          <a:schemeClr val="accent2">
            <a:alpha val="80000"/>
          </a:schemeClr>
        </a:solidFill>
        <a:ln>
          <a:noFill/>
        </a:ln>
      </dgm:spPr>
      <dgm:t>
        <a:bodyPr/>
        <a:lstStyle/>
        <a:p>
          <a:pPr rtl="0"/>
          <a:r>
            <a:rPr lang="en-US" sz="1000" dirty="0" smtClean="0">
              <a:solidFill>
                <a:schemeClr val="bg1"/>
              </a:solidFill>
              <a:latin typeface="Lato" panose="020F0502020204030203" pitchFamily="34" charset="0"/>
              <a:cs typeface="Arial" pitchFamily="34" charset="0"/>
            </a:rPr>
            <a:t>Project Brief</a:t>
          </a:r>
          <a:endParaRPr lang="id-ID" sz="1000" dirty="0">
            <a:solidFill>
              <a:schemeClr val="bg1"/>
            </a:solidFill>
            <a:latin typeface="Lato" panose="020F0502020204030203" pitchFamily="34" charset="0"/>
          </a:endParaRPr>
        </a:p>
      </dgm:t>
    </dgm:pt>
    <dgm:pt modelId="{BA2E1573-675F-4399-85D0-9B991100E5AD}" type="parTrans" cxnId="{A08C0F5E-1301-472D-9F91-EB856AB7422E}">
      <dgm:prSet/>
      <dgm:spPr/>
      <dgm:t>
        <a:bodyPr/>
        <a:lstStyle/>
        <a:p>
          <a:endParaRPr lang="id-ID" sz="1400">
            <a:solidFill>
              <a:schemeClr val="bg1">
                <a:lumMod val="65000"/>
              </a:schemeClr>
            </a:solidFill>
            <a:latin typeface="Lato" panose="020F0502020204030203" pitchFamily="34" charset="0"/>
          </a:endParaRPr>
        </a:p>
      </dgm:t>
    </dgm:pt>
    <dgm:pt modelId="{B6091AC3-2FF1-4DB4-AD97-64576C9D6307}" type="sibTrans" cxnId="{A08C0F5E-1301-472D-9F91-EB856AB7422E}">
      <dgm:prSet/>
      <dgm:spPr/>
      <dgm:t>
        <a:bodyPr/>
        <a:lstStyle/>
        <a:p>
          <a:endParaRPr lang="id-ID" sz="1400">
            <a:solidFill>
              <a:schemeClr val="bg1">
                <a:lumMod val="65000"/>
              </a:schemeClr>
            </a:solidFill>
            <a:latin typeface="Lato" panose="020F0502020204030203" pitchFamily="34" charset="0"/>
          </a:endParaRPr>
        </a:p>
      </dgm:t>
    </dgm:pt>
    <dgm:pt modelId="{1B4DAE91-913D-49C3-B0D9-B321B0AEB10E}">
      <dgm:prSet phldrT="[Text]" custT="1"/>
      <dgm:spPr>
        <a:solidFill>
          <a:schemeClr val="accent3">
            <a:alpha val="80000"/>
          </a:schemeClr>
        </a:solidFill>
        <a:ln>
          <a:noFill/>
        </a:ln>
      </dgm:spPr>
      <dgm:t>
        <a:bodyPr/>
        <a:lstStyle/>
        <a:p>
          <a:pPr rtl="0"/>
          <a:r>
            <a:rPr lang="id-ID" sz="1000" dirty="0" smtClean="0">
              <a:solidFill>
                <a:schemeClr val="bg1"/>
              </a:solidFill>
              <a:latin typeface="Lato" panose="020F0502020204030203" pitchFamily="34" charset="0"/>
              <a:cs typeface="Arial" pitchFamily="34" charset="0"/>
            </a:rPr>
            <a:t>Research</a:t>
          </a:r>
          <a:endParaRPr lang="id-ID" sz="1000" dirty="0">
            <a:solidFill>
              <a:schemeClr val="bg1"/>
            </a:solidFill>
            <a:latin typeface="Lato" panose="020F0502020204030203" pitchFamily="34" charset="0"/>
          </a:endParaRPr>
        </a:p>
      </dgm:t>
    </dgm:pt>
    <dgm:pt modelId="{252F22C3-0648-4294-BD9E-9AA757C59C0B}" type="parTrans" cxnId="{AE3E30AC-EB40-4583-97D2-B73FE48DCE18}">
      <dgm:prSet/>
      <dgm:spPr/>
      <dgm:t>
        <a:bodyPr/>
        <a:lstStyle/>
        <a:p>
          <a:endParaRPr lang="id-ID" sz="1400">
            <a:solidFill>
              <a:schemeClr val="bg1">
                <a:lumMod val="65000"/>
              </a:schemeClr>
            </a:solidFill>
            <a:latin typeface="Lato" panose="020F0502020204030203" pitchFamily="34" charset="0"/>
          </a:endParaRPr>
        </a:p>
      </dgm:t>
    </dgm:pt>
    <dgm:pt modelId="{BD74B743-03D8-4FC2-A4F2-EAE062B53225}" type="sibTrans" cxnId="{AE3E30AC-EB40-4583-97D2-B73FE48DCE18}">
      <dgm:prSet/>
      <dgm:spPr/>
      <dgm:t>
        <a:bodyPr/>
        <a:lstStyle/>
        <a:p>
          <a:endParaRPr lang="id-ID" sz="1400">
            <a:solidFill>
              <a:schemeClr val="bg1">
                <a:lumMod val="65000"/>
              </a:schemeClr>
            </a:solidFill>
            <a:latin typeface="Lato" panose="020F0502020204030203" pitchFamily="34" charset="0"/>
          </a:endParaRPr>
        </a:p>
      </dgm:t>
    </dgm:pt>
    <dgm:pt modelId="{DC06B82E-93BA-4C84-830B-D96DDA53BE78}">
      <dgm:prSet phldrT="[Text]" custT="1"/>
      <dgm:spPr>
        <a:solidFill>
          <a:schemeClr val="accent1">
            <a:alpha val="80000"/>
          </a:schemeClr>
        </a:solidFill>
        <a:ln>
          <a:noFill/>
        </a:ln>
      </dgm:spPr>
      <dgm:t>
        <a:bodyPr/>
        <a:lstStyle/>
        <a:p>
          <a:pPr rtl="0"/>
          <a:r>
            <a:rPr lang="en-US" sz="1000" dirty="0" smtClean="0">
              <a:solidFill>
                <a:schemeClr val="bg1"/>
              </a:solidFill>
              <a:latin typeface="Lato" panose="020F0502020204030203" pitchFamily="34" charset="0"/>
              <a:cs typeface="Arial" pitchFamily="34" charset="0"/>
            </a:rPr>
            <a:t>Data Analysis</a:t>
          </a:r>
          <a:endParaRPr lang="id-ID" sz="1000" dirty="0">
            <a:solidFill>
              <a:schemeClr val="bg1"/>
            </a:solidFill>
            <a:latin typeface="Lato" panose="020F0502020204030203" pitchFamily="34" charset="0"/>
          </a:endParaRPr>
        </a:p>
      </dgm:t>
    </dgm:pt>
    <dgm:pt modelId="{5C401A2B-BEA6-4598-9240-36CD9261C72D}" type="parTrans" cxnId="{1F4FA8FA-39D3-459C-B59D-7402A25E7E76}">
      <dgm:prSet/>
      <dgm:spPr/>
      <dgm:t>
        <a:bodyPr/>
        <a:lstStyle/>
        <a:p>
          <a:endParaRPr lang="id-ID" sz="1400">
            <a:solidFill>
              <a:schemeClr val="bg1">
                <a:lumMod val="65000"/>
              </a:schemeClr>
            </a:solidFill>
            <a:latin typeface="Lato" panose="020F0502020204030203" pitchFamily="34" charset="0"/>
          </a:endParaRPr>
        </a:p>
      </dgm:t>
    </dgm:pt>
    <dgm:pt modelId="{7228A557-D893-41D3-B7B5-DDBFAE9A6BF5}" type="sibTrans" cxnId="{1F4FA8FA-39D3-459C-B59D-7402A25E7E76}">
      <dgm:prSet/>
      <dgm:spPr/>
      <dgm:t>
        <a:bodyPr/>
        <a:lstStyle/>
        <a:p>
          <a:endParaRPr lang="id-ID" sz="1400">
            <a:solidFill>
              <a:schemeClr val="bg1">
                <a:lumMod val="65000"/>
              </a:schemeClr>
            </a:solidFill>
            <a:latin typeface="Lato" panose="020F0502020204030203" pitchFamily="34" charset="0"/>
          </a:endParaRPr>
        </a:p>
      </dgm:t>
    </dgm:pt>
    <dgm:pt modelId="{94BE54E2-F6A8-46D9-B753-DD143334E12C}">
      <dgm:prSet phldrT="[Text]" custT="1"/>
      <dgm:spPr/>
      <dgm:t>
        <a:bodyPr/>
        <a:lstStyle/>
        <a:p>
          <a:r>
            <a:rPr lang="id-ID" sz="1050" b="0" dirty="0" smtClean="0">
              <a:solidFill>
                <a:schemeClr val="bg1">
                  <a:lumMod val="65000"/>
                </a:schemeClr>
              </a:solidFill>
              <a:latin typeface="Lato" panose="020F0502020204030203" pitchFamily="34" charset="0"/>
            </a:rPr>
            <a:t>Client Review </a:t>
          </a:r>
          <a:endParaRPr lang="id-ID" sz="1050" b="0" dirty="0">
            <a:solidFill>
              <a:schemeClr val="bg1">
                <a:lumMod val="65000"/>
              </a:schemeClr>
            </a:solidFill>
            <a:latin typeface="Lato" panose="020F0502020204030203" pitchFamily="34" charset="0"/>
          </a:endParaRPr>
        </a:p>
      </dgm:t>
    </dgm:pt>
    <dgm:pt modelId="{FB3955E8-4DB9-4F73-B543-70D9A5E4E59E}" type="parTrans" cxnId="{74BA7078-1B28-4C92-BDB4-2FC9EEC6D9C7}">
      <dgm:prSet/>
      <dgm:spPr/>
      <dgm:t>
        <a:bodyPr/>
        <a:lstStyle/>
        <a:p>
          <a:endParaRPr lang="id-ID" sz="1400">
            <a:solidFill>
              <a:schemeClr val="bg1">
                <a:lumMod val="65000"/>
              </a:schemeClr>
            </a:solidFill>
            <a:latin typeface="Lato" panose="020F0502020204030203" pitchFamily="34" charset="0"/>
          </a:endParaRPr>
        </a:p>
      </dgm:t>
    </dgm:pt>
    <dgm:pt modelId="{97643E8D-FA25-4E64-815E-03535F04C3D4}" type="sibTrans" cxnId="{74BA7078-1B28-4C92-BDB4-2FC9EEC6D9C7}">
      <dgm:prSet/>
      <dgm:spPr/>
      <dgm:t>
        <a:bodyPr/>
        <a:lstStyle/>
        <a:p>
          <a:endParaRPr lang="id-ID" sz="1400">
            <a:solidFill>
              <a:schemeClr val="bg1">
                <a:lumMod val="65000"/>
              </a:schemeClr>
            </a:solidFill>
            <a:latin typeface="Lato" panose="020F0502020204030203" pitchFamily="34" charset="0"/>
          </a:endParaRPr>
        </a:p>
      </dgm:t>
    </dgm:pt>
    <dgm:pt modelId="{855977B2-EE4E-456F-BD81-CFFB66A6C4D2}">
      <dgm:prSet phldrT="[Text]" custT="1"/>
      <dgm:spPr>
        <a:solidFill>
          <a:schemeClr val="accent4">
            <a:alpha val="80000"/>
          </a:schemeClr>
        </a:solidFill>
        <a:ln>
          <a:noFill/>
        </a:ln>
      </dgm:spPr>
      <dgm:t>
        <a:bodyPr/>
        <a:lstStyle/>
        <a:p>
          <a:pPr rtl="0"/>
          <a:r>
            <a:rPr lang="id-ID" sz="1000" dirty="0" smtClean="0">
              <a:solidFill>
                <a:schemeClr val="bg1"/>
              </a:solidFill>
              <a:latin typeface="Lato" panose="020F0502020204030203" pitchFamily="34" charset="0"/>
              <a:cs typeface="Arial" pitchFamily="34" charset="0"/>
            </a:rPr>
            <a:t>Revise</a:t>
          </a:r>
          <a:endParaRPr lang="id-ID" sz="1000" dirty="0">
            <a:solidFill>
              <a:schemeClr val="bg1"/>
            </a:solidFill>
            <a:latin typeface="Lato" panose="020F0502020204030203" pitchFamily="34" charset="0"/>
          </a:endParaRPr>
        </a:p>
      </dgm:t>
    </dgm:pt>
    <dgm:pt modelId="{477F2514-ABED-404D-A9B6-FB7F9E052777}" type="parTrans" cxnId="{6E2A276C-8B6D-4DAF-9BBB-DF8BFDB4026F}">
      <dgm:prSet/>
      <dgm:spPr/>
      <dgm:t>
        <a:bodyPr/>
        <a:lstStyle/>
        <a:p>
          <a:endParaRPr lang="id-ID" sz="1400">
            <a:solidFill>
              <a:schemeClr val="bg1">
                <a:lumMod val="65000"/>
              </a:schemeClr>
            </a:solidFill>
            <a:latin typeface="Lato" panose="020F0502020204030203" pitchFamily="34" charset="0"/>
          </a:endParaRPr>
        </a:p>
      </dgm:t>
    </dgm:pt>
    <dgm:pt modelId="{F84B567B-CE4F-4017-BB21-E5366DD7D76D}" type="sibTrans" cxnId="{6E2A276C-8B6D-4DAF-9BBB-DF8BFDB4026F}">
      <dgm:prSet/>
      <dgm:spPr/>
      <dgm:t>
        <a:bodyPr/>
        <a:lstStyle/>
        <a:p>
          <a:endParaRPr lang="id-ID" sz="1400">
            <a:solidFill>
              <a:schemeClr val="bg1">
                <a:lumMod val="65000"/>
              </a:schemeClr>
            </a:solidFill>
            <a:latin typeface="Lato" panose="020F0502020204030203" pitchFamily="34" charset="0"/>
          </a:endParaRPr>
        </a:p>
      </dgm:t>
    </dgm:pt>
    <dgm:pt modelId="{A0A111FA-DE63-4E63-BD73-8C1254C3BE14}">
      <dgm:prSet phldrT="[Text]" custT="1"/>
      <dgm:spPr>
        <a:solidFill>
          <a:schemeClr val="accent5">
            <a:alpha val="80000"/>
          </a:schemeClr>
        </a:solidFill>
        <a:ln>
          <a:noFill/>
        </a:ln>
      </dgm:spPr>
      <dgm:t>
        <a:bodyPr/>
        <a:lstStyle/>
        <a:p>
          <a:pPr rtl="0"/>
          <a:r>
            <a:rPr lang="id-ID" sz="1000" dirty="0" smtClean="0">
              <a:solidFill>
                <a:schemeClr val="bg1"/>
              </a:solidFill>
              <a:latin typeface="Lato" panose="020F0502020204030203" pitchFamily="34" charset="0"/>
              <a:cs typeface="Arial" pitchFamily="34" charset="0"/>
            </a:rPr>
            <a:t>Meet Up</a:t>
          </a:r>
          <a:endParaRPr lang="id-ID" sz="1000" dirty="0">
            <a:solidFill>
              <a:schemeClr val="bg1"/>
            </a:solidFill>
            <a:latin typeface="Lato" panose="020F0502020204030203" pitchFamily="34" charset="0"/>
          </a:endParaRPr>
        </a:p>
      </dgm:t>
    </dgm:pt>
    <dgm:pt modelId="{EE66930C-43DF-4E96-A7D8-469FE3280027}" type="parTrans" cxnId="{11ED35A8-4EA4-4F35-8928-126C5163F575}">
      <dgm:prSet/>
      <dgm:spPr/>
      <dgm:t>
        <a:bodyPr/>
        <a:lstStyle/>
        <a:p>
          <a:endParaRPr lang="id-ID" sz="1400">
            <a:solidFill>
              <a:schemeClr val="bg1">
                <a:lumMod val="65000"/>
              </a:schemeClr>
            </a:solidFill>
            <a:latin typeface="Lato" panose="020F0502020204030203" pitchFamily="34" charset="0"/>
          </a:endParaRPr>
        </a:p>
      </dgm:t>
    </dgm:pt>
    <dgm:pt modelId="{0A5B28A5-D05C-48E7-964F-57F3538881D7}" type="sibTrans" cxnId="{11ED35A8-4EA4-4F35-8928-126C5163F575}">
      <dgm:prSet/>
      <dgm:spPr/>
      <dgm:t>
        <a:bodyPr/>
        <a:lstStyle/>
        <a:p>
          <a:endParaRPr lang="id-ID" sz="1400">
            <a:solidFill>
              <a:schemeClr val="bg1">
                <a:lumMod val="65000"/>
              </a:schemeClr>
            </a:solidFill>
            <a:latin typeface="Lato" panose="020F0502020204030203" pitchFamily="34" charset="0"/>
          </a:endParaRPr>
        </a:p>
      </dgm:t>
    </dgm:pt>
    <dgm:pt modelId="{69E4D695-2A16-49F7-874B-182D29DFA7C7}">
      <dgm:prSet phldrT="[Text]" custT="1"/>
      <dgm:spPr/>
      <dgm:t>
        <a:bodyPr/>
        <a:lstStyle/>
        <a:p>
          <a:r>
            <a:rPr lang="id-ID" sz="1050" b="0" dirty="0" smtClean="0">
              <a:solidFill>
                <a:schemeClr val="bg1">
                  <a:lumMod val="65000"/>
                </a:schemeClr>
              </a:solidFill>
              <a:latin typeface="Lato" panose="020F0502020204030203" pitchFamily="34" charset="0"/>
            </a:rPr>
            <a:t>Project Launch</a:t>
          </a:r>
          <a:endParaRPr lang="id-ID" sz="1050" b="0" dirty="0">
            <a:solidFill>
              <a:schemeClr val="bg1">
                <a:lumMod val="65000"/>
              </a:schemeClr>
            </a:solidFill>
            <a:latin typeface="Lato" panose="020F0502020204030203" pitchFamily="34" charset="0"/>
          </a:endParaRPr>
        </a:p>
      </dgm:t>
    </dgm:pt>
    <dgm:pt modelId="{17545993-2FC9-4204-8809-454575907E64}" type="parTrans" cxnId="{A0D179DD-B438-4AD8-9E6A-A9BBEE0B285B}">
      <dgm:prSet/>
      <dgm:spPr/>
      <dgm:t>
        <a:bodyPr/>
        <a:lstStyle/>
        <a:p>
          <a:endParaRPr lang="id-ID" sz="1400">
            <a:solidFill>
              <a:schemeClr val="bg1">
                <a:lumMod val="65000"/>
              </a:schemeClr>
            </a:solidFill>
            <a:latin typeface="Lato" panose="020F0502020204030203" pitchFamily="34" charset="0"/>
          </a:endParaRPr>
        </a:p>
      </dgm:t>
    </dgm:pt>
    <dgm:pt modelId="{760C8BFD-36DF-4AFB-B859-6BEAC746232F}" type="sibTrans" cxnId="{A0D179DD-B438-4AD8-9E6A-A9BBEE0B285B}">
      <dgm:prSet/>
      <dgm:spPr/>
      <dgm:t>
        <a:bodyPr/>
        <a:lstStyle/>
        <a:p>
          <a:endParaRPr lang="id-ID" sz="1400">
            <a:solidFill>
              <a:schemeClr val="bg1">
                <a:lumMod val="65000"/>
              </a:schemeClr>
            </a:solidFill>
            <a:latin typeface="Lato" panose="020F0502020204030203" pitchFamily="34" charset="0"/>
          </a:endParaRPr>
        </a:p>
      </dgm:t>
    </dgm:pt>
    <dgm:pt modelId="{4A55C535-696E-4565-B0A9-0808649FE599}">
      <dgm:prSet phldrT="[Text]" custT="1"/>
      <dgm:spPr>
        <a:solidFill>
          <a:schemeClr val="accent6"/>
        </a:solidFill>
        <a:ln>
          <a:noFill/>
        </a:ln>
      </dgm:spPr>
      <dgm:t>
        <a:bodyPr/>
        <a:lstStyle/>
        <a:p>
          <a:pPr rtl="0"/>
          <a:r>
            <a:rPr lang="id-ID" sz="1000" dirty="0" smtClean="0">
              <a:solidFill>
                <a:schemeClr val="bg1"/>
              </a:solidFill>
              <a:latin typeface="Lato" panose="020F0502020204030203" pitchFamily="34" charset="0"/>
              <a:cs typeface="Arial" pitchFamily="34" charset="0"/>
            </a:rPr>
            <a:t>Proposal</a:t>
          </a:r>
          <a:endParaRPr lang="id-ID" sz="1000" dirty="0">
            <a:solidFill>
              <a:schemeClr val="bg1"/>
            </a:solidFill>
            <a:latin typeface="Lato" panose="020F0502020204030203" pitchFamily="34" charset="0"/>
          </a:endParaRPr>
        </a:p>
      </dgm:t>
    </dgm:pt>
    <dgm:pt modelId="{73BDB0D9-D5EB-41D2-AAB6-01640BB359A7}" type="parTrans" cxnId="{1B1725EB-49DC-47CF-A9FD-0ED66C53BFE5}">
      <dgm:prSet/>
      <dgm:spPr/>
      <dgm:t>
        <a:bodyPr/>
        <a:lstStyle/>
        <a:p>
          <a:endParaRPr lang="id-ID" sz="1400">
            <a:solidFill>
              <a:schemeClr val="bg1">
                <a:lumMod val="65000"/>
              </a:schemeClr>
            </a:solidFill>
            <a:latin typeface="Lato" panose="020F0502020204030203" pitchFamily="34" charset="0"/>
          </a:endParaRPr>
        </a:p>
      </dgm:t>
    </dgm:pt>
    <dgm:pt modelId="{D576FD46-9CC9-45E8-A58C-36825EAEEABC}" type="sibTrans" cxnId="{1B1725EB-49DC-47CF-A9FD-0ED66C53BFE5}">
      <dgm:prSet/>
      <dgm:spPr/>
      <dgm:t>
        <a:bodyPr/>
        <a:lstStyle/>
        <a:p>
          <a:endParaRPr lang="id-ID" sz="1400">
            <a:solidFill>
              <a:schemeClr val="bg1">
                <a:lumMod val="65000"/>
              </a:schemeClr>
            </a:solidFill>
            <a:latin typeface="Lato" panose="020F0502020204030203" pitchFamily="34" charset="0"/>
          </a:endParaRPr>
        </a:p>
      </dgm:t>
    </dgm:pt>
    <dgm:pt modelId="{85A3AF17-F7D1-4FB3-BBD9-16A486595D9F}" type="pres">
      <dgm:prSet presAssocID="{BCE186F4-2493-44A0-BAF4-860DD94E7B84}" presName="Name0" presStyleCnt="0">
        <dgm:presLayoutVars>
          <dgm:chMax val="3"/>
          <dgm:chPref val="3"/>
          <dgm:bulletEnabled val="1"/>
          <dgm:dir/>
          <dgm:animLvl val="lvl"/>
        </dgm:presLayoutVars>
      </dgm:prSet>
      <dgm:spPr/>
      <dgm:t>
        <a:bodyPr/>
        <a:lstStyle/>
        <a:p>
          <a:endParaRPr lang="id-ID"/>
        </a:p>
      </dgm:t>
    </dgm:pt>
    <dgm:pt modelId="{F31267BC-1C01-4F34-A9B6-1A8CD3E0A54D}" type="pres">
      <dgm:prSet presAssocID="{BCE186F4-2493-44A0-BAF4-860DD94E7B84}" presName="arc1" presStyleLbl="node1" presStyleIdx="0" presStyleCnt="4" custAng="10800000" custScaleX="45305" custScaleY="45243" custLinFactNeighborX="68597"/>
      <dgm:spPr>
        <a:solidFill>
          <a:schemeClr val="accent3"/>
        </a:solidFill>
        <a:ln>
          <a:noFill/>
        </a:ln>
      </dgm:spPr>
      <dgm:t>
        <a:bodyPr/>
        <a:lstStyle/>
        <a:p>
          <a:endParaRPr lang="id-ID"/>
        </a:p>
      </dgm:t>
    </dgm:pt>
    <dgm:pt modelId="{1885FD36-3EAC-4597-B764-EC69E6237EA1}" type="pres">
      <dgm:prSet presAssocID="{BCE186F4-2493-44A0-BAF4-860DD94E7B84}" presName="arc3" presStyleLbl="node1" presStyleIdx="1" presStyleCnt="4" custScaleX="45305" custScaleY="45243" custLinFactNeighborX="-27240"/>
      <dgm:spPr>
        <a:solidFill>
          <a:schemeClr val="accent4"/>
        </a:solidFill>
        <a:ln>
          <a:noFill/>
        </a:ln>
      </dgm:spPr>
      <dgm:t>
        <a:bodyPr/>
        <a:lstStyle/>
        <a:p>
          <a:endParaRPr lang="id-ID"/>
        </a:p>
      </dgm:t>
    </dgm:pt>
    <dgm:pt modelId="{A213D170-8FD3-45FA-8BA5-8F47CEEE9EEE}" type="pres">
      <dgm:prSet presAssocID="{BCE186F4-2493-44A0-BAF4-860DD94E7B84}" presName="parentText2" presStyleLbl="revTx" presStyleIdx="0" presStyleCnt="3" custLinFactNeighborX="-3450">
        <dgm:presLayoutVars>
          <dgm:chMax val="4"/>
          <dgm:chPref val="3"/>
          <dgm:bulletEnabled val="1"/>
        </dgm:presLayoutVars>
      </dgm:prSet>
      <dgm:spPr/>
      <dgm:t>
        <a:bodyPr/>
        <a:lstStyle/>
        <a:p>
          <a:endParaRPr lang="id-ID"/>
        </a:p>
      </dgm:t>
    </dgm:pt>
    <dgm:pt modelId="{F22EAD75-F68B-4E62-8955-26BC23D03664}" type="pres">
      <dgm:prSet presAssocID="{BCE186F4-2493-44A0-BAF4-860DD94E7B84}" presName="arc2" presStyleLbl="node1" presStyleIdx="2" presStyleCnt="4" custAng="10800000" custScaleX="45305" custScaleY="45243" custLinFactNeighborX="72249"/>
      <dgm:spPr>
        <a:solidFill>
          <a:schemeClr val="accent5"/>
        </a:solidFill>
        <a:ln>
          <a:noFill/>
        </a:ln>
      </dgm:spPr>
      <dgm:t>
        <a:bodyPr/>
        <a:lstStyle/>
        <a:p>
          <a:endParaRPr lang="id-ID"/>
        </a:p>
      </dgm:t>
    </dgm:pt>
    <dgm:pt modelId="{8F2A0720-B4EA-4F6B-804F-86245650A3CE}" type="pres">
      <dgm:prSet presAssocID="{BCE186F4-2493-44A0-BAF4-860DD94E7B84}" presName="arc4" presStyleLbl="node1" presStyleIdx="3" presStyleCnt="4" custScaleX="45305" custScaleY="45243" custLinFactNeighborX="-23989"/>
      <dgm:spPr>
        <a:solidFill>
          <a:schemeClr val="accent6"/>
        </a:solidFill>
        <a:ln>
          <a:noFill/>
        </a:ln>
      </dgm:spPr>
      <dgm:t>
        <a:bodyPr/>
        <a:lstStyle/>
        <a:p>
          <a:endParaRPr lang="id-ID"/>
        </a:p>
      </dgm:t>
    </dgm:pt>
    <dgm:pt modelId="{1850C77F-A162-431F-BEC6-C7E78ECBA712}" type="pres">
      <dgm:prSet presAssocID="{BCE186F4-2493-44A0-BAF4-860DD94E7B84}" presName="parentText3" presStyleLbl="revTx" presStyleIdx="1" presStyleCnt="3" custLinFactNeighborX="-22072">
        <dgm:presLayoutVars>
          <dgm:chMax val="1"/>
          <dgm:chPref val="1"/>
          <dgm:bulletEnabled val="1"/>
        </dgm:presLayoutVars>
      </dgm:prSet>
      <dgm:spPr/>
      <dgm:t>
        <a:bodyPr/>
        <a:lstStyle/>
        <a:p>
          <a:endParaRPr lang="id-ID"/>
        </a:p>
      </dgm:t>
    </dgm:pt>
    <dgm:pt modelId="{3564002D-A4CD-43C9-8345-46B8295570A8}" type="pres">
      <dgm:prSet presAssocID="{BCE186F4-2493-44A0-BAF4-860DD94E7B84}" presName="middleComposite" presStyleCnt="0"/>
      <dgm:spPr/>
    </dgm:pt>
    <dgm:pt modelId="{469FCECB-301D-4FD2-847F-311F6DF4635F}" type="pres">
      <dgm:prSet presAssocID="{855977B2-EE4E-456F-BD81-CFFB66A6C4D2}" presName="circ1" presStyleLbl="vennNode1" presStyleIdx="0" presStyleCnt="8" custLinFactNeighborX="3429" custLinFactNeighborY="-4578"/>
      <dgm:spPr/>
      <dgm:t>
        <a:bodyPr/>
        <a:lstStyle/>
        <a:p>
          <a:endParaRPr lang="id-ID"/>
        </a:p>
      </dgm:t>
    </dgm:pt>
    <dgm:pt modelId="{2E6C8642-D43D-4349-8D5C-B021FD3996D1}" type="pres">
      <dgm:prSet presAssocID="{855977B2-EE4E-456F-BD81-CFFB66A6C4D2}" presName="circ1Tx" presStyleLbl="revTx" presStyleIdx="1" presStyleCnt="3">
        <dgm:presLayoutVars>
          <dgm:chMax val="0"/>
          <dgm:chPref val="0"/>
        </dgm:presLayoutVars>
      </dgm:prSet>
      <dgm:spPr/>
      <dgm:t>
        <a:bodyPr/>
        <a:lstStyle/>
        <a:p>
          <a:endParaRPr lang="id-ID"/>
        </a:p>
      </dgm:t>
    </dgm:pt>
    <dgm:pt modelId="{19F26973-01ED-4894-B0FD-34EFD428A77C}" type="pres">
      <dgm:prSet presAssocID="{A0A111FA-DE63-4E63-BD73-8C1254C3BE14}" presName="circ2" presStyleLbl="vennNode1" presStyleIdx="1" presStyleCnt="8" custLinFactNeighborX="5715" custLinFactNeighborY="-4578"/>
      <dgm:spPr/>
      <dgm:t>
        <a:bodyPr/>
        <a:lstStyle/>
        <a:p>
          <a:endParaRPr lang="id-ID"/>
        </a:p>
      </dgm:t>
    </dgm:pt>
    <dgm:pt modelId="{9F5E7EC0-6908-4104-8BDA-0C63CD8D8E20}" type="pres">
      <dgm:prSet presAssocID="{A0A111FA-DE63-4E63-BD73-8C1254C3BE14}" presName="circ2Tx" presStyleLbl="revTx" presStyleIdx="1" presStyleCnt="3">
        <dgm:presLayoutVars>
          <dgm:chMax val="0"/>
          <dgm:chPref val="0"/>
        </dgm:presLayoutVars>
      </dgm:prSet>
      <dgm:spPr/>
      <dgm:t>
        <a:bodyPr/>
        <a:lstStyle/>
        <a:p>
          <a:endParaRPr lang="id-ID"/>
        </a:p>
      </dgm:t>
    </dgm:pt>
    <dgm:pt modelId="{611A637D-BBB5-4B41-A82F-B0A244C3D77C}" type="pres">
      <dgm:prSet presAssocID="{BCE186F4-2493-44A0-BAF4-860DD94E7B84}" presName="leftComposite" presStyleCnt="0"/>
      <dgm:spPr/>
    </dgm:pt>
    <dgm:pt modelId="{A60122BB-1FBA-43E5-8098-D6AFA62E766F}" type="pres">
      <dgm:prSet presAssocID="{1837F376-4709-468F-8C8F-DC8C1489E558}" presName="childText1_1" presStyleLbl="vennNode1" presStyleIdx="2" presStyleCnt="8" custLinFactNeighborX="16529" custLinFactNeighborY="61159">
        <dgm:presLayoutVars>
          <dgm:chMax val="0"/>
          <dgm:chPref val="0"/>
        </dgm:presLayoutVars>
      </dgm:prSet>
      <dgm:spPr/>
      <dgm:t>
        <a:bodyPr/>
        <a:lstStyle/>
        <a:p>
          <a:endParaRPr lang="id-ID"/>
        </a:p>
      </dgm:t>
    </dgm:pt>
    <dgm:pt modelId="{CEAAACC5-2394-47E1-B5B3-9B3A267E2840}" type="pres">
      <dgm:prSet presAssocID="{1837F376-4709-468F-8C8F-DC8C1489E558}" presName="ellipse1" presStyleLbl="vennNode1" presStyleIdx="3" presStyleCnt="8" custLinFactY="-24560" custLinFactNeighborX="-97589" custLinFactNeighborY="-100000"/>
      <dgm:spPr>
        <a:ln>
          <a:noFill/>
        </a:ln>
      </dgm:spPr>
    </dgm:pt>
    <dgm:pt modelId="{0E188060-87A3-4E04-A8BB-FE5FB9BAD350}" type="pres">
      <dgm:prSet presAssocID="{1837F376-4709-468F-8C8F-DC8C1489E558}" presName="ellipse2" presStyleLbl="vennNode1" presStyleIdx="4" presStyleCnt="8" custLinFactX="-138039" custLinFactY="200000" custLinFactNeighborX="-200000" custLinFactNeighborY="297699"/>
      <dgm:spPr>
        <a:solidFill>
          <a:schemeClr val="accent4">
            <a:alpha val="50000"/>
          </a:schemeClr>
        </a:solidFill>
        <a:ln>
          <a:noFill/>
        </a:ln>
      </dgm:spPr>
    </dgm:pt>
    <dgm:pt modelId="{476304C9-80DF-4B0E-AABF-B9046CB85A09}" type="pres">
      <dgm:prSet presAssocID="{1B4DAE91-913D-49C3-B0D9-B321B0AEB10E}" presName="childText1_2" presStyleLbl="vennNode1" presStyleIdx="5" presStyleCnt="8">
        <dgm:presLayoutVars>
          <dgm:chMax val="0"/>
          <dgm:chPref val="0"/>
        </dgm:presLayoutVars>
      </dgm:prSet>
      <dgm:spPr/>
      <dgm:t>
        <a:bodyPr/>
        <a:lstStyle/>
        <a:p>
          <a:endParaRPr lang="id-ID"/>
        </a:p>
      </dgm:t>
    </dgm:pt>
    <dgm:pt modelId="{040309A8-6F06-48C1-9218-EC573B0C5B1D}" type="pres">
      <dgm:prSet presAssocID="{1B4DAE91-913D-49C3-B0D9-B321B0AEB10E}" presName="ellipse3" presStyleLbl="vennNode1" presStyleIdx="6" presStyleCnt="8" custLinFactY="-200000" custLinFactNeighborX="-13594" custLinFactNeighborY="-274550"/>
      <dgm:spPr>
        <a:ln>
          <a:noFill/>
        </a:ln>
      </dgm:spPr>
    </dgm:pt>
    <dgm:pt modelId="{B6611EAB-2CF7-4CE4-A998-391665E20567}" type="pres">
      <dgm:prSet presAssocID="{DC06B82E-93BA-4C84-830B-D96DDA53BE78}" presName="childText1_3" presStyleLbl="vennNode1" presStyleIdx="7" presStyleCnt="8" custLinFactNeighborX="-68487" custLinFactNeighborY="-54547">
        <dgm:presLayoutVars>
          <dgm:chMax val="0"/>
          <dgm:chPref val="0"/>
        </dgm:presLayoutVars>
      </dgm:prSet>
      <dgm:spPr/>
      <dgm:t>
        <a:bodyPr/>
        <a:lstStyle/>
        <a:p>
          <a:endParaRPr lang="id-ID"/>
        </a:p>
      </dgm:t>
    </dgm:pt>
    <dgm:pt modelId="{ACA7C68B-B9EF-4648-98FD-6251AB8EDAE1}" type="pres">
      <dgm:prSet presAssocID="{BCE186F4-2493-44A0-BAF4-860DD94E7B84}" presName="rightChild" presStyleLbl="node2" presStyleIdx="0" presStyleCnt="1">
        <dgm:presLayoutVars>
          <dgm:chMax val="0"/>
          <dgm:chPref val="0"/>
        </dgm:presLayoutVars>
      </dgm:prSet>
      <dgm:spPr/>
      <dgm:t>
        <a:bodyPr/>
        <a:lstStyle/>
        <a:p>
          <a:endParaRPr lang="id-ID"/>
        </a:p>
      </dgm:t>
    </dgm:pt>
    <dgm:pt modelId="{C137D076-7393-4404-8139-6058D500CB5E}" type="pres">
      <dgm:prSet presAssocID="{BCE186F4-2493-44A0-BAF4-860DD94E7B84}" presName="parentText1" presStyleLbl="revTx" presStyleIdx="2" presStyleCnt="3" custLinFactNeighborX="-9660">
        <dgm:presLayoutVars>
          <dgm:chMax val="4"/>
          <dgm:chPref val="3"/>
          <dgm:bulletEnabled val="1"/>
        </dgm:presLayoutVars>
      </dgm:prSet>
      <dgm:spPr/>
      <dgm:t>
        <a:bodyPr/>
        <a:lstStyle/>
        <a:p>
          <a:endParaRPr lang="id-ID"/>
        </a:p>
      </dgm:t>
    </dgm:pt>
  </dgm:ptLst>
  <dgm:cxnLst>
    <dgm:cxn modelId="{72048BBC-D58E-433D-8A17-9A772F1AE2E2}" srcId="{BCE186F4-2493-44A0-BAF4-860DD94E7B84}" destId="{B34F541F-2FF4-4AFB-9F43-FE2274DDFA64}" srcOrd="0" destOrd="0" parTransId="{FD47CDEB-A474-4C2D-8E03-B03B1ED71A61}" sibTransId="{43C352BE-4B6D-4298-BF55-FBECD5BA1E61}"/>
    <dgm:cxn modelId="{F1099FEB-1FF4-49B3-A28D-CCE0AA2B846D}" type="presOf" srcId="{855977B2-EE4E-456F-BD81-CFFB66A6C4D2}" destId="{469FCECB-301D-4FD2-847F-311F6DF4635F}" srcOrd="0" destOrd="0" presId="urn:microsoft.com/office/officeart/2009/3/layout/PhasedProcess"/>
    <dgm:cxn modelId="{C15F7C53-2ED1-448C-A65B-CD11EE76209D}" type="presOf" srcId="{B34F541F-2FF4-4AFB-9F43-FE2274DDFA64}" destId="{C137D076-7393-4404-8139-6058D500CB5E}" srcOrd="0" destOrd="0" presId="urn:microsoft.com/office/officeart/2009/3/layout/PhasedProcess"/>
    <dgm:cxn modelId="{6E2A276C-8B6D-4DAF-9BBB-DF8BFDB4026F}" srcId="{94BE54E2-F6A8-46D9-B753-DD143334E12C}" destId="{855977B2-EE4E-456F-BD81-CFFB66A6C4D2}" srcOrd="0" destOrd="0" parTransId="{477F2514-ABED-404D-A9B6-FB7F9E052777}" sibTransId="{F84B567B-CE4F-4017-BB21-E5366DD7D76D}"/>
    <dgm:cxn modelId="{FF1EAAF5-2057-4D0F-AF3A-599DEF21DA33}" type="presOf" srcId="{1837F376-4709-468F-8C8F-DC8C1489E558}" destId="{A60122BB-1FBA-43E5-8098-D6AFA62E766F}" srcOrd="0" destOrd="0" presId="urn:microsoft.com/office/officeart/2009/3/layout/PhasedProcess"/>
    <dgm:cxn modelId="{EB0B05AF-1FA5-406A-B73B-94F6AB695F00}" type="presOf" srcId="{1B4DAE91-913D-49C3-B0D9-B321B0AEB10E}" destId="{476304C9-80DF-4B0E-AABF-B9046CB85A09}" srcOrd="0" destOrd="0" presId="urn:microsoft.com/office/officeart/2009/3/layout/PhasedProcess"/>
    <dgm:cxn modelId="{AE3E30AC-EB40-4583-97D2-B73FE48DCE18}" srcId="{B34F541F-2FF4-4AFB-9F43-FE2274DDFA64}" destId="{1B4DAE91-913D-49C3-B0D9-B321B0AEB10E}" srcOrd="1" destOrd="0" parTransId="{252F22C3-0648-4294-BD9E-9AA757C59C0B}" sibTransId="{BD74B743-03D8-4FC2-A4F2-EAE062B53225}"/>
    <dgm:cxn modelId="{A0D179DD-B438-4AD8-9E6A-A9BBEE0B285B}" srcId="{BCE186F4-2493-44A0-BAF4-860DD94E7B84}" destId="{69E4D695-2A16-49F7-874B-182D29DFA7C7}" srcOrd="2" destOrd="0" parTransId="{17545993-2FC9-4204-8809-454575907E64}" sibTransId="{760C8BFD-36DF-4AFB-B859-6BEAC746232F}"/>
    <dgm:cxn modelId="{74BA7078-1B28-4C92-BDB4-2FC9EEC6D9C7}" srcId="{BCE186F4-2493-44A0-BAF4-860DD94E7B84}" destId="{94BE54E2-F6A8-46D9-B753-DD143334E12C}" srcOrd="1" destOrd="0" parTransId="{FB3955E8-4DB9-4F73-B543-70D9A5E4E59E}" sibTransId="{97643E8D-FA25-4E64-815E-03535F04C3D4}"/>
    <dgm:cxn modelId="{13472BE1-89D6-40DC-A070-1B27A8E3D90B}" type="presOf" srcId="{A0A111FA-DE63-4E63-BD73-8C1254C3BE14}" destId="{9F5E7EC0-6908-4104-8BDA-0C63CD8D8E20}" srcOrd="1" destOrd="0" presId="urn:microsoft.com/office/officeart/2009/3/layout/PhasedProcess"/>
    <dgm:cxn modelId="{11ED35A8-4EA4-4F35-8928-126C5163F575}" srcId="{94BE54E2-F6A8-46D9-B753-DD143334E12C}" destId="{A0A111FA-DE63-4E63-BD73-8C1254C3BE14}" srcOrd="1" destOrd="0" parTransId="{EE66930C-43DF-4E96-A7D8-469FE3280027}" sibTransId="{0A5B28A5-D05C-48E7-964F-57F3538881D7}"/>
    <dgm:cxn modelId="{8BA7C045-D86D-46B3-B9A3-694EF573DBCE}" type="presOf" srcId="{4A55C535-696E-4565-B0A9-0808649FE599}" destId="{ACA7C68B-B9EF-4648-98FD-6251AB8EDAE1}" srcOrd="0" destOrd="0" presId="urn:microsoft.com/office/officeart/2009/3/layout/PhasedProcess"/>
    <dgm:cxn modelId="{69BA0EE6-6E34-4734-A1C7-95D0EE01989F}" type="presOf" srcId="{855977B2-EE4E-456F-BD81-CFFB66A6C4D2}" destId="{2E6C8642-D43D-4349-8D5C-B021FD3996D1}" srcOrd="1" destOrd="0" presId="urn:microsoft.com/office/officeart/2009/3/layout/PhasedProcess"/>
    <dgm:cxn modelId="{1F4FA8FA-39D3-459C-B59D-7402A25E7E76}" srcId="{B34F541F-2FF4-4AFB-9F43-FE2274DDFA64}" destId="{DC06B82E-93BA-4C84-830B-D96DDA53BE78}" srcOrd="2" destOrd="0" parTransId="{5C401A2B-BEA6-4598-9240-36CD9261C72D}" sibTransId="{7228A557-D893-41D3-B7B5-DDBFAE9A6BF5}"/>
    <dgm:cxn modelId="{CBF3B7E3-BAD5-47AB-A8DF-7C0562523CC3}" type="presOf" srcId="{69E4D695-2A16-49F7-874B-182D29DFA7C7}" destId="{1850C77F-A162-431F-BEC6-C7E78ECBA712}" srcOrd="0" destOrd="0" presId="urn:microsoft.com/office/officeart/2009/3/layout/PhasedProcess"/>
    <dgm:cxn modelId="{95BBD629-CB19-49E7-A8A8-8972A57CD48B}" type="presOf" srcId="{A0A111FA-DE63-4E63-BD73-8C1254C3BE14}" destId="{19F26973-01ED-4894-B0FD-34EFD428A77C}" srcOrd="0" destOrd="0" presId="urn:microsoft.com/office/officeart/2009/3/layout/PhasedProcess"/>
    <dgm:cxn modelId="{A08C0F5E-1301-472D-9F91-EB856AB7422E}" srcId="{B34F541F-2FF4-4AFB-9F43-FE2274DDFA64}" destId="{1837F376-4709-468F-8C8F-DC8C1489E558}" srcOrd="0" destOrd="0" parTransId="{BA2E1573-675F-4399-85D0-9B991100E5AD}" sibTransId="{B6091AC3-2FF1-4DB4-AD97-64576C9D6307}"/>
    <dgm:cxn modelId="{1B1725EB-49DC-47CF-A9FD-0ED66C53BFE5}" srcId="{69E4D695-2A16-49F7-874B-182D29DFA7C7}" destId="{4A55C535-696E-4565-B0A9-0808649FE599}" srcOrd="0" destOrd="0" parTransId="{73BDB0D9-D5EB-41D2-AAB6-01640BB359A7}" sibTransId="{D576FD46-9CC9-45E8-A58C-36825EAEEABC}"/>
    <dgm:cxn modelId="{B3934A7E-34AE-4379-A7CE-B3DD30F9FC97}" type="presOf" srcId="{BCE186F4-2493-44A0-BAF4-860DD94E7B84}" destId="{85A3AF17-F7D1-4FB3-BBD9-16A486595D9F}" srcOrd="0" destOrd="0" presId="urn:microsoft.com/office/officeart/2009/3/layout/PhasedProcess"/>
    <dgm:cxn modelId="{538E3C7E-7CF1-40FC-81B7-767264B9D470}" type="presOf" srcId="{DC06B82E-93BA-4C84-830B-D96DDA53BE78}" destId="{B6611EAB-2CF7-4CE4-A998-391665E20567}" srcOrd="0" destOrd="0" presId="urn:microsoft.com/office/officeart/2009/3/layout/PhasedProcess"/>
    <dgm:cxn modelId="{D7CA5051-0DC4-4130-82FD-CB28FEFCE873}" type="presOf" srcId="{94BE54E2-F6A8-46D9-B753-DD143334E12C}" destId="{A213D170-8FD3-45FA-8BA5-8F47CEEE9EEE}" srcOrd="0" destOrd="0" presId="urn:microsoft.com/office/officeart/2009/3/layout/PhasedProcess"/>
    <dgm:cxn modelId="{DB2087D9-B03E-4FD7-A0AA-F9D53DD46E2F}" type="presParOf" srcId="{85A3AF17-F7D1-4FB3-BBD9-16A486595D9F}" destId="{F31267BC-1C01-4F34-A9B6-1A8CD3E0A54D}" srcOrd="0" destOrd="0" presId="urn:microsoft.com/office/officeart/2009/3/layout/PhasedProcess"/>
    <dgm:cxn modelId="{D2D25243-1F48-43FB-8BF8-15E532C82C06}" type="presParOf" srcId="{85A3AF17-F7D1-4FB3-BBD9-16A486595D9F}" destId="{1885FD36-3EAC-4597-B764-EC69E6237EA1}" srcOrd="1" destOrd="0" presId="urn:microsoft.com/office/officeart/2009/3/layout/PhasedProcess"/>
    <dgm:cxn modelId="{84ACA871-D339-4B1F-9A06-A33D770DD466}" type="presParOf" srcId="{85A3AF17-F7D1-4FB3-BBD9-16A486595D9F}" destId="{A213D170-8FD3-45FA-8BA5-8F47CEEE9EEE}" srcOrd="2" destOrd="0" presId="urn:microsoft.com/office/officeart/2009/3/layout/PhasedProcess"/>
    <dgm:cxn modelId="{FF708F14-0860-436F-ABA8-F0074A526843}" type="presParOf" srcId="{85A3AF17-F7D1-4FB3-BBD9-16A486595D9F}" destId="{F22EAD75-F68B-4E62-8955-26BC23D03664}" srcOrd="3" destOrd="0" presId="urn:microsoft.com/office/officeart/2009/3/layout/PhasedProcess"/>
    <dgm:cxn modelId="{2FF131BA-EA3E-4D06-8463-5310B2A154CD}" type="presParOf" srcId="{85A3AF17-F7D1-4FB3-BBD9-16A486595D9F}" destId="{8F2A0720-B4EA-4F6B-804F-86245650A3CE}" srcOrd="4" destOrd="0" presId="urn:microsoft.com/office/officeart/2009/3/layout/PhasedProcess"/>
    <dgm:cxn modelId="{2DE8089F-7DD9-44A9-833A-9D7E2A7F6E1A}" type="presParOf" srcId="{85A3AF17-F7D1-4FB3-BBD9-16A486595D9F}" destId="{1850C77F-A162-431F-BEC6-C7E78ECBA712}" srcOrd="5" destOrd="0" presId="urn:microsoft.com/office/officeart/2009/3/layout/PhasedProcess"/>
    <dgm:cxn modelId="{CD9B8553-749F-4ED4-B56C-F2D58DFB36B9}" type="presParOf" srcId="{85A3AF17-F7D1-4FB3-BBD9-16A486595D9F}" destId="{3564002D-A4CD-43C9-8345-46B8295570A8}" srcOrd="6" destOrd="0" presId="urn:microsoft.com/office/officeart/2009/3/layout/PhasedProcess"/>
    <dgm:cxn modelId="{D45A6453-6C8B-45B8-9C7B-FE9271D12371}" type="presParOf" srcId="{3564002D-A4CD-43C9-8345-46B8295570A8}" destId="{469FCECB-301D-4FD2-847F-311F6DF4635F}" srcOrd="0" destOrd="0" presId="urn:microsoft.com/office/officeart/2009/3/layout/PhasedProcess"/>
    <dgm:cxn modelId="{BB656E55-7F66-4586-AA4B-F346C0096964}" type="presParOf" srcId="{3564002D-A4CD-43C9-8345-46B8295570A8}" destId="{2E6C8642-D43D-4349-8D5C-B021FD3996D1}" srcOrd="1" destOrd="0" presId="urn:microsoft.com/office/officeart/2009/3/layout/PhasedProcess"/>
    <dgm:cxn modelId="{0525166F-74C9-49C9-AB8D-EDBD10BA31B3}" type="presParOf" srcId="{3564002D-A4CD-43C9-8345-46B8295570A8}" destId="{19F26973-01ED-4894-B0FD-34EFD428A77C}" srcOrd="2" destOrd="0" presId="urn:microsoft.com/office/officeart/2009/3/layout/PhasedProcess"/>
    <dgm:cxn modelId="{12CB7CD0-72CC-4703-AF56-7CA0CC484DEB}" type="presParOf" srcId="{3564002D-A4CD-43C9-8345-46B8295570A8}" destId="{9F5E7EC0-6908-4104-8BDA-0C63CD8D8E20}" srcOrd="3" destOrd="0" presId="urn:microsoft.com/office/officeart/2009/3/layout/PhasedProcess"/>
    <dgm:cxn modelId="{721CA352-CD1D-4724-A4FF-7B56E1BD6802}" type="presParOf" srcId="{85A3AF17-F7D1-4FB3-BBD9-16A486595D9F}" destId="{611A637D-BBB5-4B41-A82F-B0A244C3D77C}" srcOrd="7" destOrd="0" presId="urn:microsoft.com/office/officeart/2009/3/layout/PhasedProcess"/>
    <dgm:cxn modelId="{5D49328E-E2D2-4913-AFBB-C736367D1974}" type="presParOf" srcId="{611A637D-BBB5-4B41-A82F-B0A244C3D77C}" destId="{A60122BB-1FBA-43E5-8098-D6AFA62E766F}" srcOrd="0" destOrd="0" presId="urn:microsoft.com/office/officeart/2009/3/layout/PhasedProcess"/>
    <dgm:cxn modelId="{3B3FBD5F-0117-42E3-B064-9CBE20E411BC}" type="presParOf" srcId="{611A637D-BBB5-4B41-A82F-B0A244C3D77C}" destId="{CEAAACC5-2394-47E1-B5B3-9B3A267E2840}" srcOrd="1" destOrd="0" presId="urn:microsoft.com/office/officeart/2009/3/layout/PhasedProcess"/>
    <dgm:cxn modelId="{5931A58F-D4AB-423C-947D-432892EE6DE7}" type="presParOf" srcId="{611A637D-BBB5-4B41-A82F-B0A244C3D77C}" destId="{0E188060-87A3-4E04-A8BB-FE5FB9BAD350}" srcOrd="2" destOrd="0" presId="urn:microsoft.com/office/officeart/2009/3/layout/PhasedProcess"/>
    <dgm:cxn modelId="{61C6AD90-53C8-447F-8575-1CEFB6EC3282}" type="presParOf" srcId="{611A637D-BBB5-4B41-A82F-B0A244C3D77C}" destId="{476304C9-80DF-4B0E-AABF-B9046CB85A09}" srcOrd="3" destOrd="0" presId="urn:microsoft.com/office/officeart/2009/3/layout/PhasedProcess"/>
    <dgm:cxn modelId="{EF7E7BFD-5940-48F9-B283-6668E51511A1}" type="presParOf" srcId="{611A637D-BBB5-4B41-A82F-B0A244C3D77C}" destId="{040309A8-6F06-48C1-9218-EC573B0C5B1D}" srcOrd="4" destOrd="0" presId="urn:microsoft.com/office/officeart/2009/3/layout/PhasedProcess"/>
    <dgm:cxn modelId="{1D0D9E6B-7E6B-452B-AD68-AC1BF0C115B1}" type="presParOf" srcId="{611A637D-BBB5-4B41-A82F-B0A244C3D77C}" destId="{B6611EAB-2CF7-4CE4-A998-391665E20567}" srcOrd="5" destOrd="0" presId="urn:microsoft.com/office/officeart/2009/3/layout/PhasedProcess"/>
    <dgm:cxn modelId="{6570CE52-445D-4398-874B-711E656347D2}" type="presParOf" srcId="{85A3AF17-F7D1-4FB3-BBD9-16A486595D9F}" destId="{ACA7C68B-B9EF-4648-98FD-6251AB8EDAE1}" srcOrd="8" destOrd="0" presId="urn:microsoft.com/office/officeart/2009/3/layout/PhasedProcess"/>
    <dgm:cxn modelId="{5A6F5D87-AD7F-40C4-85F7-EC9C10143852}" type="presParOf" srcId="{85A3AF17-F7D1-4FB3-BBD9-16A486595D9F}" destId="{C137D076-7393-4404-8139-6058D500CB5E}" srcOrd="9" destOrd="0" presId="urn:microsoft.com/office/officeart/2009/3/layout/Phased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4" csCatId="colorful" phldr="1"/>
      <dgm:spPr/>
      <dgm:t>
        <a:bodyPr/>
        <a:lstStyle/>
        <a:p>
          <a:endParaRPr lang="en-US"/>
        </a:p>
      </dgm:t>
    </dgm:pt>
    <dgm:pt modelId="{62F3A35F-EA2B-462C-89DA-224952DBD84B}">
      <dgm:prSet phldrT="[Text]" custT="1"/>
      <dgm:spPr>
        <a:solidFill>
          <a:schemeClr val="accent2"/>
        </a:solidFill>
        <a:ln>
          <a:noFill/>
        </a:ln>
      </dgm:spPr>
      <dgm:t>
        <a:bodyPr/>
        <a:lstStyle/>
        <a:p>
          <a:r>
            <a:rPr lang="en-US" sz="1200" b="0" dirty="0" smtClean="0">
              <a:solidFill>
                <a:schemeClr val="bg1"/>
              </a:solidFill>
              <a:latin typeface="Lato" panose="020F0502020204030203" pitchFamily="34" charset="0"/>
            </a:rPr>
            <a:t>Brainstorm</a:t>
          </a:r>
          <a:endParaRPr lang="en-US" sz="1200" b="0" dirty="0">
            <a:solidFill>
              <a:schemeClr val="bg1"/>
            </a:solidFill>
            <a:latin typeface="Lato" panose="020F0502020204030203" pitchFamily="34" charset="0"/>
          </a:endParaRPr>
        </a:p>
      </dgm:t>
    </dgm:pt>
    <dgm:pt modelId="{68C8E73F-A05A-4DC8-914A-C484D8568F55}" type="parTrans" cxnId="{78D5CF50-3633-4A11-9FE0-D306D94A091D}">
      <dgm:prSet/>
      <dgm:spPr/>
      <dgm:t>
        <a:bodyPr/>
        <a:lstStyle/>
        <a:p>
          <a:endParaRPr lang="en-US" b="0">
            <a:solidFill>
              <a:schemeClr val="bg1"/>
            </a:solidFill>
            <a:latin typeface="Lato" panose="020F0502020204030203" pitchFamily="34" charset="0"/>
          </a:endParaRPr>
        </a:p>
      </dgm:t>
    </dgm:pt>
    <dgm:pt modelId="{12A631F8-73E8-4437-A632-1DA4C96C2081}" type="sibTrans" cxnId="{78D5CF50-3633-4A11-9FE0-D306D94A091D}">
      <dgm:prSet/>
      <dgm:spPr>
        <a:solidFill>
          <a:schemeClr val="accent2"/>
        </a:solidFill>
        <a:ln>
          <a:noFill/>
        </a:ln>
      </dgm:spPr>
      <dgm:t>
        <a:bodyPr/>
        <a:lstStyle/>
        <a:p>
          <a:endParaRPr lang="en-US" b="0">
            <a:solidFill>
              <a:schemeClr val="bg1"/>
            </a:solidFill>
            <a:latin typeface="Lato" panose="020F0502020204030203" pitchFamily="34" charset="0"/>
          </a:endParaRPr>
        </a:p>
      </dgm:t>
    </dgm:pt>
    <dgm:pt modelId="{37FDA6AE-027B-4120-90CE-09301A415796}">
      <dgm:prSet phldrT="[Text]" custT="1"/>
      <dgm:spPr>
        <a:solidFill>
          <a:schemeClr val="accent3"/>
        </a:solidFill>
        <a:ln>
          <a:noFill/>
        </a:ln>
      </dgm:spPr>
      <dgm:t>
        <a:bodyPr/>
        <a:lstStyle/>
        <a:p>
          <a:r>
            <a:rPr lang="en-US" sz="1200" b="0" dirty="0" smtClean="0">
              <a:solidFill>
                <a:schemeClr val="bg1"/>
              </a:solidFill>
              <a:latin typeface="Lato" panose="020F0502020204030203" pitchFamily="34" charset="0"/>
            </a:rPr>
            <a:t>Conceptualization</a:t>
          </a:r>
          <a:endParaRPr lang="en-US" sz="1200" b="0" dirty="0">
            <a:solidFill>
              <a:schemeClr val="bg1"/>
            </a:solidFill>
            <a:latin typeface="Lato" panose="020F0502020204030203" pitchFamily="34" charset="0"/>
          </a:endParaRPr>
        </a:p>
      </dgm:t>
    </dgm:pt>
    <dgm:pt modelId="{F547554B-51EF-4D52-BD83-B530786A53F6}" type="parTrans" cxnId="{97371629-EAFB-49C5-8D4C-1C2CC8EF98DA}">
      <dgm:prSet/>
      <dgm:spPr/>
      <dgm:t>
        <a:bodyPr/>
        <a:lstStyle/>
        <a:p>
          <a:endParaRPr lang="en-US" b="0">
            <a:solidFill>
              <a:schemeClr val="bg1"/>
            </a:solidFill>
            <a:latin typeface="Lato" panose="020F0502020204030203" pitchFamily="34" charset="0"/>
          </a:endParaRPr>
        </a:p>
      </dgm:t>
    </dgm:pt>
    <dgm:pt modelId="{AACFA7FC-124D-47F0-AAB7-D837F03A13D6}" type="sibTrans" cxnId="{97371629-EAFB-49C5-8D4C-1C2CC8EF98DA}">
      <dgm:prSet/>
      <dgm:spPr>
        <a:solidFill>
          <a:schemeClr val="accent3"/>
        </a:solidFill>
        <a:ln>
          <a:noFill/>
        </a:ln>
      </dgm:spPr>
      <dgm:t>
        <a:bodyPr/>
        <a:lstStyle/>
        <a:p>
          <a:endParaRPr lang="en-US" b="0">
            <a:solidFill>
              <a:schemeClr val="bg1"/>
            </a:solidFill>
            <a:latin typeface="Lato" panose="020F0502020204030203" pitchFamily="34" charset="0"/>
          </a:endParaRPr>
        </a:p>
      </dgm:t>
    </dgm:pt>
    <dgm:pt modelId="{8C92A023-B595-4B7E-9FD1-86305B47363F}">
      <dgm:prSet phldrT="[Text]" custT="1"/>
      <dgm:spPr>
        <a:solidFill>
          <a:schemeClr val="accent4"/>
        </a:solidFill>
        <a:ln>
          <a:noFill/>
        </a:ln>
      </dgm:spPr>
      <dgm:t>
        <a:bodyPr/>
        <a:lstStyle/>
        <a:p>
          <a:r>
            <a:rPr lang="en-US" sz="1200" b="0" dirty="0" smtClean="0">
              <a:solidFill>
                <a:schemeClr val="bg1"/>
              </a:solidFill>
              <a:latin typeface="Lato" panose="020F0502020204030203" pitchFamily="34" charset="0"/>
            </a:rPr>
            <a:t>Proposal</a:t>
          </a:r>
          <a:endParaRPr lang="en-US" sz="1200" b="0" dirty="0">
            <a:solidFill>
              <a:schemeClr val="bg1"/>
            </a:solidFill>
            <a:latin typeface="Lato" panose="020F0502020204030203" pitchFamily="34" charset="0"/>
          </a:endParaRPr>
        </a:p>
      </dgm:t>
    </dgm:pt>
    <dgm:pt modelId="{126030B6-AD92-4139-8AC7-ED96A61FFA13}" type="parTrans" cxnId="{6393EA77-6C35-4795-B9F8-BC384CEB01BB}">
      <dgm:prSet/>
      <dgm:spPr/>
      <dgm:t>
        <a:bodyPr/>
        <a:lstStyle/>
        <a:p>
          <a:endParaRPr lang="en-US" b="0">
            <a:solidFill>
              <a:schemeClr val="bg1"/>
            </a:solidFill>
            <a:latin typeface="Lato" panose="020F0502020204030203" pitchFamily="34" charset="0"/>
          </a:endParaRPr>
        </a:p>
      </dgm:t>
    </dgm:pt>
    <dgm:pt modelId="{45610BF7-B096-4636-A867-71803911F6BC}" type="sibTrans" cxnId="{6393EA77-6C35-4795-B9F8-BC384CEB01BB}">
      <dgm:prSet/>
      <dgm:spPr>
        <a:solidFill>
          <a:schemeClr val="accent4"/>
        </a:solidFill>
        <a:ln>
          <a:noFill/>
        </a:ln>
      </dgm:spPr>
      <dgm:t>
        <a:bodyPr/>
        <a:lstStyle/>
        <a:p>
          <a:endParaRPr lang="en-US" b="0">
            <a:solidFill>
              <a:schemeClr val="bg1"/>
            </a:solidFill>
            <a:latin typeface="Lato" panose="020F0502020204030203" pitchFamily="34" charset="0"/>
          </a:endParaRPr>
        </a:p>
      </dgm:t>
    </dgm:pt>
    <dgm:pt modelId="{839B389E-0F3A-4E44-B6E2-13F1399C142F}">
      <dgm:prSet phldrT="[Text]" custT="1"/>
      <dgm:spPr>
        <a:solidFill>
          <a:schemeClr val="accent5"/>
        </a:solidFill>
        <a:ln>
          <a:noFill/>
        </a:ln>
      </dgm:spPr>
      <dgm:t>
        <a:bodyPr/>
        <a:lstStyle/>
        <a:p>
          <a:r>
            <a:rPr lang="en-US" sz="1200" b="0" dirty="0" smtClean="0">
              <a:solidFill>
                <a:schemeClr val="bg1"/>
              </a:solidFill>
              <a:latin typeface="Lato" panose="020F0502020204030203" pitchFamily="34" charset="0"/>
            </a:rPr>
            <a:t>Revisions</a:t>
          </a:r>
          <a:endParaRPr lang="en-US" sz="1200" b="0" dirty="0">
            <a:solidFill>
              <a:schemeClr val="bg1"/>
            </a:solidFill>
            <a:latin typeface="Lato" panose="020F0502020204030203" pitchFamily="34" charset="0"/>
          </a:endParaRPr>
        </a:p>
      </dgm:t>
    </dgm:pt>
    <dgm:pt modelId="{9C2D419A-4208-435A-8DFE-59E57C79B927}" type="parTrans" cxnId="{E9F581C8-1891-4557-8FD4-140226A54CF9}">
      <dgm:prSet/>
      <dgm:spPr/>
      <dgm:t>
        <a:bodyPr/>
        <a:lstStyle/>
        <a:p>
          <a:endParaRPr lang="en-US" b="0">
            <a:solidFill>
              <a:schemeClr val="bg1"/>
            </a:solidFill>
            <a:latin typeface="Lato" panose="020F0502020204030203" pitchFamily="34" charset="0"/>
          </a:endParaRPr>
        </a:p>
      </dgm:t>
    </dgm:pt>
    <dgm:pt modelId="{8F45AFFE-9FF4-4A34-B11A-ED475E2D4999}" type="sibTrans" cxnId="{E9F581C8-1891-4557-8FD4-140226A54CF9}">
      <dgm:prSet/>
      <dgm:spPr/>
      <dgm:t>
        <a:bodyPr/>
        <a:lstStyle/>
        <a:p>
          <a:endParaRPr lang="en-US" b="0">
            <a:solidFill>
              <a:schemeClr val="bg1"/>
            </a:solidFill>
            <a:latin typeface="Lato" panose="020F0502020204030203" pitchFamily="34" charset="0"/>
          </a:endParaRPr>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prstGeom prst="flowChartAlternateProcess">
          <a:avLst/>
        </a:prstGeom>
        <a:noFill/>
        <a:ln w="25400" cmpd="sng">
          <a:solidFill>
            <a:schemeClr val="accent2"/>
          </a:solidFill>
          <a:prstDash val="solid"/>
        </a:ln>
      </dgm:spPr>
      <dgm:t>
        <a:bodyPr/>
        <a:lstStyle/>
        <a:p>
          <a:endParaRPr lang="id-ID"/>
        </a:p>
      </dgm:t>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a:prstGeom prst="flowChartDocument">
          <a:avLst/>
        </a:prstGeom>
      </dgm:spPr>
      <dgm:t>
        <a:bodyPr/>
        <a:lstStyle/>
        <a:p>
          <a:endParaRPr 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custLinFactNeighborY="-7560"/>
      <dgm:spPr/>
      <dgm:t>
        <a:bodyPr/>
        <a:lstStyle/>
        <a:p>
          <a:endParaRPr 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prstGeom prst="flowChartAlternateProcess">
          <a:avLst/>
        </a:prstGeom>
        <a:noFill/>
        <a:ln w="25400" cmpd="sng">
          <a:solidFill>
            <a:schemeClr val="accent3"/>
          </a:solidFill>
          <a:prstDash val="solid"/>
        </a:ln>
      </dgm:spPr>
      <dgm:t>
        <a:bodyPr/>
        <a:lstStyle/>
        <a:p>
          <a:endParaRPr lang="id-ID"/>
        </a:p>
      </dgm:t>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custScaleX="117206">
        <dgm:presLayoutVars>
          <dgm:chMax val="0"/>
          <dgm:bulletEnabled val="1"/>
        </dgm:presLayoutVars>
      </dgm:prSet>
      <dgm:spPr>
        <a:prstGeom prst="flowChartDocument">
          <a:avLst/>
        </a:prstGeom>
      </dgm:spPr>
      <dgm:t>
        <a:bodyPr/>
        <a:lstStyle/>
        <a:p>
          <a:endParaRPr 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custLinFactNeighborY="4554"/>
      <dgm:spPr/>
      <dgm:t>
        <a:bodyPr/>
        <a:lstStyle/>
        <a:p>
          <a:endParaRPr 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prstGeom prst="flowChartAlternateProcess">
          <a:avLst/>
        </a:prstGeom>
        <a:noFill/>
        <a:ln w="25400" cmpd="sng">
          <a:solidFill>
            <a:schemeClr val="accent4"/>
          </a:solidFill>
          <a:prstDash val="solid"/>
        </a:ln>
      </dgm:spPr>
      <dgm:t>
        <a:bodyPr/>
        <a:lstStyle/>
        <a:p>
          <a:endParaRPr lang="id-ID"/>
        </a:p>
      </dgm:t>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a:prstGeom prst="flowChartDocument">
          <a:avLst/>
        </a:prstGeom>
      </dgm:spPr>
      <dgm:t>
        <a:bodyPr/>
        <a:lstStyle/>
        <a:p>
          <a:endParaRPr 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custLinFactNeighborY="-7560"/>
      <dgm:spPr/>
      <dgm:t>
        <a:bodyPr/>
        <a:lstStyle/>
        <a:p>
          <a:endParaRPr 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prstGeom prst="flowChartAlternateProcess">
          <a:avLst/>
        </a:prstGeom>
        <a:noFill/>
        <a:ln w="25400" cmpd="sng">
          <a:solidFill>
            <a:schemeClr val="accent5"/>
          </a:solidFill>
          <a:prstDash val="solid"/>
        </a:ln>
      </dgm:spPr>
      <dgm:t>
        <a:bodyPr/>
        <a:lstStyle/>
        <a:p>
          <a:endParaRPr lang="id-ID"/>
        </a:p>
      </dgm:t>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a:prstGeom prst="flowChartDocument">
          <a:avLst/>
        </a:prstGeom>
      </dgm:spPr>
      <dgm:t>
        <a:bodyPr/>
        <a:lstStyle/>
        <a:p>
          <a:endParaRPr lang="en-US"/>
        </a:p>
      </dgm:t>
    </dgm:pt>
    <dgm:pt modelId="{FCAE0843-F8C6-41B9-81A8-7C72B81CAA10}" type="pres">
      <dgm:prSet presAssocID="{839B389E-0F3A-4E44-B6E2-13F1399C142F}" presName="connSite2" presStyleCnt="0"/>
      <dgm:spPr/>
    </dgm:pt>
  </dgm:ptLst>
  <dgm:cxnLst>
    <dgm:cxn modelId="{A9D71EFF-399D-4336-AB04-AD8DD3B09D6A}" type="presOf" srcId="{8C92A023-B595-4B7E-9FD1-86305B47363F}" destId="{47A26F57-A010-4072-9EBD-86BD6484D91B}" srcOrd="0" destOrd="0" presId="urn:microsoft.com/office/officeart/2005/8/layout/hProcess4"/>
    <dgm:cxn modelId="{E9F581C8-1891-4557-8FD4-140226A54CF9}" srcId="{ABB6AAD5-BB22-443A-B98E-11707CBE16C9}" destId="{839B389E-0F3A-4E44-B6E2-13F1399C142F}" srcOrd="3" destOrd="0" parTransId="{9C2D419A-4208-435A-8DFE-59E57C79B927}" sibTransId="{8F45AFFE-9FF4-4A34-B11A-ED475E2D4999}"/>
    <dgm:cxn modelId="{6393EA77-6C35-4795-B9F8-BC384CEB01BB}" srcId="{ABB6AAD5-BB22-443A-B98E-11707CBE16C9}" destId="{8C92A023-B595-4B7E-9FD1-86305B47363F}" srcOrd="2" destOrd="0" parTransId="{126030B6-AD92-4139-8AC7-ED96A61FFA13}" sibTransId="{45610BF7-B096-4636-A867-71803911F6BC}"/>
    <dgm:cxn modelId="{D8957EE7-56E9-4DE4-B4F0-9D07BB38A1BA}" type="presOf" srcId="{62F3A35F-EA2B-462C-89DA-224952DBD84B}" destId="{3B837679-D346-4EBB-AB0C-EE653ACF3C6C}" srcOrd="0" destOrd="0" presId="urn:microsoft.com/office/officeart/2005/8/layout/hProcess4"/>
    <dgm:cxn modelId="{B1823D04-3C1D-464B-8666-7B1E24B317BD}" type="presOf" srcId="{AACFA7FC-124D-47F0-AAB7-D837F03A13D6}" destId="{BF198A36-C0C4-4E90-AC13-6C982ACE8400}" srcOrd="0" destOrd="0" presId="urn:microsoft.com/office/officeart/2005/8/layout/hProcess4"/>
    <dgm:cxn modelId="{07781016-17B3-4E67-9F87-10FA5FB11A0E}" type="presOf" srcId="{12A631F8-73E8-4437-A632-1DA4C96C2081}" destId="{1FE64DFD-23AF-4F50-BCBC-C27132FB3B0D}" srcOrd="0" destOrd="0" presId="urn:microsoft.com/office/officeart/2005/8/layout/hProcess4"/>
    <dgm:cxn modelId="{4A1B7797-CE93-4752-B4D4-2F90CFBEDB93}" type="presOf" srcId="{37FDA6AE-027B-4120-90CE-09301A415796}" destId="{D1957E8D-52E6-47CA-9E1F-B3BE7EB3E09B}" srcOrd="0" destOrd="0" presId="urn:microsoft.com/office/officeart/2005/8/layout/hProcess4"/>
    <dgm:cxn modelId="{78D5CF50-3633-4A11-9FE0-D306D94A091D}" srcId="{ABB6AAD5-BB22-443A-B98E-11707CBE16C9}" destId="{62F3A35F-EA2B-462C-89DA-224952DBD84B}" srcOrd="0" destOrd="0" parTransId="{68C8E73F-A05A-4DC8-914A-C484D8568F55}" sibTransId="{12A631F8-73E8-4437-A632-1DA4C96C2081}"/>
    <dgm:cxn modelId="{0CD72477-F50C-4021-B25D-FAA40C4AD411}" type="presOf" srcId="{45610BF7-B096-4636-A867-71803911F6BC}" destId="{2467359E-7225-4CFB-BBD2-900CCD5D7BDE}" srcOrd="0" destOrd="0" presId="urn:microsoft.com/office/officeart/2005/8/layout/hProcess4"/>
    <dgm:cxn modelId="{0F076B2D-3173-47D2-B864-678E4B95F143}" type="presOf" srcId="{839B389E-0F3A-4E44-B6E2-13F1399C142F}" destId="{A9F63716-280D-4A8A-8AF8-9D84FEF36D8F}" srcOrd="0" destOrd="0" presId="urn:microsoft.com/office/officeart/2005/8/layout/hProcess4"/>
    <dgm:cxn modelId="{CA3FEC1B-E964-44E7-953A-ADEF32B8800D}" type="presOf" srcId="{ABB6AAD5-BB22-443A-B98E-11707CBE16C9}" destId="{329F22C9-55CE-4923-A3AD-2FFA227599C0}" srcOrd="0" destOrd="0" presId="urn:microsoft.com/office/officeart/2005/8/layout/hProcess4"/>
    <dgm:cxn modelId="{97371629-EAFB-49C5-8D4C-1C2CC8EF98DA}" srcId="{ABB6AAD5-BB22-443A-B98E-11707CBE16C9}" destId="{37FDA6AE-027B-4120-90CE-09301A415796}" srcOrd="1" destOrd="0" parTransId="{F547554B-51EF-4D52-BD83-B530786A53F6}" sibTransId="{AACFA7FC-124D-47F0-AAB7-D837F03A13D6}"/>
    <dgm:cxn modelId="{FBCFC697-F0E8-45C8-BBBE-C651806AC7E4}" type="presParOf" srcId="{329F22C9-55CE-4923-A3AD-2FFA227599C0}" destId="{872017F4-5903-43E5-A816-F3AC98CFF3B1}" srcOrd="0" destOrd="0" presId="urn:microsoft.com/office/officeart/2005/8/layout/hProcess4"/>
    <dgm:cxn modelId="{5C92DD87-0336-462D-8D06-5477548C8B8D}" type="presParOf" srcId="{329F22C9-55CE-4923-A3AD-2FFA227599C0}" destId="{D9FC563C-D769-4101-9655-D8B5A1C6252F}" srcOrd="1" destOrd="0" presId="urn:microsoft.com/office/officeart/2005/8/layout/hProcess4"/>
    <dgm:cxn modelId="{6A8F67BF-D09E-4C2B-B18B-93231B5B647F}" type="presParOf" srcId="{329F22C9-55CE-4923-A3AD-2FFA227599C0}" destId="{ED6524A3-5A32-48CD-B667-DFB44CF40773}" srcOrd="2" destOrd="0" presId="urn:microsoft.com/office/officeart/2005/8/layout/hProcess4"/>
    <dgm:cxn modelId="{ACCC8B1E-2BF5-43DA-B548-C96005C4E2B3}" type="presParOf" srcId="{ED6524A3-5A32-48CD-B667-DFB44CF40773}" destId="{D2991228-8CF8-4943-9450-6060DB6B2D0D}" srcOrd="0" destOrd="0" presId="urn:microsoft.com/office/officeart/2005/8/layout/hProcess4"/>
    <dgm:cxn modelId="{BA4A0AC0-7CC2-4DC3-948B-C2FDFB230A22}" type="presParOf" srcId="{D2991228-8CF8-4943-9450-6060DB6B2D0D}" destId="{0A6DDAA2-A8F8-4C83-A2A4-E718221F4F47}" srcOrd="0" destOrd="0" presId="urn:microsoft.com/office/officeart/2005/8/layout/hProcess4"/>
    <dgm:cxn modelId="{419E293C-461D-4B69-993F-73584A41DA1A}" type="presParOf" srcId="{D2991228-8CF8-4943-9450-6060DB6B2D0D}" destId="{5CD9D2C4-CA47-4E2F-9386-15BF2C5BFCE9}" srcOrd="1" destOrd="0" presId="urn:microsoft.com/office/officeart/2005/8/layout/hProcess4"/>
    <dgm:cxn modelId="{DFE18914-F3A1-42CA-AFBF-37F50192D95C}" type="presParOf" srcId="{D2991228-8CF8-4943-9450-6060DB6B2D0D}" destId="{0AA0795C-3E61-4B6C-BFBF-9678D7606329}" srcOrd="2" destOrd="0" presId="urn:microsoft.com/office/officeart/2005/8/layout/hProcess4"/>
    <dgm:cxn modelId="{2360C1D1-C12A-4F59-9A36-C8E773327EA6}" type="presParOf" srcId="{D2991228-8CF8-4943-9450-6060DB6B2D0D}" destId="{3B837679-D346-4EBB-AB0C-EE653ACF3C6C}" srcOrd="3" destOrd="0" presId="urn:microsoft.com/office/officeart/2005/8/layout/hProcess4"/>
    <dgm:cxn modelId="{93A0EDA7-3455-4B92-8886-610D6ADB88CA}" type="presParOf" srcId="{D2991228-8CF8-4943-9450-6060DB6B2D0D}" destId="{89312213-4838-4C30-A681-20C663B3ED12}" srcOrd="4" destOrd="0" presId="urn:microsoft.com/office/officeart/2005/8/layout/hProcess4"/>
    <dgm:cxn modelId="{7F084489-BF58-417E-B927-D6F9E4434891}" type="presParOf" srcId="{ED6524A3-5A32-48CD-B667-DFB44CF40773}" destId="{1FE64DFD-23AF-4F50-BCBC-C27132FB3B0D}" srcOrd="1" destOrd="0" presId="urn:microsoft.com/office/officeart/2005/8/layout/hProcess4"/>
    <dgm:cxn modelId="{9A1CBAED-AD58-497E-A5C7-8F75590F79EA}" type="presParOf" srcId="{ED6524A3-5A32-48CD-B667-DFB44CF40773}" destId="{3E192D9B-A9E7-40C2-8A43-829922D5ACBF}" srcOrd="2" destOrd="0" presId="urn:microsoft.com/office/officeart/2005/8/layout/hProcess4"/>
    <dgm:cxn modelId="{A370084A-0FDE-48CE-8EEC-FB7627A0C8E2}" type="presParOf" srcId="{3E192D9B-A9E7-40C2-8A43-829922D5ACBF}" destId="{C4A7D10B-4C13-456F-9E6C-9F9985127CE1}" srcOrd="0" destOrd="0" presId="urn:microsoft.com/office/officeart/2005/8/layout/hProcess4"/>
    <dgm:cxn modelId="{DBDEBAD3-F7F2-497F-BF08-D89ADB852C91}" type="presParOf" srcId="{3E192D9B-A9E7-40C2-8A43-829922D5ACBF}" destId="{B651F1CF-D429-4713-ABB8-9F7461E4F7F5}" srcOrd="1" destOrd="0" presId="urn:microsoft.com/office/officeart/2005/8/layout/hProcess4"/>
    <dgm:cxn modelId="{D79CD744-7158-41E0-9E7D-0A4F623D1228}" type="presParOf" srcId="{3E192D9B-A9E7-40C2-8A43-829922D5ACBF}" destId="{935188BB-FF57-4D09-84D9-19ECEEFAA612}" srcOrd="2" destOrd="0" presId="urn:microsoft.com/office/officeart/2005/8/layout/hProcess4"/>
    <dgm:cxn modelId="{885F8C2A-3A9E-4F33-A312-F661C5396B68}" type="presParOf" srcId="{3E192D9B-A9E7-40C2-8A43-829922D5ACBF}" destId="{D1957E8D-52E6-47CA-9E1F-B3BE7EB3E09B}" srcOrd="3" destOrd="0" presId="urn:microsoft.com/office/officeart/2005/8/layout/hProcess4"/>
    <dgm:cxn modelId="{F9CA3CE4-C2B5-4DB6-90D5-6639B7AFAD34}" type="presParOf" srcId="{3E192D9B-A9E7-40C2-8A43-829922D5ACBF}" destId="{99CED883-7DB5-4B78-B4E7-386BDE96A531}" srcOrd="4" destOrd="0" presId="urn:microsoft.com/office/officeart/2005/8/layout/hProcess4"/>
    <dgm:cxn modelId="{DD3E41EF-0C89-43DD-892C-DC9816098B60}" type="presParOf" srcId="{ED6524A3-5A32-48CD-B667-DFB44CF40773}" destId="{BF198A36-C0C4-4E90-AC13-6C982ACE8400}" srcOrd="3" destOrd="0" presId="urn:microsoft.com/office/officeart/2005/8/layout/hProcess4"/>
    <dgm:cxn modelId="{1E0D0384-81BF-4F85-A258-8F34624649E0}" type="presParOf" srcId="{ED6524A3-5A32-48CD-B667-DFB44CF40773}" destId="{D6723E67-A432-4FEE-AC6B-8E6B17DEE5B7}" srcOrd="4" destOrd="0" presId="urn:microsoft.com/office/officeart/2005/8/layout/hProcess4"/>
    <dgm:cxn modelId="{16BB54DC-E088-463F-9D55-75760B8E9E25}" type="presParOf" srcId="{D6723E67-A432-4FEE-AC6B-8E6B17DEE5B7}" destId="{47D1E680-C156-4E6D-86C6-95E9E423BCC9}" srcOrd="0" destOrd="0" presId="urn:microsoft.com/office/officeart/2005/8/layout/hProcess4"/>
    <dgm:cxn modelId="{050FD48A-1DD0-4D42-AB8A-8E4C13F2BC0E}" type="presParOf" srcId="{D6723E67-A432-4FEE-AC6B-8E6B17DEE5B7}" destId="{C26DB7B9-FAD6-48DB-954D-A5E46F77BD6D}" srcOrd="1" destOrd="0" presId="urn:microsoft.com/office/officeart/2005/8/layout/hProcess4"/>
    <dgm:cxn modelId="{401D1583-BC23-49B6-964F-2AAC72B6E832}" type="presParOf" srcId="{D6723E67-A432-4FEE-AC6B-8E6B17DEE5B7}" destId="{313EE525-068F-4B0D-B80F-E3D1A721A503}" srcOrd="2" destOrd="0" presId="urn:microsoft.com/office/officeart/2005/8/layout/hProcess4"/>
    <dgm:cxn modelId="{D0BEF375-D377-4541-987D-D0A809EFAA22}" type="presParOf" srcId="{D6723E67-A432-4FEE-AC6B-8E6B17DEE5B7}" destId="{47A26F57-A010-4072-9EBD-86BD6484D91B}" srcOrd="3" destOrd="0" presId="urn:microsoft.com/office/officeart/2005/8/layout/hProcess4"/>
    <dgm:cxn modelId="{A84DDF01-134F-41A8-9F42-A6E72C076F37}" type="presParOf" srcId="{D6723E67-A432-4FEE-AC6B-8E6B17DEE5B7}" destId="{48206F52-42E7-4248-B79E-9B1077913B20}" srcOrd="4" destOrd="0" presId="urn:microsoft.com/office/officeart/2005/8/layout/hProcess4"/>
    <dgm:cxn modelId="{68B2D821-7F89-4945-A34D-E76D3CE03E8E}" type="presParOf" srcId="{ED6524A3-5A32-48CD-B667-DFB44CF40773}" destId="{2467359E-7225-4CFB-BBD2-900CCD5D7BDE}" srcOrd="5" destOrd="0" presId="urn:microsoft.com/office/officeart/2005/8/layout/hProcess4"/>
    <dgm:cxn modelId="{EF766747-0A42-44AE-87F5-DF1AD60EF8AA}" type="presParOf" srcId="{ED6524A3-5A32-48CD-B667-DFB44CF40773}" destId="{0F447C47-A4FF-407A-BC1F-16AC042D6327}" srcOrd="6" destOrd="0" presId="urn:microsoft.com/office/officeart/2005/8/layout/hProcess4"/>
    <dgm:cxn modelId="{9BDB55EE-CF9E-4196-9BA7-7D203E7661E9}" type="presParOf" srcId="{0F447C47-A4FF-407A-BC1F-16AC042D6327}" destId="{21F77DA2-0E77-43BA-AFE7-885029D8FC3B}" srcOrd="0" destOrd="0" presId="urn:microsoft.com/office/officeart/2005/8/layout/hProcess4"/>
    <dgm:cxn modelId="{83BB1DC3-9860-48D1-B946-C7541D8BE536}" type="presParOf" srcId="{0F447C47-A4FF-407A-BC1F-16AC042D6327}" destId="{939DFC11-B217-40F1-B0EE-ADA1D5FE8FDC}" srcOrd="1" destOrd="0" presId="urn:microsoft.com/office/officeart/2005/8/layout/hProcess4"/>
    <dgm:cxn modelId="{D9FA4702-0D43-4918-8BD8-8F934489FA43}" type="presParOf" srcId="{0F447C47-A4FF-407A-BC1F-16AC042D6327}" destId="{999DAA6F-B9C3-4EA2-A461-724C3FC87C73}" srcOrd="2" destOrd="0" presId="urn:microsoft.com/office/officeart/2005/8/layout/hProcess4"/>
    <dgm:cxn modelId="{C79E331F-0310-4402-9CB2-9B385A27E482}" type="presParOf" srcId="{0F447C47-A4FF-407A-BC1F-16AC042D6327}" destId="{A9F63716-280D-4A8A-8AF8-9D84FEF36D8F}" srcOrd="3" destOrd="0" presId="urn:microsoft.com/office/officeart/2005/8/layout/hProcess4"/>
    <dgm:cxn modelId="{E283C170-5B9B-4847-AC7F-105AC11F2C1D}"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97352F1-2F0F-46AE-B960-90F1962BE851}" type="doc">
      <dgm:prSet loTypeId="urn:microsoft.com/office/officeart/2005/8/layout/lProcess3" loCatId="process" qsTypeId="urn:microsoft.com/office/officeart/2005/8/quickstyle/simple1" qsCatId="simple" csTypeId="urn:microsoft.com/office/officeart/2005/8/colors/colorful1" csCatId="colorful" phldr="1"/>
      <dgm:spPr/>
      <dgm:t>
        <a:bodyPr/>
        <a:lstStyle/>
        <a:p>
          <a:endParaRPr lang="id-ID"/>
        </a:p>
      </dgm:t>
    </dgm:pt>
    <dgm:pt modelId="{7292E777-97C2-453E-A0CE-E3BD9E1E57BB}">
      <dgm:prSet phldrT="[Text]"/>
      <dgm:spPr>
        <a:solidFill>
          <a:schemeClr val="accent6"/>
        </a:solidFill>
        <a:ln>
          <a:noFill/>
        </a:ln>
      </dgm:spPr>
      <dgm:t>
        <a:bodyPr/>
        <a:lstStyle/>
        <a:p>
          <a:endParaRPr lang="id-ID" dirty="0"/>
        </a:p>
      </dgm:t>
    </dgm:pt>
    <dgm:pt modelId="{E7F258B7-49EC-4C90-B9ED-C19969E062B5}" type="parTrans" cxnId="{0EB01535-C5A8-4588-BAC5-F0A24F86C84F}">
      <dgm:prSet/>
      <dgm:spPr/>
      <dgm:t>
        <a:bodyPr/>
        <a:lstStyle/>
        <a:p>
          <a:endParaRPr lang="id-ID"/>
        </a:p>
      </dgm:t>
    </dgm:pt>
    <dgm:pt modelId="{652825C0-5A45-48B6-918F-E268F22716D2}" type="sibTrans" cxnId="{0EB01535-C5A8-4588-BAC5-F0A24F86C84F}">
      <dgm:prSet/>
      <dgm:spPr/>
      <dgm:t>
        <a:bodyPr/>
        <a:lstStyle/>
        <a:p>
          <a:endParaRPr lang="id-ID"/>
        </a:p>
      </dgm:t>
    </dgm:pt>
    <dgm:pt modelId="{339707B3-FBF4-46A9-A6CB-FD10E8EC439B}">
      <dgm:prSet phldrT="[Text]" custT="1"/>
      <dgm:spPr>
        <a:noFill/>
        <a:ln w="6350">
          <a:solidFill>
            <a:schemeClr val="accent6"/>
          </a:solidFill>
          <a:prstDash val="dash"/>
        </a:ln>
      </dgm:spPr>
      <dgm:t>
        <a:bodyPr/>
        <a:lstStyle/>
        <a:p>
          <a:r>
            <a:rPr lang="id-ID" sz="1400" dirty="0" smtClean="0">
              <a:solidFill>
                <a:schemeClr val="accent6"/>
              </a:solidFill>
            </a:rPr>
            <a:t>Vision</a:t>
          </a:r>
          <a:endParaRPr lang="id-ID" sz="1400" dirty="0">
            <a:solidFill>
              <a:schemeClr val="accent6"/>
            </a:solidFill>
          </a:endParaRPr>
        </a:p>
      </dgm:t>
    </dgm:pt>
    <dgm:pt modelId="{E6C6D69D-AB75-43A6-A943-116D25A08309}" type="parTrans" cxnId="{9F5D8250-BE50-48DF-A9F1-3275353EDB6F}">
      <dgm:prSet/>
      <dgm:spPr/>
      <dgm:t>
        <a:bodyPr/>
        <a:lstStyle/>
        <a:p>
          <a:endParaRPr lang="id-ID"/>
        </a:p>
      </dgm:t>
    </dgm:pt>
    <dgm:pt modelId="{C8F41EE5-FAC9-4D38-836C-7615692AD753}" type="sibTrans" cxnId="{9F5D8250-BE50-48DF-A9F1-3275353EDB6F}">
      <dgm:prSet/>
      <dgm:spPr/>
      <dgm:t>
        <a:bodyPr/>
        <a:lstStyle/>
        <a:p>
          <a:endParaRPr lang="id-ID"/>
        </a:p>
      </dgm:t>
    </dgm:pt>
    <dgm:pt modelId="{CD79DE36-CDF7-42DD-99BE-80D2788F5464}">
      <dgm:prSet phldrT="[Text]" custT="1"/>
      <dgm:spPr>
        <a:noFill/>
        <a:ln w="6350">
          <a:solidFill>
            <a:schemeClr val="accent6"/>
          </a:solidFill>
          <a:prstDash val="dash"/>
        </a:ln>
      </dgm:spPr>
      <dgm:t>
        <a:bodyPr/>
        <a:lstStyle/>
        <a:p>
          <a:pPr algn="r"/>
          <a:r>
            <a:rPr lang="id-ID" sz="1100" b="1" dirty="0" smtClean="0">
              <a:solidFill>
                <a:schemeClr val="accent6"/>
              </a:solidFill>
              <a:latin typeface="+mn-lt"/>
              <a:ea typeface="Roboto" panose="02000000000000000000" pitchFamily="2" charset="0"/>
            </a:rPr>
            <a:t>Descriptions.</a:t>
          </a:r>
          <a:r>
            <a:rPr lang="id-ID" sz="1100" b="1" dirty="0" smtClean="0">
              <a:solidFill>
                <a:schemeClr val="bg2">
                  <a:lumMod val="50000"/>
                </a:schemeClr>
              </a:solidFill>
              <a:latin typeface="+mn-lt"/>
              <a:ea typeface="Roboto" panose="02000000000000000000" pitchFamily="2" charset="0"/>
            </a:rPr>
            <a:t> </a:t>
          </a:r>
          <a:r>
            <a:rPr lang="id-ID" sz="11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dirty="0">
            <a:solidFill>
              <a:schemeClr val="bg2">
                <a:lumMod val="50000"/>
              </a:schemeClr>
            </a:solidFill>
          </a:endParaRPr>
        </a:p>
      </dgm:t>
    </dgm:pt>
    <dgm:pt modelId="{66E9FDAA-7789-477B-9EFA-B9E43F7EB064}" type="parTrans" cxnId="{12CF51C7-65A5-44A8-8DF0-A8015635DB04}">
      <dgm:prSet/>
      <dgm:spPr/>
      <dgm:t>
        <a:bodyPr/>
        <a:lstStyle/>
        <a:p>
          <a:endParaRPr lang="id-ID"/>
        </a:p>
      </dgm:t>
    </dgm:pt>
    <dgm:pt modelId="{7A067499-2911-4BF1-9A4D-DDAE5B5609CD}" type="sibTrans" cxnId="{12CF51C7-65A5-44A8-8DF0-A8015635DB04}">
      <dgm:prSet/>
      <dgm:spPr/>
      <dgm:t>
        <a:bodyPr/>
        <a:lstStyle/>
        <a:p>
          <a:endParaRPr lang="id-ID"/>
        </a:p>
      </dgm:t>
    </dgm:pt>
    <dgm:pt modelId="{E937D3E9-5C85-4BAA-A612-54210E5A1FE9}">
      <dgm:prSet phldrT="[Text]"/>
      <dgm:spPr>
        <a:solidFill>
          <a:schemeClr val="accent3"/>
        </a:solidFill>
        <a:ln>
          <a:noFill/>
        </a:ln>
      </dgm:spPr>
      <dgm:t>
        <a:bodyPr/>
        <a:lstStyle/>
        <a:p>
          <a:endParaRPr lang="id-ID" dirty="0"/>
        </a:p>
      </dgm:t>
    </dgm:pt>
    <dgm:pt modelId="{91AF31F3-7B17-46F0-9352-0647ACF6DC7C}" type="parTrans" cxnId="{CE63E1CB-43B2-4B92-88FB-C32423FDA162}">
      <dgm:prSet/>
      <dgm:spPr/>
      <dgm:t>
        <a:bodyPr/>
        <a:lstStyle/>
        <a:p>
          <a:endParaRPr lang="id-ID"/>
        </a:p>
      </dgm:t>
    </dgm:pt>
    <dgm:pt modelId="{D32E05B8-4F8E-4C7A-9F99-05ED30FA64B5}" type="sibTrans" cxnId="{CE63E1CB-43B2-4B92-88FB-C32423FDA162}">
      <dgm:prSet/>
      <dgm:spPr/>
      <dgm:t>
        <a:bodyPr/>
        <a:lstStyle/>
        <a:p>
          <a:endParaRPr lang="id-ID"/>
        </a:p>
      </dgm:t>
    </dgm:pt>
    <dgm:pt modelId="{A0A02DE7-588E-44AE-8F48-CC24AC74AAF5}">
      <dgm:prSet phldrT="[Text]" custT="1"/>
      <dgm:spPr>
        <a:noFill/>
        <a:ln w="6350">
          <a:solidFill>
            <a:schemeClr val="accent3"/>
          </a:solidFill>
          <a:prstDash val="dash"/>
        </a:ln>
      </dgm:spPr>
      <dgm:t>
        <a:bodyPr/>
        <a:lstStyle/>
        <a:p>
          <a:r>
            <a:rPr lang="id-ID" sz="1400" dirty="0" smtClean="0">
              <a:solidFill>
                <a:schemeClr val="accent3"/>
              </a:solidFill>
            </a:rPr>
            <a:t>Proposal</a:t>
          </a:r>
          <a:endParaRPr lang="id-ID" sz="1400" dirty="0">
            <a:solidFill>
              <a:schemeClr val="accent3"/>
            </a:solidFill>
          </a:endParaRPr>
        </a:p>
      </dgm:t>
    </dgm:pt>
    <dgm:pt modelId="{15297019-3B8A-495A-B028-774BA0F83323}" type="parTrans" cxnId="{23B5C20B-BBEA-458E-A0E1-B576BE2FF408}">
      <dgm:prSet/>
      <dgm:spPr/>
      <dgm:t>
        <a:bodyPr/>
        <a:lstStyle/>
        <a:p>
          <a:endParaRPr lang="id-ID"/>
        </a:p>
      </dgm:t>
    </dgm:pt>
    <dgm:pt modelId="{8DA9EED2-AD6E-46A6-9C08-54038B375186}" type="sibTrans" cxnId="{23B5C20B-BBEA-458E-A0E1-B576BE2FF408}">
      <dgm:prSet/>
      <dgm:spPr/>
      <dgm:t>
        <a:bodyPr/>
        <a:lstStyle/>
        <a:p>
          <a:endParaRPr lang="id-ID"/>
        </a:p>
      </dgm:t>
    </dgm:pt>
    <dgm:pt modelId="{6CCC888A-610A-4199-AE46-8208558537D8}">
      <dgm:prSet phldrT="[Text]" custT="1"/>
      <dgm:spPr>
        <a:noFill/>
        <a:ln w="6350">
          <a:solidFill>
            <a:schemeClr val="accent3"/>
          </a:solidFill>
          <a:prstDash val="dash"/>
        </a:ln>
      </dgm:spPr>
      <dgm:t>
        <a:bodyPr/>
        <a:lstStyle/>
        <a:p>
          <a:pPr algn="r"/>
          <a:r>
            <a:rPr lang="id-ID" sz="1100" b="1" dirty="0" smtClean="0">
              <a:solidFill>
                <a:schemeClr val="accent3"/>
              </a:solidFill>
              <a:latin typeface="+mn-lt"/>
              <a:ea typeface="Roboto" panose="02000000000000000000" pitchFamily="2" charset="0"/>
            </a:rPr>
            <a:t>Descriptions.</a:t>
          </a:r>
          <a:r>
            <a:rPr lang="id-ID" sz="1100" b="1" dirty="0" smtClean="0">
              <a:solidFill>
                <a:schemeClr val="accent4"/>
              </a:solidFill>
              <a:latin typeface="+mn-lt"/>
              <a:ea typeface="Roboto" panose="02000000000000000000" pitchFamily="2" charset="0"/>
            </a:rPr>
            <a:t> </a:t>
          </a:r>
          <a:r>
            <a:rPr lang="id-ID" sz="11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dirty="0">
            <a:solidFill>
              <a:schemeClr val="bg2">
                <a:lumMod val="50000"/>
              </a:schemeClr>
            </a:solidFill>
          </a:endParaRPr>
        </a:p>
      </dgm:t>
    </dgm:pt>
    <dgm:pt modelId="{0269C25E-3B14-4287-8787-1AF388FB7CEE}" type="parTrans" cxnId="{1B1802EE-76F8-42CE-97B2-2E8654ACE95B}">
      <dgm:prSet/>
      <dgm:spPr/>
      <dgm:t>
        <a:bodyPr/>
        <a:lstStyle/>
        <a:p>
          <a:endParaRPr lang="id-ID"/>
        </a:p>
      </dgm:t>
    </dgm:pt>
    <dgm:pt modelId="{B2FF6929-3B4A-47E8-A51B-171305A3DBA8}" type="sibTrans" cxnId="{1B1802EE-76F8-42CE-97B2-2E8654ACE95B}">
      <dgm:prSet/>
      <dgm:spPr/>
      <dgm:t>
        <a:bodyPr/>
        <a:lstStyle/>
        <a:p>
          <a:endParaRPr lang="id-ID"/>
        </a:p>
      </dgm:t>
    </dgm:pt>
    <dgm:pt modelId="{44B2AEAC-626B-42B9-8162-DC7464A5CC4E}">
      <dgm:prSet phldrT="[Text]"/>
      <dgm:spPr>
        <a:solidFill>
          <a:schemeClr val="accent4"/>
        </a:solidFill>
        <a:ln>
          <a:noFill/>
        </a:ln>
      </dgm:spPr>
      <dgm:t>
        <a:bodyPr/>
        <a:lstStyle/>
        <a:p>
          <a:endParaRPr lang="id-ID" dirty="0"/>
        </a:p>
      </dgm:t>
    </dgm:pt>
    <dgm:pt modelId="{19B24548-0319-49A6-ACA7-6664859B6B15}" type="parTrans" cxnId="{6B06A62D-8143-4C18-81F0-68423F3DC2A0}">
      <dgm:prSet/>
      <dgm:spPr/>
      <dgm:t>
        <a:bodyPr/>
        <a:lstStyle/>
        <a:p>
          <a:endParaRPr lang="id-ID"/>
        </a:p>
      </dgm:t>
    </dgm:pt>
    <dgm:pt modelId="{A46F7768-A467-40C4-861E-94A03012D099}" type="sibTrans" cxnId="{6B06A62D-8143-4C18-81F0-68423F3DC2A0}">
      <dgm:prSet/>
      <dgm:spPr/>
      <dgm:t>
        <a:bodyPr/>
        <a:lstStyle/>
        <a:p>
          <a:endParaRPr lang="id-ID"/>
        </a:p>
      </dgm:t>
    </dgm:pt>
    <dgm:pt modelId="{3133C97D-2377-4B42-BAD8-8BE1C1C58603}">
      <dgm:prSet phldrT="[Text]" custT="1"/>
      <dgm:spPr>
        <a:noFill/>
        <a:ln w="6350">
          <a:solidFill>
            <a:schemeClr val="accent4"/>
          </a:solidFill>
          <a:prstDash val="dash"/>
        </a:ln>
      </dgm:spPr>
      <dgm:t>
        <a:bodyPr/>
        <a:lstStyle/>
        <a:p>
          <a:r>
            <a:rPr lang="id-ID" sz="1400" dirty="0" smtClean="0">
              <a:solidFill>
                <a:schemeClr val="accent4"/>
              </a:solidFill>
            </a:rPr>
            <a:t>Conseptualization</a:t>
          </a:r>
          <a:endParaRPr lang="id-ID" sz="1400" dirty="0">
            <a:solidFill>
              <a:schemeClr val="accent4"/>
            </a:solidFill>
          </a:endParaRPr>
        </a:p>
      </dgm:t>
    </dgm:pt>
    <dgm:pt modelId="{10685D50-BBFF-4DCA-B422-2F2B5378BF9E}" type="parTrans" cxnId="{03D4193A-4BCE-4605-8B14-FD9B465D9583}">
      <dgm:prSet/>
      <dgm:spPr/>
      <dgm:t>
        <a:bodyPr/>
        <a:lstStyle/>
        <a:p>
          <a:endParaRPr lang="id-ID"/>
        </a:p>
      </dgm:t>
    </dgm:pt>
    <dgm:pt modelId="{38DF4725-6BD5-4865-8EB7-FB36F7032009}" type="sibTrans" cxnId="{03D4193A-4BCE-4605-8B14-FD9B465D9583}">
      <dgm:prSet/>
      <dgm:spPr/>
      <dgm:t>
        <a:bodyPr/>
        <a:lstStyle/>
        <a:p>
          <a:endParaRPr lang="id-ID"/>
        </a:p>
      </dgm:t>
    </dgm:pt>
    <dgm:pt modelId="{B08987B5-BE22-4835-9E0E-7A92BA184B7B}">
      <dgm:prSet phldrT="[Text]" custT="1"/>
      <dgm:spPr>
        <a:noFill/>
        <a:ln w="6350">
          <a:solidFill>
            <a:schemeClr val="accent4"/>
          </a:solidFill>
          <a:prstDash val="dash"/>
        </a:ln>
      </dgm:spPr>
      <dgm:t>
        <a:bodyPr/>
        <a:lstStyle/>
        <a:p>
          <a:pPr algn="r"/>
          <a:r>
            <a:rPr lang="id-ID" sz="1100" b="1" dirty="0" smtClean="0">
              <a:solidFill>
                <a:schemeClr val="accent4"/>
              </a:solidFill>
              <a:latin typeface="+mn-lt"/>
              <a:ea typeface="Roboto" panose="02000000000000000000" pitchFamily="2" charset="0"/>
            </a:rPr>
            <a:t>Descriptions.</a:t>
          </a:r>
          <a:r>
            <a:rPr lang="id-ID" sz="1100" b="1" dirty="0" smtClean="0">
              <a:solidFill>
                <a:schemeClr val="accent3"/>
              </a:solidFill>
              <a:latin typeface="+mn-lt"/>
              <a:ea typeface="Roboto" panose="02000000000000000000" pitchFamily="2" charset="0"/>
            </a:rPr>
            <a:t> </a:t>
          </a:r>
          <a:r>
            <a:rPr lang="id-ID" sz="11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dirty="0">
            <a:solidFill>
              <a:schemeClr val="bg2">
                <a:lumMod val="50000"/>
              </a:schemeClr>
            </a:solidFill>
          </a:endParaRPr>
        </a:p>
      </dgm:t>
    </dgm:pt>
    <dgm:pt modelId="{E4B6BBB1-7DFE-41F6-8D6F-71F15687DACA}" type="parTrans" cxnId="{7A28F323-2398-4F04-91E4-72B222A407B7}">
      <dgm:prSet/>
      <dgm:spPr/>
      <dgm:t>
        <a:bodyPr/>
        <a:lstStyle/>
        <a:p>
          <a:endParaRPr lang="id-ID"/>
        </a:p>
      </dgm:t>
    </dgm:pt>
    <dgm:pt modelId="{D6BB53F4-04C6-4258-B08F-6205F3F98EF9}" type="sibTrans" cxnId="{7A28F323-2398-4F04-91E4-72B222A407B7}">
      <dgm:prSet/>
      <dgm:spPr/>
      <dgm:t>
        <a:bodyPr/>
        <a:lstStyle/>
        <a:p>
          <a:endParaRPr lang="id-ID"/>
        </a:p>
      </dgm:t>
    </dgm:pt>
    <dgm:pt modelId="{2D75D709-BB51-4238-9449-46ED0DF30534}">
      <dgm:prSet phldrT="[Text]"/>
      <dgm:spPr>
        <a:solidFill>
          <a:schemeClr val="accent5"/>
        </a:solidFill>
        <a:ln>
          <a:noFill/>
        </a:ln>
      </dgm:spPr>
      <dgm:t>
        <a:bodyPr/>
        <a:lstStyle/>
        <a:p>
          <a:endParaRPr lang="id-ID" dirty="0"/>
        </a:p>
      </dgm:t>
    </dgm:pt>
    <dgm:pt modelId="{7B62555E-F530-486D-9D47-E25A064AE1A0}" type="parTrans" cxnId="{91AE4C03-20AB-4B29-A76C-7D6B8C45E724}">
      <dgm:prSet/>
      <dgm:spPr/>
      <dgm:t>
        <a:bodyPr/>
        <a:lstStyle/>
        <a:p>
          <a:endParaRPr lang="id-ID"/>
        </a:p>
      </dgm:t>
    </dgm:pt>
    <dgm:pt modelId="{43C591DB-7AFD-4656-8507-030CE65A622D}" type="sibTrans" cxnId="{91AE4C03-20AB-4B29-A76C-7D6B8C45E724}">
      <dgm:prSet/>
      <dgm:spPr/>
      <dgm:t>
        <a:bodyPr/>
        <a:lstStyle/>
        <a:p>
          <a:endParaRPr lang="id-ID"/>
        </a:p>
      </dgm:t>
    </dgm:pt>
    <dgm:pt modelId="{730006CD-0CC3-4E36-B828-DDA4C9E8EBDF}">
      <dgm:prSet phldrT="[Text]" custT="1"/>
      <dgm:spPr>
        <a:noFill/>
        <a:ln w="6350">
          <a:solidFill>
            <a:schemeClr val="accent5"/>
          </a:solidFill>
          <a:prstDash val="dash"/>
        </a:ln>
      </dgm:spPr>
      <dgm:t>
        <a:bodyPr/>
        <a:lstStyle/>
        <a:p>
          <a:r>
            <a:rPr lang="id-ID" sz="1400" dirty="0" smtClean="0">
              <a:solidFill>
                <a:schemeClr val="accent5"/>
              </a:solidFill>
            </a:rPr>
            <a:t>Brainstorm</a:t>
          </a:r>
          <a:endParaRPr lang="id-ID" sz="1400" dirty="0">
            <a:solidFill>
              <a:schemeClr val="accent5"/>
            </a:solidFill>
          </a:endParaRPr>
        </a:p>
      </dgm:t>
    </dgm:pt>
    <dgm:pt modelId="{5F116ECC-5B18-42E0-B4D3-77246CD1679E}" type="parTrans" cxnId="{7935EA81-72CF-4108-A5F0-5F5C6D81D905}">
      <dgm:prSet/>
      <dgm:spPr/>
      <dgm:t>
        <a:bodyPr/>
        <a:lstStyle/>
        <a:p>
          <a:endParaRPr lang="id-ID"/>
        </a:p>
      </dgm:t>
    </dgm:pt>
    <dgm:pt modelId="{20C4CA37-41EC-4112-95A1-9B320E682BB5}" type="sibTrans" cxnId="{7935EA81-72CF-4108-A5F0-5F5C6D81D905}">
      <dgm:prSet/>
      <dgm:spPr/>
      <dgm:t>
        <a:bodyPr/>
        <a:lstStyle/>
        <a:p>
          <a:endParaRPr lang="id-ID"/>
        </a:p>
      </dgm:t>
    </dgm:pt>
    <dgm:pt modelId="{CABE42CF-32A5-463D-9F1B-3E37FF6C8819}">
      <dgm:prSet phldrT="[Text]" custT="1"/>
      <dgm:spPr>
        <a:noFill/>
        <a:ln w="6350">
          <a:solidFill>
            <a:schemeClr val="accent5"/>
          </a:solidFill>
          <a:prstDash val="dash"/>
        </a:ln>
      </dgm:spPr>
      <dgm:t>
        <a:bodyPr/>
        <a:lstStyle/>
        <a:p>
          <a:pPr algn="r"/>
          <a:r>
            <a:rPr lang="id-ID" sz="1100" b="1" dirty="0" smtClean="0">
              <a:solidFill>
                <a:schemeClr val="accent5"/>
              </a:solidFill>
              <a:latin typeface="+mn-lt"/>
              <a:ea typeface="Roboto" panose="02000000000000000000" pitchFamily="2" charset="0"/>
            </a:rPr>
            <a:t>Descriptions.</a:t>
          </a:r>
          <a:r>
            <a:rPr lang="id-ID" sz="1100" b="1" dirty="0" smtClean="0">
              <a:solidFill>
                <a:schemeClr val="accent2"/>
              </a:solidFill>
              <a:latin typeface="+mn-lt"/>
              <a:ea typeface="Roboto" panose="02000000000000000000" pitchFamily="2" charset="0"/>
            </a:rPr>
            <a:t> </a:t>
          </a:r>
          <a:r>
            <a:rPr lang="id-ID" sz="11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dirty="0">
            <a:solidFill>
              <a:schemeClr val="bg2">
                <a:lumMod val="50000"/>
              </a:schemeClr>
            </a:solidFill>
          </a:endParaRPr>
        </a:p>
      </dgm:t>
    </dgm:pt>
    <dgm:pt modelId="{2BF885FA-A2E8-471A-A7E4-7C60421E8A8A}" type="parTrans" cxnId="{47360507-7D94-42EE-8BDE-2DF54E8E7E5F}">
      <dgm:prSet/>
      <dgm:spPr/>
      <dgm:t>
        <a:bodyPr/>
        <a:lstStyle/>
        <a:p>
          <a:endParaRPr lang="id-ID"/>
        </a:p>
      </dgm:t>
    </dgm:pt>
    <dgm:pt modelId="{BB9FE59D-56FD-40B8-B80D-AB414A9393D1}" type="sibTrans" cxnId="{47360507-7D94-42EE-8BDE-2DF54E8E7E5F}">
      <dgm:prSet/>
      <dgm:spPr/>
      <dgm:t>
        <a:bodyPr/>
        <a:lstStyle/>
        <a:p>
          <a:endParaRPr lang="id-ID"/>
        </a:p>
      </dgm:t>
    </dgm:pt>
    <dgm:pt modelId="{85B87582-E9D0-4A2F-941E-49273BAA285D}" type="pres">
      <dgm:prSet presAssocID="{C97352F1-2F0F-46AE-B960-90F1962BE851}" presName="Name0" presStyleCnt="0">
        <dgm:presLayoutVars>
          <dgm:chPref val="3"/>
          <dgm:dir/>
          <dgm:animLvl val="lvl"/>
          <dgm:resizeHandles/>
        </dgm:presLayoutVars>
      </dgm:prSet>
      <dgm:spPr/>
      <dgm:t>
        <a:bodyPr/>
        <a:lstStyle/>
        <a:p>
          <a:endParaRPr lang="id-ID"/>
        </a:p>
      </dgm:t>
    </dgm:pt>
    <dgm:pt modelId="{E1089C31-0B4E-41C0-9342-90A0FBC06D84}" type="pres">
      <dgm:prSet presAssocID="{7292E777-97C2-453E-A0CE-E3BD9E1E57BB}" presName="horFlow" presStyleCnt="0"/>
      <dgm:spPr/>
      <dgm:t>
        <a:bodyPr/>
        <a:lstStyle/>
        <a:p>
          <a:endParaRPr lang="id-ID"/>
        </a:p>
      </dgm:t>
    </dgm:pt>
    <dgm:pt modelId="{4B58B938-9601-47FC-BAA2-42FE1EACA4C0}" type="pres">
      <dgm:prSet presAssocID="{7292E777-97C2-453E-A0CE-E3BD9E1E57BB}" presName="bigChev" presStyleLbl="node1" presStyleIdx="0" presStyleCnt="4" custLinFactX="70852" custLinFactNeighborX="100000" custLinFactNeighborY="5791"/>
      <dgm:spPr/>
      <dgm:t>
        <a:bodyPr/>
        <a:lstStyle/>
        <a:p>
          <a:endParaRPr lang="id-ID"/>
        </a:p>
      </dgm:t>
    </dgm:pt>
    <dgm:pt modelId="{CA752F61-4E56-4904-A1DE-9324598C58DD}" type="pres">
      <dgm:prSet presAssocID="{E6C6D69D-AB75-43A6-A943-116D25A08309}" presName="parTrans" presStyleCnt="0"/>
      <dgm:spPr/>
      <dgm:t>
        <a:bodyPr/>
        <a:lstStyle/>
        <a:p>
          <a:endParaRPr lang="id-ID"/>
        </a:p>
      </dgm:t>
    </dgm:pt>
    <dgm:pt modelId="{B5761A2D-F8D4-4547-B0CC-E9C37EFD3E8E}" type="pres">
      <dgm:prSet presAssocID="{339707B3-FBF4-46A9-A6CB-FD10E8EC439B}" presName="node" presStyleLbl="alignAccFollowNode1" presStyleIdx="0" presStyleCnt="8" custScaleX="145450" custScaleY="81267" custLinFactX="-103243" custLinFactNeighborX="-200000" custLinFactNeighborY="7436">
        <dgm:presLayoutVars>
          <dgm:bulletEnabled val="1"/>
        </dgm:presLayoutVars>
      </dgm:prSet>
      <dgm:spPr/>
      <dgm:t>
        <a:bodyPr/>
        <a:lstStyle/>
        <a:p>
          <a:endParaRPr lang="id-ID"/>
        </a:p>
      </dgm:t>
    </dgm:pt>
    <dgm:pt modelId="{0D913E0F-21FE-45D8-9DA5-7E539F671042}" type="pres">
      <dgm:prSet presAssocID="{C8F41EE5-FAC9-4D38-836C-7615692AD753}" presName="sibTrans" presStyleCnt="0"/>
      <dgm:spPr/>
      <dgm:t>
        <a:bodyPr/>
        <a:lstStyle/>
        <a:p>
          <a:endParaRPr lang="id-ID"/>
        </a:p>
      </dgm:t>
    </dgm:pt>
    <dgm:pt modelId="{DA964832-55E9-4C18-9B71-5AACD862BEF0}" type="pres">
      <dgm:prSet presAssocID="{CD79DE36-CDF7-42DD-99BE-80D2788F5464}" presName="node" presStyleLbl="alignAccFollowNode1" presStyleIdx="1" presStyleCnt="8" custScaleX="385827" custLinFactX="-25398" custLinFactNeighborX="-100000" custLinFactNeighborY="7436">
        <dgm:presLayoutVars>
          <dgm:bulletEnabled val="1"/>
        </dgm:presLayoutVars>
      </dgm:prSet>
      <dgm:spPr/>
      <dgm:t>
        <a:bodyPr/>
        <a:lstStyle/>
        <a:p>
          <a:endParaRPr lang="id-ID"/>
        </a:p>
      </dgm:t>
    </dgm:pt>
    <dgm:pt modelId="{C0505143-889A-499E-B2A1-D16014E9D331}" type="pres">
      <dgm:prSet presAssocID="{7292E777-97C2-453E-A0CE-E3BD9E1E57BB}" presName="vSp" presStyleCnt="0"/>
      <dgm:spPr/>
      <dgm:t>
        <a:bodyPr/>
        <a:lstStyle/>
        <a:p>
          <a:endParaRPr lang="id-ID"/>
        </a:p>
      </dgm:t>
    </dgm:pt>
    <dgm:pt modelId="{66B36CAA-0D28-4317-ACB8-E56FBB7F8E5B}" type="pres">
      <dgm:prSet presAssocID="{2D75D709-BB51-4238-9449-46ED0DF30534}" presName="horFlow" presStyleCnt="0"/>
      <dgm:spPr/>
      <dgm:t>
        <a:bodyPr/>
        <a:lstStyle/>
        <a:p>
          <a:endParaRPr lang="id-ID"/>
        </a:p>
      </dgm:t>
    </dgm:pt>
    <dgm:pt modelId="{3C2355F9-0040-4A1C-8BF9-DFFE05ADACE5}" type="pres">
      <dgm:prSet presAssocID="{2D75D709-BB51-4238-9449-46ED0DF30534}" presName="bigChev" presStyleLbl="node1" presStyleIdx="1" presStyleCnt="4" custLinFactX="70852" custLinFactNeighborX="100000" custLinFactNeighborY="5791"/>
      <dgm:spPr/>
      <dgm:t>
        <a:bodyPr/>
        <a:lstStyle/>
        <a:p>
          <a:endParaRPr lang="id-ID"/>
        </a:p>
      </dgm:t>
    </dgm:pt>
    <dgm:pt modelId="{AF8B1CA8-59D6-449E-B00D-0ED061239176}" type="pres">
      <dgm:prSet presAssocID="{5F116ECC-5B18-42E0-B4D3-77246CD1679E}" presName="parTrans" presStyleCnt="0"/>
      <dgm:spPr/>
      <dgm:t>
        <a:bodyPr/>
        <a:lstStyle/>
        <a:p>
          <a:endParaRPr lang="id-ID"/>
        </a:p>
      </dgm:t>
    </dgm:pt>
    <dgm:pt modelId="{A11FB477-38B4-4B67-9469-6CD4832D1527}" type="pres">
      <dgm:prSet presAssocID="{730006CD-0CC3-4E36-B828-DDA4C9E8EBDF}" presName="node" presStyleLbl="alignAccFollowNode1" presStyleIdx="2" presStyleCnt="8" custScaleX="145450" custScaleY="81267" custLinFactX="-103243" custLinFactNeighborX="-200000" custLinFactNeighborY="7436">
        <dgm:presLayoutVars>
          <dgm:bulletEnabled val="1"/>
        </dgm:presLayoutVars>
      </dgm:prSet>
      <dgm:spPr/>
      <dgm:t>
        <a:bodyPr/>
        <a:lstStyle/>
        <a:p>
          <a:endParaRPr lang="id-ID"/>
        </a:p>
      </dgm:t>
    </dgm:pt>
    <dgm:pt modelId="{50AF9ECD-2F1B-4171-A6F8-997DF581C775}" type="pres">
      <dgm:prSet presAssocID="{20C4CA37-41EC-4112-95A1-9B320E682BB5}" presName="sibTrans" presStyleCnt="0"/>
      <dgm:spPr/>
      <dgm:t>
        <a:bodyPr/>
        <a:lstStyle/>
        <a:p>
          <a:endParaRPr lang="id-ID"/>
        </a:p>
      </dgm:t>
    </dgm:pt>
    <dgm:pt modelId="{9C92320E-9575-48CB-8F40-855F1A723F33}" type="pres">
      <dgm:prSet presAssocID="{CABE42CF-32A5-463D-9F1B-3E37FF6C8819}" presName="node" presStyleLbl="alignAccFollowNode1" presStyleIdx="3" presStyleCnt="8" custScaleX="385827" custLinFactX="-25398" custLinFactNeighborX="-100000" custLinFactNeighborY="7436">
        <dgm:presLayoutVars>
          <dgm:bulletEnabled val="1"/>
        </dgm:presLayoutVars>
      </dgm:prSet>
      <dgm:spPr/>
      <dgm:t>
        <a:bodyPr/>
        <a:lstStyle/>
        <a:p>
          <a:endParaRPr lang="id-ID"/>
        </a:p>
      </dgm:t>
    </dgm:pt>
    <dgm:pt modelId="{180C9834-320B-4AE5-8852-5546BCA05095}" type="pres">
      <dgm:prSet presAssocID="{2D75D709-BB51-4238-9449-46ED0DF30534}" presName="vSp" presStyleCnt="0"/>
      <dgm:spPr/>
      <dgm:t>
        <a:bodyPr/>
        <a:lstStyle/>
        <a:p>
          <a:endParaRPr lang="id-ID"/>
        </a:p>
      </dgm:t>
    </dgm:pt>
    <dgm:pt modelId="{A68830F6-0E11-44C3-80BB-7C09AA682073}" type="pres">
      <dgm:prSet presAssocID="{44B2AEAC-626B-42B9-8162-DC7464A5CC4E}" presName="horFlow" presStyleCnt="0"/>
      <dgm:spPr/>
      <dgm:t>
        <a:bodyPr/>
        <a:lstStyle/>
        <a:p>
          <a:endParaRPr lang="id-ID"/>
        </a:p>
      </dgm:t>
    </dgm:pt>
    <dgm:pt modelId="{F97A656D-DBC6-42E5-9D88-95EF4E895296}" type="pres">
      <dgm:prSet presAssocID="{44B2AEAC-626B-42B9-8162-DC7464A5CC4E}" presName="bigChev" presStyleLbl="node1" presStyleIdx="2" presStyleCnt="4" custLinFactX="70852" custLinFactNeighborX="100000" custLinFactNeighborY="1543"/>
      <dgm:spPr/>
      <dgm:t>
        <a:bodyPr/>
        <a:lstStyle/>
        <a:p>
          <a:endParaRPr lang="id-ID"/>
        </a:p>
      </dgm:t>
    </dgm:pt>
    <dgm:pt modelId="{6AEDD018-E8E4-4309-BB80-4A7D43AA87A2}" type="pres">
      <dgm:prSet presAssocID="{10685D50-BBFF-4DCA-B422-2F2B5378BF9E}" presName="parTrans" presStyleCnt="0"/>
      <dgm:spPr/>
      <dgm:t>
        <a:bodyPr/>
        <a:lstStyle/>
        <a:p>
          <a:endParaRPr lang="id-ID"/>
        </a:p>
      </dgm:t>
    </dgm:pt>
    <dgm:pt modelId="{65A5D507-B3A4-4BF4-94BA-4F181C6F16F5}" type="pres">
      <dgm:prSet presAssocID="{3133C97D-2377-4B42-BAD8-8BE1C1C58603}" presName="node" presStyleLbl="alignAccFollowNode1" presStyleIdx="4" presStyleCnt="8" custScaleX="145450" custScaleY="81267" custLinFactX="-102499" custLinFactNeighborX="-200000" custLinFactNeighborY="1859">
        <dgm:presLayoutVars>
          <dgm:bulletEnabled val="1"/>
        </dgm:presLayoutVars>
      </dgm:prSet>
      <dgm:spPr/>
      <dgm:t>
        <a:bodyPr/>
        <a:lstStyle/>
        <a:p>
          <a:endParaRPr lang="id-ID"/>
        </a:p>
      </dgm:t>
    </dgm:pt>
    <dgm:pt modelId="{936156DD-B30D-4441-8A25-E4EEA48C7E3D}" type="pres">
      <dgm:prSet presAssocID="{38DF4725-6BD5-4865-8EB7-FB36F7032009}" presName="sibTrans" presStyleCnt="0"/>
      <dgm:spPr/>
      <dgm:t>
        <a:bodyPr/>
        <a:lstStyle/>
        <a:p>
          <a:endParaRPr lang="id-ID"/>
        </a:p>
      </dgm:t>
    </dgm:pt>
    <dgm:pt modelId="{0D0FF70A-A808-4BF4-95AE-A8E79FAB2B84}" type="pres">
      <dgm:prSet presAssocID="{B08987B5-BE22-4835-9E0E-7A92BA184B7B}" presName="node" presStyleLbl="alignAccFollowNode1" presStyleIdx="5" presStyleCnt="8" custScaleX="385827" custLinFactX="-26142" custLinFactNeighborX="-100000" custLinFactNeighborY="1859">
        <dgm:presLayoutVars>
          <dgm:bulletEnabled val="1"/>
        </dgm:presLayoutVars>
      </dgm:prSet>
      <dgm:spPr/>
      <dgm:t>
        <a:bodyPr/>
        <a:lstStyle/>
        <a:p>
          <a:endParaRPr lang="id-ID"/>
        </a:p>
      </dgm:t>
    </dgm:pt>
    <dgm:pt modelId="{CBED771D-6251-4DD0-A1F9-735EE4FA8C39}" type="pres">
      <dgm:prSet presAssocID="{44B2AEAC-626B-42B9-8162-DC7464A5CC4E}" presName="vSp" presStyleCnt="0"/>
      <dgm:spPr/>
      <dgm:t>
        <a:bodyPr/>
        <a:lstStyle/>
        <a:p>
          <a:endParaRPr lang="id-ID"/>
        </a:p>
      </dgm:t>
    </dgm:pt>
    <dgm:pt modelId="{3B3A9660-434E-483A-B033-EB369CA8C147}" type="pres">
      <dgm:prSet presAssocID="{E937D3E9-5C85-4BAA-A612-54210E5A1FE9}" presName="horFlow" presStyleCnt="0"/>
      <dgm:spPr/>
      <dgm:t>
        <a:bodyPr/>
        <a:lstStyle/>
        <a:p>
          <a:endParaRPr lang="id-ID"/>
        </a:p>
      </dgm:t>
    </dgm:pt>
    <dgm:pt modelId="{7992F270-203A-427F-905E-B0B8E6FF63B2}" type="pres">
      <dgm:prSet presAssocID="{E937D3E9-5C85-4BAA-A612-54210E5A1FE9}" presName="bigChev" presStyleLbl="node1" presStyleIdx="3" presStyleCnt="4" custLinFactX="70852" custLinFactNeighborX="100000" custLinFactNeighborY="-3086"/>
      <dgm:spPr/>
      <dgm:t>
        <a:bodyPr/>
        <a:lstStyle/>
        <a:p>
          <a:endParaRPr lang="id-ID"/>
        </a:p>
      </dgm:t>
    </dgm:pt>
    <dgm:pt modelId="{ACABBE9D-222C-4616-A90E-B197C201DC5F}" type="pres">
      <dgm:prSet presAssocID="{15297019-3B8A-495A-B028-774BA0F83323}" presName="parTrans" presStyleCnt="0"/>
      <dgm:spPr/>
      <dgm:t>
        <a:bodyPr/>
        <a:lstStyle/>
        <a:p>
          <a:endParaRPr lang="id-ID"/>
        </a:p>
      </dgm:t>
    </dgm:pt>
    <dgm:pt modelId="{7242D4DE-B7CC-46DB-81C4-58755C1C153C}" type="pres">
      <dgm:prSet presAssocID="{A0A02DE7-588E-44AE-8F48-CC24AC74AAF5}" presName="node" presStyleLbl="alignAccFollowNode1" presStyleIdx="6" presStyleCnt="8" custScaleX="145450" custScaleY="81267" custLinFactX="-102499" custLinFactNeighborX="-200000" custLinFactNeighborY="-1859">
        <dgm:presLayoutVars>
          <dgm:bulletEnabled val="1"/>
        </dgm:presLayoutVars>
      </dgm:prSet>
      <dgm:spPr/>
      <dgm:t>
        <a:bodyPr/>
        <a:lstStyle/>
        <a:p>
          <a:endParaRPr lang="id-ID"/>
        </a:p>
      </dgm:t>
    </dgm:pt>
    <dgm:pt modelId="{4BA9D622-0C58-47DC-AB30-DF0F731D7B8D}" type="pres">
      <dgm:prSet presAssocID="{8DA9EED2-AD6E-46A6-9C08-54038B375186}" presName="sibTrans" presStyleCnt="0"/>
      <dgm:spPr/>
      <dgm:t>
        <a:bodyPr/>
        <a:lstStyle/>
        <a:p>
          <a:endParaRPr lang="id-ID"/>
        </a:p>
      </dgm:t>
    </dgm:pt>
    <dgm:pt modelId="{92D56636-B96B-452F-8A5A-42CF2095903A}" type="pres">
      <dgm:prSet presAssocID="{6CCC888A-610A-4199-AE46-8208558537D8}" presName="node" presStyleLbl="alignAccFollowNode1" presStyleIdx="7" presStyleCnt="8" custScaleX="385827" custLinFactX="-26142" custLinFactNeighborX="-100000" custLinFactNeighborY="-1859">
        <dgm:presLayoutVars>
          <dgm:bulletEnabled val="1"/>
        </dgm:presLayoutVars>
      </dgm:prSet>
      <dgm:spPr/>
      <dgm:t>
        <a:bodyPr/>
        <a:lstStyle/>
        <a:p>
          <a:endParaRPr lang="id-ID"/>
        </a:p>
      </dgm:t>
    </dgm:pt>
  </dgm:ptLst>
  <dgm:cxnLst>
    <dgm:cxn modelId="{B733DC27-6D72-4A59-B954-12371FEF4687}" type="presOf" srcId="{A0A02DE7-588E-44AE-8F48-CC24AC74AAF5}" destId="{7242D4DE-B7CC-46DB-81C4-58755C1C153C}" srcOrd="0" destOrd="0" presId="urn:microsoft.com/office/officeart/2005/8/layout/lProcess3"/>
    <dgm:cxn modelId="{7A28F323-2398-4F04-91E4-72B222A407B7}" srcId="{44B2AEAC-626B-42B9-8162-DC7464A5CC4E}" destId="{B08987B5-BE22-4835-9E0E-7A92BA184B7B}" srcOrd="1" destOrd="0" parTransId="{E4B6BBB1-7DFE-41F6-8D6F-71F15687DACA}" sibTransId="{D6BB53F4-04C6-4258-B08F-6205F3F98EF9}"/>
    <dgm:cxn modelId="{771B3502-2A4F-4CAB-8145-FFE18239D8A0}" type="presOf" srcId="{E937D3E9-5C85-4BAA-A612-54210E5A1FE9}" destId="{7992F270-203A-427F-905E-B0B8E6FF63B2}" srcOrd="0" destOrd="0" presId="urn:microsoft.com/office/officeart/2005/8/layout/lProcess3"/>
    <dgm:cxn modelId="{9F5D8250-BE50-48DF-A9F1-3275353EDB6F}" srcId="{7292E777-97C2-453E-A0CE-E3BD9E1E57BB}" destId="{339707B3-FBF4-46A9-A6CB-FD10E8EC439B}" srcOrd="0" destOrd="0" parTransId="{E6C6D69D-AB75-43A6-A943-116D25A08309}" sibTransId="{C8F41EE5-FAC9-4D38-836C-7615692AD753}"/>
    <dgm:cxn modelId="{0BC31A8D-5282-4F3E-918C-9E76E7EB07B0}" type="presOf" srcId="{CABE42CF-32A5-463D-9F1B-3E37FF6C8819}" destId="{9C92320E-9575-48CB-8F40-855F1A723F33}" srcOrd="0" destOrd="0" presId="urn:microsoft.com/office/officeart/2005/8/layout/lProcess3"/>
    <dgm:cxn modelId="{0FD0A186-AE74-43FC-A542-BBD3BBCD7DA7}" type="presOf" srcId="{C97352F1-2F0F-46AE-B960-90F1962BE851}" destId="{85B87582-E9D0-4A2F-941E-49273BAA285D}" srcOrd="0" destOrd="0" presId="urn:microsoft.com/office/officeart/2005/8/layout/lProcess3"/>
    <dgm:cxn modelId="{7871DD08-82E0-4071-B391-8CE04D92A5E8}" type="presOf" srcId="{3133C97D-2377-4B42-BAD8-8BE1C1C58603}" destId="{65A5D507-B3A4-4BF4-94BA-4F181C6F16F5}" srcOrd="0" destOrd="0" presId="urn:microsoft.com/office/officeart/2005/8/layout/lProcess3"/>
    <dgm:cxn modelId="{1B1802EE-76F8-42CE-97B2-2E8654ACE95B}" srcId="{E937D3E9-5C85-4BAA-A612-54210E5A1FE9}" destId="{6CCC888A-610A-4199-AE46-8208558537D8}" srcOrd="1" destOrd="0" parTransId="{0269C25E-3B14-4287-8787-1AF388FB7CEE}" sibTransId="{B2FF6929-3B4A-47E8-A51B-171305A3DBA8}"/>
    <dgm:cxn modelId="{D7AE404F-519F-4547-8C56-9DBCA319A9EF}" type="presOf" srcId="{B08987B5-BE22-4835-9E0E-7A92BA184B7B}" destId="{0D0FF70A-A808-4BF4-95AE-A8E79FAB2B84}" srcOrd="0" destOrd="0" presId="urn:microsoft.com/office/officeart/2005/8/layout/lProcess3"/>
    <dgm:cxn modelId="{288C0354-685F-4A94-9B76-A0688655D9A3}" type="presOf" srcId="{7292E777-97C2-453E-A0CE-E3BD9E1E57BB}" destId="{4B58B938-9601-47FC-BAA2-42FE1EACA4C0}" srcOrd="0" destOrd="0" presId="urn:microsoft.com/office/officeart/2005/8/layout/lProcess3"/>
    <dgm:cxn modelId="{47360507-7D94-42EE-8BDE-2DF54E8E7E5F}" srcId="{2D75D709-BB51-4238-9449-46ED0DF30534}" destId="{CABE42CF-32A5-463D-9F1B-3E37FF6C8819}" srcOrd="1" destOrd="0" parTransId="{2BF885FA-A2E8-471A-A7E4-7C60421E8A8A}" sibTransId="{BB9FE59D-56FD-40B8-B80D-AB414A9393D1}"/>
    <dgm:cxn modelId="{0EB01535-C5A8-4588-BAC5-F0A24F86C84F}" srcId="{C97352F1-2F0F-46AE-B960-90F1962BE851}" destId="{7292E777-97C2-453E-A0CE-E3BD9E1E57BB}" srcOrd="0" destOrd="0" parTransId="{E7F258B7-49EC-4C90-B9ED-C19969E062B5}" sibTransId="{652825C0-5A45-48B6-918F-E268F22716D2}"/>
    <dgm:cxn modelId="{79755E87-46F9-4D86-BF77-4BEEC023E8CF}" type="presOf" srcId="{2D75D709-BB51-4238-9449-46ED0DF30534}" destId="{3C2355F9-0040-4A1C-8BF9-DFFE05ADACE5}" srcOrd="0" destOrd="0" presId="urn:microsoft.com/office/officeart/2005/8/layout/lProcess3"/>
    <dgm:cxn modelId="{CE63E1CB-43B2-4B92-88FB-C32423FDA162}" srcId="{C97352F1-2F0F-46AE-B960-90F1962BE851}" destId="{E937D3E9-5C85-4BAA-A612-54210E5A1FE9}" srcOrd="3" destOrd="0" parTransId="{91AF31F3-7B17-46F0-9352-0647ACF6DC7C}" sibTransId="{D32E05B8-4F8E-4C7A-9F99-05ED30FA64B5}"/>
    <dgm:cxn modelId="{2C0DC5CD-D8E3-48C7-8332-5CF81CF5AF74}" type="presOf" srcId="{6CCC888A-610A-4199-AE46-8208558537D8}" destId="{92D56636-B96B-452F-8A5A-42CF2095903A}" srcOrd="0" destOrd="0" presId="urn:microsoft.com/office/officeart/2005/8/layout/lProcess3"/>
    <dgm:cxn modelId="{7935EA81-72CF-4108-A5F0-5F5C6D81D905}" srcId="{2D75D709-BB51-4238-9449-46ED0DF30534}" destId="{730006CD-0CC3-4E36-B828-DDA4C9E8EBDF}" srcOrd="0" destOrd="0" parTransId="{5F116ECC-5B18-42E0-B4D3-77246CD1679E}" sibTransId="{20C4CA37-41EC-4112-95A1-9B320E682BB5}"/>
    <dgm:cxn modelId="{23B5C20B-BBEA-458E-A0E1-B576BE2FF408}" srcId="{E937D3E9-5C85-4BAA-A612-54210E5A1FE9}" destId="{A0A02DE7-588E-44AE-8F48-CC24AC74AAF5}" srcOrd="0" destOrd="0" parTransId="{15297019-3B8A-495A-B028-774BA0F83323}" sibTransId="{8DA9EED2-AD6E-46A6-9C08-54038B375186}"/>
    <dgm:cxn modelId="{12CF51C7-65A5-44A8-8DF0-A8015635DB04}" srcId="{7292E777-97C2-453E-A0CE-E3BD9E1E57BB}" destId="{CD79DE36-CDF7-42DD-99BE-80D2788F5464}" srcOrd="1" destOrd="0" parTransId="{66E9FDAA-7789-477B-9EFA-B9E43F7EB064}" sibTransId="{7A067499-2911-4BF1-9A4D-DDAE5B5609CD}"/>
    <dgm:cxn modelId="{D1CEAB66-A33E-421D-9676-3F9F666A6FEE}" type="presOf" srcId="{339707B3-FBF4-46A9-A6CB-FD10E8EC439B}" destId="{B5761A2D-F8D4-4547-B0CC-E9C37EFD3E8E}" srcOrd="0" destOrd="0" presId="urn:microsoft.com/office/officeart/2005/8/layout/lProcess3"/>
    <dgm:cxn modelId="{91AE4C03-20AB-4B29-A76C-7D6B8C45E724}" srcId="{C97352F1-2F0F-46AE-B960-90F1962BE851}" destId="{2D75D709-BB51-4238-9449-46ED0DF30534}" srcOrd="1" destOrd="0" parTransId="{7B62555E-F530-486D-9D47-E25A064AE1A0}" sibTransId="{43C591DB-7AFD-4656-8507-030CE65A622D}"/>
    <dgm:cxn modelId="{FFC0B6E0-90C7-462E-A6D7-6332544DC35A}" type="presOf" srcId="{CD79DE36-CDF7-42DD-99BE-80D2788F5464}" destId="{DA964832-55E9-4C18-9B71-5AACD862BEF0}" srcOrd="0" destOrd="0" presId="urn:microsoft.com/office/officeart/2005/8/layout/lProcess3"/>
    <dgm:cxn modelId="{704FFB6B-F6C4-4948-9F77-E37EB9FFA7BA}" type="presOf" srcId="{730006CD-0CC3-4E36-B828-DDA4C9E8EBDF}" destId="{A11FB477-38B4-4B67-9469-6CD4832D1527}" srcOrd="0" destOrd="0" presId="urn:microsoft.com/office/officeart/2005/8/layout/lProcess3"/>
    <dgm:cxn modelId="{6B06A62D-8143-4C18-81F0-68423F3DC2A0}" srcId="{C97352F1-2F0F-46AE-B960-90F1962BE851}" destId="{44B2AEAC-626B-42B9-8162-DC7464A5CC4E}" srcOrd="2" destOrd="0" parTransId="{19B24548-0319-49A6-ACA7-6664859B6B15}" sibTransId="{A46F7768-A467-40C4-861E-94A03012D099}"/>
    <dgm:cxn modelId="{F69335A3-384C-4D63-AA22-4E3882113295}" type="presOf" srcId="{44B2AEAC-626B-42B9-8162-DC7464A5CC4E}" destId="{F97A656D-DBC6-42E5-9D88-95EF4E895296}" srcOrd="0" destOrd="0" presId="urn:microsoft.com/office/officeart/2005/8/layout/lProcess3"/>
    <dgm:cxn modelId="{03D4193A-4BCE-4605-8B14-FD9B465D9583}" srcId="{44B2AEAC-626B-42B9-8162-DC7464A5CC4E}" destId="{3133C97D-2377-4B42-BAD8-8BE1C1C58603}" srcOrd="0" destOrd="0" parTransId="{10685D50-BBFF-4DCA-B422-2F2B5378BF9E}" sibTransId="{38DF4725-6BD5-4865-8EB7-FB36F7032009}"/>
    <dgm:cxn modelId="{C6CCDB79-0A17-4CCB-A2B9-65E61A2A63B2}" type="presParOf" srcId="{85B87582-E9D0-4A2F-941E-49273BAA285D}" destId="{E1089C31-0B4E-41C0-9342-90A0FBC06D84}" srcOrd="0" destOrd="0" presId="urn:microsoft.com/office/officeart/2005/8/layout/lProcess3"/>
    <dgm:cxn modelId="{CFCE4FAC-019B-47A9-85CD-1CFABD23F37B}" type="presParOf" srcId="{E1089C31-0B4E-41C0-9342-90A0FBC06D84}" destId="{4B58B938-9601-47FC-BAA2-42FE1EACA4C0}" srcOrd="0" destOrd="0" presId="urn:microsoft.com/office/officeart/2005/8/layout/lProcess3"/>
    <dgm:cxn modelId="{CD63817B-3C89-41B4-A2C3-06FC928AD376}" type="presParOf" srcId="{E1089C31-0B4E-41C0-9342-90A0FBC06D84}" destId="{CA752F61-4E56-4904-A1DE-9324598C58DD}" srcOrd="1" destOrd="0" presId="urn:microsoft.com/office/officeart/2005/8/layout/lProcess3"/>
    <dgm:cxn modelId="{E827E504-371E-48F1-A69D-9AF82F0F9116}" type="presParOf" srcId="{E1089C31-0B4E-41C0-9342-90A0FBC06D84}" destId="{B5761A2D-F8D4-4547-B0CC-E9C37EFD3E8E}" srcOrd="2" destOrd="0" presId="urn:microsoft.com/office/officeart/2005/8/layout/lProcess3"/>
    <dgm:cxn modelId="{A59C15C2-BB95-44A7-8532-E141BB79FA99}" type="presParOf" srcId="{E1089C31-0B4E-41C0-9342-90A0FBC06D84}" destId="{0D913E0F-21FE-45D8-9DA5-7E539F671042}" srcOrd="3" destOrd="0" presId="urn:microsoft.com/office/officeart/2005/8/layout/lProcess3"/>
    <dgm:cxn modelId="{C508543C-13BF-48C3-B682-0CA0BCE97270}" type="presParOf" srcId="{E1089C31-0B4E-41C0-9342-90A0FBC06D84}" destId="{DA964832-55E9-4C18-9B71-5AACD862BEF0}" srcOrd="4" destOrd="0" presId="urn:microsoft.com/office/officeart/2005/8/layout/lProcess3"/>
    <dgm:cxn modelId="{8CAE186F-F4C2-47CF-AE49-BA6BC65ACD98}" type="presParOf" srcId="{85B87582-E9D0-4A2F-941E-49273BAA285D}" destId="{C0505143-889A-499E-B2A1-D16014E9D331}" srcOrd="1" destOrd="0" presId="urn:microsoft.com/office/officeart/2005/8/layout/lProcess3"/>
    <dgm:cxn modelId="{D557A216-1861-4CE9-ADC6-1A36BC2E2BA3}" type="presParOf" srcId="{85B87582-E9D0-4A2F-941E-49273BAA285D}" destId="{66B36CAA-0D28-4317-ACB8-E56FBB7F8E5B}" srcOrd="2" destOrd="0" presId="urn:microsoft.com/office/officeart/2005/8/layout/lProcess3"/>
    <dgm:cxn modelId="{A0CFFE6F-AA28-4F10-B0A8-E13E6EB3715D}" type="presParOf" srcId="{66B36CAA-0D28-4317-ACB8-E56FBB7F8E5B}" destId="{3C2355F9-0040-4A1C-8BF9-DFFE05ADACE5}" srcOrd="0" destOrd="0" presId="urn:microsoft.com/office/officeart/2005/8/layout/lProcess3"/>
    <dgm:cxn modelId="{6A9690B8-1468-4696-992F-8D8ECA8BF19A}" type="presParOf" srcId="{66B36CAA-0D28-4317-ACB8-E56FBB7F8E5B}" destId="{AF8B1CA8-59D6-449E-B00D-0ED061239176}" srcOrd="1" destOrd="0" presId="urn:microsoft.com/office/officeart/2005/8/layout/lProcess3"/>
    <dgm:cxn modelId="{BA2C8E60-7875-4097-936B-F10963BA277A}" type="presParOf" srcId="{66B36CAA-0D28-4317-ACB8-E56FBB7F8E5B}" destId="{A11FB477-38B4-4B67-9469-6CD4832D1527}" srcOrd="2" destOrd="0" presId="urn:microsoft.com/office/officeart/2005/8/layout/lProcess3"/>
    <dgm:cxn modelId="{967AA41C-3586-4DAD-9DED-19F6FBC42964}" type="presParOf" srcId="{66B36CAA-0D28-4317-ACB8-E56FBB7F8E5B}" destId="{50AF9ECD-2F1B-4171-A6F8-997DF581C775}" srcOrd="3" destOrd="0" presId="urn:microsoft.com/office/officeart/2005/8/layout/lProcess3"/>
    <dgm:cxn modelId="{86917D00-EB4F-4504-A57B-1359C0A01BC5}" type="presParOf" srcId="{66B36CAA-0D28-4317-ACB8-E56FBB7F8E5B}" destId="{9C92320E-9575-48CB-8F40-855F1A723F33}" srcOrd="4" destOrd="0" presId="urn:microsoft.com/office/officeart/2005/8/layout/lProcess3"/>
    <dgm:cxn modelId="{FB292C09-7CDC-456B-B447-96F5CD13ED3E}" type="presParOf" srcId="{85B87582-E9D0-4A2F-941E-49273BAA285D}" destId="{180C9834-320B-4AE5-8852-5546BCA05095}" srcOrd="3" destOrd="0" presId="urn:microsoft.com/office/officeart/2005/8/layout/lProcess3"/>
    <dgm:cxn modelId="{988EAAF5-BA36-4F41-92BD-9760FB18B0A1}" type="presParOf" srcId="{85B87582-E9D0-4A2F-941E-49273BAA285D}" destId="{A68830F6-0E11-44C3-80BB-7C09AA682073}" srcOrd="4" destOrd="0" presId="urn:microsoft.com/office/officeart/2005/8/layout/lProcess3"/>
    <dgm:cxn modelId="{ADB7129C-1439-4602-AE6E-6B70CAD13E9B}" type="presParOf" srcId="{A68830F6-0E11-44C3-80BB-7C09AA682073}" destId="{F97A656D-DBC6-42E5-9D88-95EF4E895296}" srcOrd="0" destOrd="0" presId="urn:microsoft.com/office/officeart/2005/8/layout/lProcess3"/>
    <dgm:cxn modelId="{0CFD26FD-09C6-4D09-9B2B-59CF6F75BEDD}" type="presParOf" srcId="{A68830F6-0E11-44C3-80BB-7C09AA682073}" destId="{6AEDD018-E8E4-4309-BB80-4A7D43AA87A2}" srcOrd="1" destOrd="0" presId="urn:microsoft.com/office/officeart/2005/8/layout/lProcess3"/>
    <dgm:cxn modelId="{837F79E7-89D9-4CA4-8E0C-D6D01D9320F3}" type="presParOf" srcId="{A68830F6-0E11-44C3-80BB-7C09AA682073}" destId="{65A5D507-B3A4-4BF4-94BA-4F181C6F16F5}" srcOrd="2" destOrd="0" presId="urn:microsoft.com/office/officeart/2005/8/layout/lProcess3"/>
    <dgm:cxn modelId="{59E245E4-1528-4F5B-8C22-84ED75954B73}" type="presParOf" srcId="{A68830F6-0E11-44C3-80BB-7C09AA682073}" destId="{936156DD-B30D-4441-8A25-E4EEA48C7E3D}" srcOrd="3" destOrd="0" presId="urn:microsoft.com/office/officeart/2005/8/layout/lProcess3"/>
    <dgm:cxn modelId="{87AB8EAB-3C9E-47B4-A9B7-E6CBC5DC1087}" type="presParOf" srcId="{A68830F6-0E11-44C3-80BB-7C09AA682073}" destId="{0D0FF70A-A808-4BF4-95AE-A8E79FAB2B84}" srcOrd="4" destOrd="0" presId="urn:microsoft.com/office/officeart/2005/8/layout/lProcess3"/>
    <dgm:cxn modelId="{E9CC869F-86FE-4D82-A449-D7D9E5B7E665}" type="presParOf" srcId="{85B87582-E9D0-4A2F-941E-49273BAA285D}" destId="{CBED771D-6251-4DD0-A1F9-735EE4FA8C39}" srcOrd="5" destOrd="0" presId="urn:microsoft.com/office/officeart/2005/8/layout/lProcess3"/>
    <dgm:cxn modelId="{E6A94F2A-0E24-42FC-9DBB-BF8ADAFBC45E}" type="presParOf" srcId="{85B87582-E9D0-4A2F-941E-49273BAA285D}" destId="{3B3A9660-434E-483A-B033-EB369CA8C147}" srcOrd="6" destOrd="0" presId="urn:microsoft.com/office/officeart/2005/8/layout/lProcess3"/>
    <dgm:cxn modelId="{02179A1D-53BA-4FD5-9D60-80E26ECCC0A5}" type="presParOf" srcId="{3B3A9660-434E-483A-B033-EB369CA8C147}" destId="{7992F270-203A-427F-905E-B0B8E6FF63B2}" srcOrd="0" destOrd="0" presId="urn:microsoft.com/office/officeart/2005/8/layout/lProcess3"/>
    <dgm:cxn modelId="{C8599A39-DB64-4BBB-806F-77D96B9EEB65}" type="presParOf" srcId="{3B3A9660-434E-483A-B033-EB369CA8C147}" destId="{ACABBE9D-222C-4616-A90E-B197C201DC5F}" srcOrd="1" destOrd="0" presId="urn:microsoft.com/office/officeart/2005/8/layout/lProcess3"/>
    <dgm:cxn modelId="{5348A0ED-8395-472B-BDB5-6B9AA18F3BD4}" type="presParOf" srcId="{3B3A9660-434E-483A-B033-EB369CA8C147}" destId="{7242D4DE-B7CC-46DB-81C4-58755C1C153C}" srcOrd="2" destOrd="0" presId="urn:microsoft.com/office/officeart/2005/8/layout/lProcess3"/>
    <dgm:cxn modelId="{21E1D4BE-0FCE-4229-801E-F3ACD5EAFFBC}" type="presParOf" srcId="{3B3A9660-434E-483A-B033-EB369CA8C147}" destId="{4BA9D622-0C58-47DC-AB30-DF0F731D7B8D}" srcOrd="3" destOrd="0" presId="urn:microsoft.com/office/officeart/2005/8/layout/lProcess3"/>
    <dgm:cxn modelId="{AE7F9352-21DD-474F-9631-6029A73F017B}" type="presParOf" srcId="{3B3A9660-434E-483A-B033-EB369CA8C147}" destId="{92D56636-B96B-452F-8A5A-42CF2095903A}" srcOrd="4"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9" loCatId="process" qsTypeId="urn:microsoft.com/office/officeart/2005/8/quickstyle/simple1" qsCatId="simple" csTypeId="urn:microsoft.com/office/officeart/2005/8/colors/colorful1" csCatId="colorful" phldr="1"/>
      <dgm:spPr/>
      <dgm:t>
        <a:bodyPr/>
        <a:lstStyle/>
        <a:p>
          <a:endParaRPr lang="en-US"/>
        </a:p>
      </dgm:t>
    </dgm:pt>
    <dgm:pt modelId="{62F3A35F-EA2B-462C-89DA-224952DBD84B}">
      <dgm:prSet phldrT="[Text]" custT="1"/>
      <dgm:spPr>
        <a:ln>
          <a:noFill/>
        </a:ln>
      </dgm:spPr>
      <dgm:t>
        <a:bodyPr lIns="540000"/>
        <a:lstStyle/>
        <a:p>
          <a:pPr algn="r"/>
          <a:endParaRPr lang="en-US" sz="1400" b="1" dirty="0">
            <a:solidFill>
              <a:schemeClr val="bg1"/>
            </a:solidFill>
          </a:endParaRPr>
        </a:p>
      </dgm:t>
    </dgm:pt>
    <dgm:pt modelId="{68C8E73F-A05A-4DC8-914A-C484D8568F55}" type="parTrans" cxnId="{78D5CF50-3633-4A11-9FE0-D306D94A091D}">
      <dgm:prSet/>
      <dgm:spPr/>
      <dgm:t>
        <a:bodyPr/>
        <a:lstStyle/>
        <a:p>
          <a:endParaRPr lang="en-US" sz="1800">
            <a:solidFill>
              <a:schemeClr val="bg1"/>
            </a:solidFill>
          </a:endParaRPr>
        </a:p>
      </dgm:t>
    </dgm:pt>
    <dgm:pt modelId="{12A631F8-73E8-4437-A632-1DA4C96C2081}" type="sibTrans" cxnId="{78D5CF50-3633-4A11-9FE0-D306D94A091D}">
      <dgm:prSet/>
      <dgm:spPr/>
      <dgm:t>
        <a:bodyPr/>
        <a:lstStyle/>
        <a:p>
          <a:endParaRPr lang="en-US" sz="1800">
            <a:solidFill>
              <a:schemeClr val="bg1"/>
            </a:solidFill>
          </a:endParaRPr>
        </a:p>
      </dgm:t>
    </dgm:pt>
    <dgm:pt modelId="{37FDA6AE-027B-4120-90CE-09301A415796}">
      <dgm:prSet phldrT="[Text]" custT="1"/>
      <dgm:spPr>
        <a:ln>
          <a:noFill/>
        </a:ln>
      </dgm:spPr>
      <dgm:t>
        <a:bodyPr lIns="540000"/>
        <a:lstStyle/>
        <a:p>
          <a:pPr algn="r"/>
          <a:endParaRPr lang="en-US" sz="1400" b="1" dirty="0">
            <a:solidFill>
              <a:schemeClr val="bg1"/>
            </a:solidFill>
          </a:endParaRPr>
        </a:p>
      </dgm:t>
    </dgm:pt>
    <dgm:pt modelId="{F547554B-51EF-4D52-BD83-B530786A53F6}" type="parTrans" cxnId="{97371629-EAFB-49C5-8D4C-1C2CC8EF98DA}">
      <dgm:prSet/>
      <dgm:spPr/>
      <dgm:t>
        <a:bodyPr/>
        <a:lstStyle/>
        <a:p>
          <a:endParaRPr lang="en-US" sz="1800">
            <a:solidFill>
              <a:schemeClr val="bg1"/>
            </a:solidFill>
          </a:endParaRPr>
        </a:p>
      </dgm:t>
    </dgm:pt>
    <dgm:pt modelId="{AACFA7FC-124D-47F0-AAB7-D837F03A13D6}" type="sibTrans" cxnId="{97371629-EAFB-49C5-8D4C-1C2CC8EF98DA}">
      <dgm:prSet/>
      <dgm:spPr/>
      <dgm:t>
        <a:bodyPr/>
        <a:lstStyle/>
        <a:p>
          <a:endParaRPr lang="en-US" sz="1800">
            <a:solidFill>
              <a:schemeClr val="bg1"/>
            </a:solidFill>
          </a:endParaRPr>
        </a:p>
      </dgm:t>
    </dgm:pt>
    <dgm:pt modelId="{8C92A023-B595-4B7E-9FD1-86305B47363F}">
      <dgm:prSet phldrT="[Text]" custT="1"/>
      <dgm:spPr>
        <a:ln>
          <a:noFill/>
        </a:ln>
      </dgm:spPr>
      <dgm:t>
        <a:bodyPr lIns="540000"/>
        <a:lstStyle/>
        <a:p>
          <a:pPr algn="r"/>
          <a:endParaRPr lang="en-US" sz="1400" b="1" dirty="0">
            <a:solidFill>
              <a:schemeClr val="bg1"/>
            </a:solidFill>
          </a:endParaRPr>
        </a:p>
      </dgm:t>
    </dgm:pt>
    <dgm:pt modelId="{126030B6-AD92-4139-8AC7-ED96A61FFA13}" type="parTrans" cxnId="{6393EA77-6C35-4795-B9F8-BC384CEB01BB}">
      <dgm:prSet/>
      <dgm:spPr/>
      <dgm:t>
        <a:bodyPr/>
        <a:lstStyle/>
        <a:p>
          <a:endParaRPr lang="en-US" sz="1800">
            <a:solidFill>
              <a:schemeClr val="bg1"/>
            </a:solidFill>
          </a:endParaRPr>
        </a:p>
      </dgm:t>
    </dgm:pt>
    <dgm:pt modelId="{45610BF7-B096-4636-A867-71803911F6BC}" type="sibTrans" cxnId="{6393EA77-6C35-4795-B9F8-BC384CEB01BB}">
      <dgm:prSet/>
      <dgm:spPr/>
      <dgm:t>
        <a:bodyPr/>
        <a:lstStyle/>
        <a:p>
          <a:endParaRPr lang="en-US" sz="1800">
            <a:solidFill>
              <a:schemeClr val="bg1"/>
            </a:solidFill>
          </a:endParaRPr>
        </a:p>
      </dgm:t>
    </dgm:pt>
    <dgm:pt modelId="{839B389E-0F3A-4E44-B6E2-13F1399C142F}">
      <dgm:prSet phldrT="[Text]" custT="1"/>
      <dgm:spPr>
        <a:ln>
          <a:noFill/>
        </a:ln>
      </dgm:spPr>
      <dgm:t>
        <a:bodyPr lIns="540000"/>
        <a:lstStyle/>
        <a:p>
          <a:pPr algn="r"/>
          <a:endParaRPr lang="en-US" sz="1400" b="1" dirty="0">
            <a:solidFill>
              <a:schemeClr val="bg1"/>
            </a:solidFill>
          </a:endParaRPr>
        </a:p>
      </dgm:t>
    </dgm:pt>
    <dgm:pt modelId="{9C2D419A-4208-435A-8DFE-59E57C79B927}" type="parTrans" cxnId="{E9F581C8-1891-4557-8FD4-140226A54CF9}">
      <dgm:prSet/>
      <dgm:spPr/>
      <dgm:t>
        <a:bodyPr/>
        <a:lstStyle/>
        <a:p>
          <a:endParaRPr lang="en-US" sz="1800"/>
        </a:p>
      </dgm:t>
    </dgm:pt>
    <dgm:pt modelId="{8F45AFFE-9FF4-4A34-B11A-ED475E2D4999}" type="sibTrans" cxnId="{E9F581C8-1891-4557-8FD4-140226A54CF9}">
      <dgm:prSet/>
      <dgm:spPr/>
      <dgm:t>
        <a:bodyPr/>
        <a:lstStyle/>
        <a:p>
          <a:endParaRPr lang="en-US" sz="1800"/>
        </a:p>
      </dgm:t>
    </dgm:pt>
    <dgm:pt modelId="{0E14D87B-5B41-48E6-8120-1C08AA6A0B44}" type="pres">
      <dgm:prSet presAssocID="{ABB6AAD5-BB22-443A-B98E-11707CBE16C9}" presName="CompostProcess" presStyleCnt="0">
        <dgm:presLayoutVars>
          <dgm:dir/>
          <dgm:resizeHandles val="exact"/>
        </dgm:presLayoutVars>
      </dgm:prSet>
      <dgm:spPr/>
      <dgm:t>
        <a:bodyPr/>
        <a:lstStyle/>
        <a:p>
          <a:endParaRPr lang="en-US"/>
        </a:p>
      </dgm:t>
    </dgm:pt>
    <dgm:pt modelId="{E1ABCEFB-BB45-4D76-AA86-DC2165466715}" type="pres">
      <dgm:prSet presAssocID="{ABB6AAD5-BB22-443A-B98E-11707CBE16C9}" presName="arrow" presStyleLbl="bgShp" presStyleIdx="0" presStyleCnt="1" custScaleX="93744" custScaleY="45749" custLinFactNeighborX="6494"/>
      <dgm:spPr>
        <a:prstGeom prst="homePlate">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0" scaled="1"/>
          <a:tileRect/>
        </a:gradFill>
      </dgm:spPr>
      <dgm:t>
        <a:bodyPr/>
        <a:lstStyle/>
        <a:p>
          <a:endParaRPr lang="id-ID"/>
        </a:p>
      </dgm:t>
    </dgm:pt>
    <dgm:pt modelId="{AC455E77-0B1E-42C2-AB28-C5128B40CED1}" type="pres">
      <dgm:prSet presAssocID="{ABB6AAD5-BB22-443A-B98E-11707CBE16C9}" presName="linearProcess" presStyleCnt="0"/>
      <dgm:spPr/>
      <dgm:t>
        <a:bodyPr/>
        <a:lstStyle/>
        <a:p>
          <a:endParaRPr lang="id-ID"/>
        </a:p>
      </dgm:t>
    </dgm:pt>
    <dgm:pt modelId="{251F859B-0A77-4419-985E-46D0C3316017}" type="pres">
      <dgm:prSet presAssocID="{62F3A35F-EA2B-462C-89DA-224952DBD84B}" presName="textNode" presStyleLbl="node1" presStyleIdx="0" presStyleCnt="4" custScaleX="65931" custScaleY="70439" custLinFactNeighborX="-13172">
        <dgm:presLayoutVars>
          <dgm:bulletEnabled val="1"/>
        </dgm:presLayoutVars>
      </dgm:prSet>
      <dgm:spPr>
        <a:prstGeom prst="flowChartTerminator">
          <a:avLst/>
        </a:prstGeom>
      </dgm:spPr>
      <dgm:t>
        <a:bodyPr/>
        <a:lstStyle/>
        <a:p>
          <a:endParaRPr lang="en-US"/>
        </a:p>
      </dgm:t>
    </dgm:pt>
    <dgm:pt modelId="{79569F44-47C4-42C5-BF81-3A7AC4A2B581}" type="pres">
      <dgm:prSet presAssocID="{12A631F8-73E8-4437-A632-1DA4C96C2081}" presName="sibTrans" presStyleCnt="0"/>
      <dgm:spPr/>
      <dgm:t>
        <a:bodyPr/>
        <a:lstStyle/>
        <a:p>
          <a:endParaRPr lang="id-ID"/>
        </a:p>
      </dgm:t>
    </dgm:pt>
    <dgm:pt modelId="{529F0E07-91EA-498C-B1AF-3A6CC4F775A4}" type="pres">
      <dgm:prSet presAssocID="{37FDA6AE-027B-4120-90CE-09301A415796}" presName="textNode" presStyleLbl="node1" presStyleIdx="1" presStyleCnt="4" custScaleX="65931" custScaleY="70439" custLinFactX="-112" custLinFactNeighborX="-100000">
        <dgm:presLayoutVars>
          <dgm:bulletEnabled val="1"/>
        </dgm:presLayoutVars>
      </dgm:prSet>
      <dgm:spPr>
        <a:prstGeom prst="flowChartTerminator">
          <a:avLst/>
        </a:prstGeom>
      </dgm:spPr>
      <dgm:t>
        <a:bodyPr/>
        <a:lstStyle/>
        <a:p>
          <a:endParaRPr lang="en-US"/>
        </a:p>
      </dgm:t>
    </dgm:pt>
    <dgm:pt modelId="{695E9481-2DC8-43F2-BF9D-9A740C015977}" type="pres">
      <dgm:prSet presAssocID="{AACFA7FC-124D-47F0-AAB7-D837F03A13D6}" presName="sibTrans" presStyleCnt="0"/>
      <dgm:spPr/>
      <dgm:t>
        <a:bodyPr/>
        <a:lstStyle/>
        <a:p>
          <a:endParaRPr lang="id-ID"/>
        </a:p>
      </dgm:t>
    </dgm:pt>
    <dgm:pt modelId="{B32019F7-15C5-4CE0-AF54-B15B8A218E05}" type="pres">
      <dgm:prSet presAssocID="{8C92A023-B595-4B7E-9FD1-86305B47363F}" presName="textNode" presStyleLbl="node1" presStyleIdx="2" presStyleCnt="4" custScaleX="65931" custScaleY="70439" custLinFactX="-13838" custLinFactNeighborX="-100000">
        <dgm:presLayoutVars>
          <dgm:bulletEnabled val="1"/>
        </dgm:presLayoutVars>
      </dgm:prSet>
      <dgm:spPr>
        <a:prstGeom prst="flowChartTerminator">
          <a:avLst/>
        </a:prstGeom>
      </dgm:spPr>
      <dgm:t>
        <a:bodyPr/>
        <a:lstStyle/>
        <a:p>
          <a:endParaRPr lang="en-US"/>
        </a:p>
      </dgm:t>
    </dgm:pt>
    <dgm:pt modelId="{590D524D-3481-4947-A647-7BCD76299FCB}" type="pres">
      <dgm:prSet presAssocID="{45610BF7-B096-4636-A867-71803911F6BC}" presName="sibTrans" presStyleCnt="0"/>
      <dgm:spPr/>
      <dgm:t>
        <a:bodyPr/>
        <a:lstStyle/>
        <a:p>
          <a:endParaRPr lang="id-ID"/>
        </a:p>
      </dgm:t>
    </dgm:pt>
    <dgm:pt modelId="{298D2984-B994-41BF-94A1-E1CA4A71D3F7}" type="pres">
      <dgm:prSet presAssocID="{839B389E-0F3A-4E44-B6E2-13F1399C142F}" presName="textNode" presStyleLbl="node1" presStyleIdx="3" presStyleCnt="4" custScaleX="65931" custScaleY="70439" custLinFactX="-27555" custLinFactNeighborX="-100000">
        <dgm:presLayoutVars>
          <dgm:bulletEnabled val="1"/>
        </dgm:presLayoutVars>
      </dgm:prSet>
      <dgm:spPr>
        <a:prstGeom prst="flowChartTerminator">
          <a:avLst/>
        </a:prstGeom>
      </dgm:spPr>
      <dgm:t>
        <a:bodyPr/>
        <a:lstStyle/>
        <a:p>
          <a:endParaRPr lang="en-US"/>
        </a:p>
      </dgm:t>
    </dgm:pt>
  </dgm:ptLst>
  <dgm:cxnLst>
    <dgm:cxn modelId="{E9F581C8-1891-4557-8FD4-140226A54CF9}" srcId="{ABB6AAD5-BB22-443A-B98E-11707CBE16C9}" destId="{839B389E-0F3A-4E44-B6E2-13F1399C142F}" srcOrd="3" destOrd="0" parTransId="{9C2D419A-4208-435A-8DFE-59E57C79B927}" sibTransId="{8F45AFFE-9FF4-4A34-B11A-ED475E2D4999}"/>
    <dgm:cxn modelId="{6393EA77-6C35-4795-B9F8-BC384CEB01BB}" srcId="{ABB6AAD5-BB22-443A-B98E-11707CBE16C9}" destId="{8C92A023-B595-4B7E-9FD1-86305B47363F}" srcOrd="2" destOrd="0" parTransId="{126030B6-AD92-4139-8AC7-ED96A61FFA13}" sibTransId="{45610BF7-B096-4636-A867-71803911F6BC}"/>
    <dgm:cxn modelId="{DFB488E7-1D63-481C-9094-29EA4DCBC17F}" type="presOf" srcId="{ABB6AAD5-BB22-443A-B98E-11707CBE16C9}" destId="{0E14D87B-5B41-48E6-8120-1C08AA6A0B44}" srcOrd="0" destOrd="0" presId="urn:microsoft.com/office/officeart/2005/8/layout/hProcess9"/>
    <dgm:cxn modelId="{96464D6C-0BD0-46BB-9101-89522CF415A2}" type="presOf" srcId="{62F3A35F-EA2B-462C-89DA-224952DBD84B}" destId="{251F859B-0A77-4419-985E-46D0C3316017}" srcOrd="0" destOrd="0" presId="urn:microsoft.com/office/officeart/2005/8/layout/hProcess9"/>
    <dgm:cxn modelId="{58BAB8E2-20E3-4F92-BDCB-C7FE838F7A9D}" type="presOf" srcId="{839B389E-0F3A-4E44-B6E2-13F1399C142F}" destId="{298D2984-B994-41BF-94A1-E1CA4A71D3F7}" srcOrd="0" destOrd="0" presId="urn:microsoft.com/office/officeart/2005/8/layout/hProcess9"/>
    <dgm:cxn modelId="{941D0095-F52A-4497-9756-CB301F98CC19}" type="presOf" srcId="{37FDA6AE-027B-4120-90CE-09301A415796}" destId="{529F0E07-91EA-498C-B1AF-3A6CC4F775A4}" srcOrd="0" destOrd="0" presId="urn:microsoft.com/office/officeart/2005/8/layout/hProcess9"/>
    <dgm:cxn modelId="{944C8E78-53B1-431F-8C76-D02548364434}" type="presOf" srcId="{8C92A023-B595-4B7E-9FD1-86305B47363F}" destId="{B32019F7-15C5-4CE0-AF54-B15B8A218E05}" srcOrd="0" destOrd="0" presId="urn:microsoft.com/office/officeart/2005/8/layout/hProcess9"/>
    <dgm:cxn modelId="{78D5CF50-3633-4A11-9FE0-D306D94A091D}" srcId="{ABB6AAD5-BB22-443A-B98E-11707CBE16C9}" destId="{62F3A35F-EA2B-462C-89DA-224952DBD84B}" srcOrd="0" destOrd="0" parTransId="{68C8E73F-A05A-4DC8-914A-C484D8568F55}" sibTransId="{12A631F8-73E8-4437-A632-1DA4C96C2081}"/>
    <dgm:cxn modelId="{97371629-EAFB-49C5-8D4C-1C2CC8EF98DA}" srcId="{ABB6AAD5-BB22-443A-B98E-11707CBE16C9}" destId="{37FDA6AE-027B-4120-90CE-09301A415796}" srcOrd="1" destOrd="0" parTransId="{F547554B-51EF-4D52-BD83-B530786A53F6}" sibTransId="{AACFA7FC-124D-47F0-AAB7-D837F03A13D6}"/>
    <dgm:cxn modelId="{B79BB2D3-D3A8-4110-862A-B10CE34A3124}" type="presParOf" srcId="{0E14D87B-5B41-48E6-8120-1C08AA6A0B44}" destId="{E1ABCEFB-BB45-4D76-AA86-DC2165466715}" srcOrd="0" destOrd="0" presId="urn:microsoft.com/office/officeart/2005/8/layout/hProcess9"/>
    <dgm:cxn modelId="{378300F8-2154-4E88-B1CC-B3431D708B6A}" type="presParOf" srcId="{0E14D87B-5B41-48E6-8120-1C08AA6A0B44}" destId="{AC455E77-0B1E-42C2-AB28-C5128B40CED1}" srcOrd="1" destOrd="0" presId="urn:microsoft.com/office/officeart/2005/8/layout/hProcess9"/>
    <dgm:cxn modelId="{F250F173-00A6-454F-86B5-C6762C7ECF0B}" type="presParOf" srcId="{AC455E77-0B1E-42C2-AB28-C5128B40CED1}" destId="{251F859B-0A77-4419-985E-46D0C3316017}" srcOrd="0" destOrd="0" presId="urn:microsoft.com/office/officeart/2005/8/layout/hProcess9"/>
    <dgm:cxn modelId="{B1D05CF6-3666-4FA9-8498-DBE5EF9EFAA4}" type="presParOf" srcId="{AC455E77-0B1E-42C2-AB28-C5128B40CED1}" destId="{79569F44-47C4-42C5-BF81-3A7AC4A2B581}" srcOrd="1" destOrd="0" presId="urn:microsoft.com/office/officeart/2005/8/layout/hProcess9"/>
    <dgm:cxn modelId="{B4A40F52-9AA5-46D8-A0F8-F31959C689AC}" type="presParOf" srcId="{AC455E77-0B1E-42C2-AB28-C5128B40CED1}" destId="{529F0E07-91EA-498C-B1AF-3A6CC4F775A4}" srcOrd="2" destOrd="0" presId="urn:microsoft.com/office/officeart/2005/8/layout/hProcess9"/>
    <dgm:cxn modelId="{BDCC822E-4B14-48B3-B3F5-2F3A24230D8A}" type="presParOf" srcId="{AC455E77-0B1E-42C2-AB28-C5128B40CED1}" destId="{695E9481-2DC8-43F2-BF9D-9A740C015977}" srcOrd="3" destOrd="0" presId="urn:microsoft.com/office/officeart/2005/8/layout/hProcess9"/>
    <dgm:cxn modelId="{2F937350-D9C8-4F7C-BDEA-080BE13185ED}" type="presParOf" srcId="{AC455E77-0B1E-42C2-AB28-C5128B40CED1}" destId="{B32019F7-15C5-4CE0-AF54-B15B8A218E05}" srcOrd="4" destOrd="0" presId="urn:microsoft.com/office/officeart/2005/8/layout/hProcess9"/>
    <dgm:cxn modelId="{082F47D4-4F6B-487A-B28A-FD6078B99060}" type="presParOf" srcId="{AC455E77-0B1E-42C2-AB28-C5128B40CED1}" destId="{590D524D-3481-4947-A647-7BCD76299FCB}" srcOrd="5" destOrd="0" presId="urn:microsoft.com/office/officeart/2005/8/layout/hProcess9"/>
    <dgm:cxn modelId="{EC5E96CF-9A96-4228-8FAA-F30AD4A0ED9A}" type="presParOf" srcId="{AC455E77-0B1E-42C2-AB28-C5128B40CED1}" destId="{298D2984-B994-41BF-94A1-E1CA4A71D3F7}"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35566BB-1B6A-4A20-9379-D11DAD0DEBFD}"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id-ID"/>
        </a:p>
      </dgm:t>
    </dgm:pt>
    <dgm:pt modelId="{FDF27DB0-EAC0-4920-AF7D-20BBB7402A2C}">
      <dgm:prSet phldrT="[Text]" custT="1"/>
      <dgm:spPr>
        <a:solidFill>
          <a:schemeClr val="accent1"/>
        </a:solidFill>
        <a:ln w="6350">
          <a:solidFill>
            <a:schemeClr val="bg1">
              <a:lumMod val="95000"/>
            </a:schemeClr>
          </a:solidFill>
        </a:ln>
      </dgm:spPr>
      <dgm:t>
        <a:bodyPr/>
        <a:lstStyle/>
        <a:p>
          <a:r>
            <a:rPr lang="id-ID" sz="1000" b="1" dirty="0" smtClean="0">
              <a:solidFill>
                <a:schemeClr val="bg1"/>
              </a:solidFill>
              <a:latin typeface="Lato" panose="020F0502020204030203" pitchFamily="34" charset="0"/>
              <a:ea typeface="Roboto" panose="02000000000000000000" pitchFamily="2" charset="0"/>
            </a:rPr>
            <a:t>PERSONAL COMPUTER. </a:t>
          </a:r>
          <a:r>
            <a:rPr lang="en-US" sz="1000" dirty="0" smtClean="0">
              <a:solidFill>
                <a:schemeClr val="bg1"/>
              </a:solidFill>
              <a:latin typeface="Lato" panose="020F0502020204030203" pitchFamily="34" charset="0"/>
              <a:ea typeface="Roboto" panose="02000000000000000000" pitchFamily="2" charset="0"/>
            </a:rPr>
            <a:t>The generated </a:t>
          </a:r>
          <a:r>
            <a:rPr lang="en-US" sz="1000" dirty="0" err="1" smtClean="0">
              <a:solidFill>
                <a:schemeClr val="bg1"/>
              </a:solidFill>
              <a:latin typeface="Lato" panose="020F0502020204030203" pitchFamily="34" charset="0"/>
              <a:ea typeface="Roboto" panose="02000000000000000000" pitchFamily="2" charset="0"/>
            </a:rPr>
            <a:t>Lorem</a:t>
          </a:r>
          <a:r>
            <a:rPr lang="en-US" sz="1000" dirty="0" smtClean="0">
              <a:solidFill>
                <a:schemeClr val="bg1"/>
              </a:solidFill>
              <a:latin typeface="Lato" panose="020F0502020204030203" pitchFamily="34" charset="0"/>
              <a:ea typeface="Roboto" panose="02000000000000000000" pitchFamily="2" charset="0"/>
            </a:rPr>
            <a:t> </a:t>
          </a:r>
          <a:r>
            <a:rPr lang="en-US" sz="1000" dirty="0" err="1" smtClean="0">
              <a:solidFill>
                <a:schemeClr val="bg1"/>
              </a:solidFill>
              <a:latin typeface="Lato" panose="020F0502020204030203" pitchFamily="34" charset="0"/>
              <a:ea typeface="Roboto" panose="02000000000000000000" pitchFamily="2" charset="0"/>
            </a:rPr>
            <a:t>Ipsum</a:t>
          </a:r>
          <a:r>
            <a:rPr lang="en-US" sz="1000" dirty="0" smtClean="0">
              <a:solidFill>
                <a:schemeClr val="bg1"/>
              </a:solidFill>
              <a:latin typeface="Lato" panose="020F0502020204030203" pitchFamily="34" charset="0"/>
              <a:ea typeface="Roboto" panose="02000000000000000000" pitchFamily="2" charset="0"/>
            </a:rPr>
            <a:t> is therefore always free from repetition, injected humor, or non-characteristic words. Contrary to popular belief It has roots in a piece of classical</a:t>
          </a:r>
          <a:r>
            <a:rPr lang="id-ID" sz="1000" dirty="0" smtClean="0">
              <a:solidFill>
                <a:schemeClr val="bg1"/>
              </a:solidFill>
              <a:latin typeface="Lato" panose="020F0502020204030203" pitchFamily="34" charset="0"/>
              <a:ea typeface="Roboto" panose="02000000000000000000" pitchFamily="2" charset="0"/>
            </a:rPr>
            <a:t>.</a:t>
          </a:r>
          <a:endParaRPr lang="id-ID" sz="1000" dirty="0">
            <a:solidFill>
              <a:schemeClr val="bg1"/>
            </a:solidFill>
            <a:latin typeface="Lato" panose="020F0502020204030203" pitchFamily="34" charset="0"/>
            <a:ea typeface="Roboto" panose="02000000000000000000" pitchFamily="2" charset="0"/>
          </a:endParaRPr>
        </a:p>
      </dgm:t>
    </dgm:pt>
    <dgm:pt modelId="{95451BA8-FA3F-4B23-98B5-EFA183983FD5}" type="parTrans" cxnId="{8B8800F8-EBE8-4C70-9F9A-8212128C6F24}">
      <dgm:prSet/>
      <dgm:spPr/>
      <dgm:t>
        <a:bodyPr/>
        <a:lstStyle/>
        <a:p>
          <a:endParaRPr lang="id-ID"/>
        </a:p>
      </dgm:t>
    </dgm:pt>
    <dgm:pt modelId="{DD384F37-CF0A-45FB-9AEA-974EB4CF2B81}" type="sibTrans" cxnId="{8B8800F8-EBE8-4C70-9F9A-8212128C6F24}">
      <dgm:prSet/>
      <dgm:spPr>
        <a:ln w="57150">
          <a:solidFill>
            <a:schemeClr val="accent6"/>
          </a:solidFill>
          <a:prstDash val="solid"/>
        </a:ln>
      </dgm:spPr>
      <dgm:t>
        <a:bodyPr/>
        <a:lstStyle/>
        <a:p>
          <a:endParaRPr lang="id-ID"/>
        </a:p>
      </dgm:t>
    </dgm:pt>
    <dgm:pt modelId="{9F78A4BF-1191-4BD9-B69E-2B8C72C488C8}">
      <dgm:prSet phldrT="[Text]" custT="1"/>
      <dgm:spPr>
        <a:solidFill>
          <a:schemeClr val="accent2"/>
        </a:solidFill>
        <a:ln w="6350">
          <a:solidFill>
            <a:schemeClr val="bg1">
              <a:lumMod val="95000"/>
            </a:schemeClr>
          </a:solidFill>
        </a:ln>
      </dgm:spPr>
      <dgm:t>
        <a:bodyPr/>
        <a:lstStyle/>
        <a:p>
          <a:r>
            <a:rPr lang="id-ID" sz="1000" b="1" smtClean="0">
              <a:solidFill>
                <a:schemeClr val="bg1"/>
              </a:solidFill>
              <a:latin typeface="Lato" panose="020F0502020204030203" pitchFamily="34" charset="0"/>
              <a:ea typeface="Roboto" panose="02000000000000000000" pitchFamily="2" charset="0"/>
            </a:rPr>
            <a:t>LAPTOP. </a:t>
          </a:r>
          <a:r>
            <a:rPr lang="en-US" sz="1000" smtClean="0">
              <a:solidFill>
                <a:schemeClr val="bg1"/>
              </a:solidFill>
              <a:latin typeface="Lato" panose="020F0502020204030203" pitchFamily="34" charset="0"/>
              <a:ea typeface="Roboto" panose="02000000000000000000" pitchFamily="2" charset="0"/>
            </a:rPr>
            <a:t>The generated Lorem Ipsum is therefore always free from repetition, injected humor, or non-characteristic words. Contrary to popular belief It has roots in a piece of classical</a:t>
          </a:r>
          <a:r>
            <a:rPr lang="id-ID" sz="1000" smtClean="0">
              <a:solidFill>
                <a:schemeClr val="bg1"/>
              </a:solidFill>
              <a:latin typeface="Lato" panose="020F0502020204030203" pitchFamily="34" charset="0"/>
              <a:ea typeface="Roboto" panose="02000000000000000000" pitchFamily="2" charset="0"/>
            </a:rPr>
            <a:t>.</a:t>
          </a:r>
          <a:endParaRPr lang="id-ID" sz="1000" dirty="0">
            <a:solidFill>
              <a:schemeClr val="bg1"/>
            </a:solidFill>
            <a:latin typeface="Lato" panose="020F0502020204030203" pitchFamily="34" charset="0"/>
            <a:ea typeface="Roboto" panose="02000000000000000000" pitchFamily="2" charset="0"/>
          </a:endParaRPr>
        </a:p>
      </dgm:t>
    </dgm:pt>
    <dgm:pt modelId="{C10C32A8-7D6C-49C0-9AF2-450D15A055CB}" type="parTrans" cxnId="{F02CA589-ACAE-4C6D-B75E-DC1912404608}">
      <dgm:prSet/>
      <dgm:spPr/>
      <dgm:t>
        <a:bodyPr/>
        <a:lstStyle/>
        <a:p>
          <a:endParaRPr lang="id-ID"/>
        </a:p>
      </dgm:t>
    </dgm:pt>
    <dgm:pt modelId="{6CB7DAD9-F2B8-44DD-AEE6-0B918AB3F3FD}" type="sibTrans" cxnId="{F02CA589-ACAE-4C6D-B75E-DC1912404608}">
      <dgm:prSet/>
      <dgm:spPr/>
      <dgm:t>
        <a:bodyPr/>
        <a:lstStyle/>
        <a:p>
          <a:endParaRPr lang="id-ID"/>
        </a:p>
      </dgm:t>
    </dgm:pt>
    <dgm:pt modelId="{54DAB0CE-F9D0-4810-B5AB-8F258520D34B}">
      <dgm:prSet phldrT="[Text]" custT="1"/>
      <dgm:spPr>
        <a:solidFill>
          <a:schemeClr val="accent3"/>
        </a:solidFill>
        <a:ln w="6350">
          <a:solidFill>
            <a:schemeClr val="bg1">
              <a:lumMod val="95000"/>
            </a:schemeClr>
          </a:solidFill>
        </a:ln>
      </dgm:spPr>
      <dgm:t>
        <a:bodyPr/>
        <a:lstStyle/>
        <a:p>
          <a:r>
            <a:rPr lang="id-ID" sz="1000" b="1" smtClean="0">
              <a:solidFill>
                <a:schemeClr val="bg1"/>
              </a:solidFill>
              <a:latin typeface="Lato" panose="020F0502020204030203" pitchFamily="34" charset="0"/>
              <a:ea typeface="Roboto" panose="02000000000000000000" pitchFamily="2" charset="0"/>
            </a:rPr>
            <a:t>MOBILE. </a:t>
          </a:r>
          <a:r>
            <a:rPr lang="en-US" sz="1000" smtClean="0">
              <a:solidFill>
                <a:schemeClr val="bg1"/>
              </a:solidFill>
              <a:latin typeface="Lato" panose="020F0502020204030203" pitchFamily="34" charset="0"/>
              <a:ea typeface="Roboto" panose="02000000000000000000" pitchFamily="2" charset="0"/>
            </a:rPr>
            <a:t>The generated Lorem Ipsum is therefore always free from repetition, injected humor, or non-characteristic words. Contrary to popular belief It has roots in a piece of classical</a:t>
          </a:r>
          <a:r>
            <a:rPr lang="id-ID" sz="1000" smtClean="0">
              <a:solidFill>
                <a:schemeClr val="bg1"/>
              </a:solidFill>
              <a:latin typeface="Lato" panose="020F0502020204030203" pitchFamily="34" charset="0"/>
              <a:ea typeface="Roboto" panose="02000000000000000000" pitchFamily="2" charset="0"/>
            </a:rPr>
            <a:t>.</a:t>
          </a:r>
          <a:endParaRPr lang="id-ID" sz="1000" dirty="0">
            <a:solidFill>
              <a:schemeClr val="bg1"/>
            </a:solidFill>
            <a:latin typeface="Lato" panose="020F0502020204030203" pitchFamily="34" charset="0"/>
            <a:ea typeface="Roboto" panose="02000000000000000000" pitchFamily="2" charset="0"/>
          </a:endParaRPr>
        </a:p>
      </dgm:t>
    </dgm:pt>
    <dgm:pt modelId="{7793250F-93B5-420E-A750-1B283EFF4C46}" type="parTrans" cxnId="{6014CF63-FFA8-42E1-94A5-E920FF21BB0A}">
      <dgm:prSet/>
      <dgm:spPr/>
      <dgm:t>
        <a:bodyPr/>
        <a:lstStyle/>
        <a:p>
          <a:endParaRPr lang="id-ID"/>
        </a:p>
      </dgm:t>
    </dgm:pt>
    <dgm:pt modelId="{FC0C46E9-4352-491C-9471-80B8E44BF7F6}" type="sibTrans" cxnId="{6014CF63-FFA8-42E1-94A5-E920FF21BB0A}">
      <dgm:prSet/>
      <dgm:spPr/>
      <dgm:t>
        <a:bodyPr/>
        <a:lstStyle/>
        <a:p>
          <a:endParaRPr lang="id-ID"/>
        </a:p>
      </dgm:t>
    </dgm:pt>
    <dgm:pt modelId="{DE6C1B2F-F0E7-438C-AD16-357C45DB6BE4}" type="pres">
      <dgm:prSet presAssocID="{435566BB-1B6A-4A20-9379-D11DAD0DEBFD}" presName="Name0" presStyleCnt="0">
        <dgm:presLayoutVars>
          <dgm:chMax val="7"/>
          <dgm:chPref val="7"/>
          <dgm:dir/>
        </dgm:presLayoutVars>
      </dgm:prSet>
      <dgm:spPr/>
      <dgm:t>
        <a:bodyPr/>
        <a:lstStyle/>
        <a:p>
          <a:endParaRPr lang="id-ID"/>
        </a:p>
      </dgm:t>
    </dgm:pt>
    <dgm:pt modelId="{D3161767-ACB3-4553-BE18-DA95982EBD66}" type="pres">
      <dgm:prSet presAssocID="{435566BB-1B6A-4A20-9379-D11DAD0DEBFD}" presName="Name1" presStyleCnt="0"/>
      <dgm:spPr/>
      <dgm:t>
        <a:bodyPr/>
        <a:lstStyle/>
        <a:p>
          <a:endParaRPr lang="id-ID"/>
        </a:p>
      </dgm:t>
    </dgm:pt>
    <dgm:pt modelId="{5E26D964-A722-44AC-8720-517E54F0D619}" type="pres">
      <dgm:prSet presAssocID="{435566BB-1B6A-4A20-9379-D11DAD0DEBFD}" presName="cycle" presStyleCnt="0"/>
      <dgm:spPr/>
      <dgm:t>
        <a:bodyPr/>
        <a:lstStyle/>
        <a:p>
          <a:endParaRPr lang="id-ID"/>
        </a:p>
      </dgm:t>
    </dgm:pt>
    <dgm:pt modelId="{61029F5C-B5DF-4634-9F39-DB431C70FC21}" type="pres">
      <dgm:prSet presAssocID="{435566BB-1B6A-4A20-9379-D11DAD0DEBFD}" presName="srcNode" presStyleLbl="node1" presStyleIdx="0" presStyleCnt="3"/>
      <dgm:spPr/>
      <dgm:t>
        <a:bodyPr/>
        <a:lstStyle/>
        <a:p>
          <a:endParaRPr lang="id-ID"/>
        </a:p>
      </dgm:t>
    </dgm:pt>
    <dgm:pt modelId="{9CA5311C-F3F3-438E-B801-4EA70EB42938}" type="pres">
      <dgm:prSet presAssocID="{435566BB-1B6A-4A20-9379-D11DAD0DEBFD}" presName="conn" presStyleLbl="parChTrans1D2" presStyleIdx="0" presStyleCnt="1" custScaleY="78184"/>
      <dgm:spPr/>
      <dgm:t>
        <a:bodyPr/>
        <a:lstStyle/>
        <a:p>
          <a:endParaRPr lang="id-ID"/>
        </a:p>
      </dgm:t>
    </dgm:pt>
    <dgm:pt modelId="{E1B8B99D-B787-43A8-AEDE-A477E6A49741}" type="pres">
      <dgm:prSet presAssocID="{435566BB-1B6A-4A20-9379-D11DAD0DEBFD}" presName="extraNode" presStyleLbl="node1" presStyleIdx="0" presStyleCnt="3"/>
      <dgm:spPr/>
      <dgm:t>
        <a:bodyPr/>
        <a:lstStyle/>
        <a:p>
          <a:endParaRPr lang="id-ID"/>
        </a:p>
      </dgm:t>
    </dgm:pt>
    <dgm:pt modelId="{DCD87759-42B3-4336-8955-73BAA22AED1A}" type="pres">
      <dgm:prSet presAssocID="{435566BB-1B6A-4A20-9379-D11DAD0DEBFD}" presName="dstNode" presStyleLbl="node1" presStyleIdx="0" presStyleCnt="3"/>
      <dgm:spPr/>
      <dgm:t>
        <a:bodyPr/>
        <a:lstStyle/>
        <a:p>
          <a:endParaRPr lang="id-ID"/>
        </a:p>
      </dgm:t>
    </dgm:pt>
    <dgm:pt modelId="{BCFC0A0D-5C26-4B0E-9B97-027EBA05534F}" type="pres">
      <dgm:prSet presAssocID="{FDF27DB0-EAC0-4920-AF7D-20BBB7402A2C}" presName="text_1" presStyleLbl="node1" presStyleIdx="0" presStyleCnt="3" custScaleX="78438" custScaleY="130157" custLinFactNeighborX="-11129" custLinFactNeighborY="13996">
        <dgm:presLayoutVars>
          <dgm:bulletEnabled val="1"/>
        </dgm:presLayoutVars>
      </dgm:prSet>
      <dgm:spPr>
        <a:prstGeom prst="horizontalScroll">
          <a:avLst/>
        </a:prstGeom>
      </dgm:spPr>
      <dgm:t>
        <a:bodyPr/>
        <a:lstStyle/>
        <a:p>
          <a:endParaRPr lang="id-ID"/>
        </a:p>
      </dgm:t>
    </dgm:pt>
    <dgm:pt modelId="{6D91DDFE-3398-4E2E-9C0D-90E12A172ACB}" type="pres">
      <dgm:prSet presAssocID="{FDF27DB0-EAC0-4920-AF7D-20BBB7402A2C}" presName="accent_1" presStyleCnt="0"/>
      <dgm:spPr/>
      <dgm:t>
        <a:bodyPr/>
        <a:lstStyle/>
        <a:p>
          <a:endParaRPr lang="id-ID"/>
        </a:p>
      </dgm:t>
    </dgm:pt>
    <dgm:pt modelId="{3A87B7BC-A8F6-4FA9-9633-16321F2F36FB}" type="pres">
      <dgm:prSet presAssocID="{FDF27DB0-EAC0-4920-AF7D-20BBB7402A2C}" presName="accentRepeatNode" presStyleLbl="solidFgAcc1" presStyleIdx="0" presStyleCnt="3" custLinFactNeighborX="5512" custLinFactNeighborY="12617"/>
      <dgm:spPr>
        <a:solidFill>
          <a:schemeClr val="bg1"/>
        </a:solidFill>
        <a:ln w="57150">
          <a:solidFill>
            <a:schemeClr val="accent1"/>
          </a:solidFill>
        </a:ln>
      </dgm:spPr>
      <dgm:t>
        <a:bodyPr/>
        <a:lstStyle/>
        <a:p>
          <a:endParaRPr lang="id-ID"/>
        </a:p>
      </dgm:t>
    </dgm:pt>
    <dgm:pt modelId="{3503E521-6B50-4E2C-8EEC-B8CBD7140168}" type="pres">
      <dgm:prSet presAssocID="{9F78A4BF-1191-4BD9-B69E-2B8C72C488C8}" presName="text_2" presStyleLbl="node1" presStyleIdx="1" presStyleCnt="3" custScaleX="78438" custScaleY="130157" custLinFactNeighborX="-12258" custLinFactNeighborY="-55">
        <dgm:presLayoutVars>
          <dgm:bulletEnabled val="1"/>
        </dgm:presLayoutVars>
      </dgm:prSet>
      <dgm:spPr>
        <a:prstGeom prst="horizontalScroll">
          <a:avLst/>
        </a:prstGeom>
      </dgm:spPr>
      <dgm:t>
        <a:bodyPr/>
        <a:lstStyle/>
        <a:p>
          <a:endParaRPr lang="id-ID"/>
        </a:p>
      </dgm:t>
    </dgm:pt>
    <dgm:pt modelId="{1213BC79-D962-4C02-A2A2-77C3DB5D047B}" type="pres">
      <dgm:prSet presAssocID="{9F78A4BF-1191-4BD9-B69E-2B8C72C488C8}" presName="accent_2" presStyleCnt="0"/>
      <dgm:spPr/>
      <dgm:t>
        <a:bodyPr/>
        <a:lstStyle/>
        <a:p>
          <a:endParaRPr lang="id-ID"/>
        </a:p>
      </dgm:t>
    </dgm:pt>
    <dgm:pt modelId="{F47FA197-DA62-465B-B9A8-DFA36447A975}" type="pres">
      <dgm:prSet presAssocID="{9F78A4BF-1191-4BD9-B69E-2B8C72C488C8}" presName="accentRepeatNode" presStyleLbl="solidFgAcc1" presStyleIdx="1" presStyleCnt="3"/>
      <dgm:spPr>
        <a:solidFill>
          <a:schemeClr val="bg1"/>
        </a:solidFill>
        <a:ln w="57150">
          <a:solidFill>
            <a:schemeClr val="accent2"/>
          </a:solidFill>
        </a:ln>
      </dgm:spPr>
      <dgm:t>
        <a:bodyPr/>
        <a:lstStyle/>
        <a:p>
          <a:endParaRPr lang="id-ID"/>
        </a:p>
      </dgm:t>
    </dgm:pt>
    <dgm:pt modelId="{32DB89E7-120B-4858-AA09-49C68F2DABA3}" type="pres">
      <dgm:prSet presAssocID="{54DAB0CE-F9D0-4810-B5AB-8F258520D34B}" presName="text_3" presStyleLbl="node1" presStyleIdx="2" presStyleCnt="3" custScaleX="78438" custScaleY="130157" custLinFactNeighborX="-11129" custLinFactNeighborY="-15828">
        <dgm:presLayoutVars>
          <dgm:bulletEnabled val="1"/>
        </dgm:presLayoutVars>
      </dgm:prSet>
      <dgm:spPr>
        <a:prstGeom prst="horizontalScroll">
          <a:avLst/>
        </a:prstGeom>
      </dgm:spPr>
      <dgm:t>
        <a:bodyPr/>
        <a:lstStyle/>
        <a:p>
          <a:endParaRPr lang="id-ID"/>
        </a:p>
      </dgm:t>
    </dgm:pt>
    <dgm:pt modelId="{8163A2FB-F053-46DA-8FBA-D94CEB42713B}" type="pres">
      <dgm:prSet presAssocID="{54DAB0CE-F9D0-4810-B5AB-8F258520D34B}" presName="accent_3" presStyleCnt="0"/>
      <dgm:spPr/>
      <dgm:t>
        <a:bodyPr/>
        <a:lstStyle/>
        <a:p>
          <a:endParaRPr lang="id-ID"/>
        </a:p>
      </dgm:t>
    </dgm:pt>
    <dgm:pt modelId="{2A6C2703-E9D7-4AA8-BCFF-B53EFB25DFCC}" type="pres">
      <dgm:prSet presAssocID="{54DAB0CE-F9D0-4810-B5AB-8F258520D34B}" presName="accentRepeatNode" presStyleLbl="solidFgAcc1" presStyleIdx="2" presStyleCnt="3" custLinFactNeighborX="4134" custLinFactNeighborY="-12617"/>
      <dgm:spPr>
        <a:solidFill>
          <a:schemeClr val="bg1"/>
        </a:solidFill>
        <a:ln w="57150">
          <a:solidFill>
            <a:schemeClr val="accent3"/>
          </a:solidFill>
        </a:ln>
      </dgm:spPr>
      <dgm:t>
        <a:bodyPr/>
        <a:lstStyle/>
        <a:p>
          <a:endParaRPr lang="id-ID"/>
        </a:p>
      </dgm:t>
    </dgm:pt>
  </dgm:ptLst>
  <dgm:cxnLst>
    <dgm:cxn modelId="{8D37E27C-C342-4F4C-8AB3-4E508021C233}" type="presOf" srcId="{435566BB-1B6A-4A20-9379-D11DAD0DEBFD}" destId="{DE6C1B2F-F0E7-438C-AD16-357C45DB6BE4}" srcOrd="0" destOrd="0" presId="urn:microsoft.com/office/officeart/2008/layout/VerticalCurvedList"/>
    <dgm:cxn modelId="{9F4BE9CD-7051-4BAC-AB1F-9759C60F4321}" type="presOf" srcId="{54DAB0CE-F9D0-4810-B5AB-8F258520D34B}" destId="{32DB89E7-120B-4858-AA09-49C68F2DABA3}" srcOrd="0" destOrd="0" presId="urn:microsoft.com/office/officeart/2008/layout/VerticalCurvedList"/>
    <dgm:cxn modelId="{8B8800F8-EBE8-4C70-9F9A-8212128C6F24}" srcId="{435566BB-1B6A-4A20-9379-D11DAD0DEBFD}" destId="{FDF27DB0-EAC0-4920-AF7D-20BBB7402A2C}" srcOrd="0" destOrd="0" parTransId="{95451BA8-FA3F-4B23-98B5-EFA183983FD5}" sibTransId="{DD384F37-CF0A-45FB-9AEA-974EB4CF2B81}"/>
    <dgm:cxn modelId="{C93326D8-B0E1-43E1-8D16-B9CD62CE5E80}" type="presOf" srcId="{9F78A4BF-1191-4BD9-B69E-2B8C72C488C8}" destId="{3503E521-6B50-4E2C-8EEC-B8CBD7140168}" srcOrd="0" destOrd="0" presId="urn:microsoft.com/office/officeart/2008/layout/VerticalCurvedList"/>
    <dgm:cxn modelId="{6014CF63-FFA8-42E1-94A5-E920FF21BB0A}" srcId="{435566BB-1B6A-4A20-9379-D11DAD0DEBFD}" destId="{54DAB0CE-F9D0-4810-B5AB-8F258520D34B}" srcOrd="2" destOrd="0" parTransId="{7793250F-93B5-420E-A750-1B283EFF4C46}" sibTransId="{FC0C46E9-4352-491C-9471-80B8E44BF7F6}"/>
    <dgm:cxn modelId="{4C1AE7B4-7FC2-4836-A39B-57B1C4625A67}" type="presOf" srcId="{DD384F37-CF0A-45FB-9AEA-974EB4CF2B81}" destId="{9CA5311C-F3F3-438E-B801-4EA70EB42938}" srcOrd="0" destOrd="0" presId="urn:microsoft.com/office/officeart/2008/layout/VerticalCurvedList"/>
    <dgm:cxn modelId="{C8C9586B-5C50-4474-B0BD-D571E2D28DC4}" type="presOf" srcId="{FDF27DB0-EAC0-4920-AF7D-20BBB7402A2C}" destId="{BCFC0A0D-5C26-4B0E-9B97-027EBA05534F}" srcOrd="0" destOrd="0" presId="urn:microsoft.com/office/officeart/2008/layout/VerticalCurvedList"/>
    <dgm:cxn modelId="{F02CA589-ACAE-4C6D-B75E-DC1912404608}" srcId="{435566BB-1B6A-4A20-9379-D11DAD0DEBFD}" destId="{9F78A4BF-1191-4BD9-B69E-2B8C72C488C8}" srcOrd="1" destOrd="0" parTransId="{C10C32A8-7D6C-49C0-9AF2-450D15A055CB}" sibTransId="{6CB7DAD9-F2B8-44DD-AEE6-0B918AB3F3FD}"/>
    <dgm:cxn modelId="{503DDCAA-051C-4D18-8183-6632D2DD0735}" type="presParOf" srcId="{DE6C1B2F-F0E7-438C-AD16-357C45DB6BE4}" destId="{D3161767-ACB3-4553-BE18-DA95982EBD66}" srcOrd="0" destOrd="0" presId="urn:microsoft.com/office/officeart/2008/layout/VerticalCurvedList"/>
    <dgm:cxn modelId="{A49FAB5D-743D-437F-8644-A0CD052EEE6F}" type="presParOf" srcId="{D3161767-ACB3-4553-BE18-DA95982EBD66}" destId="{5E26D964-A722-44AC-8720-517E54F0D619}" srcOrd="0" destOrd="0" presId="urn:microsoft.com/office/officeart/2008/layout/VerticalCurvedList"/>
    <dgm:cxn modelId="{F9C6E335-58DA-43BB-8D5B-A59092BE1B80}" type="presParOf" srcId="{5E26D964-A722-44AC-8720-517E54F0D619}" destId="{61029F5C-B5DF-4634-9F39-DB431C70FC21}" srcOrd="0" destOrd="0" presId="urn:microsoft.com/office/officeart/2008/layout/VerticalCurvedList"/>
    <dgm:cxn modelId="{49CE360A-C06F-408B-AA2B-9FCD1724D3BA}" type="presParOf" srcId="{5E26D964-A722-44AC-8720-517E54F0D619}" destId="{9CA5311C-F3F3-438E-B801-4EA70EB42938}" srcOrd="1" destOrd="0" presId="urn:microsoft.com/office/officeart/2008/layout/VerticalCurvedList"/>
    <dgm:cxn modelId="{9F590C03-D0DC-44F7-87DC-966DFBDEAC87}" type="presParOf" srcId="{5E26D964-A722-44AC-8720-517E54F0D619}" destId="{E1B8B99D-B787-43A8-AEDE-A477E6A49741}" srcOrd="2" destOrd="0" presId="urn:microsoft.com/office/officeart/2008/layout/VerticalCurvedList"/>
    <dgm:cxn modelId="{20733512-5A67-4AFF-9289-7FB01A78F7B5}" type="presParOf" srcId="{5E26D964-A722-44AC-8720-517E54F0D619}" destId="{DCD87759-42B3-4336-8955-73BAA22AED1A}" srcOrd="3" destOrd="0" presId="urn:microsoft.com/office/officeart/2008/layout/VerticalCurvedList"/>
    <dgm:cxn modelId="{9733E75D-493E-4625-917A-628E3996A7DF}" type="presParOf" srcId="{D3161767-ACB3-4553-BE18-DA95982EBD66}" destId="{BCFC0A0D-5C26-4B0E-9B97-027EBA05534F}" srcOrd="1" destOrd="0" presId="urn:microsoft.com/office/officeart/2008/layout/VerticalCurvedList"/>
    <dgm:cxn modelId="{415A3F13-1F05-4CBA-93FA-FA72FFEFD3AF}" type="presParOf" srcId="{D3161767-ACB3-4553-BE18-DA95982EBD66}" destId="{6D91DDFE-3398-4E2E-9C0D-90E12A172ACB}" srcOrd="2" destOrd="0" presId="urn:microsoft.com/office/officeart/2008/layout/VerticalCurvedList"/>
    <dgm:cxn modelId="{3698C684-4FE4-4B20-8265-51DBE32B43FB}" type="presParOf" srcId="{6D91DDFE-3398-4E2E-9C0D-90E12A172ACB}" destId="{3A87B7BC-A8F6-4FA9-9633-16321F2F36FB}" srcOrd="0" destOrd="0" presId="urn:microsoft.com/office/officeart/2008/layout/VerticalCurvedList"/>
    <dgm:cxn modelId="{8634E5EA-EF5A-4ECE-AB09-D96AB77CC1CF}" type="presParOf" srcId="{D3161767-ACB3-4553-BE18-DA95982EBD66}" destId="{3503E521-6B50-4E2C-8EEC-B8CBD7140168}" srcOrd="3" destOrd="0" presId="urn:microsoft.com/office/officeart/2008/layout/VerticalCurvedList"/>
    <dgm:cxn modelId="{95DCBF1C-6548-4AD9-AE69-4826E68530D8}" type="presParOf" srcId="{D3161767-ACB3-4553-BE18-DA95982EBD66}" destId="{1213BC79-D962-4C02-A2A2-77C3DB5D047B}" srcOrd="4" destOrd="0" presId="urn:microsoft.com/office/officeart/2008/layout/VerticalCurvedList"/>
    <dgm:cxn modelId="{F6C14283-F997-48A7-9B8D-8B5AB3C9563E}" type="presParOf" srcId="{1213BC79-D962-4C02-A2A2-77C3DB5D047B}" destId="{F47FA197-DA62-465B-B9A8-DFA36447A975}" srcOrd="0" destOrd="0" presId="urn:microsoft.com/office/officeart/2008/layout/VerticalCurvedList"/>
    <dgm:cxn modelId="{B8D6C8DA-797B-42E6-AC3C-A0C5B209CC55}" type="presParOf" srcId="{D3161767-ACB3-4553-BE18-DA95982EBD66}" destId="{32DB89E7-120B-4858-AA09-49C68F2DABA3}" srcOrd="5" destOrd="0" presId="urn:microsoft.com/office/officeart/2008/layout/VerticalCurvedList"/>
    <dgm:cxn modelId="{E5FD2524-8C78-4906-91B2-13C9DE9D181C}" type="presParOf" srcId="{D3161767-ACB3-4553-BE18-DA95982EBD66}" destId="{8163A2FB-F053-46DA-8FBA-D94CEB42713B}" srcOrd="6" destOrd="0" presId="urn:microsoft.com/office/officeart/2008/layout/VerticalCurvedList"/>
    <dgm:cxn modelId="{3F02D625-A501-47C9-86C9-F2AF84C3EE46}" type="presParOf" srcId="{8163A2FB-F053-46DA-8FBA-D94CEB42713B}" destId="{2A6C2703-E9D7-4AA8-BCFF-B53EFB25DFCC}"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1267BC-1C01-4F34-A9B6-1A8CD3E0A54D}">
      <dsp:nvSpPr>
        <dsp:cNvPr id="0" name=""/>
        <dsp:cNvSpPr/>
      </dsp:nvSpPr>
      <dsp:spPr>
        <a:xfrm rot="16200000">
          <a:off x="2610392" y="1804665"/>
          <a:ext cx="1215177" cy="1217030"/>
        </a:xfrm>
        <a:prstGeom prst="blockArc">
          <a:avLst>
            <a:gd name="adj1" fmla="val 13500000"/>
            <a:gd name="adj2" fmla="val 18900000"/>
            <a:gd name="adj3" fmla="val 4960"/>
          </a:avLst>
        </a:prstGeom>
        <a:solidFill>
          <a:schemeClr val="accent3"/>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885FD36-3EAC-4597-B764-EC69E6237EA1}">
      <dsp:nvSpPr>
        <dsp:cNvPr id="0" name=""/>
        <dsp:cNvSpPr/>
      </dsp:nvSpPr>
      <dsp:spPr>
        <a:xfrm rot="16200000">
          <a:off x="2800252" y="1804665"/>
          <a:ext cx="1215177" cy="1217030"/>
        </a:xfrm>
        <a:prstGeom prst="blockArc">
          <a:avLst>
            <a:gd name="adj1" fmla="val 13500000"/>
            <a:gd name="adj2" fmla="val 18900000"/>
            <a:gd name="adj3" fmla="val 4960"/>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213D170-8FD3-45FA-8BA5-8F47CEEE9EEE}">
      <dsp:nvSpPr>
        <dsp:cNvPr id="0" name=""/>
        <dsp:cNvSpPr/>
      </dsp:nvSpPr>
      <dsp:spPr>
        <a:xfrm>
          <a:off x="3043886" y="3403346"/>
          <a:ext cx="2039315" cy="5373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66725">
            <a:lnSpc>
              <a:spcPct val="90000"/>
            </a:lnSpc>
            <a:spcBef>
              <a:spcPct val="0"/>
            </a:spcBef>
            <a:spcAft>
              <a:spcPct val="35000"/>
            </a:spcAft>
          </a:pPr>
          <a:r>
            <a:rPr lang="id-ID" sz="1050" b="0" kern="1200" dirty="0" smtClean="0">
              <a:solidFill>
                <a:schemeClr val="bg1">
                  <a:lumMod val="65000"/>
                </a:schemeClr>
              </a:solidFill>
              <a:latin typeface="Lato" panose="020F0502020204030203" pitchFamily="34" charset="0"/>
            </a:rPr>
            <a:t>Client Review </a:t>
          </a:r>
          <a:endParaRPr lang="id-ID" sz="1050" b="0" kern="1200" dirty="0">
            <a:solidFill>
              <a:schemeClr val="bg1">
                <a:lumMod val="65000"/>
              </a:schemeClr>
            </a:solidFill>
            <a:latin typeface="Lato" panose="020F0502020204030203" pitchFamily="34" charset="0"/>
          </a:endParaRPr>
        </a:p>
      </dsp:txBody>
      <dsp:txXfrm>
        <a:off x="3043886" y="3403346"/>
        <a:ext cx="2039315" cy="537350"/>
      </dsp:txXfrm>
    </dsp:sp>
    <dsp:sp modelId="{F22EAD75-F68B-4E62-8955-26BC23D03664}">
      <dsp:nvSpPr>
        <dsp:cNvPr id="0" name=""/>
        <dsp:cNvSpPr/>
      </dsp:nvSpPr>
      <dsp:spPr>
        <a:xfrm rot="16200000">
          <a:off x="5386672" y="1804665"/>
          <a:ext cx="1215177" cy="1217030"/>
        </a:xfrm>
        <a:prstGeom prst="blockArc">
          <a:avLst>
            <a:gd name="adj1" fmla="val 13500000"/>
            <a:gd name="adj2" fmla="val 18900000"/>
            <a:gd name="adj3" fmla="val 4960"/>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F2A0720-B4EA-4F6B-804F-86245650A3CE}">
      <dsp:nvSpPr>
        <dsp:cNvPr id="0" name=""/>
        <dsp:cNvSpPr/>
      </dsp:nvSpPr>
      <dsp:spPr>
        <a:xfrm rot="16200000">
          <a:off x="5564947" y="1804665"/>
          <a:ext cx="1215177" cy="1217030"/>
        </a:xfrm>
        <a:prstGeom prst="blockArc">
          <a:avLst>
            <a:gd name="adj1" fmla="val 13500000"/>
            <a:gd name="adj2" fmla="val 18900000"/>
            <a:gd name="adj3" fmla="val 4960"/>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850C77F-A162-431F-BEC6-C7E78ECBA712}">
      <dsp:nvSpPr>
        <dsp:cNvPr id="0" name=""/>
        <dsp:cNvSpPr/>
      </dsp:nvSpPr>
      <dsp:spPr>
        <a:xfrm>
          <a:off x="5145603" y="3403346"/>
          <a:ext cx="2039315" cy="5373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66725">
            <a:lnSpc>
              <a:spcPct val="90000"/>
            </a:lnSpc>
            <a:spcBef>
              <a:spcPct val="0"/>
            </a:spcBef>
            <a:spcAft>
              <a:spcPct val="35000"/>
            </a:spcAft>
          </a:pPr>
          <a:r>
            <a:rPr lang="id-ID" sz="1050" b="0" kern="1200" dirty="0" smtClean="0">
              <a:solidFill>
                <a:schemeClr val="bg1">
                  <a:lumMod val="65000"/>
                </a:schemeClr>
              </a:solidFill>
              <a:latin typeface="Lato" panose="020F0502020204030203" pitchFamily="34" charset="0"/>
            </a:rPr>
            <a:t>Project Launch</a:t>
          </a:r>
          <a:endParaRPr lang="id-ID" sz="1050" b="0" kern="1200" dirty="0">
            <a:solidFill>
              <a:schemeClr val="bg1">
                <a:lumMod val="65000"/>
              </a:schemeClr>
            </a:solidFill>
            <a:latin typeface="Lato" panose="020F0502020204030203" pitchFamily="34" charset="0"/>
          </a:endParaRPr>
        </a:p>
      </dsp:txBody>
      <dsp:txXfrm>
        <a:off x="5145603" y="3403346"/>
        <a:ext cx="2039315" cy="537350"/>
      </dsp:txXfrm>
    </dsp:sp>
    <dsp:sp modelId="{469FCECB-301D-4FD2-847F-311F6DF4635F}">
      <dsp:nvSpPr>
        <dsp:cNvPr id="0" name=""/>
        <dsp:cNvSpPr/>
      </dsp:nvSpPr>
      <dsp:spPr>
        <a:xfrm>
          <a:off x="3090912" y="1784594"/>
          <a:ext cx="1230611" cy="1230611"/>
        </a:xfrm>
        <a:prstGeom prst="ellipse">
          <a:avLst/>
        </a:prstGeom>
        <a:solidFill>
          <a:schemeClr val="accent4">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444500" rtl="0">
            <a:lnSpc>
              <a:spcPct val="90000"/>
            </a:lnSpc>
            <a:spcBef>
              <a:spcPct val="0"/>
            </a:spcBef>
            <a:spcAft>
              <a:spcPct val="35000"/>
            </a:spcAft>
          </a:pPr>
          <a:r>
            <a:rPr lang="id-ID" sz="1000" kern="1200" dirty="0" smtClean="0">
              <a:solidFill>
                <a:schemeClr val="bg1"/>
              </a:solidFill>
              <a:latin typeface="Lato" panose="020F0502020204030203" pitchFamily="34" charset="0"/>
              <a:cs typeface="Arial" pitchFamily="34" charset="0"/>
            </a:rPr>
            <a:t>Revise</a:t>
          </a:r>
          <a:endParaRPr lang="id-ID" sz="1000" kern="1200" dirty="0">
            <a:solidFill>
              <a:schemeClr val="bg1"/>
            </a:solidFill>
            <a:latin typeface="Lato" panose="020F0502020204030203" pitchFamily="34" charset="0"/>
          </a:endParaRPr>
        </a:p>
      </dsp:txBody>
      <dsp:txXfrm>
        <a:off x="3262755" y="1929709"/>
        <a:ext cx="709541" cy="940380"/>
      </dsp:txXfrm>
    </dsp:sp>
    <dsp:sp modelId="{19F26973-01ED-4894-B0FD-34EFD428A77C}">
      <dsp:nvSpPr>
        <dsp:cNvPr id="0" name=""/>
        <dsp:cNvSpPr/>
      </dsp:nvSpPr>
      <dsp:spPr>
        <a:xfrm>
          <a:off x="4005972" y="1784594"/>
          <a:ext cx="1230611" cy="1230611"/>
        </a:xfrm>
        <a:prstGeom prst="ellipse">
          <a:avLst/>
        </a:prstGeom>
        <a:solidFill>
          <a:schemeClr val="accent5">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444500" rtl="0">
            <a:lnSpc>
              <a:spcPct val="90000"/>
            </a:lnSpc>
            <a:spcBef>
              <a:spcPct val="0"/>
            </a:spcBef>
            <a:spcAft>
              <a:spcPct val="35000"/>
            </a:spcAft>
          </a:pPr>
          <a:r>
            <a:rPr lang="id-ID" sz="1000" kern="1200" dirty="0" smtClean="0">
              <a:solidFill>
                <a:schemeClr val="bg1"/>
              </a:solidFill>
              <a:latin typeface="Lato" panose="020F0502020204030203" pitchFamily="34" charset="0"/>
              <a:cs typeface="Arial" pitchFamily="34" charset="0"/>
            </a:rPr>
            <a:t>Meet Up</a:t>
          </a:r>
          <a:endParaRPr lang="id-ID" sz="1000" kern="1200" dirty="0">
            <a:solidFill>
              <a:schemeClr val="bg1"/>
            </a:solidFill>
            <a:latin typeface="Lato" panose="020F0502020204030203" pitchFamily="34" charset="0"/>
          </a:endParaRPr>
        </a:p>
      </dsp:txBody>
      <dsp:txXfrm>
        <a:off x="4355199" y="1929709"/>
        <a:ext cx="709541" cy="940380"/>
      </dsp:txXfrm>
    </dsp:sp>
    <dsp:sp modelId="{A60122BB-1FBA-43E5-8098-D6AFA62E766F}">
      <dsp:nvSpPr>
        <dsp:cNvPr id="0" name=""/>
        <dsp:cNvSpPr/>
      </dsp:nvSpPr>
      <dsp:spPr>
        <a:xfrm>
          <a:off x="947513" y="1998475"/>
          <a:ext cx="851048" cy="851068"/>
        </a:xfrm>
        <a:prstGeom prst="ellipse">
          <a:avLst/>
        </a:prstGeom>
        <a:solidFill>
          <a:schemeClr val="accent2">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lvl="0" algn="ctr" defTabSz="444500" rtl="0">
            <a:lnSpc>
              <a:spcPct val="90000"/>
            </a:lnSpc>
            <a:spcBef>
              <a:spcPct val="0"/>
            </a:spcBef>
            <a:spcAft>
              <a:spcPct val="35000"/>
            </a:spcAft>
          </a:pPr>
          <a:r>
            <a:rPr lang="en-US" sz="1000" kern="1200" dirty="0" smtClean="0">
              <a:solidFill>
                <a:schemeClr val="bg1"/>
              </a:solidFill>
              <a:latin typeface="Lato" panose="020F0502020204030203" pitchFamily="34" charset="0"/>
              <a:cs typeface="Arial" pitchFamily="34" charset="0"/>
            </a:rPr>
            <a:t>Project Brief</a:t>
          </a:r>
          <a:endParaRPr lang="id-ID" sz="1000" kern="1200" dirty="0">
            <a:solidFill>
              <a:schemeClr val="bg1"/>
            </a:solidFill>
            <a:latin typeface="Lato" panose="020F0502020204030203" pitchFamily="34" charset="0"/>
          </a:endParaRPr>
        </a:p>
      </dsp:txBody>
      <dsp:txXfrm>
        <a:off x="1072146" y="2123111"/>
        <a:ext cx="601782" cy="601796"/>
      </dsp:txXfrm>
    </dsp:sp>
    <dsp:sp modelId="{CEAAACC5-2394-47E1-B5B3-9B3A267E2840}">
      <dsp:nvSpPr>
        <dsp:cNvPr id="0" name=""/>
        <dsp:cNvSpPr/>
      </dsp:nvSpPr>
      <dsp:spPr>
        <a:xfrm>
          <a:off x="85000" y="1668996"/>
          <a:ext cx="418041" cy="417874"/>
        </a:xfrm>
        <a:prstGeom prst="ellipse">
          <a:avLst/>
        </a:prstGeom>
        <a:solidFill>
          <a:schemeClr val="accent5">
            <a:alpha val="50000"/>
            <a:hueOff val="7354997"/>
            <a:satOff val="-14732"/>
            <a:lumOff val="-9328"/>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sp>
    <dsp:sp modelId="{0E188060-87A3-4E04-A8BB-FE5FB9BAD350}">
      <dsp:nvSpPr>
        <dsp:cNvPr id="0" name=""/>
        <dsp:cNvSpPr/>
      </dsp:nvSpPr>
      <dsp:spPr>
        <a:xfrm>
          <a:off x="905478" y="2855201"/>
          <a:ext cx="243242" cy="243083"/>
        </a:xfrm>
        <a:prstGeom prst="ellipse">
          <a:avLst/>
        </a:prstGeom>
        <a:solidFill>
          <a:schemeClr val="accent4">
            <a:alpha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sp>
    <dsp:sp modelId="{476304C9-80DF-4B0E-AABF-B9046CB85A09}">
      <dsp:nvSpPr>
        <dsp:cNvPr id="0" name=""/>
        <dsp:cNvSpPr/>
      </dsp:nvSpPr>
      <dsp:spPr>
        <a:xfrm>
          <a:off x="1637338" y="1986285"/>
          <a:ext cx="851048" cy="851068"/>
        </a:xfrm>
        <a:prstGeom prst="ellipse">
          <a:avLst/>
        </a:prstGeom>
        <a:solidFill>
          <a:schemeClr val="accent3">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lvl="0" algn="ctr" defTabSz="444500" rtl="0">
            <a:lnSpc>
              <a:spcPct val="90000"/>
            </a:lnSpc>
            <a:spcBef>
              <a:spcPct val="0"/>
            </a:spcBef>
            <a:spcAft>
              <a:spcPct val="35000"/>
            </a:spcAft>
          </a:pPr>
          <a:r>
            <a:rPr lang="id-ID" sz="1000" kern="1200" dirty="0" smtClean="0">
              <a:solidFill>
                <a:schemeClr val="bg1"/>
              </a:solidFill>
              <a:latin typeface="Lato" panose="020F0502020204030203" pitchFamily="34" charset="0"/>
              <a:cs typeface="Arial" pitchFamily="34" charset="0"/>
            </a:rPr>
            <a:t>Research</a:t>
          </a:r>
          <a:endParaRPr lang="id-ID" sz="1000" kern="1200" dirty="0">
            <a:solidFill>
              <a:schemeClr val="bg1"/>
            </a:solidFill>
            <a:latin typeface="Lato" panose="020F0502020204030203" pitchFamily="34" charset="0"/>
          </a:endParaRPr>
        </a:p>
      </dsp:txBody>
      <dsp:txXfrm>
        <a:off x="1761971" y="2110921"/>
        <a:ext cx="601782" cy="601796"/>
      </dsp:txXfrm>
    </dsp:sp>
    <dsp:sp modelId="{040309A8-6F06-48C1-9218-EC573B0C5B1D}">
      <dsp:nvSpPr>
        <dsp:cNvPr id="0" name=""/>
        <dsp:cNvSpPr/>
      </dsp:nvSpPr>
      <dsp:spPr>
        <a:xfrm>
          <a:off x="1693268" y="1735851"/>
          <a:ext cx="243242" cy="243083"/>
        </a:xfrm>
        <a:prstGeom prst="ellipse">
          <a:avLst/>
        </a:prstGeom>
        <a:solidFill>
          <a:schemeClr val="accent5">
            <a:alpha val="50000"/>
            <a:hueOff val="14709995"/>
            <a:satOff val="-29463"/>
            <a:lumOff val="-18656"/>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sp>
    <dsp:sp modelId="{B6611EAB-2CF7-4CE4-A998-391665E20567}">
      <dsp:nvSpPr>
        <dsp:cNvPr id="0" name=""/>
        <dsp:cNvSpPr/>
      </dsp:nvSpPr>
      <dsp:spPr>
        <a:xfrm>
          <a:off x="239151" y="2008404"/>
          <a:ext cx="851048" cy="851068"/>
        </a:xfrm>
        <a:prstGeom prst="ellipse">
          <a:avLst/>
        </a:prstGeom>
        <a:solidFill>
          <a:schemeClr val="accent1">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lvl="0" algn="ctr" defTabSz="444500" rtl="0">
            <a:lnSpc>
              <a:spcPct val="90000"/>
            </a:lnSpc>
            <a:spcBef>
              <a:spcPct val="0"/>
            </a:spcBef>
            <a:spcAft>
              <a:spcPct val="35000"/>
            </a:spcAft>
          </a:pPr>
          <a:r>
            <a:rPr lang="en-US" sz="1000" kern="1200" dirty="0" smtClean="0">
              <a:solidFill>
                <a:schemeClr val="bg1"/>
              </a:solidFill>
              <a:latin typeface="Lato" panose="020F0502020204030203" pitchFamily="34" charset="0"/>
              <a:cs typeface="Arial" pitchFamily="34" charset="0"/>
            </a:rPr>
            <a:t>Data Analysis</a:t>
          </a:r>
          <a:endParaRPr lang="id-ID" sz="1000" kern="1200" dirty="0">
            <a:solidFill>
              <a:schemeClr val="bg1"/>
            </a:solidFill>
            <a:latin typeface="Lato" panose="020F0502020204030203" pitchFamily="34" charset="0"/>
          </a:endParaRPr>
        </a:p>
      </dsp:txBody>
      <dsp:txXfrm>
        <a:off x="363784" y="2133040"/>
        <a:ext cx="601782" cy="601796"/>
      </dsp:txXfrm>
    </dsp:sp>
    <dsp:sp modelId="{ACA7C68B-B9EF-4648-98FD-6251AB8EDAE1}">
      <dsp:nvSpPr>
        <dsp:cNvPr id="0" name=""/>
        <dsp:cNvSpPr/>
      </dsp:nvSpPr>
      <dsp:spPr>
        <a:xfrm>
          <a:off x="5827369" y="1625382"/>
          <a:ext cx="1568704" cy="1568420"/>
        </a:xfrm>
        <a:prstGeom prst="ellipse">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rtl="0">
            <a:lnSpc>
              <a:spcPct val="90000"/>
            </a:lnSpc>
            <a:spcBef>
              <a:spcPct val="0"/>
            </a:spcBef>
            <a:spcAft>
              <a:spcPct val="35000"/>
            </a:spcAft>
          </a:pPr>
          <a:r>
            <a:rPr lang="id-ID" sz="1000" kern="1200" dirty="0" smtClean="0">
              <a:solidFill>
                <a:schemeClr val="bg1"/>
              </a:solidFill>
              <a:latin typeface="Lato" panose="020F0502020204030203" pitchFamily="34" charset="0"/>
              <a:cs typeface="Arial" pitchFamily="34" charset="0"/>
            </a:rPr>
            <a:t>Proposal</a:t>
          </a:r>
          <a:endParaRPr lang="id-ID" sz="1000" kern="1200" dirty="0">
            <a:solidFill>
              <a:schemeClr val="bg1"/>
            </a:solidFill>
            <a:latin typeface="Lato" panose="020F0502020204030203" pitchFamily="34" charset="0"/>
          </a:endParaRPr>
        </a:p>
      </dsp:txBody>
      <dsp:txXfrm>
        <a:off x="6057100" y="1855072"/>
        <a:ext cx="1109242" cy="1109040"/>
      </dsp:txXfrm>
    </dsp:sp>
    <dsp:sp modelId="{C137D076-7393-4404-8139-6058D500CB5E}">
      <dsp:nvSpPr>
        <dsp:cNvPr id="0" name=""/>
        <dsp:cNvSpPr/>
      </dsp:nvSpPr>
      <dsp:spPr>
        <a:xfrm>
          <a:off x="339856" y="3403346"/>
          <a:ext cx="2039315" cy="5373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66725">
            <a:lnSpc>
              <a:spcPct val="90000"/>
            </a:lnSpc>
            <a:spcBef>
              <a:spcPct val="0"/>
            </a:spcBef>
            <a:spcAft>
              <a:spcPct val="35000"/>
            </a:spcAft>
          </a:pPr>
          <a:r>
            <a:rPr lang="id-ID" sz="1050" b="0" kern="1200" dirty="0" smtClean="0">
              <a:solidFill>
                <a:schemeClr val="bg1">
                  <a:lumMod val="65000"/>
                </a:schemeClr>
              </a:solidFill>
              <a:latin typeface="Lato" panose="020F0502020204030203" pitchFamily="34" charset="0"/>
            </a:rPr>
            <a:t>Meet</a:t>
          </a:r>
          <a:endParaRPr lang="id-ID" sz="1050" b="0" kern="1200" dirty="0">
            <a:solidFill>
              <a:schemeClr val="bg1">
                <a:lumMod val="65000"/>
              </a:schemeClr>
            </a:solidFill>
            <a:latin typeface="Lato" panose="020F0502020204030203" pitchFamily="34" charset="0"/>
          </a:endParaRPr>
        </a:p>
      </dsp:txBody>
      <dsp:txXfrm>
        <a:off x="339856" y="3403346"/>
        <a:ext cx="2039315" cy="53735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9D2C4-CA47-4E2F-9386-15BF2C5BFCE9}">
      <dsp:nvSpPr>
        <dsp:cNvPr id="0" name=""/>
        <dsp:cNvSpPr/>
      </dsp:nvSpPr>
      <dsp:spPr>
        <a:xfrm>
          <a:off x="12016" y="775220"/>
          <a:ext cx="1806080" cy="1489638"/>
        </a:xfrm>
        <a:prstGeom prst="flowChartAlternateProcess">
          <a:avLst/>
        </a:prstGeom>
        <a:noFill/>
        <a:ln w="254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1FE64DFD-23AF-4F50-BCBC-C27132FB3B0D}">
      <dsp:nvSpPr>
        <dsp:cNvPr id="0" name=""/>
        <dsp:cNvSpPr/>
      </dsp:nvSpPr>
      <dsp:spPr>
        <a:xfrm>
          <a:off x="971769" y="758962"/>
          <a:ext cx="2284743" cy="2284743"/>
        </a:xfrm>
        <a:prstGeom prst="leftCircularArrow">
          <a:avLst>
            <a:gd name="adj1" fmla="val 4428"/>
            <a:gd name="adj2" fmla="val 561834"/>
            <a:gd name="adj3" fmla="val 2337345"/>
            <a:gd name="adj4" fmla="val 9024489"/>
            <a:gd name="adj5" fmla="val 5166"/>
          </a:avLst>
        </a:prstGeom>
        <a:solidFill>
          <a:schemeClr val="accent2"/>
        </a:solidFill>
        <a:ln>
          <a:noFill/>
        </a:ln>
        <a:effectLst/>
      </dsp:spPr>
      <dsp:style>
        <a:lnRef idx="0">
          <a:scrgbClr r="0" g="0" b="0"/>
        </a:lnRef>
        <a:fillRef idx="1">
          <a:scrgbClr r="0" g="0" b="0"/>
        </a:fillRef>
        <a:effectRef idx="0">
          <a:scrgbClr r="0" g="0" b="0"/>
        </a:effectRef>
        <a:fontRef idx="minor">
          <a:schemeClr val="lt1"/>
        </a:fontRef>
      </dsp:style>
    </dsp:sp>
    <dsp:sp modelId="{3B837679-D346-4EBB-AB0C-EE653ACF3C6C}">
      <dsp:nvSpPr>
        <dsp:cNvPr id="0" name=""/>
        <dsp:cNvSpPr/>
      </dsp:nvSpPr>
      <dsp:spPr>
        <a:xfrm>
          <a:off x="413367" y="1945650"/>
          <a:ext cx="1605404" cy="638416"/>
        </a:xfrm>
        <a:prstGeom prst="flowChartDocument">
          <a:avLst/>
        </a:prstGeom>
        <a:solidFill>
          <a:schemeClr val="accent2"/>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latin typeface="Lato" panose="020F0502020204030203" pitchFamily="34" charset="0"/>
            </a:rPr>
            <a:t>Brainstorm</a:t>
          </a:r>
          <a:endParaRPr lang="en-US" sz="1200" b="0" kern="1200" dirty="0">
            <a:solidFill>
              <a:schemeClr val="bg1"/>
            </a:solidFill>
            <a:latin typeface="Lato" panose="020F0502020204030203" pitchFamily="34" charset="0"/>
          </a:endParaRPr>
        </a:p>
      </dsp:txBody>
      <dsp:txXfrm>
        <a:off x="413367" y="1945650"/>
        <a:ext cx="1605404" cy="511974"/>
      </dsp:txXfrm>
    </dsp:sp>
    <dsp:sp modelId="{B651F1CF-D429-4713-ABB8-9F7461E4F7F5}">
      <dsp:nvSpPr>
        <dsp:cNvPr id="0" name=""/>
        <dsp:cNvSpPr/>
      </dsp:nvSpPr>
      <dsp:spPr>
        <a:xfrm>
          <a:off x="2500488" y="775220"/>
          <a:ext cx="1806080" cy="1489638"/>
        </a:xfrm>
        <a:prstGeom prst="flowChartAlternateProcess">
          <a:avLst/>
        </a:prstGeom>
        <a:noFill/>
        <a:ln w="254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BF198A36-C0C4-4E90-AC13-6C982ACE8400}">
      <dsp:nvSpPr>
        <dsp:cNvPr id="0" name=""/>
        <dsp:cNvSpPr/>
      </dsp:nvSpPr>
      <dsp:spPr>
        <a:xfrm>
          <a:off x="3434831" y="-153169"/>
          <a:ext cx="2674349" cy="2674349"/>
        </a:xfrm>
        <a:prstGeom prst="circularArrow">
          <a:avLst>
            <a:gd name="adj1" fmla="val 3783"/>
            <a:gd name="adj2" fmla="val 472523"/>
            <a:gd name="adj3" fmla="val 19351966"/>
            <a:gd name="adj4" fmla="val 12575511"/>
            <a:gd name="adj5" fmla="val 4413"/>
          </a:avLst>
        </a:prstGeom>
        <a:solidFill>
          <a:schemeClr val="accent3"/>
        </a:solidFill>
        <a:ln>
          <a:noFill/>
        </a:ln>
        <a:effectLst/>
      </dsp:spPr>
      <dsp:style>
        <a:lnRef idx="0">
          <a:scrgbClr r="0" g="0" b="0"/>
        </a:lnRef>
        <a:fillRef idx="1">
          <a:scrgbClr r="0" g="0" b="0"/>
        </a:fillRef>
        <a:effectRef idx="0">
          <a:scrgbClr r="0" g="0" b="0"/>
        </a:effectRef>
        <a:fontRef idx="minor">
          <a:schemeClr val="lt1"/>
        </a:fontRef>
      </dsp:style>
    </dsp:sp>
    <dsp:sp modelId="{D1957E8D-52E6-47CA-9E1F-B3BE7EB3E09B}">
      <dsp:nvSpPr>
        <dsp:cNvPr id="0" name=""/>
        <dsp:cNvSpPr/>
      </dsp:nvSpPr>
      <dsp:spPr>
        <a:xfrm>
          <a:off x="2763726" y="456011"/>
          <a:ext cx="1881630" cy="638416"/>
        </a:xfrm>
        <a:prstGeom prst="flowChartDocument">
          <a:avLst/>
        </a:prstGeom>
        <a:solidFill>
          <a:schemeClr val="accent3"/>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latin typeface="Lato" panose="020F0502020204030203" pitchFamily="34" charset="0"/>
            </a:rPr>
            <a:t>Conceptualization</a:t>
          </a:r>
          <a:endParaRPr lang="en-US" sz="1200" b="0" kern="1200" dirty="0">
            <a:solidFill>
              <a:schemeClr val="bg1"/>
            </a:solidFill>
            <a:latin typeface="Lato" panose="020F0502020204030203" pitchFamily="34" charset="0"/>
          </a:endParaRPr>
        </a:p>
      </dsp:txBody>
      <dsp:txXfrm>
        <a:off x="2763726" y="456011"/>
        <a:ext cx="1881630" cy="511974"/>
      </dsp:txXfrm>
    </dsp:sp>
    <dsp:sp modelId="{C26DB7B9-FAD6-48DB-954D-A5E46F77BD6D}">
      <dsp:nvSpPr>
        <dsp:cNvPr id="0" name=""/>
        <dsp:cNvSpPr/>
      </dsp:nvSpPr>
      <dsp:spPr>
        <a:xfrm>
          <a:off x="5127073" y="775220"/>
          <a:ext cx="1806080" cy="1489638"/>
        </a:xfrm>
        <a:prstGeom prst="flowChartAlternateProcess">
          <a:avLst/>
        </a:prstGeom>
        <a:noFill/>
        <a:ln w="254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2467359E-7225-4CFB-BBD2-900CCD5D7BDE}">
      <dsp:nvSpPr>
        <dsp:cNvPr id="0" name=""/>
        <dsp:cNvSpPr/>
      </dsp:nvSpPr>
      <dsp:spPr>
        <a:xfrm>
          <a:off x="6086826" y="758962"/>
          <a:ext cx="2284743" cy="2284743"/>
        </a:xfrm>
        <a:prstGeom prst="leftCircularArrow">
          <a:avLst>
            <a:gd name="adj1" fmla="val 4428"/>
            <a:gd name="adj2" fmla="val 561834"/>
            <a:gd name="adj3" fmla="val 2337345"/>
            <a:gd name="adj4" fmla="val 9024489"/>
            <a:gd name="adj5" fmla="val 5166"/>
          </a:avLst>
        </a:prstGeom>
        <a:solidFill>
          <a:schemeClr val="accent4"/>
        </a:solidFill>
        <a:ln>
          <a:noFill/>
        </a:ln>
        <a:effectLst/>
      </dsp:spPr>
      <dsp:style>
        <a:lnRef idx="0">
          <a:scrgbClr r="0" g="0" b="0"/>
        </a:lnRef>
        <a:fillRef idx="1">
          <a:scrgbClr r="0" g="0" b="0"/>
        </a:fillRef>
        <a:effectRef idx="0">
          <a:scrgbClr r="0" g="0" b="0"/>
        </a:effectRef>
        <a:fontRef idx="minor">
          <a:schemeClr val="lt1"/>
        </a:fontRef>
      </dsp:style>
    </dsp:sp>
    <dsp:sp modelId="{47A26F57-A010-4072-9EBD-86BD6484D91B}">
      <dsp:nvSpPr>
        <dsp:cNvPr id="0" name=""/>
        <dsp:cNvSpPr/>
      </dsp:nvSpPr>
      <dsp:spPr>
        <a:xfrm>
          <a:off x="5528424" y="1945650"/>
          <a:ext cx="1605404" cy="638416"/>
        </a:xfrm>
        <a:prstGeom prst="flowChartDocument">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latin typeface="Lato" panose="020F0502020204030203" pitchFamily="34" charset="0"/>
            </a:rPr>
            <a:t>Proposal</a:t>
          </a:r>
          <a:endParaRPr lang="en-US" sz="1200" b="0" kern="1200" dirty="0">
            <a:solidFill>
              <a:schemeClr val="bg1"/>
            </a:solidFill>
            <a:latin typeface="Lato" panose="020F0502020204030203" pitchFamily="34" charset="0"/>
          </a:endParaRPr>
        </a:p>
      </dsp:txBody>
      <dsp:txXfrm>
        <a:off x="5528424" y="1945650"/>
        <a:ext cx="1605404" cy="511974"/>
      </dsp:txXfrm>
    </dsp:sp>
    <dsp:sp modelId="{939DFC11-B217-40F1-B0EE-ADA1D5FE8FDC}">
      <dsp:nvSpPr>
        <dsp:cNvPr id="0" name=""/>
        <dsp:cNvSpPr/>
      </dsp:nvSpPr>
      <dsp:spPr>
        <a:xfrm>
          <a:off x="7615545" y="775220"/>
          <a:ext cx="1806080" cy="1489638"/>
        </a:xfrm>
        <a:prstGeom prst="flowChartAlternateProcess">
          <a:avLst/>
        </a:prstGeom>
        <a:noFill/>
        <a:ln w="254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A9F63716-280D-4A8A-8AF8-9D84FEF36D8F}">
      <dsp:nvSpPr>
        <dsp:cNvPr id="0" name=""/>
        <dsp:cNvSpPr/>
      </dsp:nvSpPr>
      <dsp:spPr>
        <a:xfrm>
          <a:off x="8016896" y="456011"/>
          <a:ext cx="1605404" cy="638416"/>
        </a:xfrm>
        <a:prstGeom prst="flowChartDocument">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0" kern="1200" dirty="0" smtClean="0">
              <a:solidFill>
                <a:schemeClr val="bg1"/>
              </a:solidFill>
              <a:latin typeface="Lato" panose="020F0502020204030203" pitchFamily="34" charset="0"/>
            </a:rPr>
            <a:t>Revisions</a:t>
          </a:r>
          <a:endParaRPr lang="en-US" sz="1200" b="0" kern="1200" dirty="0">
            <a:solidFill>
              <a:schemeClr val="bg1"/>
            </a:solidFill>
            <a:latin typeface="Lato" panose="020F0502020204030203" pitchFamily="34" charset="0"/>
          </a:endParaRPr>
        </a:p>
      </dsp:txBody>
      <dsp:txXfrm>
        <a:off x="8016896" y="456011"/>
        <a:ext cx="1605404" cy="51197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58B938-9601-47FC-BAA2-42FE1EACA4C0}">
      <dsp:nvSpPr>
        <dsp:cNvPr id="0" name=""/>
        <dsp:cNvSpPr/>
      </dsp:nvSpPr>
      <dsp:spPr>
        <a:xfrm>
          <a:off x="1716014" y="287811"/>
          <a:ext cx="2044290" cy="817716"/>
        </a:xfrm>
        <a:prstGeom prst="chevron">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7310" tIns="33655" rIns="0" bIns="33655" numCol="1" spcCol="1270" anchor="ctr" anchorCtr="0">
          <a:noAutofit/>
        </a:bodyPr>
        <a:lstStyle/>
        <a:p>
          <a:pPr lvl="0" algn="ctr" defTabSz="2355850">
            <a:lnSpc>
              <a:spcPct val="90000"/>
            </a:lnSpc>
            <a:spcBef>
              <a:spcPct val="0"/>
            </a:spcBef>
            <a:spcAft>
              <a:spcPct val="35000"/>
            </a:spcAft>
          </a:pPr>
          <a:endParaRPr lang="id-ID" sz="5300" kern="1200" dirty="0"/>
        </a:p>
      </dsp:txBody>
      <dsp:txXfrm>
        <a:off x="2124872" y="287811"/>
        <a:ext cx="1226574" cy="817716"/>
      </dsp:txXfrm>
    </dsp:sp>
    <dsp:sp modelId="{B5761A2D-F8D4-4547-B0CC-E9C37EFD3E8E}">
      <dsp:nvSpPr>
        <dsp:cNvPr id="0" name=""/>
        <dsp:cNvSpPr/>
      </dsp:nvSpPr>
      <dsp:spPr>
        <a:xfrm>
          <a:off x="0" y="424002"/>
          <a:ext cx="2467939" cy="551562"/>
        </a:xfrm>
        <a:prstGeom prst="chevron">
          <a:avLst/>
        </a:prstGeom>
        <a:noFill/>
        <a:ln w="6350" cap="flat" cmpd="sng" algn="ctr">
          <a:solidFill>
            <a:schemeClr val="accent6"/>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7780" tIns="8890" rIns="0" bIns="889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accent6"/>
              </a:solidFill>
            </a:rPr>
            <a:t>Vision</a:t>
          </a:r>
          <a:endParaRPr lang="id-ID" sz="1400" kern="1200" dirty="0">
            <a:solidFill>
              <a:schemeClr val="accent6"/>
            </a:solidFill>
          </a:endParaRPr>
        </a:p>
      </dsp:txBody>
      <dsp:txXfrm>
        <a:off x="275781" y="424002"/>
        <a:ext cx="1916377" cy="551562"/>
      </dsp:txXfrm>
    </dsp:sp>
    <dsp:sp modelId="{DA964832-55E9-4C18-9B71-5AACD862BEF0}">
      <dsp:nvSpPr>
        <dsp:cNvPr id="0" name=""/>
        <dsp:cNvSpPr/>
      </dsp:nvSpPr>
      <dsp:spPr>
        <a:xfrm>
          <a:off x="3342271" y="360431"/>
          <a:ext cx="6546562" cy="678704"/>
        </a:xfrm>
        <a:prstGeom prst="chevron">
          <a:avLst/>
        </a:prstGeom>
        <a:noFill/>
        <a:ln w="6350" cap="flat" cmpd="sng" algn="ctr">
          <a:solidFill>
            <a:schemeClr val="accent6"/>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3970" tIns="6985" rIns="0" bIns="6985" numCol="1" spcCol="1270" anchor="ctr" anchorCtr="0">
          <a:noAutofit/>
        </a:bodyPr>
        <a:lstStyle/>
        <a:p>
          <a:pPr lvl="0" algn="r" defTabSz="488950">
            <a:lnSpc>
              <a:spcPct val="90000"/>
            </a:lnSpc>
            <a:spcBef>
              <a:spcPct val="0"/>
            </a:spcBef>
            <a:spcAft>
              <a:spcPct val="35000"/>
            </a:spcAft>
          </a:pPr>
          <a:r>
            <a:rPr lang="id-ID" sz="1100" b="1" kern="1200" dirty="0" smtClean="0">
              <a:solidFill>
                <a:schemeClr val="accent6"/>
              </a:solidFill>
              <a:latin typeface="+mn-lt"/>
              <a:ea typeface="Roboto" panose="02000000000000000000" pitchFamily="2" charset="0"/>
            </a:rPr>
            <a:t>Descriptions.</a:t>
          </a:r>
          <a:r>
            <a:rPr lang="id-ID" sz="1100" b="1" kern="1200" dirty="0" smtClean="0">
              <a:solidFill>
                <a:schemeClr val="bg2">
                  <a:lumMod val="50000"/>
                </a:schemeClr>
              </a:solidFill>
              <a:latin typeface="+mn-lt"/>
              <a:ea typeface="Roboto" panose="02000000000000000000" pitchFamily="2" charset="0"/>
            </a:rPr>
            <a:t> </a:t>
          </a:r>
          <a:r>
            <a:rPr lang="id-ID" sz="1100" kern="12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kern="1200" dirty="0">
            <a:solidFill>
              <a:schemeClr val="bg2">
                <a:lumMod val="50000"/>
              </a:schemeClr>
            </a:solidFill>
          </a:endParaRPr>
        </a:p>
      </dsp:txBody>
      <dsp:txXfrm>
        <a:off x="3681623" y="360431"/>
        <a:ext cx="5867858" cy="678704"/>
      </dsp:txXfrm>
    </dsp:sp>
    <dsp:sp modelId="{3C2355F9-0040-4A1C-8BF9-DFFE05ADACE5}">
      <dsp:nvSpPr>
        <dsp:cNvPr id="0" name=""/>
        <dsp:cNvSpPr/>
      </dsp:nvSpPr>
      <dsp:spPr>
        <a:xfrm>
          <a:off x="1716014" y="1220007"/>
          <a:ext cx="2044290" cy="817716"/>
        </a:xfrm>
        <a:prstGeom prst="chevron">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7310" tIns="33655" rIns="0" bIns="33655" numCol="1" spcCol="1270" anchor="ctr" anchorCtr="0">
          <a:noAutofit/>
        </a:bodyPr>
        <a:lstStyle/>
        <a:p>
          <a:pPr lvl="0" algn="ctr" defTabSz="2355850">
            <a:lnSpc>
              <a:spcPct val="90000"/>
            </a:lnSpc>
            <a:spcBef>
              <a:spcPct val="0"/>
            </a:spcBef>
            <a:spcAft>
              <a:spcPct val="35000"/>
            </a:spcAft>
          </a:pPr>
          <a:endParaRPr lang="id-ID" sz="5300" kern="1200" dirty="0"/>
        </a:p>
      </dsp:txBody>
      <dsp:txXfrm>
        <a:off x="2124872" y="1220007"/>
        <a:ext cx="1226574" cy="817716"/>
      </dsp:txXfrm>
    </dsp:sp>
    <dsp:sp modelId="{A11FB477-38B4-4B67-9469-6CD4832D1527}">
      <dsp:nvSpPr>
        <dsp:cNvPr id="0" name=""/>
        <dsp:cNvSpPr/>
      </dsp:nvSpPr>
      <dsp:spPr>
        <a:xfrm>
          <a:off x="0" y="1356198"/>
          <a:ext cx="2467939" cy="551562"/>
        </a:xfrm>
        <a:prstGeom prst="chevron">
          <a:avLst/>
        </a:prstGeom>
        <a:noFill/>
        <a:ln w="6350" cap="flat" cmpd="sng" algn="ctr">
          <a:solidFill>
            <a:schemeClr val="accent5"/>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7780" tIns="8890" rIns="0" bIns="889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accent5"/>
              </a:solidFill>
            </a:rPr>
            <a:t>Brainstorm</a:t>
          </a:r>
          <a:endParaRPr lang="id-ID" sz="1400" kern="1200" dirty="0">
            <a:solidFill>
              <a:schemeClr val="accent5"/>
            </a:solidFill>
          </a:endParaRPr>
        </a:p>
      </dsp:txBody>
      <dsp:txXfrm>
        <a:off x="275781" y="1356198"/>
        <a:ext cx="1916377" cy="551562"/>
      </dsp:txXfrm>
    </dsp:sp>
    <dsp:sp modelId="{9C92320E-9575-48CB-8F40-855F1A723F33}">
      <dsp:nvSpPr>
        <dsp:cNvPr id="0" name=""/>
        <dsp:cNvSpPr/>
      </dsp:nvSpPr>
      <dsp:spPr>
        <a:xfrm>
          <a:off x="3342271" y="1292628"/>
          <a:ext cx="6546562" cy="678704"/>
        </a:xfrm>
        <a:prstGeom prst="chevron">
          <a:avLst/>
        </a:prstGeom>
        <a:noFill/>
        <a:ln w="6350" cap="flat" cmpd="sng" algn="ctr">
          <a:solidFill>
            <a:schemeClr val="accent5"/>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3970" tIns="6985" rIns="0" bIns="6985" numCol="1" spcCol="1270" anchor="ctr" anchorCtr="0">
          <a:noAutofit/>
        </a:bodyPr>
        <a:lstStyle/>
        <a:p>
          <a:pPr lvl="0" algn="r" defTabSz="488950">
            <a:lnSpc>
              <a:spcPct val="90000"/>
            </a:lnSpc>
            <a:spcBef>
              <a:spcPct val="0"/>
            </a:spcBef>
            <a:spcAft>
              <a:spcPct val="35000"/>
            </a:spcAft>
          </a:pPr>
          <a:r>
            <a:rPr lang="id-ID" sz="1100" b="1" kern="1200" dirty="0" smtClean="0">
              <a:solidFill>
                <a:schemeClr val="accent5"/>
              </a:solidFill>
              <a:latin typeface="+mn-lt"/>
              <a:ea typeface="Roboto" panose="02000000000000000000" pitchFamily="2" charset="0"/>
            </a:rPr>
            <a:t>Descriptions.</a:t>
          </a:r>
          <a:r>
            <a:rPr lang="id-ID" sz="1100" b="1" kern="1200" dirty="0" smtClean="0">
              <a:solidFill>
                <a:schemeClr val="accent2"/>
              </a:solidFill>
              <a:latin typeface="+mn-lt"/>
              <a:ea typeface="Roboto" panose="02000000000000000000" pitchFamily="2" charset="0"/>
            </a:rPr>
            <a:t> </a:t>
          </a:r>
          <a:r>
            <a:rPr lang="id-ID" sz="1100" kern="12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kern="1200" dirty="0">
            <a:solidFill>
              <a:schemeClr val="bg2">
                <a:lumMod val="50000"/>
              </a:schemeClr>
            </a:solidFill>
          </a:endParaRPr>
        </a:p>
      </dsp:txBody>
      <dsp:txXfrm>
        <a:off x="3681623" y="1292628"/>
        <a:ext cx="5867858" cy="678704"/>
      </dsp:txXfrm>
    </dsp:sp>
    <dsp:sp modelId="{F97A656D-DBC6-42E5-9D88-95EF4E895296}">
      <dsp:nvSpPr>
        <dsp:cNvPr id="0" name=""/>
        <dsp:cNvSpPr/>
      </dsp:nvSpPr>
      <dsp:spPr>
        <a:xfrm>
          <a:off x="1716014" y="2117467"/>
          <a:ext cx="2044290" cy="817716"/>
        </a:xfrm>
        <a:prstGeom prst="chevron">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7310" tIns="33655" rIns="0" bIns="33655" numCol="1" spcCol="1270" anchor="ctr" anchorCtr="0">
          <a:noAutofit/>
        </a:bodyPr>
        <a:lstStyle/>
        <a:p>
          <a:pPr lvl="0" algn="ctr" defTabSz="2355850">
            <a:lnSpc>
              <a:spcPct val="90000"/>
            </a:lnSpc>
            <a:spcBef>
              <a:spcPct val="0"/>
            </a:spcBef>
            <a:spcAft>
              <a:spcPct val="35000"/>
            </a:spcAft>
          </a:pPr>
          <a:endParaRPr lang="id-ID" sz="5300" kern="1200" dirty="0"/>
        </a:p>
      </dsp:txBody>
      <dsp:txXfrm>
        <a:off x="2124872" y="2117467"/>
        <a:ext cx="1226574" cy="817716"/>
      </dsp:txXfrm>
    </dsp:sp>
    <dsp:sp modelId="{65A5D507-B3A4-4BF4-94BA-4F181C6F16F5}">
      <dsp:nvSpPr>
        <dsp:cNvPr id="0" name=""/>
        <dsp:cNvSpPr/>
      </dsp:nvSpPr>
      <dsp:spPr>
        <a:xfrm>
          <a:off x="0" y="2250543"/>
          <a:ext cx="2467939" cy="551562"/>
        </a:xfrm>
        <a:prstGeom prst="chevron">
          <a:avLst/>
        </a:prstGeom>
        <a:noFill/>
        <a:ln w="6350" cap="flat" cmpd="sng" algn="ctr">
          <a:solidFill>
            <a:schemeClr val="accent4"/>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7780" tIns="8890" rIns="0" bIns="889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accent4"/>
              </a:solidFill>
            </a:rPr>
            <a:t>Conseptualization</a:t>
          </a:r>
          <a:endParaRPr lang="id-ID" sz="1400" kern="1200" dirty="0">
            <a:solidFill>
              <a:schemeClr val="accent4"/>
            </a:solidFill>
          </a:endParaRPr>
        </a:p>
      </dsp:txBody>
      <dsp:txXfrm>
        <a:off x="275781" y="2250543"/>
        <a:ext cx="1916377" cy="551562"/>
      </dsp:txXfrm>
    </dsp:sp>
    <dsp:sp modelId="{0D0FF70A-A808-4BF4-95AE-A8E79FAB2B84}">
      <dsp:nvSpPr>
        <dsp:cNvPr id="0" name=""/>
        <dsp:cNvSpPr/>
      </dsp:nvSpPr>
      <dsp:spPr>
        <a:xfrm>
          <a:off x="3329647" y="2186973"/>
          <a:ext cx="6546562" cy="678704"/>
        </a:xfrm>
        <a:prstGeom prst="chevron">
          <a:avLst/>
        </a:prstGeom>
        <a:noFill/>
        <a:ln w="6350" cap="flat" cmpd="sng" algn="ctr">
          <a:solidFill>
            <a:schemeClr val="accent4"/>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3970" tIns="6985" rIns="0" bIns="6985" numCol="1" spcCol="1270" anchor="ctr" anchorCtr="0">
          <a:noAutofit/>
        </a:bodyPr>
        <a:lstStyle/>
        <a:p>
          <a:pPr lvl="0" algn="r" defTabSz="488950">
            <a:lnSpc>
              <a:spcPct val="90000"/>
            </a:lnSpc>
            <a:spcBef>
              <a:spcPct val="0"/>
            </a:spcBef>
            <a:spcAft>
              <a:spcPct val="35000"/>
            </a:spcAft>
          </a:pPr>
          <a:r>
            <a:rPr lang="id-ID" sz="1100" b="1" kern="1200" dirty="0" smtClean="0">
              <a:solidFill>
                <a:schemeClr val="accent4"/>
              </a:solidFill>
              <a:latin typeface="+mn-lt"/>
              <a:ea typeface="Roboto" panose="02000000000000000000" pitchFamily="2" charset="0"/>
            </a:rPr>
            <a:t>Descriptions.</a:t>
          </a:r>
          <a:r>
            <a:rPr lang="id-ID" sz="1100" b="1" kern="1200" dirty="0" smtClean="0">
              <a:solidFill>
                <a:schemeClr val="accent3"/>
              </a:solidFill>
              <a:latin typeface="+mn-lt"/>
              <a:ea typeface="Roboto" panose="02000000000000000000" pitchFamily="2" charset="0"/>
            </a:rPr>
            <a:t> </a:t>
          </a:r>
          <a:r>
            <a:rPr lang="id-ID" sz="1100" kern="12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kern="1200" dirty="0">
            <a:solidFill>
              <a:schemeClr val="bg2">
                <a:lumMod val="50000"/>
              </a:schemeClr>
            </a:solidFill>
          </a:endParaRPr>
        </a:p>
      </dsp:txBody>
      <dsp:txXfrm>
        <a:off x="3668999" y="2186973"/>
        <a:ext cx="5867858" cy="678704"/>
      </dsp:txXfrm>
    </dsp:sp>
    <dsp:sp modelId="{7992F270-203A-427F-905E-B0B8E6FF63B2}">
      <dsp:nvSpPr>
        <dsp:cNvPr id="0" name=""/>
        <dsp:cNvSpPr/>
      </dsp:nvSpPr>
      <dsp:spPr>
        <a:xfrm>
          <a:off x="1716014" y="3011811"/>
          <a:ext cx="2044290" cy="817716"/>
        </a:xfrm>
        <a:prstGeom prst="chevron">
          <a:avLst/>
        </a:prstGeom>
        <a:solidFill>
          <a:schemeClr val="accent3"/>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7310" tIns="33655" rIns="0" bIns="33655" numCol="1" spcCol="1270" anchor="ctr" anchorCtr="0">
          <a:noAutofit/>
        </a:bodyPr>
        <a:lstStyle/>
        <a:p>
          <a:pPr lvl="0" algn="ctr" defTabSz="2355850">
            <a:lnSpc>
              <a:spcPct val="90000"/>
            </a:lnSpc>
            <a:spcBef>
              <a:spcPct val="0"/>
            </a:spcBef>
            <a:spcAft>
              <a:spcPct val="35000"/>
            </a:spcAft>
          </a:pPr>
          <a:endParaRPr lang="id-ID" sz="5300" kern="1200" dirty="0"/>
        </a:p>
      </dsp:txBody>
      <dsp:txXfrm>
        <a:off x="2124872" y="3011811"/>
        <a:ext cx="1226574" cy="817716"/>
      </dsp:txXfrm>
    </dsp:sp>
    <dsp:sp modelId="{7242D4DE-B7CC-46DB-81C4-58755C1C153C}">
      <dsp:nvSpPr>
        <dsp:cNvPr id="0" name=""/>
        <dsp:cNvSpPr/>
      </dsp:nvSpPr>
      <dsp:spPr>
        <a:xfrm>
          <a:off x="0" y="3157506"/>
          <a:ext cx="2467939" cy="551562"/>
        </a:xfrm>
        <a:prstGeom prst="chevron">
          <a:avLst/>
        </a:prstGeom>
        <a:noFill/>
        <a:ln w="6350" cap="flat" cmpd="sng" algn="ctr">
          <a:solidFill>
            <a:schemeClr val="accent3"/>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7780" tIns="8890" rIns="0" bIns="889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accent3"/>
              </a:solidFill>
            </a:rPr>
            <a:t>Proposal</a:t>
          </a:r>
          <a:endParaRPr lang="id-ID" sz="1400" kern="1200" dirty="0">
            <a:solidFill>
              <a:schemeClr val="accent3"/>
            </a:solidFill>
          </a:endParaRPr>
        </a:p>
      </dsp:txBody>
      <dsp:txXfrm>
        <a:off x="275781" y="3157506"/>
        <a:ext cx="1916377" cy="551562"/>
      </dsp:txXfrm>
    </dsp:sp>
    <dsp:sp modelId="{92D56636-B96B-452F-8A5A-42CF2095903A}">
      <dsp:nvSpPr>
        <dsp:cNvPr id="0" name=""/>
        <dsp:cNvSpPr/>
      </dsp:nvSpPr>
      <dsp:spPr>
        <a:xfrm>
          <a:off x="3329647" y="3093935"/>
          <a:ext cx="6546562" cy="678704"/>
        </a:xfrm>
        <a:prstGeom prst="chevron">
          <a:avLst/>
        </a:prstGeom>
        <a:noFill/>
        <a:ln w="6350" cap="flat" cmpd="sng" algn="ctr">
          <a:solidFill>
            <a:schemeClr val="accent3"/>
          </a:solidFill>
          <a:prstDash val="dash"/>
          <a:miter lim="800000"/>
        </a:ln>
        <a:effectLst/>
      </dsp:spPr>
      <dsp:style>
        <a:lnRef idx="2">
          <a:scrgbClr r="0" g="0" b="0"/>
        </a:lnRef>
        <a:fillRef idx="1">
          <a:scrgbClr r="0" g="0" b="0"/>
        </a:fillRef>
        <a:effectRef idx="0">
          <a:scrgbClr r="0" g="0" b="0"/>
        </a:effectRef>
        <a:fontRef idx="minor"/>
      </dsp:style>
      <dsp:txBody>
        <a:bodyPr spcFirstLastPara="0" vert="horz" wrap="square" lIns="13970" tIns="6985" rIns="0" bIns="6985" numCol="1" spcCol="1270" anchor="ctr" anchorCtr="0">
          <a:noAutofit/>
        </a:bodyPr>
        <a:lstStyle/>
        <a:p>
          <a:pPr lvl="0" algn="r" defTabSz="488950">
            <a:lnSpc>
              <a:spcPct val="90000"/>
            </a:lnSpc>
            <a:spcBef>
              <a:spcPct val="0"/>
            </a:spcBef>
            <a:spcAft>
              <a:spcPct val="35000"/>
            </a:spcAft>
          </a:pPr>
          <a:r>
            <a:rPr lang="id-ID" sz="1100" b="1" kern="1200" dirty="0" smtClean="0">
              <a:solidFill>
                <a:schemeClr val="accent3"/>
              </a:solidFill>
              <a:latin typeface="+mn-lt"/>
              <a:ea typeface="Roboto" panose="02000000000000000000" pitchFamily="2" charset="0"/>
            </a:rPr>
            <a:t>Descriptions.</a:t>
          </a:r>
          <a:r>
            <a:rPr lang="id-ID" sz="1100" b="1" kern="1200" dirty="0" smtClean="0">
              <a:solidFill>
                <a:schemeClr val="accent4"/>
              </a:solidFill>
              <a:latin typeface="+mn-lt"/>
              <a:ea typeface="Roboto" panose="02000000000000000000" pitchFamily="2" charset="0"/>
            </a:rPr>
            <a:t> </a:t>
          </a:r>
          <a:r>
            <a:rPr lang="id-ID" sz="1100" kern="1200" dirty="0" smtClean="0">
              <a:solidFill>
                <a:schemeClr val="bg2">
                  <a:lumMod val="50000"/>
                </a:schemeClr>
              </a:solidFill>
              <a:latin typeface="+mn-lt"/>
              <a:ea typeface="Roboto" panose="02000000000000000000" pitchFamily="2" charset="0"/>
            </a:rPr>
            <a:t>Lorem ipsum dolor sit amet consectetur sagitis purus dolor sit amet consectetur sagitis.</a:t>
          </a:r>
          <a:endParaRPr lang="id-ID" sz="1100" kern="1200" dirty="0">
            <a:solidFill>
              <a:schemeClr val="bg2">
                <a:lumMod val="50000"/>
              </a:schemeClr>
            </a:solidFill>
          </a:endParaRPr>
        </a:p>
      </dsp:txBody>
      <dsp:txXfrm>
        <a:off x="3668999" y="3093935"/>
        <a:ext cx="5867858" cy="67870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ABCEFB-BB45-4D76-AA86-DC2165466715}">
      <dsp:nvSpPr>
        <dsp:cNvPr id="0" name=""/>
        <dsp:cNvSpPr/>
      </dsp:nvSpPr>
      <dsp:spPr>
        <a:xfrm>
          <a:off x="1711537" y="942535"/>
          <a:ext cx="8698388" cy="1589649"/>
        </a:xfrm>
        <a:prstGeom prst="homePlate">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0" scaled="1"/>
          <a:tileRect/>
        </a:gradFill>
        <a:ln>
          <a:noFill/>
        </a:ln>
        <a:effectLst/>
      </dsp:spPr>
      <dsp:style>
        <a:lnRef idx="0">
          <a:scrgbClr r="0" g="0" b="0"/>
        </a:lnRef>
        <a:fillRef idx="1">
          <a:scrgbClr r="0" g="0" b="0"/>
        </a:fillRef>
        <a:effectRef idx="0">
          <a:scrgbClr r="0" g="0" b="0"/>
        </a:effectRef>
        <a:fontRef idx="minor"/>
      </dsp:style>
    </dsp:sp>
    <dsp:sp modelId="{251F859B-0A77-4419-985E-46D0C3316017}">
      <dsp:nvSpPr>
        <dsp:cNvPr id="0" name=""/>
        <dsp:cNvSpPr/>
      </dsp:nvSpPr>
      <dsp:spPr>
        <a:xfrm>
          <a:off x="249197" y="1247848"/>
          <a:ext cx="2159172" cy="979023"/>
        </a:xfrm>
        <a:prstGeom prst="flowChartTerminator">
          <a:avLst/>
        </a:prstGeom>
        <a:solidFill>
          <a:schemeClr val="accent2">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40000" tIns="53340" rIns="53340" bIns="53340" numCol="1" spcCol="1270" anchor="ctr" anchorCtr="0">
          <a:noAutofit/>
        </a:bodyPr>
        <a:lstStyle/>
        <a:p>
          <a:pPr lvl="0" algn="r" defTabSz="622300">
            <a:lnSpc>
              <a:spcPct val="90000"/>
            </a:lnSpc>
            <a:spcBef>
              <a:spcPct val="0"/>
            </a:spcBef>
            <a:spcAft>
              <a:spcPct val="35000"/>
            </a:spcAft>
          </a:pPr>
          <a:endParaRPr lang="en-US" sz="1400" b="1" kern="1200" dirty="0">
            <a:solidFill>
              <a:schemeClr val="bg1"/>
            </a:solidFill>
          </a:endParaRPr>
        </a:p>
      </dsp:txBody>
      <dsp:txXfrm>
        <a:off x="350958" y="1391211"/>
        <a:ext cx="1955650" cy="692297"/>
      </dsp:txXfrm>
    </dsp:sp>
    <dsp:sp modelId="{529F0E07-91EA-498C-B1AF-3A6CC4F775A4}">
      <dsp:nvSpPr>
        <dsp:cNvPr id="0" name=""/>
        <dsp:cNvSpPr/>
      </dsp:nvSpPr>
      <dsp:spPr>
        <a:xfrm>
          <a:off x="2476597" y="1247848"/>
          <a:ext cx="2159172" cy="979023"/>
        </a:xfrm>
        <a:prstGeom prst="flowChartTerminator">
          <a:avLst/>
        </a:prstGeom>
        <a:solidFill>
          <a:schemeClr val="accent3">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40000" tIns="53340" rIns="53340" bIns="53340" numCol="1" spcCol="1270" anchor="ctr" anchorCtr="0">
          <a:noAutofit/>
        </a:bodyPr>
        <a:lstStyle/>
        <a:p>
          <a:pPr lvl="0" algn="r" defTabSz="622300">
            <a:lnSpc>
              <a:spcPct val="90000"/>
            </a:lnSpc>
            <a:spcBef>
              <a:spcPct val="0"/>
            </a:spcBef>
            <a:spcAft>
              <a:spcPct val="35000"/>
            </a:spcAft>
          </a:pPr>
          <a:endParaRPr lang="en-US" sz="1400" b="1" kern="1200" dirty="0">
            <a:solidFill>
              <a:schemeClr val="bg1"/>
            </a:solidFill>
          </a:endParaRPr>
        </a:p>
      </dsp:txBody>
      <dsp:txXfrm>
        <a:off x="2578358" y="1391211"/>
        <a:ext cx="1955650" cy="692297"/>
      </dsp:txXfrm>
    </dsp:sp>
    <dsp:sp modelId="{B32019F7-15C5-4CE0-AF54-B15B8A218E05}">
      <dsp:nvSpPr>
        <dsp:cNvPr id="0" name=""/>
        <dsp:cNvSpPr/>
      </dsp:nvSpPr>
      <dsp:spPr>
        <a:xfrm>
          <a:off x="4732073" y="1247848"/>
          <a:ext cx="2159172" cy="979023"/>
        </a:xfrm>
        <a:prstGeom prst="flowChartTerminator">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40000" tIns="53340" rIns="53340" bIns="53340" numCol="1" spcCol="1270" anchor="ctr" anchorCtr="0">
          <a:noAutofit/>
        </a:bodyPr>
        <a:lstStyle/>
        <a:p>
          <a:pPr lvl="0" algn="r" defTabSz="622300">
            <a:lnSpc>
              <a:spcPct val="90000"/>
            </a:lnSpc>
            <a:spcBef>
              <a:spcPct val="0"/>
            </a:spcBef>
            <a:spcAft>
              <a:spcPct val="35000"/>
            </a:spcAft>
          </a:pPr>
          <a:endParaRPr lang="en-US" sz="1400" b="1" kern="1200" dirty="0">
            <a:solidFill>
              <a:schemeClr val="bg1"/>
            </a:solidFill>
          </a:endParaRPr>
        </a:p>
      </dsp:txBody>
      <dsp:txXfrm>
        <a:off x="4833834" y="1391211"/>
        <a:ext cx="1955650" cy="692297"/>
      </dsp:txXfrm>
    </dsp:sp>
    <dsp:sp modelId="{298D2984-B994-41BF-94A1-E1CA4A71D3F7}">
      <dsp:nvSpPr>
        <dsp:cNvPr id="0" name=""/>
        <dsp:cNvSpPr/>
      </dsp:nvSpPr>
      <dsp:spPr>
        <a:xfrm>
          <a:off x="6987844" y="1247848"/>
          <a:ext cx="2159172" cy="979023"/>
        </a:xfrm>
        <a:prstGeom prst="flowChartTerminator">
          <a:avLst/>
        </a:prstGeom>
        <a:solidFill>
          <a:schemeClr val="accent5">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40000" tIns="53340" rIns="53340" bIns="53340" numCol="1" spcCol="1270" anchor="ctr" anchorCtr="0">
          <a:noAutofit/>
        </a:bodyPr>
        <a:lstStyle/>
        <a:p>
          <a:pPr lvl="0" algn="r" defTabSz="622300">
            <a:lnSpc>
              <a:spcPct val="90000"/>
            </a:lnSpc>
            <a:spcBef>
              <a:spcPct val="0"/>
            </a:spcBef>
            <a:spcAft>
              <a:spcPct val="35000"/>
            </a:spcAft>
          </a:pPr>
          <a:endParaRPr lang="en-US" sz="1400" b="1" kern="1200" dirty="0">
            <a:solidFill>
              <a:schemeClr val="bg1"/>
            </a:solidFill>
          </a:endParaRPr>
        </a:p>
      </dsp:txBody>
      <dsp:txXfrm>
        <a:off x="7089605" y="1391211"/>
        <a:ext cx="1955650" cy="69229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A5311C-F3F3-438E-B801-4EA70EB42938}">
      <dsp:nvSpPr>
        <dsp:cNvPr id="0" name=""/>
        <dsp:cNvSpPr/>
      </dsp:nvSpPr>
      <dsp:spPr>
        <a:xfrm>
          <a:off x="-4258680" y="-107952"/>
          <a:ext cx="5500300" cy="4300355"/>
        </a:xfrm>
        <a:prstGeom prst="blockArc">
          <a:avLst>
            <a:gd name="adj1" fmla="val 18900000"/>
            <a:gd name="adj2" fmla="val 2700000"/>
            <a:gd name="adj3" fmla="val 393"/>
          </a:avLst>
        </a:prstGeom>
        <a:noFill/>
        <a:ln w="57150" cap="flat" cmpd="sng" algn="ctr">
          <a:solidFill>
            <a:schemeClr val="accent6"/>
          </a:solidFill>
          <a:prstDash val="solid"/>
          <a:miter lim="800000"/>
        </a:ln>
        <a:effectLst/>
      </dsp:spPr>
      <dsp:style>
        <a:lnRef idx="2">
          <a:scrgbClr r="0" g="0" b="0"/>
        </a:lnRef>
        <a:fillRef idx="0">
          <a:scrgbClr r="0" g="0" b="0"/>
        </a:fillRef>
        <a:effectRef idx="0">
          <a:scrgbClr r="0" g="0" b="0"/>
        </a:effectRef>
        <a:fontRef idx="minor"/>
      </dsp:style>
    </dsp:sp>
    <dsp:sp modelId="{BCFC0A0D-5C26-4B0E-9B97-027EBA05534F}">
      <dsp:nvSpPr>
        <dsp:cNvPr id="0" name=""/>
        <dsp:cNvSpPr/>
      </dsp:nvSpPr>
      <dsp:spPr>
        <a:xfrm>
          <a:off x="902373" y="399602"/>
          <a:ext cx="5453752" cy="1063239"/>
        </a:xfrm>
        <a:prstGeom prst="horizontalScroll">
          <a:avLst/>
        </a:prstGeom>
        <a:solidFill>
          <a:schemeClr val="accent1"/>
        </a:solidFill>
        <a:ln w="635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8406" tIns="25400" rIns="25400" bIns="25400" numCol="1" spcCol="1270" anchor="ctr" anchorCtr="0">
          <a:noAutofit/>
        </a:bodyPr>
        <a:lstStyle/>
        <a:p>
          <a:pPr lvl="0" algn="l" defTabSz="444500">
            <a:lnSpc>
              <a:spcPct val="90000"/>
            </a:lnSpc>
            <a:spcBef>
              <a:spcPct val="0"/>
            </a:spcBef>
            <a:spcAft>
              <a:spcPct val="35000"/>
            </a:spcAft>
          </a:pPr>
          <a:r>
            <a:rPr lang="id-ID" sz="1000" b="1" kern="1200" dirty="0" smtClean="0">
              <a:solidFill>
                <a:schemeClr val="bg1"/>
              </a:solidFill>
              <a:latin typeface="Lato" panose="020F0502020204030203" pitchFamily="34" charset="0"/>
              <a:ea typeface="Roboto" panose="02000000000000000000" pitchFamily="2" charset="0"/>
            </a:rPr>
            <a:t>PERSONAL COMPUTER. </a:t>
          </a:r>
          <a:r>
            <a:rPr lang="en-US" sz="1000" kern="1200" dirty="0" smtClean="0">
              <a:solidFill>
                <a:schemeClr val="bg1"/>
              </a:solidFill>
              <a:latin typeface="Lato" panose="020F0502020204030203" pitchFamily="34" charset="0"/>
              <a:ea typeface="Roboto" panose="02000000000000000000" pitchFamily="2" charset="0"/>
            </a:rPr>
            <a:t>The generated </a:t>
          </a:r>
          <a:r>
            <a:rPr lang="en-US" sz="1000" kern="1200" dirty="0" err="1" smtClean="0">
              <a:solidFill>
                <a:schemeClr val="bg1"/>
              </a:solidFill>
              <a:latin typeface="Lato" panose="020F0502020204030203" pitchFamily="34" charset="0"/>
              <a:ea typeface="Roboto" panose="02000000000000000000" pitchFamily="2" charset="0"/>
            </a:rPr>
            <a:t>Lorem</a:t>
          </a:r>
          <a:r>
            <a:rPr lang="en-US" sz="1000" kern="1200" dirty="0" smtClean="0">
              <a:solidFill>
                <a:schemeClr val="bg1"/>
              </a:solidFill>
              <a:latin typeface="Lato" panose="020F0502020204030203" pitchFamily="34" charset="0"/>
              <a:ea typeface="Roboto" panose="02000000000000000000" pitchFamily="2" charset="0"/>
            </a:rPr>
            <a:t> </a:t>
          </a:r>
          <a:r>
            <a:rPr lang="en-US" sz="1000" kern="1200" dirty="0" err="1" smtClean="0">
              <a:solidFill>
                <a:schemeClr val="bg1"/>
              </a:solidFill>
              <a:latin typeface="Lato" panose="020F0502020204030203" pitchFamily="34" charset="0"/>
              <a:ea typeface="Roboto" panose="02000000000000000000" pitchFamily="2" charset="0"/>
            </a:rPr>
            <a:t>Ipsum</a:t>
          </a:r>
          <a:r>
            <a:rPr lang="en-US" sz="1000" kern="1200" dirty="0" smtClean="0">
              <a:solidFill>
                <a:schemeClr val="bg1"/>
              </a:solidFill>
              <a:latin typeface="Lato" panose="020F0502020204030203" pitchFamily="34" charset="0"/>
              <a:ea typeface="Roboto" panose="02000000000000000000" pitchFamily="2" charset="0"/>
            </a:rPr>
            <a:t> is therefore always free from repetition, injected humor, or non-characteristic words. Contrary to popular belief It has roots in a piece of classical</a:t>
          </a:r>
          <a:r>
            <a:rPr lang="id-ID" sz="1000" kern="1200" dirty="0" smtClean="0">
              <a:solidFill>
                <a:schemeClr val="bg1"/>
              </a:solidFill>
              <a:latin typeface="Lato" panose="020F0502020204030203" pitchFamily="34" charset="0"/>
              <a:ea typeface="Roboto" panose="02000000000000000000" pitchFamily="2" charset="0"/>
            </a:rPr>
            <a:t>.</a:t>
          </a:r>
          <a:endParaRPr lang="id-ID" sz="1000" kern="1200" dirty="0">
            <a:solidFill>
              <a:schemeClr val="bg1"/>
            </a:solidFill>
            <a:latin typeface="Lato" panose="020F0502020204030203" pitchFamily="34" charset="0"/>
            <a:ea typeface="Roboto" panose="02000000000000000000" pitchFamily="2" charset="0"/>
          </a:endParaRPr>
        </a:p>
      </dsp:txBody>
      <dsp:txXfrm>
        <a:off x="1035278" y="532507"/>
        <a:ext cx="5254395" cy="797429"/>
      </dsp:txXfrm>
    </dsp:sp>
    <dsp:sp modelId="{3A87B7BC-A8F6-4FA9-9633-16321F2F36FB}">
      <dsp:nvSpPr>
        <dsp:cNvPr id="0" name=""/>
        <dsp:cNvSpPr/>
      </dsp:nvSpPr>
      <dsp:spPr>
        <a:xfrm>
          <a:off x="472297" y="435167"/>
          <a:ext cx="1021112" cy="1021112"/>
        </a:xfrm>
        <a:prstGeom prst="ellipse">
          <a:avLst/>
        </a:prstGeom>
        <a:solidFill>
          <a:schemeClr val="bg1"/>
        </a:solidFill>
        <a:ln w="5715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3503E521-6B50-4E2C-8EEC-B8CBD7140168}">
      <dsp:nvSpPr>
        <dsp:cNvPr id="0" name=""/>
        <dsp:cNvSpPr/>
      </dsp:nvSpPr>
      <dsp:spPr>
        <a:xfrm>
          <a:off x="1125199" y="1510155"/>
          <a:ext cx="5220839" cy="1063239"/>
        </a:xfrm>
        <a:prstGeom prst="horizontalScroll">
          <a:avLst/>
        </a:prstGeom>
        <a:solidFill>
          <a:schemeClr val="accent2"/>
        </a:solidFill>
        <a:ln w="635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8406" tIns="25400" rIns="25400" bIns="25400" numCol="1" spcCol="1270" anchor="ctr" anchorCtr="0">
          <a:noAutofit/>
        </a:bodyPr>
        <a:lstStyle/>
        <a:p>
          <a:pPr lvl="0" algn="l" defTabSz="444500">
            <a:lnSpc>
              <a:spcPct val="90000"/>
            </a:lnSpc>
            <a:spcBef>
              <a:spcPct val="0"/>
            </a:spcBef>
            <a:spcAft>
              <a:spcPct val="35000"/>
            </a:spcAft>
          </a:pPr>
          <a:r>
            <a:rPr lang="id-ID" sz="1000" b="1" kern="1200" smtClean="0">
              <a:solidFill>
                <a:schemeClr val="bg1"/>
              </a:solidFill>
              <a:latin typeface="Lato" panose="020F0502020204030203" pitchFamily="34" charset="0"/>
              <a:ea typeface="Roboto" panose="02000000000000000000" pitchFamily="2" charset="0"/>
            </a:rPr>
            <a:t>LAPTOP. </a:t>
          </a:r>
          <a:r>
            <a:rPr lang="en-US" sz="1000" kern="1200" smtClean="0">
              <a:solidFill>
                <a:schemeClr val="bg1"/>
              </a:solidFill>
              <a:latin typeface="Lato" panose="020F0502020204030203" pitchFamily="34" charset="0"/>
              <a:ea typeface="Roboto" panose="02000000000000000000" pitchFamily="2" charset="0"/>
            </a:rPr>
            <a:t>The generated Lorem Ipsum is therefore always free from repetition, injected humor, or non-characteristic words. Contrary to popular belief It has roots in a piece of classical</a:t>
          </a:r>
          <a:r>
            <a:rPr lang="id-ID" sz="1000" kern="1200" smtClean="0">
              <a:solidFill>
                <a:schemeClr val="bg1"/>
              </a:solidFill>
              <a:latin typeface="Lato" panose="020F0502020204030203" pitchFamily="34" charset="0"/>
              <a:ea typeface="Roboto" panose="02000000000000000000" pitchFamily="2" charset="0"/>
            </a:rPr>
            <a:t>.</a:t>
          </a:r>
          <a:endParaRPr lang="id-ID" sz="1000" kern="1200" dirty="0">
            <a:solidFill>
              <a:schemeClr val="bg1"/>
            </a:solidFill>
            <a:latin typeface="Lato" panose="020F0502020204030203" pitchFamily="34" charset="0"/>
            <a:ea typeface="Roboto" panose="02000000000000000000" pitchFamily="2" charset="0"/>
          </a:endParaRPr>
        </a:p>
      </dsp:txBody>
      <dsp:txXfrm>
        <a:off x="1258104" y="1643060"/>
        <a:ext cx="5021482" cy="797429"/>
      </dsp:txXfrm>
    </dsp:sp>
    <dsp:sp modelId="{F47FA197-DA62-465B-B9A8-DFA36447A975}">
      <dsp:nvSpPr>
        <dsp:cNvPr id="0" name=""/>
        <dsp:cNvSpPr/>
      </dsp:nvSpPr>
      <dsp:spPr>
        <a:xfrm>
          <a:off x="712952" y="1531668"/>
          <a:ext cx="1021112" cy="1021112"/>
        </a:xfrm>
        <a:prstGeom prst="ellipse">
          <a:avLst/>
        </a:prstGeom>
        <a:solidFill>
          <a:schemeClr val="bg1"/>
        </a:solidFill>
        <a:ln w="5715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32DB89E7-120B-4858-AA09-49C68F2DABA3}">
      <dsp:nvSpPr>
        <dsp:cNvPr id="0" name=""/>
        <dsp:cNvSpPr/>
      </dsp:nvSpPr>
      <dsp:spPr>
        <a:xfrm>
          <a:off x="902373" y="2606642"/>
          <a:ext cx="5453752" cy="1063239"/>
        </a:xfrm>
        <a:prstGeom prst="horizontalScroll">
          <a:avLst/>
        </a:prstGeom>
        <a:solidFill>
          <a:schemeClr val="accent3"/>
        </a:solidFill>
        <a:ln w="635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8406" tIns="25400" rIns="25400" bIns="25400" numCol="1" spcCol="1270" anchor="ctr" anchorCtr="0">
          <a:noAutofit/>
        </a:bodyPr>
        <a:lstStyle/>
        <a:p>
          <a:pPr lvl="0" algn="l" defTabSz="444500">
            <a:lnSpc>
              <a:spcPct val="90000"/>
            </a:lnSpc>
            <a:spcBef>
              <a:spcPct val="0"/>
            </a:spcBef>
            <a:spcAft>
              <a:spcPct val="35000"/>
            </a:spcAft>
          </a:pPr>
          <a:r>
            <a:rPr lang="id-ID" sz="1000" b="1" kern="1200" smtClean="0">
              <a:solidFill>
                <a:schemeClr val="bg1"/>
              </a:solidFill>
              <a:latin typeface="Lato" panose="020F0502020204030203" pitchFamily="34" charset="0"/>
              <a:ea typeface="Roboto" panose="02000000000000000000" pitchFamily="2" charset="0"/>
            </a:rPr>
            <a:t>MOBILE. </a:t>
          </a:r>
          <a:r>
            <a:rPr lang="en-US" sz="1000" kern="1200" smtClean="0">
              <a:solidFill>
                <a:schemeClr val="bg1"/>
              </a:solidFill>
              <a:latin typeface="Lato" panose="020F0502020204030203" pitchFamily="34" charset="0"/>
              <a:ea typeface="Roboto" panose="02000000000000000000" pitchFamily="2" charset="0"/>
            </a:rPr>
            <a:t>The generated Lorem Ipsum is therefore always free from repetition, injected humor, or non-characteristic words. Contrary to popular belief It has roots in a piece of classical</a:t>
          </a:r>
          <a:r>
            <a:rPr lang="id-ID" sz="1000" kern="1200" smtClean="0">
              <a:solidFill>
                <a:schemeClr val="bg1"/>
              </a:solidFill>
              <a:latin typeface="Lato" panose="020F0502020204030203" pitchFamily="34" charset="0"/>
              <a:ea typeface="Roboto" panose="02000000000000000000" pitchFamily="2" charset="0"/>
            </a:rPr>
            <a:t>.</a:t>
          </a:r>
          <a:endParaRPr lang="id-ID" sz="1000" kern="1200" dirty="0">
            <a:solidFill>
              <a:schemeClr val="bg1"/>
            </a:solidFill>
            <a:latin typeface="Lato" panose="020F0502020204030203" pitchFamily="34" charset="0"/>
            <a:ea typeface="Roboto" panose="02000000000000000000" pitchFamily="2" charset="0"/>
          </a:endParaRPr>
        </a:p>
      </dsp:txBody>
      <dsp:txXfrm>
        <a:off x="1035278" y="2739547"/>
        <a:ext cx="5254395" cy="797429"/>
      </dsp:txXfrm>
    </dsp:sp>
    <dsp:sp modelId="{2A6C2703-E9D7-4AA8-BCFF-B53EFB25DFCC}">
      <dsp:nvSpPr>
        <dsp:cNvPr id="0" name=""/>
        <dsp:cNvSpPr/>
      </dsp:nvSpPr>
      <dsp:spPr>
        <a:xfrm>
          <a:off x="458226" y="2628169"/>
          <a:ext cx="1021112" cy="1021112"/>
        </a:xfrm>
        <a:prstGeom prst="ellipse">
          <a:avLst/>
        </a:prstGeom>
        <a:solidFill>
          <a:schemeClr val="bg1"/>
        </a:solidFill>
        <a:ln w="5715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9/3/layout/PhasedProcess">
  <dgm:title val=""/>
  <dgm:desc val=""/>
  <dgm:catLst>
    <dgm:cat type="process" pri="12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clrData>
  <dgm:layoutNode name="Name0">
    <dgm:varLst>
      <dgm:chMax val="3"/>
      <dgm:chPref val="3"/>
      <dgm:bulletEnabled val="1"/>
      <dgm:dir/>
      <dgm:animLvl val="lvl"/>
    </dgm:varLst>
    <dgm:shape xmlns:r="http://schemas.openxmlformats.org/officeDocument/2006/relationships" r:blip="">
      <dgm:adjLst/>
    </dgm:shape>
    <dgm:choose name="Name1">
      <dgm:if name="Name2" axis="ch" ptType="node" func="cnt" op="gte" val="3">
        <dgm:alg type="composite">
          <dgm:param type="ar" val="2.8316"/>
        </dgm:alg>
        <dgm:choose name="Name3">
          <dgm:if name="Name4"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567"/>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rightChild" refType="w" fact="0.713"/>
              <dgm:constr type="t" for="ch" forName="rightChild" refType="h" fact="0.1934"/>
              <dgm:constr type="w" for="ch" forName="rightChild" refType="w" fact="0.193"/>
              <dgm:constr type="h" for="ch" forName="rightChild" refType="h" fact="0.5464"/>
              <dgm:constr type="l" for="ch" forName="parentText1" refType="w" fact="0.0621"/>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6845"/>
              <dgm:constr type="t" for="ch" forName="parentText3" refType="h" fact="0.8128"/>
              <dgm:constr type="w" for="ch" forName="parentText3" refType="w" fact="0.2509"/>
              <dgm:constr type="h" for="ch" forName="parentText3" refType="h" fact="0.1872"/>
            </dgm:constrLst>
          </dgm:if>
          <dgm:else name="Name5">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72"/>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rightChild" refType="w" fact="0.09"/>
              <dgm:constr type="t" for="ch" forName="rightChild" refType="h" fact="0.1934"/>
              <dgm:constr type="w" for="ch" forName="rightChild" refType="w" fact="0.193"/>
              <dgm:constr type="h" for="ch" forName="rightChild" refType="h" fact="0.5464"/>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parentText1" refType="w" fact="0.7"/>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062"/>
              <dgm:constr type="t" for="ch" forName="parentText3" refType="h" fact="0.8128"/>
              <dgm:constr type="w" for="ch" forName="parentText3" refType="w" fact="0.2509"/>
              <dgm:constr type="h" for="ch" forName="parentText3" refType="h" fact="0.1872"/>
            </dgm:constrLst>
          </dgm:else>
        </dgm:choose>
      </dgm:if>
      <dgm:if name="Name6" axis="ch" ptType="node" func="cnt" op="gte" val="2">
        <dgm:alg type="composite">
          <dgm:param type="ar" val="1.8986"/>
        </dgm:alg>
        <dgm:choose name="Name7">
          <dgm:if name="Name8"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941"/>
              <dgm:constr type="t" for="ch" forName="leftComposite" refType="h" fact="0.1159"/>
              <dgm:constr type="w" for="ch" forName="leftComposite" refType="w" fact="0.3469"/>
              <dgm:constr type="h" for="ch" forName="leftComposite" refType="h" fact="0.6953"/>
              <dgm:constr type="l" for="ch" forName="middleComposite" refType="w" fact="0.5782"/>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1" refType="w" fact="0.0926"/>
              <dgm:constr type="t" for="ch" forName="parentText1" refType="h" fact="0.8128"/>
              <dgm:constr type="w" for="ch" forName="parentText1" refType="w" fact="0.3742"/>
              <dgm:constr type="h" for="ch" forName="parentText1" refType="h" fact="0.1872"/>
              <dgm:constr type="l" for="ch" forName="parentText2" refType="w" fact="0.5655"/>
              <dgm:constr type="t" for="ch" forName="parentText2" refType="h" fact="0.8128"/>
              <dgm:constr type="w" for="ch" forName="parentText2" refType="w" fact="0.3742"/>
              <dgm:constr type="h" for="ch" forName="parentText2" refType="h" fact="0.1872"/>
            </dgm:constrLst>
          </dgm:if>
          <dgm:else name="Name9">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592"/>
              <dgm:constr type="t" for="ch" forName="leftComposite" refType="h" fact="0.1159"/>
              <dgm:constr type="w" for="ch" forName="leftComposite" refType="w" fact="0.3469"/>
              <dgm:constr type="h" for="ch" forName="leftComposite" refType="h" fact="0.6953"/>
              <dgm:constr type="l" for="ch" forName="middleComposite" refType="w" fact="0.0941"/>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2" refType="w" fact="0.0926"/>
              <dgm:constr type="t" for="ch" forName="parentText2" refType="h" fact="0.8128"/>
              <dgm:constr type="w" for="ch" forName="parentText2" refType="w" fact="0.3742"/>
              <dgm:constr type="h" for="ch" forName="parentText2" refType="h" fact="0.1872"/>
              <dgm:constr type="l" for="ch" forName="parentText1" refType="w" fact="0.5655"/>
              <dgm:constr type="t" for="ch" forName="parentText1" refType="h" fact="0.8128"/>
              <dgm:constr type="w" for="ch" forName="parentText1" refType="w" fact="0.3742"/>
              <dgm:constr type="h" for="ch" forName="parentText1" refType="h" fact="0.1872"/>
            </dgm:constrLst>
          </dgm:else>
        </dgm:choose>
      </dgm:if>
      <dgm:else name="Name10">
        <dgm:alg type="composite">
          <dgm:param type="ar" val="0.8036"/>
        </dgm:alg>
        <dgm:constrLst>
          <dgm:constr type="primFontSz" for="des" forName="parentText1" val="65"/>
          <dgm:constr type="primFontSz" for="des" forName="childText1_1" val="65"/>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l" for="ch" forName="leftComposite" refType="w" fact="0"/>
          <dgm:constr type="t" for="ch" forName="leftComposite" refType="h" fact="0.1159"/>
          <dgm:constr type="w" for="ch" forName="leftComposite" refType="w"/>
          <dgm:constr type="h" for="ch" forName="leftComposite" refType="h" fact="0.6953"/>
          <dgm:constr type="l" for="ch" forName="parentText1" refType="w" fact="0"/>
          <dgm:constr type="t" for="ch" forName="parentText1" refType="h" fact="0.8128"/>
          <dgm:constr type="w" for="ch" forName="parentText1" refType="w"/>
          <dgm:constr type="h" for="ch" forName="parentText1" refType="h" fact="0.1872"/>
        </dgm:constrLst>
      </dgm:else>
    </dgm:choose>
    <dgm:choose name="Name11">
      <dgm:if name="Name12" axis="ch" ptType="node" func="cnt" op="gte" val="1">
        <dgm:choose name="Name13">
          <dgm:if name="Name14" axis="ch" ptType="node" func="cnt" op="gte" val="2">
            <dgm:layoutNode name="arc1">
              <dgm:alg type="sp"/>
              <dgm:shape xmlns:r="http://schemas.openxmlformats.org/officeDocument/2006/relationships" rot="90" type="blockArc" r:blip="">
                <dgm:adjLst>
                  <dgm:adj idx="1" val="-135"/>
                  <dgm:adj idx="2" val="-45"/>
                  <dgm:adj idx="3" val="0.0496"/>
                </dgm:adjLst>
              </dgm:shape>
              <dgm:presOf/>
            </dgm:layoutNode>
            <dgm:layoutNode name="arc3">
              <dgm:alg type="sp"/>
              <dgm:shape xmlns:r="http://schemas.openxmlformats.org/officeDocument/2006/relationships" rot="270" type="blockArc" r:blip="">
                <dgm:adjLst>
                  <dgm:adj idx="1" val="-135"/>
                  <dgm:adj idx="2" val="-45"/>
                  <dgm:adj idx="3" val="0.0496"/>
                </dgm:adjLst>
              </dgm:shape>
              <dgm:presOf/>
            </dgm:layoutNode>
            <dgm:layoutNode name="parentText2" styleLbl="revTx">
              <dgm:varLst>
                <dgm:chMax val="4"/>
                <dgm:chPref val="3"/>
                <dgm:bulletEnabled val="1"/>
              </dgm:varLst>
              <dgm:alg type="tx"/>
              <dgm:shape xmlns:r="http://schemas.openxmlformats.org/officeDocument/2006/relationships" type="rect" r:blip="">
                <dgm:adjLst/>
              </dgm:shap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5"/>
        </dgm:choose>
        <dgm:choose name="Name16">
          <dgm:if name="Name17" axis="ch" ptType="node" func="cnt" op="gte" val="3">
            <dgm:layoutNode name="arc2">
              <dgm:alg type="sp"/>
              <dgm:shape xmlns:r="http://schemas.openxmlformats.org/officeDocument/2006/relationships" rot="90" type="blockArc" r:blip="">
                <dgm:adjLst>
                  <dgm:adj idx="1" val="-135"/>
                  <dgm:adj idx="2" val="-45"/>
                  <dgm:adj idx="3" val="0.0496"/>
                </dgm:adjLst>
              </dgm:shape>
              <dgm:presOf/>
            </dgm:layoutNode>
            <dgm:layoutNode name="arc4">
              <dgm:alg type="sp"/>
              <dgm:shape xmlns:r="http://schemas.openxmlformats.org/officeDocument/2006/relationships" rot="270" type="blockArc" r:blip="">
                <dgm:adjLst>
                  <dgm:adj idx="1" val="-135"/>
                  <dgm:adj idx="2" val="-45"/>
                  <dgm:adj idx="3" val="0.0496"/>
                </dgm:adjLst>
              </dgm:shape>
              <dgm:presOf/>
            </dgm:layoutNode>
            <dgm:layoutNode name="parentText3" styleLbl="revTx">
              <dgm:varLst>
                <dgm:chMax val="1"/>
                <dgm:chPref val="1"/>
                <dgm:bulletEnabled val="1"/>
              </dgm:varLst>
              <dgm:alg type="tx"/>
              <dgm:shape xmlns:r="http://schemas.openxmlformats.org/officeDocument/2006/relationships" type="rect" r:blip="">
                <dgm:adjLst/>
              </dgm:shape>
              <dgm:presOf axis="ch 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8"/>
        </dgm:choose>
      </dgm:if>
      <dgm:else name="Name19"/>
    </dgm:choose>
    <dgm:layoutNode name="middleComposite">
      <dgm:choose name="Name20">
        <dgm:if name="Name21" axis="ch ch" ptType="node node" st="2 1" cnt="1 0" func="cnt" op="lte" val="1">
          <dgm:alg type="composite">
            <dgm:param type="ar" val="1"/>
          </dgm:alg>
        </dgm:if>
        <dgm:if name="Name22" axis="ch ch" ptType="node node" st="2 1" cnt="1 0" func="cnt" op="equ" val="2">
          <dgm:alg type="composite">
            <dgm:param type="ar" val="1.792"/>
          </dgm:alg>
        </dgm:if>
        <dgm:if name="Name23" axis="ch ch" ptType="node node" st="2 1" cnt="1 0" func="cnt" op="equ" val="3">
          <dgm:alg type="composite">
            <dgm:param type="ar" val="1"/>
          </dgm:alg>
        </dgm:if>
        <dgm:else name="Name24">
          <dgm:alg type="composite">
            <dgm:param type="ar" val="1"/>
          </dgm:alg>
        </dgm:else>
      </dgm:choose>
      <dgm:shape xmlns:r="http://schemas.openxmlformats.org/officeDocument/2006/relationships" r:blip="">
        <dgm:adjLst/>
      </dgm:shape>
      <dgm:presOf/>
      <dgm:choose name="Name25">
        <dgm:if name="Name26" axis="ch ch" ptType="node node" st="2 1" cnt="1 0" func="cnt" op="lte" val="1">
          <dgm:constrLst>
            <dgm:constr type="ctrX" for="ch" forName="circ1" refType="w" fact="0.5"/>
            <dgm:constr type="ctrY" for="ch" forName="circ1" refType="h" fact="0.5"/>
            <dgm:constr type="w" for="ch" forName="circ1" refType="w"/>
            <dgm:constr type="h" for="ch" forName="circ1" refType="h"/>
            <dgm:constr type="l" for="ch" forName="circ1Tx" refType="w" fact="0.2"/>
            <dgm:constr type="t" for="ch" forName="circ1Tx" refType="h" fact="0.1"/>
            <dgm:constr type="w" for="ch" forName="circ1Tx" refType="w" fact="0.6"/>
            <dgm:constr type="h" for="ch" forName="circ1Tx" refType="h" fact="0.8"/>
          </dgm:constrLst>
        </dgm:if>
        <dgm:if name="Name27" axis="ch ch" ptType="node node" st="2 1" cnt="1 0"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Lst>
        </dgm:if>
        <dgm:if name="Name28" axis="ch ch" ptType="node node" st="2 1" cnt="1 0"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Lst>
        </dgm:if>
        <dgm:else name="Name29">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Lst>
        </dgm:else>
      </dgm:choose>
      <dgm:ruleLst/>
      <dgm:forEach name="Name30" axis="ch ch" ptType="node node" st="2 1" cnt="1 1">
        <dgm:layoutNode name="circ1" styleLbl="vennNode1">
          <dgm:alg type="sp"/>
          <dgm:shape xmlns:r="http://schemas.openxmlformats.org/officeDocument/2006/relationships" type="ellipse" r:blip="">
            <dgm:adjLst/>
          </dgm:shape>
          <dgm:presOf axis="desOrSelf" ptType="node"/>
          <dgm:constrLst/>
          <dgm:ruleLst/>
        </dgm:layoutNode>
        <dgm:layoutNode name="circ1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1" axis="ch ch" ptType="node node" st="2 2" cnt="1 1">
        <dgm:layoutNode name="circ2" styleLbl="vennNode1">
          <dgm:alg type="sp"/>
          <dgm:shape xmlns:r="http://schemas.openxmlformats.org/officeDocument/2006/relationships" type="ellipse" r:blip="">
            <dgm:adjLst/>
          </dgm:shape>
          <dgm:presOf axis="desOrSelf" ptType="node"/>
          <dgm:constrLst/>
          <dgm:ruleLst/>
        </dgm:layoutNode>
        <dgm:layoutNode name="circ2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2" axis="ch ch" ptType="node node" st="2 3" cnt="1 1">
        <dgm:layoutNode name="circ3" styleLbl="vennNode1">
          <dgm:alg type="sp"/>
          <dgm:shape xmlns:r="http://schemas.openxmlformats.org/officeDocument/2006/relationships" type="ellipse" r:blip="">
            <dgm:adjLst/>
          </dgm:shape>
          <dgm:presOf axis="desOrSelf" ptType="node"/>
          <dgm:constrLst/>
          <dgm:ruleLst/>
        </dgm:layoutNode>
        <dgm:layoutNode name="circ3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3" axis="ch ch" ptType="node node" st="2 4" cnt="1 1">
        <dgm:layoutNode name="circ4" styleLbl="vennNode1">
          <dgm:alg type="sp"/>
          <dgm:shape xmlns:r="http://schemas.openxmlformats.org/officeDocument/2006/relationships" type="ellipse" r:blip="">
            <dgm:adjLst/>
          </dgm:shape>
          <dgm:presOf axis="desOrSelf" ptType="nod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layoutNode>
    <dgm:layoutNode name="leftComposite">
      <dgm:choose name="Name34">
        <dgm:if name="Name35" axis="ch ch" ptType="node node" st="1 1" cnt="1 0" func="cnt" op="lte" val="1">
          <dgm:alg type="composite">
            <dgm:param type="ar" val="1.3085"/>
          </dgm:alg>
          <dgm:constrLst>
            <dgm:constr type="l" for="ch" forName="childText1_1" refType="w" fact="0.2124"/>
            <dgm:constr type="t" for="ch" forName="childText1_1" refType="h" fact="0"/>
            <dgm:constr type="w" for="ch" forName="childText1_1" refType="w" fact="0.5759"/>
            <dgm:constr type="h" for="ch" forName="childText1_1" refType="h" fact="0.7535"/>
            <dgm:constr type="l" for="ch" forName="ellipse1" refType="w" fact="0"/>
            <dgm:constr type="t" for="ch" forName="ellipse1" refType="h" fact="0.63"/>
            <dgm:constr type="w" for="ch" forName="ellipse1" refType="w" fact="0.2828"/>
            <dgm:constr type="h" for="ch" forName="ellipse1" refType="h" fact="0.37"/>
            <dgm:constr type="l" for="ch" forName="ellipse2" refType="w" fact="0.82"/>
            <dgm:constr type="t" for="ch" forName="ellipse2" refType="h" fact="0.17"/>
            <dgm:constr type="w" for="ch" forName="ellipse2" refType="w" fact="0.1645"/>
            <dgm:constr type="h" for="ch" forName="ellipse2" refType="h" fact="0.2153"/>
          </dgm:constrLst>
        </dgm:if>
        <dgm:if name="Name36" axis="ch ch" ptType="node node" st="1 1" cnt="1 0" func="cnt" op="equ" val="2">
          <dgm:alg type="composite">
            <dgm:param type="ar" val="0.8917"/>
          </dgm:alg>
          <dgm:constrLst>
            <dgm:constr type="l" for="ch" forName="childText1_1" refType="w" fact="0.1864"/>
            <dgm:constr type="t" for="ch" forName="childText1_1" refType="h" fact="0"/>
            <dgm:constr type="w" for="ch" forName="childText1_1" refType="w" fact="0.5055"/>
            <dgm:constr type="h" for="ch" forName="childText1_1" refType="h" fact="0.4507"/>
            <dgm:constr type="l" for="ch" forName="childText1_2" refType="w" fact="0.4945"/>
            <dgm:constr type="t" for="ch" forName="childText1_2" refType="h" fact="0.3929"/>
            <dgm:constr type="w" for="ch" forName="childText1_2" refType="w" fact="0.5055"/>
            <dgm:constr type="h" for="ch" forName="childText1_2" refType="h" fact="0.4507"/>
            <dgm:constr type="l" for="ch" forName="ellipse1" refType="w" fact="0"/>
            <dgm:constr type="t" for="ch" forName="ellipse1" refType="h" fact="0.3768"/>
            <dgm:constr type="w" for="ch" forName="ellipse1" refType="w" fact="0.2482"/>
            <dgm:constr type="h" for="ch" forName="ellipse1" refType="h" fact="0.2213"/>
            <dgm:constr type="l" for="ch" forName="ellipse3" refType="w" fact="0.5474"/>
            <dgm:constr type="t" for="ch" forName="ellipse3" refType="h" fact="0.8712"/>
            <dgm:constr type="w" for="ch" forName="ellipse3" refType="w" fact="0.1444"/>
            <dgm:constr type="h" for="ch" forName="ellipse3" refType="h" fact="0.1288"/>
            <dgm:constr type="l" for="ch" forName="ellipse2" refType="w" fact="0.7333"/>
            <dgm:constr type="t" for="ch" forName="ellipse2" refType="h" fact="0.0887"/>
            <dgm:constr type="w" for="ch" forName="ellipse2" refType="w" fact="0.1444"/>
            <dgm:constr type="h" for="ch" forName="ellipse2" refType="h" fact="0.1288"/>
          </dgm:constrLst>
        </dgm:if>
        <dgm:if name="Name37" axis="ch ch" ptType="node node" st="1 1" cnt="1 0" func="cnt" op="equ" val="3">
          <dgm:alg type="composite">
            <dgm:param type="ar" val="1.0811"/>
          </dgm:alg>
          <dgm:constrLst>
            <dgm:constr type="l" for="ch" forName="childText1_3" refType="w" fact="0.1649"/>
            <dgm:constr type="t" for="ch" forName="childText1_3" refType="h" fact="0.5389"/>
            <dgm:constr type="w" for="ch" forName="childText1_3" refType="w" fact="0.4265"/>
            <dgm:constr type="h" for="ch" forName="childText1_3" refType="h" fact="0.4611"/>
            <dgm:constr type="l" for="ch" forName="childText1_1" refType="w" fact="0.1573"/>
            <dgm:constr type="t" for="ch" forName="childText1_1" refType="h" fact="0"/>
            <dgm:constr type="w" for="ch" forName="childText1_1" refType="w" fact="0.4265"/>
            <dgm:constr type="h" for="ch" forName="childText1_1" refType="h" fact="0.4611"/>
            <dgm:constr type="l" for="ch" forName="childText1_2" refType="w" fact="0.5735"/>
            <dgm:constr type="t" for="ch" forName="childText1_2" refType="h" fact="0.2754"/>
            <dgm:constr type="w" for="ch" forName="childText1_2" refType="w" fact="0.4265"/>
            <dgm:constr type="h" for="ch" forName="childText1_2" refType="h" fact="0.4611"/>
            <dgm:constr type="l" for="ch" forName="ellipse1" refType="w" fact="0"/>
            <dgm:constr type="t" for="ch" forName="ellipse1" refType="h" fact="0.3855"/>
            <dgm:constr type="w" for="ch" forName="ellipse1" refType="w" fact="0.2095"/>
            <dgm:constr type="h" for="ch" forName="ellipse1" refType="h" fact="0.2264"/>
            <dgm:constr type="l" for="ch" forName="ellipse3" refType="w" fact="0.6181"/>
            <dgm:constr type="t" for="ch" forName="ellipse3" refType="h" fact="0.7647"/>
            <dgm:constr type="w" for="ch" forName="ellipse3" refType="w" fact="0.1219"/>
            <dgm:constr type="h" for="ch" forName="ellipse3" refType="h" fact="0.1317"/>
            <dgm:constr type="l" for="ch" forName="ellipse2" refType="w" fact="0.6188"/>
            <dgm:constr type="t" for="ch" forName="ellipse2" refType="h" fact="0.0907"/>
            <dgm:constr type="w" for="ch" forName="ellipse2" refType="w" fact="0.1219"/>
            <dgm:constr type="h" for="ch" forName="ellipse2" refType="h" fact="0.1317"/>
          </dgm:constrLst>
        </dgm:if>
        <dgm:else name="Name38">
          <dgm:alg type="composite">
            <dgm:param type="ar" val="0.9472"/>
          </dgm:alg>
          <dgm:constrLst>
            <dgm:constr type="l" for="ch" forName="childText1_3" refType="w" fact="0"/>
            <dgm:constr type="t" for="ch" forName="childText1_3" refType="h" fact="0.6035"/>
            <dgm:constr type="w" for="ch" forName="childText1_3" refType="w" fact="0.4186"/>
            <dgm:constr type="h" for="ch" forName="childText1_3" refType="h" fact="0.3965"/>
            <dgm:constr type="l" for="ch" forName="childText1_1" refType="w" fact="0.0981"/>
            <dgm:constr type="t" for="ch" forName="childText1_1" refType="h" fact="0"/>
            <dgm:constr type="w" for="ch" forName="childText1_1" refType="w" fact="0.4186"/>
            <dgm:constr type="h" for="ch" forName="childText1_1" refType="h" fact="0.3965"/>
            <dgm:constr type="l" for="ch" forName="childText1_2" refType="w" fact="0.5385"/>
            <dgm:constr type="t" for="ch" forName="childText1_2" refType="h" fact="0.1304"/>
            <dgm:constr type="w" for="ch" forName="childText1_2" refType="w" fact="0.4186"/>
            <dgm:constr type="h" for="ch" forName="childText1_2" refType="h" fact="0.3965"/>
            <dgm:constr type="l" for="ch" forName="ellipse4" refType="w" fact="0.3222"/>
            <dgm:constr type="t" for="ch" forName="ellipse4" refType="h" fact="0.4232"/>
            <dgm:constr type="w" for="ch" forName="ellipse4" refType="w" fact="0.2056"/>
            <dgm:constr type="h" for="ch" forName="ellipse4" refType="h" fact="0.1947"/>
            <dgm:constr type="l" for="ch" forName="ellipse1" refType="w" fact="0.1489"/>
            <dgm:constr type="t" for="ch" forName="ellipse1" refType="h" fact="0.4502"/>
            <dgm:constr type="w" for="ch" forName="ellipse1" refType="w" fact="0.1196"/>
            <dgm:constr type="h" for="ch" forName="ellipse1" refType="h" fact="0.1133"/>
            <dgm:constr type="l" for="ch" forName="ellipse2" refType="w" fact="0.5384"/>
            <dgm:constr type="t" for="ch" forName="ellipse2" refType="h" fact="0.0124"/>
            <dgm:constr type="w" for="ch" forName="ellipse2" refType="w" fact="0.1196"/>
            <dgm:constr type="h" for="ch" forName="ellipse2" refType="h" fact="0.1133"/>
            <dgm:constr type="l" for="ch" forName="childText1_4" refType="w" fact="0.4625"/>
            <dgm:constr type="t" for="ch" forName="childText1_4" refType="h" fact="0.5719"/>
            <dgm:constr type="w" for="ch" forName="childText1_4" refType="w" fact="0.4186"/>
            <dgm:constr type="h" for="ch" forName="childText1_4" refType="h" fact="0.3965"/>
            <dgm:constr type="l" for="ch" forName="ellipse3" refType="w" fact="0.8804"/>
            <dgm:constr type="t" for="ch" forName="ellipse3" refType="h" fact="0.5329"/>
            <dgm:constr type="w" for="ch" forName="ellipse3" refType="w" fact="0.1196"/>
            <dgm:constr type="h" for="ch" forName="ellipse3" refType="h" fact="0.1133"/>
            <dgm:constr type="l" for="ch" forName="ellipse5" refType="w" fact="0.0146"/>
            <dgm:constr type="t" for="ch" forName="ellipse5" refType="h" fact="0.5228"/>
            <dgm:constr type="w" for="ch" forName="ellipse5" refType="w" fact="0.0899"/>
            <dgm:constr type="h" for="ch" forName="ellipse5" refType="h" fact="0.0851"/>
          </dgm:constrLst>
        </dgm:else>
      </dgm:choose>
      <dgm:forEach name="Name39" axis="ch ch" ptType="node node" st="1 1" cnt="1 1">
        <dgm:layoutNode name="childText1_1"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1" styleLbl="vennNode1">
          <dgm:alg type="sp"/>
          <dgm:shape xmlns:r="http://schemas.openxmlformats.org/officeDocument/2006/relationships" type="ellipse" r:blip="">
            <dgm:adjLst/>
          </dgm:shape>
          <dgm:presOf/>
        </dgm:layoutNode>
        <dgm:layoutNode name="ellipse2" styleLbl="vennNode1">
          <dgm:alg type="sp"/>
          <dgm:shape xmlns:r="http://schemas.openxmlformats.org/officeDocument/2006/relationships" type="ellipse" r:blip="">
            <dgm:adjLst/>
          </dgm:shape>
          <dgm:presOf/>
        </dgm:layoutNode>
      </dgm:forEach>
      <dgm:forEach name="Name40" axis="ch ch" ptType="node node" st="1 2" cnt="1 1">
        <dgm:layoutNode name="childText1_2"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3" styleLbl="vennNode1">
          <dgm:alg type="sp"/>
          <dgm:shape xmlns:r="http://schemas.openxmlformats.org/officeDocument/2006/relationships" type="ellipse" r:blip="">
            <dgm:adjLst/>
          </dgm:shape>
          <dgm:presOf/>
        </dgm:layoutNode>
      </dgm:forEach>
      <dgm:forEach name="Name41" axis="ch ch" ptType="node node" st="1 3" cnt="1 1">
        <dgm:layoutNode name="childText1_3"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forEach name="Name42" axis="ch ch" ptType="node node" st="1 4" cnt="1 1">
        <dgm:layoutNode name="childText1_4"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4" styleLbl="vennNode1">
          <dgm:alg type="sp"/>
          <dgm:shape xmlns:r="http://schemas.openxmlformats.org/officeDocument/2006/relationships" type="ellipse" r:blip="">
            <dgm:adjLst/>
          </dgm:shape>
          <dgm:presOf/>
        </dgm:layoutNode>
        <dgm:layoutNode name="ellipse5" styleLbl="vennNode1">
          <dgm:alg type="sp"/>
          <dgm:shape xmlns:r="http://schemas.openxmlformats.org/officeDocument/2006/relationships" type="ellipse" r:blip="">
            <dgm:adjLst/>
          </dgm:shape>
          <dgm:presOf/>
        </dgm:layoutNode>
      </dgm:forEach>
    </dgm:layoutNode>
    <dgm:choose name="Name43">
      <dgm:if name="Name44" axis="ch ch" ptType="node node" st="3 1" cnt="1 0" func="cnt" op="gte" val="1">
        <dgm:layoutNode name="rightChild">
          <dgm:varLst>
            <dgm:chMax val="0"/>
            <dgm:chPref val="0"/>
          </dgm:varLst>
          <dgm:alg type="tx"/>
          <dgm:shape xmlns:r="http://schemas.openxmlformats.org/officeDocument/2006/relationships" type="ellipse" r:blip="">
            <dgm:adjLst/>
          </dgm:shape>
          <dgm:presOf axis="ch des"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5"/>
    </dgm:choose>
    <dgm:layoutNode name="parentText1" styleLbl="revTx">
      <dgm:varLst>
        <dgm:chMax val="4"/>
        <dgm:chPref val="3"/>
        <dgm:bulletEnabled val="1"/>
      </dgm:varLst>
      <dgm:alg type="tx"/>
      <dgm:shape xmlns:r="http://schemas.openxmlformats.org/officeDocument/2006/relationships" type="rect" r:blip="">
        <dgm:adjLst/>
      </dgm:shap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Def>
</file>

<file path=ppt/diagrams/layout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14351286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1021371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5048558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en-US" dirty="0"/>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516989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39243982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22243969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33890598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38424236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9038702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25838345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a:prstGeom prst="rect">
            <a:avLst/>
          </a:prstGeo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24C5FB40-046C-4E91-BCE4-A83299F4DE31}" type="datetimeFigureOut">
              <a:rPr lang="id-ID" smtClean="0"/>
              <a:t>27/08/2018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AC88907-5B43-463E-96C3-D1C5584F646E}" type="slidenum">
              <a:rPr lang="id-ID" smtClean="0"/>
              <a:t>‹#›</a:t>
            </a:fld>
            <a:endParaRPr lang="id-ID"/>
          </a:p>
        </p:txBody>
      </p:sp>
    </p:spTree>
    <p:extLst>
      <p:ext uri="{BB962C8B-B14F-4D97-AF65-F5344CB8AC3E}">
        <p14:creationId xmlns:p14="http://schemas.microsoft.com/office/powerpoint/2010/main" val="6037510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4842118" y="6426000"/>
            <a:ext cx="2481943" cy="432000"/>
            <a:chOff x="4842118" y="6426000"/>
            <a:chExt cx="2481943" cy="432000"/>
          </a:xfrm>
        </p:grpSpPr>
        <p:sp>
          <p:nvSpPr>
            <p:cNvPr id="9" name="TextBox 8"/>
            <p:cNvSpPr txBox="1"/>
            <p:nvPr userDrawn="1"/>
          </p:nvSpPr>
          <p:spPr>
            <a:xfrm>
              <a:off x="4842118" y="6452235"/>
              <a:ext cx="2481943" cy="369332"/>
            </a:xfrm>
            <a:prstGeom prst="rect">
              <a:avLst/>
            </a:prstGeom>
            <a:noFill/>
          </p:spPr>
          <p:txBody>
            <a:bodyPr wrap="square" rtlCol="0">
              <a:spAutoFit/>
            </a:bodyPr>
            <a:lstStyle/>
            <a:p>
              <a:pPr algn="ctr"/>
              <a:r>
                <a:rPr lang="id-ID" sz="1800" dirty="0" smtClean="0">
                  <a:solidFill>
                    <a:schemeClr val="bg1">
                      <a:lumMod val="50000"/>
                    </a:schemeClr>
                  </a:solidFill>
                  <a:latin typeface="Lato" panose="020F0502020204030203" pitchFamily="34" charset="0"/>
                  <a:cs typeface="Arial" panose="020B0604020202020204" pitchFamily="34" charset="0"/>
                </a:rPr>
                <a:t>&lt;           &gt;</a:t>
              </a:r>
              <a:endParaRPr lang="id-ID" sz="2000" dirty="0">
                <a:solidFill>
                  <a:schemeClr val="bg1">
                    <a:lumMod val="50000"/>
                  </a:schemeClr>
                </a:solidFill>
                <a:latin typeface="Lato" panose="020F0502020204030203" pitchFamily="34" charset="0"/>
                <a:cs typeface="Arial" panose="020B0604020202020204" pitchFamily="34" charset="0"/>
              </a:endParaRPr>
            </a:p>
          </p:txBody>
        </p:sp>
        <p:grpSp>
          <p:nvGrpSpPr>
            <p:cNvPr id="14" name="Group 13"/>
            <p:cNvGrpSpPr/>
            <p:nvPr userDrawn="1"/>
          </p:nvGrpSpPr>
          <p:grpSpPr>
            <a:xfrm>
              <a:off x="5867089" y="6426000"/>
              <a:ext cx="432000" cy="432000"/>
              <a:chOff x="5917425" y="3588629"/>
              <a:chExt cx="360000" cy="360000"/>
            </a:xfrm>
          </p:grpSpPr>
          <p:sp>
            <p:nvSpPr>
              <p:cNvPr id="12" name="Oval 11"/>
              <p:cNvSpPr/>
              <p:nvPr userDrawn="1"/>
            </p:nvSpPr>
            <p:spPr>
              <a:xfrm>
                <a:off x="5917425" y="3588629"/>
                <a:ext cx="360000" cy="360000"/>
              </a:xfrm>
              <a:prstGeom prst="ellipse">
                <a:avLst/>
              </a:prstGeom>
              <a:solidFill>
                <a:schemeClr val="bg1">
                  <a:lumMod val="75000"/>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3" name="Oval 12"/>
              <p:cNvSpPr/>
              <p:nvPr userDrawn="1"/>
            </p:nvSpPr>
            <p:spPr>
              <a:xfrm>
                <a:off x="5952616" y="3622579"/>
                <a:ext cx="291600" cy="29210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Tree>
    <p:extLst>
      <p:ext uri="{BB962C8B-B14F-4D97-AF65-F5344CB8AC3E}">
        <p14:creationId xmlns:p14="http://schemas.microsoft.com/office/powerpoint/2010/main" val="3692721973"/>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xml"/><Relationship Id="rId4" Type="http://schemas.openxmlformats.org/officeDocument/2006/relationships/chart" Target="../charts/char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4.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3" name="Rectangle 372"/>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9" name="Group 98"/>
          <p:cNvGrpSpPr/>
          <p:nvPr/>
        </p:nvGrpSpPr>
        <p:grpSpPr>
          <a:xfrm>
            <a:off x="-1588" y="118891"/>
            <a:ext cx="12198351" cy="4738687"/>
            <a:chOff x="-1588" y="6351"/>
            <a:chExt cx="12198351" cy="4738687"/>
          </a:xfrm>
          <a:solidFill>
            <a:schemeClr val="bg1">
              <a:lumMod val="95000"/>
            </a:schemeClr>
          </a:solidFill>
        </p:grpSpPr>
        <p:sp>
          <p:nvSpPr>
            <p:cNvPr id="100"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2" name="Freeform 67"/>
          <p:cNvSpPr>
            <a:spLocks/>
          </p:cNvSpPr>
          <p:nvPr/>
        </p:nvSpPr>
        <p:spPr bwMode="auto">
          <a:xfrm rot="8358637">
            <a:off x="9919682" y="1051400"/>
            <a:ext cx="584200" cy="769938"/>
          </a:xfrm>
          <a:custGeom>
            <a:avLst/>
            <a:gdLst>
              <a:gd name="T0" fmla="*/ 75 w 141"/>
              <a:gd name="T1" fmla="*/ 3 h 185"/>
              <a:gd name="T2" fmla="*/ 69 w 141"/>
              <a:gd name="T3" fmla="*/ 0 h 185"/>
              <a:gd name="T4" fmla="*/ 109 w 141"/>
              <a:gd name="T5" fmla="*/ 114 h 185"/>
              <a:gd name="T6" fmla="*/ 0 w 141"/>
              <a:gd name="T7" fmla="*/ 162 h 185"/>
              <a:gd name="T8" fmla="*/ 6 w 141"/>
              <a:gd name="T9" fmla="*/ 165 h 185"/>
              <a:gd name="T10" fmla="*/ 122 w 141"/>
              <a:gd name="T11" fmla="*/ 119 h 185"/>
              <a:gd name="T12" fmla="*/ 75 w 141"/>
              <a:gd name="T13" fmla="*/ 3 h 185"/>
            </a:gdLst>
            <a:ahLst/>
            <a:cxnLst>
              <a:cxn ang="0">
                <a:pos x="T0" y="T1"/>
              </a:cxn>
              <a:cxn ang="0">
                <a:pos x="T2" y="T3"/>
              </a:cxn>
              <a:cxn ang="0">
                <a:pos x="T4" y="T5"/>
              </a:cxn>
              <a:cxn ang="0">
                <a:pos x="T6" y="T7"/>
              </a:cxn>
              <a:cxn ang="0">
                <a:pos x="T8" y="T9"/>
              </a:cxn>
              <a:cxn ang="0">
                <a:pos x="T10" y="T11"/>
              </a:cxn>
              <a:cxn ang="0">
                <a:pos x="T12" y="T13"/>
              </a:cxn>
            </a:cxnLst>
            <a:rect l="0" t="0" r="r" b="b"/>
            <a:pathLst>
              <a:path w="141" h="185">
                <a:moveTo>
                  <a:pt x="75" y="3"/>
                </a:moveTo>
                <a:cubicBezTo>
                  <a:pt x="73" y="2"/>
                  <a:pt x="71" y="1"/>
                  <a:pt x="69" y="0"/>
                </a:cubicBezTo>
                <a:cubicBezTo>
                  <a:pt x="110" y="21"/>
                  <a:pt x="128" y="71"/>
                  <a:pt x="109" y="114"/>
                </a:cubicBezTo>
                <a:cubicBezTo>
                  <a:pt x="91" y="156"/>
                  <a:pt x="43" y="177"/>
                  <a:pt x="0" y="162"/>
                </a:cubicBezTo>
                <a:cubicBezTo>
                  <a:pt x="2" y="163"/>
                  <a:pt x="4" y="164"/>
                  <a:pt x="6" y="165"/>
                </a:cubicBezTo>
                <a:cubicBezTo>
                  <a:pt x="51" y="185"/>
                  <a:pt x="103" y="164"/>
                  <a:pt x="122" y="119"/>
                </a:cubicBezTo>
                <a:cubicBezTo>
                  <a:pt x="141" y="74"/>
                  <a:pt x="120" y="22"/>
                  <a:pt x="7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Rectangle 162"/>
          <p:cNvSpPr/>
          <p:nvPr/>
        </p:nvSpPr>
        <p:spPr>
          <a:xfrm rot="16200000">
            <a:off x="2903893" y="5804218"/>
            <a:ext cx="288218"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Rectangle 163"/>
          <p:cNvSpPr/>
          <p:nvPr/>
        </p:nvSpPr>
        <p:spPr>
          <a:xfrm rot="16200000">
            <a:off x="4935894" y="5804216"/>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Rectangle 164"/>
          <p:cNvSpPr/>
          <p:nvPr/>
        </p:nvSpPr>
        <p:spPr>
          <a:xfrm rot="16200000">
            <a:off x="6967893" y="5804219"/>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6" name="Rectangle 165"/>
          <p:cNvSpPr/>
          <p:nvPr/>
        </p:nvSpPr>
        <p:spPr>
          <a:xfrm rot="16200000">
            <a:off x="8999890" y="5804215"/>
            <a:ext cx="288221"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Rectangle 166"/>
          <p:cNvSpPr/>
          <p:nvPr/>
        </p:nvSpPr>
        <p:spPr>
          <a:xfrm rot="16200000">
            <a:off x="11031889" y="5804212"/>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Rectangle 167"/>
          <p:cNvSpPr/>
          <p:nvPr/>
        </p:nvSpPr>
        <p:spPr>
          <a:xfrm rot="16200000">
            <a:off x="871893" y="5804217"/>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9" name="Group 168"/>
          <p:cNvGrpSpPr/>
          <p:nvPr/>
        </p:nvGrpSpPr>
        <p:grpSpPr>
          <a:xfrm rot="21406293">
            <a:off x="682287" y="3066232"/>
            <a:ext cx="2392363" cy="1470534"/>
            <a:chOff x="231775" y="-3298825"/>
            <a:chExt cx="4498976" cy="2765424"/>
          </a:xfrm>
          <a:solidFill>
            <a:schemeClr val="bg1">
              <a:alpha val="5000"/>
            </a:schemeClr>
          </a:solidFill>
        </p:grpSpPr>
        <p:sp>
          <p:nvSpPr>
            <p:cNvPr id="170"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6" name="Rectangle 275"/>
          <p:cNvSpPr/>
          <p:nvPr/>
        </p:nvSpPr>
        <p:spPr>
          <a:xfrm>
            <a:off x="4524158" y="3120354"/>
            <a:ext cx="3187393" cy="1015663"/>
          </a:xfrm>
          <a:prstGeom prst="rect">
            <a:avLst/>
          </a:prstGeom>
          <a:noFill/>
        </p:spPr>
        <p:txBody>
          <a:bodyPr wrap="square">
            <a:spAutoFit/>
          </a:bodyPr>
          <a:lstStyle/>
          <a:p>
            <a:pPr algn="ctr"/>
            <a:r>
              <a:rPr lang="id-ID" sz="6000" dirty="0" smtClean="0">
                <a:solidFill>
                  <a:schemeClr val="bg1"/>
                </a:solidFill>
                <a:latin typeface="Lato Hairline" panose="020F0202020204030203" pitchFamily="34" charset="0"/>
                <a:ea typeface="Roboto Light" panose="02000000000000000000" pitchFamily="2" charset="0"/>
              </a:rPr>
              <a:t>GALAU</a:t>
            </a:r>
            <a:endParaRPr lang="id-ID" sz="6000" dirty="0">
              <a:solidFill>
                <a:schemeClr val="bg1"/>
              </a:solidFill>
              <a:latin typeface="Lato Hairline" panose="020F0202020204030203" pitchFamily="34" charset="0"/>
              <a:ea typeface="Roboto Light" panose="02000000000000000000" pitchFamily="2" charset="0"/>
            </a:endParaRPr>
          </a:p>
        </p:txBody>
      </p:sp>
      <p:sp>
        <p:nvSpPr>
          <p:cNvPr id="277" name="Rectangle 276"/>
          <p:cNvSpPr/>
          <p:nvPr/>
        </p:nvSpPr>
        <p:spPr>
          <a:xfrm>
            <a:off x="2127378" y="4037335"/>
            <a:ext cx="7937244" cy="338554"/>
          </a:xfrm>
          <a:prstGeom prst="rect">
            <a:avLst/>
          </a:prstGeom>
          <a:noFill/>
        </p:spPr>
        <p:txBody>
          <a:bodyPr wrap="square">
            <a:spAutoFit/>
          </a:bodyPr>
          <a:lstStyle/>
          <a:p>
            <a:pPr algn="ctr"/>
            <a:r>
              <a:rPr lang="id-ID" sz="1600" dirty="0" smtClean="0">
                <a:solidFill>
                  <a:schemeClr val="bg1">
                    <a:lumMod val="85000"/>
                  </a:schemeClr>
                </a:solidFill>
                <a:latin typeface="Lato" panose="020F0502020204030203" pitchFamily="34" charset="0"/>
                <a:cs typeface="Arial" panose="020B0604020202020204" pitchFamily="34" charset="0"/>
              </a:rPr>
              <a:t>The Ultimate of the All business</a:t>
            </a:r>
            <a:r>
              <a:rPr lang="id-ID" sz="1600" b="1" dirty="0" smtClean="0">
                <a:solidFill>
                  <a:schemeClr val="bg1">
                    <a:lumMod val="85000"/>
                  </a:schemeClr>
                </a:solidFill>
                <a:latin typeface="Lato" panose="020F0502020204030203" pitchFamily="34" charset="0"/>
                <a:cs typeface="Arial" panose="020B0604020202020204" pitchFamily="34" charset="0"/>
              </a:rPr>
              <a:t> </a:t>
            </a:r>
            <a:r>
              <a:rPr lang="id-ID" sz="1600" dirty="0" smtClean="0">
                <a:solidFill>
                  <a:schemeClr val="bg1">
                    <a:lumMod val="85000"/>
                  </a:schemeClr>
                </a:solidFill>
                <a:latin typeface="Lato" panose="020F0502020204030203" pitchFamily="34" charset="0"/>
                <a:cs typeface="Arial" panose="020B0604020202020204" pitchFamily="34" charset="0"/>
              </a:rPr>
              <a:t>and personal presentation template on </a:t>
            </a:r>
            <a:r>
              <a:rPr lang="id-ID" sz="1600" dirty="0" smtClean="0">
                <a:solidFill>
                  <a:schemeClr val="accent2"/>
                </a:solidFill>
                <a:latin typeface="Lato" panose="020F0502020204030203" pitchFamily="34" charset="0"/>
                <a:cs typeface="Arial" panose="020B0604020202020204" pitchFamily="34" charset="0"/>
              </a:rPr>
              <a:t>galau</a:t>
            </a:r>
            <a:endParaRPr lang="id-ID" sz="1600" dirty="0">
              <a:solidFill>
                <a:schemeClr val="accent2"/>
              </a:solidFill>
              <a:latin typeface="Lato" panose="020F0502020204030203" pitchFamily="34" charset="0"/>
              <a:cs typeface="Arial" panose="020B0604020202020204" pitchFamily="34" charset="0"/>
            </a:endParaRPr>
          </a:p>
        </p:txBody>
      </p:sp>
    </p:spTree>
    <p:extLst>
      <p:ext uri="{BB962C8B-B14F-4D97-AF65-F5344CB8AC3E}">
        <p14:creationId xmlns:p14="http://schemas.microsoft.com/office/powerpoint/2010/main" val="409322436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fade">
                                      <p:cBhvr>
                                        <p:cTn id="7" dur="500"/>
                                        <p:tgtEl>
                                          <p:spTgt spid="99"/>
                                        </p:tgtEl>
                                      </p:cBhvr>
                                    </p:animEffect>
                                  </p:childTnLst>
                                </p:cTn>
                              </p:par>
                              <p:par>
                                <p:cTn id="8" presetID="47" presetClass="entr" presetSubtype="0" fill="hold" grpId="0" nodeType="withEffect">
                                  <p:stCondLst>
                                    <p:cond delay="500"/>
                                  </p:stCondLst>
                                  <p:childTnLst>
                                    <p:set>
                                      <p:cBhvr>
                                        <p:cTn id="9" dur="1" fill="hold">
                                          <p:stCondLst>
                                            <p:cond delay="0"/>
                                          </p:stCondLst>
                                        </p:cTn>
                                        <p:tgtEl>
                                          <p:spTgt spid="162"/>
                                        </p:tgtEl>
                                        <p:attrNameLst>
                                          <p:attrName>style.visibility</p:attrName>
                                        </p:attrNameLst>
                                      </p:cBhvr>
                                      <p:to>
                                        <p:strVal val="visible"/>
                                      </p:to>
                                    </p:set>
                                    <p:animEffect transition="in" filter="fade">
                                      <p:cBhvr>
                                        <p:cTn id="10" dur="1000"/>
                                        <p:tgtEl>
                                          <p:spTgt spid="162"/>
                                        </p:tgtEl>
                                      </p:cBhvr>
                                    </p:animEffect>
                                    <p:anim calcmode="lin" valueType="num">
                                      <p:cBhvr>
                                        <p:cTn id="11" dur="1000" fill="hold"/>
                                        <p:tgtEl>
                                          <p:spTgt spid="162"/>
                                        </p:tgtEl>
                                        <p:attrNameLst>
                                          <p:attrName>ppt_x</p:attrName>
                                        </p:attrNameLst>
                                      </p:cBhvr>
                                      <p:tavLst>
                                        <p:tav tm="0">
                                          <p:val>
                                            <p:strVal val="#ppt_x"/>
                                          </p:val>
                                        </p:tav>
                                        <p:tav tm="100000">
                                          <p:val>
                                            <p:strVal val="#ppt_x"/>
                                          </p:val>
                                        </p:tav>
                                      </p:tavLst>
                                    </p:anim>
                                    <p:anim calcmode="lin" valueType="num">
                                      <p:cBhvr>
                                        <p:cTn id="12" dur="1000" fill="hold"/>
                                        <p:tgtEl>
                                          <p:spTgt spid="162"/>
                                        </p:tgtEl>
                                        <p:attrNameLst>
                                          <p:attrName>ppt_y</p:attrName>
                                        </p:attrNameLst>
                                      </p:cBhvr>
                                      <p:tavLst>
                                        <p:tav tm="0">
                                          <p:val>
                                            <p:strVal val="#ppt_y-.1"/>
                                          </p:val>
                                        </p:tav>
                                        <p:tav tm="100000">
                                          <p:val>
                                            <p:strVal val="#ppt_y"/>
                                          </p:val>
                                        </p:tav>
                                      </p:tavLst>
                                    </p:anim>
                                  </p:childTnLst>
                                </p:cTn>
                              </p:par>
                              <p:par>
                                <p:cTn id="13" presetID="10" presetClass="entr" presetSubtype="0" fill="hold" nodeType="withEffect">
                                  <p:stCondLst>
                                    <p:cond delay="1500"/>
                                  </p:stCondLst>
                                  <p:childTnLst>
                                    <p:set>
                                      <p:cBhvr>
                                        <p:cTn id="14" dur="1" fill="hold">
                                          <p:stCondLst>
                                            <p:cond delay="0"/>
                                          </p:stCondLst>
                                        </p:cTn>
                                        <p:tgtEl>
                                          <p:spTgt spid="169"/>
                                        </p:tgtEl>
                                        <p:attrNameLst>
                                          <p:attrName>style.visibility</p:attrName>
                                        </p:attrNameLst>
                                      </p:cBhvr>
                                      <p:to>
                                        <p:strVal val="visible"/>
                                      </p:to>
                                    </p:set>
                                    <p:animEffect transition="in" filter="fade">
                                      <p:cBhvr>
                                        <p:cTn id="15" dur="1000"/>
                                        <p:tgtEl>
                                          <p:spTgt spid="169"/>
                                        </p:tgtEl>
                                      </p:cBhvr>
                                    </p:animEffect>
                                  </p:childTnLst>
                                </p:cTn>
                              </p:par>
                            </p:childTnLst>
                          </p:cTn>
                        </p:par>
                        <p:par>
                          <p:cTn id="16" fill="hold">
                            <p:stCondLst>
                              <p:cond delay="2500"/>
                            </p:stCondLst>
                            <p:childTnLst>
                              <p:par>
                                <p:cTn id="17" presetID="37" presetClass="entr" presetSubtype="0"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fade">
                                      <p:cBhvr>
                                        <p:cTn id="19" dur="1000"/>
                                        <p:tgtEl>
                                          <p:spTgt spid="168"/>
                                        </p:tgtEl>
                                      </p:cBhvr>
                                    </p:animEffect>
                                    <p:anim calcmode="lin" valueType="num">
                                      <p:cBhvr>
                                        <p:cTn id="20" dur="1000" fill="hold"/>
                                        <p:tgtEl>
                                          <p:spTgt spid="168"/>
                                        </p:tgtEl>
                                        <p:attrNameLst>
                                          <p:attrName>ppt_x</p:attrName>
                                        </p:attrNameLst>
                                      </p:cBhvr>
                                      <p:tavLst>
                                        <p:tav tm="0">
                                          <p:val>
                                            <p:strVal val="#ppt_x"/>
                                          </p:val>
                                        </p:tav>
                                        <p:tav tm="100000">
                                          <p:val>
                                            <p:strVal val="#ppt_x"/>
                                          </p:val>
                                        </p:tav>
                                      </p:tavLst>
                                    </p:anim>
                                    <p:anim calcmode="lin" valueType="num">
                                      <p:cBhvr>
                                        <p:cTn id="21" dur="900" decel="100000" fill="hold"/>
                                        <p:tgtEl>
                                          <p:spTgt spid="16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8"/>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100"/>
                                  </p:stCondLst>
                                  <p:childTnLst>
                                    <p:set>
                                      <p:cBhvr>
                                        <p:cTn id="24" dur="1" fill="hold">
                                          <p:stCondLst>
                                            <p:cond delay="0"/>
                                          </p:stCondLst>
                                        </p:cTn>
                                        <p:tgtEl>
                                          <p:spTgt spid="163"/>
                                        </p:tgtEl>
                                        <p:attrNameLst>
                                          <p:attrName>style.visibility</p:attrName>
                                        </p:attrNameLst>
                                      </p:cBhvr>
                                      <p:to>
                                        <p:strVal val="visible"/>
                                      </p:to>
                                    </p:set>
                                    <p:animEffect transition="in" filter="fade">
                                      <p:cBhvr>
                                        <p:cTn id="25" dur="1000"/>
                                        <p:tgtEl>
                                          <p:spTgt spid="163"/>
                                        </p:tgtEl>
                                      </p:cBhvr>
                                    </p:animEffect>
                                    <p:anim calcmode="lin" valueType="num">
                                      <p:cBhvr>
                                        <p:cTn id="26" dur="1000" fill="hold"/>
                                        <p:tgtEl>
                                          <p:spTgt spid="163"/>
                                        </p:tgtEl>
                                        <p:attrNameLst>
                                          <p:attrName>ppt_x</p:attrName>
                                        </p:attrNameLst>
                                      </p:cBhvr>
                                      <p:tavLst>
                                        <p:tav tm="0">
                                          <p:val>
                                            <p:strVal val="#ppt_x"/>
                                          </p:val>
                                        </p:tav>
                                        <p:tav tm="100000">
                                          <p:val>
                                            <p:strVal val="#ppt_x"/>
                                          </p:val>
                                        </p:tav>
                                      </p:tavLst>
                                    </p:anim>
                                    <p:anim calcmode="lin" valueType="num">
                                      <p:cBhvr>
                                        <p:cTn id="27" dur="900" decel="100000" fill="hold"/>
                                        <p:tgtEl>
                                          <p:spTgt spid="163"/>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63"/>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200"/>
                                  </p:stCondLst>
                                  <p:childTnLst>
                                    <p:set>
                                      <p:cBhvr>
                                        <p:cTn id="30" dur="1" fill="hold">
                                          <p:stCondLst>
                                            <p:cond delay="0"/>
                                          </p:stCondLst>
                                        </p:cTn>
                                        <p:tgtEl>
                                          <p:spTgt spid="164"/>
                                        </p:tgtEl>
                                        <p:attrNameLst>
                                          <p:attrName>style.visibility</p:attrName>
                                        </p:attrNameLst>
                                      </p:cBhvr>
                                      <p:to>
                                        <p:strVal val="visible"/>
                                      </p:to>
                                    </p:set>
                                    <p:animEffect transition="in" filter="fade">
                                      <p:cBhvr>
                                        <p:cTn id="31" dur="1000"/>
                                        <p:tgtEl>
                                          <p:spTgt spid="164"/>
                                        </p:tgtEl>
                                      </p:cBhvr>
                                    </p:animEffect>
                                    <p:anim calcmode="lin" valueType="num">
                                      <p:cBhvr>
                                        <p:cTn id="32" dur="1000" fill="hold"/>
                                        <p:tgtEl>
                                          <p:spTgt spid="164"/>
                                        </p:tgtEl>
                                        <p:attrNameLst>
                                          <p:attrName>ppt_x</p:attrName>
                                        </p:attrNameLst>
                                      </p:cBhvr>
                                      <p:tavLst>
                                        <p:tav tm="0">
                                          <p:val>
                                            <p:strVal val="#ppt_x"/>
                                          </p:val>
                                        </p:tav>
                                        <p:tav tm="100000">
                                          <p:val>
                                            <p:strVal val="#ppt_x"/>
                                          </p:val>
                                        </p:tav>
                                      </p:tavLst>
                                    </p:anim>
                                    <p:anim calcmode="lin" valueType="num">
                                      <p:cBhvr>
                                        <p:cTn id="33" dur="900" decel="100000" fill="hold"/>
                                        <p:tgtEl>
                                          <p:spTgt spid="16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par>
                                <p:cTn id="35" presetID="37" presetClass="entr" presetSubtype="0" fill="hold" grpId="0" nodeType="withEffect">
                                  <p:stCondLst>
                                    <p:cond delay="300"/>
                                  </p:stCondLst>
                                  <p:childTnLst>
                                    <p:set>
                                      <p:cBhvr>
                                        <p:cTn id="36" dur="1" fill="hold">
                                          <p:stCondLst>
                                            <p:cond delay="0"/>
                                          </p:stCondLst>
                                        </p:cTn>
                                        <p:tgtEl>
                                          <p:spTgt spid="165"/>
                                        </p:tgtEl>
                                        <p:attrNameLst>
                                          <p:attrName>style.visibility</p:attrName>
                                        </p:attrNameLst>
                                      </p:cBhvr>
                                      <p:to>
                                        <p:strVal val="visible"/>
                                      </p:to>
                                    </p:set>
                                    <p:animEffect transition="in" filter="fade">
                                      <p:cBhvr>
                                        <p:cTn id="37" dur="1000"/>
                                        <p:tgtEl>
                                          <p:spTgt spid="165"/>
                                        </p:tgtEl>
                                      </p:cBhvr>
                                    </p:animEffect>
                                    <p:anim calcmode="lin" valueType="num">
                                      <p:cBhvr>
                                        <p:cTn id="38" dur="1000" fill="hold"/>
                                        <p:tgtEl>
                                          <p:spTgt spid="165"/>
                                        </p:tgtEl>
                                        <p:attrNameLst>
                                          <p:attrName>ppt_x</p:attrName>
                                        </p:attrNameLst>
                                      </p:cBhvr>
                                      <p:tavLst>
                                        <p:tav tm="0">
                                          <p:val>
                                            <p:strVal val="#ppt_x"/>
                                          </p:val>
                                        </p:tav>
                                        <p:tav tm="100000">
                                          <p:val>
                                            <p:strVal val="#ppt_x"/>
                                          </p:val>
                                        </p:tav>
                                      </p:tavLst>
                                    </p:anim>
                                    <p:anim calcmode="lin" valueType="num">
                                      <p:cBhvr>
                                        <p:cTn id="39" dur="900" decel="100000" fill="hold"/>
                                        <p:tgtEl>
                                          <p:spTgt spid="165"/>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65"/>
                                        </p:tgtEl>
                                        <p:attrNameLst>
                                          <p:attrName>ppt_y</p:attrName>
                                        </p:attrNameLst>
                                      </p:cBhvr>
                                      <p:tavLst>
                                        <p:tav tm="0">
                                          <p:val>
                                            <p:strVal val="#ppt_y-.03"/>
                                          </p:val>
                                        </p:tav>
                                        <p:tav tm="100000">
                                          <p:val>
                                            <p:strVal val="#ppt_y"/>
                                          </p:val>
                                        </p:tav>
                                      </p:tavLst>
                                    </p:anim>
                                  </p:childTnLst>
                                </p:cTn>
                              </p:par>
                              <p:par>
                                <p:cTn id="41" presetID="37" presetClass="entr" presetSubtype="0" fill="hold" grpId="0" nodeType="withEffect">
                                  <p:stCondLst>
                                    <p:cond delay="400"/>
                                  </p:stCondLst>
                                  <p:childTnLst>
                                    <p:set>
                                      <p:cBhvr>
                                        <p:cTn id="42" dur="1" fill="hold">
                                          <p:stCondLst>
                                            <p:cond delay="0"/>
                                          </p:stCondLst>
                                        </p:cTn>
                                        <p:tgtEl>
                                          <p:spTgt spid="166"/>
                                        </p:tgtEl>
                                        <p:attrNameLst>
                                          <p:attrName>style.visibility</p:attrName>
                                        </p:attrNameLst>
                                      </p:cBhvr>
                                      <p:to>
                                        <p:strVal val="visible"/>
                                      </p:to>
                                    </p:set>
                                    <p:animEffect transition="in" filter="fade">
                                      <p:cBhvr>
                                        <p:cTn id="43" dur="1000"/>
                                        <p:tgtEl>
                                          <p:spTgt spid="166"/>
                                        </p:tgtEl>
                                      </p:cBhvr>
                                    </p:animEffect>
                                    <p:anim calcmode="lin" valueType="num">
                                      <p:cBhvr>
                                        <p:cTn id="44" dur="1000" fill="hold"/>
                                        <p:tgtEl>
                                          <p:spTgt spid="166"/>
                                        </p:tgtEl>
                                        <p:attrNameLst>
                                          <p:attrName>ppt_x</p:attrName>
                                        </p:attrNameLst>
                                      </p:cBhvr>
                                      <p:tavLst>
                                        <p:tav tm="0">
                                          <p:val>
                                            <p:strVal val="#ppt_x"/>
                                          </p:val>
                                        </p:tav>
                                        <p:tav tm="100000">
                                          <p:val>
                                            <p:strVal val="#ppt_x"/>
                                          </p:val>
                                        </p:tav>
                                      </p:tavLst>
                                    </p:anim>
                                    <p:anim calcmode="lin" valueType="num">
                                      <p:cBhvr>
                                        <p:cTn id="45" dur="900" decel="100000" fill="hold"/>
                                        <p:tgtEl>
                                          <p:spTgt spid="166"/>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166"/>
                                        </p:tgtEl>
                                        <p:attrNameLst>
                                          <p:attrName>ppt_y</p:attrName>
                                        </p:attrNameLst>
                                      </p:cBhvr>
                                      <p:tavLst>
                                        <p:tav tm="0">
                                          <p:val>
                                            <p:strVal val="#ppt_y-.03"/>
                                          </p:val>
                                        </p:tav>
                                        <p:tav tm="100000">
                                          <p:val>
                                            <p:strVal val="#ppt_y"/>
                                          </p:val>
                                        </p:tav>
                                      </p:tavLst>
                                    </p:anim>
                                  </p:childTnLst>
                                </p:cTn>
                              </p:par>
                              <p:par>
                                <p:cTn id="47" presetID="37" presetClass="entr" presetSubtype="0" fill="hold" grpId="0" nodeType="withEffect">
                                  <p:stCondLst>
                                    <p:cond delay="500"/>
                                  </p:stCondLst>
                                  <p:childTnLst>
                                    <p:set>
                                      <p:cBhvr>
                                        <p:cTn id="48" dur="1" fill="hold">
                                          <p:stCondLst>
                                            <p:cond delay="0"/>
                                          </p:stCondLst>
                                        </p:cTn>
                                        <p:tgtEl>
                                          <p:spTgt spid="167"/>
                                        </p:tgtEl>
                                        <p:attrNameLst>
                                          <p:attrName>style.visibility</p:attrName>
                                        </p:attrNameLst>
                                      </p:cBhvr>
                                      <p:to>
                                        <p:strVal val="visible"/>
                                      </p:to>
                                    </p:set>
                                    <p:animEffect transition="in" filter="fade">
                                      <p:cBhvr>
                                        <p:cTn id="49" dur="1000"/>
                                        <p:tgtEl>
                                          <p:spTgt spid="167"/>
                                        </p:tgtEl>
                                      </p:cBhvr>
                                    </p:animEffect>
                                    <p:anim calcmode="lin" valueType="num">
                                      <p:cBhvr>
                                        <p:cTn id="50" dur="1000" fill="hold"/>
                                        <p:tgtEl>
                                          <p:spTgt spid="167"/>
                                        </p:tgtEl>
                                        <p:attrNameLst>
                                          <p:attrName>ppt_x</p:attrName>
                                        </p:attrNameLst>
                                      </p:cBhvr>
                                      <p:tavLst>
                                        <p:tav tm="0">
                                          <p:val>
                                            <p:strVal val="#ppt_x"/>
                                          </p:val>
                                        </p:tav>
                                        <p:tav tm="100000">
                                          <p:val>
                                            <p:strVal val="#ppt_x"/>
                                          </p:val>
                                        </p:tav>
                                      </p:tavLst>
                                    </p:anim>
                                    <p:anim calcmode="lin" valueType="num">
                                      <p:cBhvr>
                                        <p:cTn id="51" dur="900" decel="100000" fill="hold"/>
                                        <p:tgtEl>
                                          <p:spTgt spid="167"/>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167"/>
                                        </p:tgtEl>
                                        <p:attrNameLst>
                                          <p:attrName>ppt_y</p:attrName>
                                        </p:attrNameLst>
                                      </p:cBhvr>
                                      <p:tavLst>
                                        <p:tav tm="0">
                                          <p:val>
                                            <p:strVal val="#ppt_y-.03"/>
                                          </p:val>
                                        </p:tav>
                                        <p:tav tm="100000">
                                          <p:val>
                                            <p:strVal val="#ppt_y"/>
                                          </p:val>
                                        </p:tav>
                                      </p:tavLst>
                                    </p:anim>
                                  </p:childTnLst>
                                </p:cTn>
                              </p:par>
                            </p:childTnLst>
                          </p:cTn>
                        </p:par>
                        <p:par>
                          <p:cTn id="53" fill="hold">
                            <p:stCondLst>
                              <p:cond delay="4000"/>
                            </p:stCondLst>
                            <p:childTnLst>
                              <p:par>
                                <p:cTn id="54" presetID="10" presetClass="entr" presetSubtype="0" fill="hold" grpId="0" nodeType="afterEffect">
                                  <p:stCondLst>
                                    <p:cond delay="0"/>
                                  </p:stCondLst>
                                  <p:childTnLst>
                                    <p:set>
                                      <p:cBhvr>
                                        <p:cTn id="55" dur="1" fill="hold">
                                          <p:stCondLst>
                                            <p:cond delay="0"/>
                                          </p:stCondLst>
                                        </p:cTn>
                                        <p:tgtEl>
                                          <p:spTgt spid="276"/>
                                        </p:tgtEl>
                                        <p:attrNameLst>
                                          <p:attrName>style.visibility</p:attrName>
                                        </p:attrNameLst>
                                      </p:cBhvr>
                                      <p:to>
                                        <p:strVal val="visible"/>
                                      </p:to>
                                    </p:set>
                                    <p:animEffect transition="in" filter="fade">
                                      <p:cBhvr>
                                        <p:cTn id="56" dur="500"/>
                                        <p:tgtEl>
                                          <p:spTgt spid="276"/>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277"/>
                                        </p:tgtEl>
                                        <p:attrNameLst>
                                          <p:attrName>style.visibility</p:attrName>
                                        </p:attrNameLst>
                                      </p:cBhvr>
                                      <p:to>
                                        <p:strVal val="visible"/>
                                      </p:to>
                                    </p:set>
                                    <p:animEffect transition="in" filter="fade">
                                      <p:cBhvr>
                                        <p:cTn id="60" dur="500"/>
                                        <p:tgtEl>
                                          <p:spTgt spid="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63" grpId="0" animBg="1"/>
      <p:bldP spid="164" grpId="0" animBg="1"/>
      <p:bldP spid="165" grpId="0" animBg="1"/>
      <p:bldP spid="166" grpId="0" animBg="1"/>
      <p:bldP spid="167" grpId="0" animBg="1"/>
      <p:bldP spid="168" grpId="0" animBg="1"/>
      <p:bldP spid="276" grpId="0"/>
      <p:bldP spid="27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8" name="Straight Connector 27"/>
          <p:cNvCxnSpPr>
            <a:stCxn id="13" idx="4"/>
            <a:endCxn id="26" idx="0"/>
          </p:cNvCxnSpPr>
          <p:nvPr/>
        </p:nvCxnSpPr>
        <p:spPr>
          <a:xfrm>
            <a:off x="6073010" y="4332682"/>
            <a:ext cx="6130" cy="448386"/>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grpSp>
        <p:nvGrpSpPr>
          <p:cNvPr id="11" name="Group 10"/>
          <p:cNvGrpSpPr>
            <a:grpSpLocks noChangeAspect="1"/>
          </p:cNvGrpSpPr>
          <p:nvPr/>
        </p:nvGrpSpPr>
        <p:grpSpPr>
          <a:xfrm>
            <a:off x="5263010" y="2813932"/>
            <a:ext cx="1620000" cy="1620000"/>
            <a:chOff x="5385173" y="1917525"/>
            <a:chExt cx="1440000" cy="1440000"/>
          </a:xfrm>
        </p:grpSpPr>
        <p:sp>
          <p:nvSpPr>
            <p:cNvPr id="12" name="Oval 11"/>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14" name="Straight Connector 13"/>
          <p:cNvCxnSpPr/>
          <p:nvPr/>
        </p:nvCxnSpPr>
        <p:spPr>
          <a:xfrm>
            <a:off x="6081486" y="-44542"/>
            <a:ext cx="0" cy="888998"/>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9" idx="4"/>
            <a:endCxn id="12" idx="0"/>
          </p:cNvCxnSpPr>
          <p:nvPr/>
        </p:nvCxnSpPr>
        <p:spPr>
          <a:xfrm flipH="1">
            <a:off x="6073010" y="2276630"/>
            <a:ext cx="8476" cy="537302"/>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20" name="Content Placeholder 2"/>
          <p:cNvSpPr txBox="1">
            <a:spLocks/>
          </p:cNvSpPr>
          <p:nvPr/>
        </p:nvSpPr>
        <p:spPr>
          <a:xfrm>
            <a:off x="7016423" y="102775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2"/>
                </a:solidFill>
                <a:latin typeface="Lato" panose="020F0502020204030203" pitchFamily="34" charset="0"/>
                <a:ea typeface="Roboto" panose="02000000000000000000" pitchFamily="2" charset="0"/>
              </a:rPr>
              <a:t>Munawar</a:t>
            </a:r>
            <a:endParaRPr lang="id-ID" sz="1400" i="1" dirty="0" smtClean="0">
              <a:solidFill>
                <a:schemeClr val="accent2"/>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21" name="Content Placeholder 2"/>
          <p:cNvSpPr txBox="1">
            <a:spLocks/>
          </p:cNvSpPr>
          <p:nvPr/>
        </p:nvSpPr>
        <p:spPr>
          <a:xfrm>
            <a:off x="7016422" y="3075594"/>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3"/>
                </a:solidFill>
                <a:latin typeface="Lato" panose="020F0502020204030203" pitchFamily="34" charset="0"/>
                <a:ea typeface="Roboto" panose="02000000000000000000" pitchFamily="2" charset="0"/>
              </a:rPr>
              <a:t>Baseman</a:t>
            </a:r>
            <a:endParaRPr lang="id-ID" sz="1400" i="1" dirty="0" smtClean="0">
              <a:solidFill>
                <a:schemeClr val="accent3"/>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22" name="Content Placeholder 2"/>
          <p:cNvSpPr txBox="1">
            <a:spLocks/>
          </p:cNvSpPr>
          <p:nvPr/>
        </p:nvSpPr>
        <p:spPr>
          <a:xfrm>
            <a:off x="1834285" y="1370541"/>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2"/>
                </a:solidFill>
                <a:latin typeface="Lato" panose="020F0502020204030203" pitchFamily="34" charset="0"/>
                <a:ea typeface="Roboto" panose="02000000000000000000" pitchFamily="2" charset="0"/>
              </a:rPr>
              <a:t>Marketing 1</a:t>
            </a:r>
            <a:endParaRPr lang="id-ID" sz="1050" b="1" dirty="0">
              <a:solidFill>
                <a:schemeClr val="accent2"/>
              </a:solidFill>
              <a:latin typeface="Lato" panose="020F0502020204030203" pitchFamily="34" charset="0"/>
              <a:ea typeface="Roboto" panose="02000000000000000000" pitchFamily="2" charset="0"/>
            </a:endParaRPr>
          </a:p>
        </p:txBody>
      </p:sp>
      <p:sp>
        <p:nvSpPr>
          <p:cNvPr id="24" name="Content Placeholder 2"/>
          <p:cNvSpPr txBox="1">
            <a:spLocks/>
          </p:cNvSpPr>
          <p:nvPr/>
        </p:nvSpPr>
        <p:spPr>
          <a:xfrm>
            <a:off x="1834284" y="3421794"/>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3"/>
                </a:solidFill>
                <a:latin typeface="Lato" panose="020F0502020204030203" pitchFamily="34" charset="0"/>
                <a:ea typeface="Roboto" panose="02000000000000000000" pitchFamily="2" charset="0"/>
              </a:rPr>
              <a:t>Marketing 2</a:t>
            </a:r>
            <a:endParaRPr lang="id-ID" sz="1050" b="1" dirty="0">
              <a:solidFill>
                <a:schemeClr val="accent3"/>
              </a:solidFill>
              <a:latin typeface="Lato" panose="020F0502020204030203" pitchFamily="34" charset="0"/>
              <a:ea typeface="Roboto" panose="02000000000000000000" pitchFamily="2" charset="0"/>
            </a:endParaRPr>
          </a:p>
        </p:txBody>
      </p:sp>
      <p:grpSp>
        <p:nvGrpSpPr>
          <p:cNvPr id="17" name="Group 16"/>
          <p:cNvGrpSpPr>
            <a:grpSpLocks noChangeAspect="1"/>
          </p:cNvGrpSpPr>
          <p:nvPr/>
        </p:nvGrpSpPr>
        <p:grpSpPr>
          <a:xfrm>
            <a:off x="5361486" y="836630"/>
            <a:ext cx="1440000" cy="1440000"/>
            <a:chOff x="5385173" y="1917525"/>
            <a:chExt cx="1440000" cy="1440000"/>
          </a:xfrm>
        </p:grpSpPr>
        <p:sp>
          <p:nvSpPr>
            <p:cNvPr id="19" name="Oval 18"/>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a:grpSpLocks noChangeAspect="1"/>
          </p:cNvGrpSpPr>
          <p:nvPr/>
        </p:nvGrpSpPr>
        <p:grpSpPr>
          <a:xfrm>
            <a:off x="5359140" y="4781068"/>
            <a:ext cx="1440000" cy="1440000"/>
            <a:chOff x="5385173" y="1917525"/>
            <a:chExt cx="1440000" cy="1440000"/>
          </a:xfrm>
        </p:grpSpPr>
        <p:sp>
          <p:nvSpPr>
            <p:cNvPr id="26" name="Oval 25"/>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9" name="Content Placeholder 2"/>
          <p:cNvSpPr txBox="1">
            <a:spLocks/>
          </p:cNvSpPr>
          <p:nvPr/>
        </p:nvSpPr>
        <p:spPr>
          <a:xfrm>
            <a:off x="7014076" y="500052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4"/>
                </a:solidFill>
                <a:latin typeface="Lato" panose="020F0502020204030203" pitchFamily="34" charset="0"/>
                <a:ea typeface="Roboto" panose="02000000000000000000" pitchFamily="2" charset="0"/>
              </a:rPr>
              <a:t>Kastini</a:t>
            </a:r>
            <a:endParaRPr lang="id-ID" sz="1400" i="1" dirty="0" smtClean="0">
              <a:solidFill>
                <a:schemeClr val="accent4"/>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30" name="Content Placeholder 2"/>
          <p:cNvSpPr txBox="1">
            <a:spLocks/>
          </p:cNvSpPr>
          <p:nvPr/>
        </p:nvSpPr>
        <p:spPr>
          <a:xfrm>
            <a:off x="1831938" y="5346726"/>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4"/>
                </a:solidFill>
                <a:latin typeface="Lato" panose="020F0502020204030203" pitchFamily="34" charset="0"/>
                <a:ea typeface="Roboto" panose="02000000000000000000" pitchFamily="2" charset="0"/>
              </a:rPr>
              <a:t>Salesman 1</a:t>
            </a:r>
            <a:endParaRPr lang="id-ID" sz="1050" b="1" dirty="0">
              <a:solidFill>
                <a:schemeClr val="accent4"/>
              </a:solidFill>
              <a:latin typeface="Lato" panose="020F0502020204030203" pitchFamily="34" charset="0"/>
              <a:ea typeface="Roboto" panose="02000000000000000000" pitchFamily="2" charset="0"/>
            </a:endParaRPr>
          </a:p>
        </p:txBody>
      </p:sp>
      <p:cxnSp>
        <p:nvCxnSpPr>
          <p:cNvPr id="31" name="Straight Connector 30"/>
          <p:cNvCxnSpPr/>
          <p:nvPr/>
        </p:nvCxnSpPr>
        <p:spPr>
          <a:xfrm>
            <a:off x="6081486" y="6155019"/>
            <a:ext cx="0" cy="888998"/>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35175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par>
                                <p:cTn id="8" presetID="16" presetClass="entr" presetSubtype="37" fill="hold" nodeType="withEffect">
                                  <p:stCondLst>
                                    <p:cond delay="500"/>
                                  </p:stCondLst>
                                  <p:childTnLst>
                                    <p:set>
                                      <p:cBhvr>
                                        <p:cTn id="9" dur="1" fill="hold">
                                          <p:stCondLst>
                                            <p:cond delay="0"/>
                                          </p:stCondLst>
                                        </p:cTn>
                                        <p:tgtEl>
                                          <p:spTgt spid="17"/>
                                        </p:tgtEl>
                                        <p:attrNameLst>
                                          <p:attrName>style.visibility</p:attrName>
                                        </p:attrNameLst>
                                      </p:cBhvr>
                                      <p:to>
                                        <p:strVal val="visible"/>
                                      </p:to>
                                    </p:set>
                                    <p:animEffect transition="in" filter="barn(outVertical)">
                                      <p:cBhvr>
                                        <p:cTn id="10" dur="1000"/>
                                        <p:tgtEl>
                                          <p:spTgt spid="17"/>
                                        </p:tgtEl>
                                      </p:cBhvr>
                                    </p:animEffect>
                                  </p:childTnLst>
                                </p:cTn>
                              </p:par>
                              <p:par>
                                <p:cTn id="11" presetID="22" presetClass="entr" presetSubtype="2" fill="hold" grpId="0" nodeType="withEffect">
                                  <p:stCondLst>
                                    <p:cond delay="1500"/>
                                  </p:stCondLst>
                                  <p:childTnLst>
                                    <p:set>
                                      <p:cBhvr>
                                        <p:cTn id="12" dur="1" fill="hold">
                                          <p:stCondLst>
                                            <p:cond delay="0"/>
                                          </p:stCondLst>
                                        </p:cTn>
                                        <p:tgtEl>
                                          <p:spTgt spid="22"/>
                                        </p:tgtEl>
                                        <p:attrNameLst>
                                          <p:attrName>style.visibility</p:attrName>
                                        </p:attrNameLst>
                                      </p:cBhvr>
                                      <p:to>
                                        <p:strVal val="visible"/>
                                      </p:to>
                                    </p:set>
                                    <p:animEffect transition="in" filter="wipe(right)">
                                      <p:cBhvr>
                                        <p:cTn id="13" dur="1000"/>
                                        <p:tgtEl>
                                          <p:spTgt spid="2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1000"/>
                                        <p:tgtEl>
                                          <p:spTgt spid="20"/>
                                        </p:tgtEl>
                                      </p:cBhvr>
                                    </p:animEffect>
                                  </p:childTnLst>
                                </p:cTn>
                              </p:par>
                            </p:childTnLst>
                          </p:cTn>
                        </p:par>
                        <p:par>
                          <p:cTn id="17" fill="hold">
                            <p:stCondLst>
                              <p:cond delay="2500"/>
                            </p:stCondLst>
                            <p:childTnLst>
                              <p:par>
                                <p:cTn id="18" presetID="22" presetClass="entr" presetSubtype="1"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wipe(up)">
                                      <p:cBhvr>
                                        <p:cTn id="20" dur="500"/>
                                        <p:tgtEl>
                                          <p:spTgt spid="18"/>
                                        </p:tgtEl>
                                      </p:cBhvr>
                                    </p:animEffect>
                                  </p:childTnLst>
                                </p:cTn>
                              </p:par>
                              <p:par>
                                <p:cTn id="21" presetID="16" presetClass="entr" presetSubtype="37"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Effect transition="in" filter="barn(outVertical)">
                                      <p:cBhvr>
                                        <p:cTn id="23" dur="1000"/>
                                        <p:tgtEl>
                                          <p:spTgt spid="11"/>
                                        </p:tgtEl>
                                      </p:cBhvr>
                                    </p:animEffect>
                                  </p:childTnLst>
                                </p:cTn>
                              </p:par>
                              <p:par>
                                <p:cTn id="24" presetID="22" presetClass="entr" presetSubtype="8" fill="hold" grpId="0" nodeType="withEffect">
                                  <p:stCondLst>
                                    <p:cond delay="1500"/>
                                  </p:stCondLst>
                                  <p:childTnLst>
                                    <p:set>
                                      <p:cBhvr>
                                        <p:cTn id="25" dur="1" fill="hold">
                                          <p:stCondLst>
                                            <p:cond delay="0"/>
                                          </p:stCondLst>
                                        </p:cTn>
                                        <p:tgtEl>
                                          <p:spTgt spid="21"/>
                                        </p:tgtEl>
                                        <p:attrNameLst>
                                          <p:attrName>style.visibility</p:attrName>
                                        </p:attrNameLst>
                                      </p:cBhvr>
                                      <p:to>
                                        <p:strVal val="visible"/>
                                      </p:to>
                                    </p:set>
                                    <p:animEffect transition="in" filter="wipe(left)">
                                      <p:cBhvr>
                                        <p:cTn id="26" dur="1000"/>
                                        <p:tgtEl>
                                          <p:spTgt spid="21"/>
                                        </p:tgtEl>
                                      </p:cBhvr>
                                    </p:animEffect>
                                  </p:childTnLst>
                                </p:cTn>
                              </p:par>
                              <p:par>
                                <p:cTn id="27" presetID="22" presetClass="entr" presetSubtype="2" fill="hold" grpId="0" nodeType="withEffect">
                                  <p:stCondLst>
                                    <p:cond delay="1500"/>
                                  </p:stCondLst>
                                  <p:childTnLst>
                                    <p:set>
                                      <p:cBhvr>
                                        <p:cTn id="28" dur="1" fill="hold">
                                          <p:stCondLst>
                                            <p:cond delay="0"/>
                                          </p:stCondLst>
                                        </p:cTn>
                                        <p:tgtEl>
                                          <p:spTgt spid="24"/>
                                        </p:tgtEl>
                                        <p:attrNameLst>
                                          <p:attrName>style.visibility</p:attrName>
                                        </p:attrNameLst>
                                      </p:cBhvr>
                                      <p:to>
                                        <p:strVal val="visible"/>
                                      </p:to>
                                    </p:set>
                                    <p:animEffect transition="in" filter="wipe(right)">
                                      <p:cBhvr>
                                        <p:cTn id="29" dur="1000"/>
                                        <p:tgtEl>
                                          <p:spTgt spid="24"/>
                                        </p:tgtEl>
                                      </p:cBhvr>
                                    </p:animEffect>
                                  </p:childTnLst>
                                </p:cTn>
                              </p:par>
                            </p:childTnLst>
                          </p:cTn>
                        </p:par>
                        <p:par>
                          <p:cTn id="30" fill="hold">
                            <p:stCondLst>
                              <p:cond delay="5000"/>
                            </p:stCondLst>
                            <p:childTnLst>
                              <p:par>
                                <p:cTn id="31" presetID="22" presetClass="entr" presetSubtype="1"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up)">
                                      <p:cBhvr>
                                        <p:cTn id="33" dur="500"/>
                                        <p:tgtEl>
                                          <p:spTgt spid="28"/>
                                        </p:tgtEl>
                                      </p:cBhvr>
                                    </p:animEffect>
                                  </p:childTnLst>
                                </p:cTn>
                              </p:par>
                              <p:par>
                                <p:cTn id="34" presetID="16" presetClass="entr" presetSubtype="37" fill="hold" nodeType="withEffect">
                                  <p:stCondLst>
                                    <p:cond delay="500"/>
                                  </p:stCondLst>
                                  <p:childTnLst>
                                    <p:set>
                                      <p:cBhvr>
                                        <p:cTn id="35" dur="1" fill="hold">
                                          <p:stCondLst>
                                            <p:cond delay="0"/>
                                          </p:stCondLst>
                                        </p:cTn>
                                        <p:tgtEl>
                                          <p:spTgt spid="25"/>
                                        </p:tgtEl>
                                        <p:attrNameLst>
                                          <p:attrName>style.visibility</p:attrName>
                                        </p:attrNameLst>
                                      </p:cBhvr>
                                      <p:to>
                                        <p:strVal val="visible"/>
                                      </p:to>
                                    </p:set>
                                    <p:animEffect transition="in" filter="barn(outVertical)">
                                      <p:cBhvr>
                                        <p:cTn id="36" dur="1000"/>
                                        <p:tgtEl>
                                          <p:spTgt spid="25"/>
                                        </p:tgtEl>
                                      </p:cBhvr>
                                    </p:animEffect>
                                  </p:childTnLst>
                                </p:cTn>
                              </p:par>
                              <p:par>
                                <p:cTn id="37" presetID="22" presetClass="entr" presetSubtype="8" fill="hold" grpId="0" nodeType="withEffect">
                                  <p:stCondLst>
                                    <p:cond delay="1500"/>
                                  </p:stCondLst>
                                  <p:childTnLst>
                                    <p:set>
                                      <p:cBhvr>
                                        <p:cTn id="38" dur="1" fill="hold">
                                          <p:stCondLst>
                                            <p:cond delay="0"/>
                                          </p:stCondLst>
                                        </p:cTn>
                                        <p:tgtEl>
                                          <p:spTgt spid="29"/>
                                        </p:tgtEl>
                                        <p:attrNameLst>
                                          <p:attrName>style.visibility</p:attrName>
                                        </p:attrNameLst>
                                      </p:cBhvr>
                                      <p:to>
                                        <p:strVal val="visible"/>
                                      </p:to>
                                    </p:set>
                                    <p:animEffect transition="in" filter="wipe(left)">
                                      <p:cBhvr>
                                        <p:cTn id="39" dur="1000"/>
                                        <p:tgtEl>
                                          <p:spTgt spid="29"/>
                                        </p:tgtEl>
                                      </p:cBhvr>
                                    </p:animEffect>
                                  </p:childTnLst>
                                </p:cTn>
                              </p:par>
                              <p:par>
                                <p:cTn id="40" presetID="22" presetClass="entr" presetSubtype="2" fill="hold" grpId="0"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right)">
                                      <p:cBhvr>
                                        <p:cTn id="42" dur="1000"/>
                                        <p:tgtEl>
                                          <p:spTgt spid="30"/>
                                        </p:tgtEl>
                                      </p:cBhvr>
                                    </p:animEffect>
                                  </p:childTnLst>
                                </p:cTn>
                              </p:par>
                            </p:childTnLst>
                          </p:cTn>
                        </p:par>
                        <p:par>
                          <p:cTn id="43" fill="hold">
                            <p:stCondLst>
                              <p:cond delay="7500"/>
                            </p:stCondLst>
                            <p:childTnLst>
                              <p:par>
                                <p:cTn id="44" presetID="22" presetClass="entr" presetSubtype="1" fill="hold" nodeType="after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wipe(up)">
                                      <p:cBhvr>
                                        <p:cTn id="4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4" grpId="0"/>
      <p:bldP spid="29" grpId="0"/>
      <p:bldP spid="3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3" name="Rectangle 372"/>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9" name="Group 98"/>
          <p:cNvGrpSpPr/>
          <p:nvPr/>
        </p:nvGrpSpPr>
        <p:grpSpPr>
          <a:xfrm>
            <a:off x="-1588" y="118891"/>
            <a:ext cx="12198351" cy="4738687"/>
            <a:chOff x="-1588" y="6351"/>
            <a:chExt cx="12198351" cy="4738687"/>
          </a:xfrm>
          <a:solidFill>
            <a:schemeClr val="bg1">
              <a:lumMod val="95000"/>
            </a:schemeClr>
          </a:solidFill>
        </p:grpSpPr>
        <p:sp>
          <p:nvSpPr>
            <p:cNvPr id="100"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2" name="Freeform 67"/>
          <p:cNvSpPr>
            <a:spLocks/>
          </p:cNvSpPr>
          <p:nvPr/>
        </p:nvSpPr>
        <p:spPr bwMode="auto">
          <a:xfrm rot="8358637">
            <a:off x="5857081" y="1599487"/>
            <a:ext cx="584200" cy="769938"/>
          </a:xfrm>
          <a:custGeom>
            <a:avLst/>
            <a:gdLst>
              <a:gd name="T0" fmla="*/ 75 w 141"/>
              <a:gd name="T1" fmla="*/ 3 h 185"/>
              <a:gd name="T2" fmla="*/ 69 w 141"/>
              <a:gd name="T3" fmla="*/ 0 h 185"/>
              <a:gd name="T4" fmla="*/ 109 w 141"/>
              <a:gd name="T5" fmla="*/ 114 h 185"/>
              <a:gd name="T6" fmla="*/ 0 w 141"/>
              <a:gd name="T7" fmla="*/ 162 h 185"/>
              <a:gd name="T8" fmla="*/ 6 w 141"/>
              <a:gd name="T9" fmla="*/ 165 h 185"/>
              <a:gd name="T10" fmla="*/ 122 w 141"/>
              <a:gd name="T11" fmla="*/ 119 h 185"/>
              <a:gd name="T12" fmla="*/ 75 w 141"/>
              <a:gd name="T13" fmla="*/ 3 h 185"/>
            </a:gdLst>
            <a:ahLst/>
            <a:cxnLst>
              <a:cxn ang="0">
                <a:pos x="T0" y="T1"/>
              </a:cxn>
              <a:cxn ang="0">
                <a:pos x="T2" y="T3"/>
              </a:cxn>
              <a:cxn ang="0">
                <a:pos x="T4" y="T5"/>
              </a:cxn>
              <a:cxn ang="0">
                <a:pos x="T6" y="T7"/>
              </a:cxn>
              <a:cxn ang="0">
                <a:pos x="T8" y="T9"/>
              </a:cxn>
              <a:cxn ang="0">
                <a:pos x="T10" y="T11"/>
              </a:cxn>
              <a:cxn ang="0">
                <a:pos x="T12" y="T13"/>
              </a:cxn>
            </a:cxnLst>
            <a:rect l="0" t="0" r="r" b="b"/>
            <a:pathLst>
              <a:path w="141" h="185">
                <a:moveTo>
                  <a:pt x="75" y="3"/>
                </a:moveTo>
                <a:cubicBezTo>
                  <a:pt x="73" y="2"/>
                  <a:pt x="71" y="1"/>
                  <a:pt x="69" y="0"/>
                </a:cubicBezTo>
                <a:cubicBezTo>
                  <a:pt x="110" y="21"/>
                  <a:pt x="128" y="71"/>
                  <a:pt x="109" y="114"/>
                </a:cubicBezTo>
                <a:cubicBezTo>
                  <a:pt x="91" y="156"/>
                  <a:pt x="43" y="177"/>
                  <a:pt x="0" y="162"/>
                </a:cubicBezTo>
                <a:cubicBezTo>
                  <a:pt x="2" y="163"/>
                  <a:pt x="4" y="164"/>
                  <a:pt x="6" y="165"/>
                </a:cubicBezTo>
                <a:cubicBezTo>
                  <a:pt x="51" y="185"/>
                  <a:pt x="103" y="164"/>
                  <a:pt x="122" y="119"/>
                </a:cubicBezTo>
                <a:cubicBezTo>
                  <a:pt x="141" y="74"/>
                  <a:pt x="120" y="22"/>
                  <a:pt x="7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Rectangle 162"/>
          <p:cNvSpPr/>
          <p:nvPr/>
        </p:nvSpPr>
        <p:spPr>
          <a:xfrm rot="16200000">
            <a:off x="2903893" y="5804218"/>
            <a:ext cx="288218"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Rectangle 163"/>
          <p:cNvSpPr/>
          <p:nvPr/>
        </p:nvSpPr>
        <p:spPr>
          <a:xfrm rot="16200000">
            <a:off x="4935894" y="5804216"/>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Rectangle 164"/>
          <p:cNvSpPr/>
          <p:nvPr/>
        </p:nvSpPr>
        <p:spPr>
          <a:xfrm rot="16200000">
            <a:off x="6967893" y="5804219"/>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6" name="Rectangle 165"/>
          <p:cNvSpPr/>
          <p:nvPr/>
        </p:nvSpPr>
        <p:spPr>
          <a:xfrm rot="16200000">
            <a:off x="8999890" y="5804215"/>
            <a:ext cx="288221"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Rectangle 166"/>
          <p:cNvSpPr/>
          <p:nvPr/>
        </p:nvSpPr>
        <p:spPr>
          <a:xfrm rot="16200000">
            <a:off x="11031889" y="5804212"/>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Rectangle 167"/>
          <p:cNvSpPr/>
          <p:nvPr/>
        </p:nvSpPr>
        <p:spPr>
          <a:xfrm rot="16200000">
            <a:off x="871893" y="5804217"/>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6" name="Rectangle 275"/>
          <p:cNvSpPr/>
          <p:nvPr/>
        </p:nvSpPr>
        <p:spPr>
          <a:xfrm>
            <a:off x="4524158" y="4906951"/>
            <a:ext cx="3187393" cy="1015663"/>
          </a:xfrm>
          <a:prstGeom prst="rect">
            <a:avLst/>
          </a:prstGeom>
          <a:noFill/>
        </p:spPr>
        <p:txBody>
          <a:bodyPr wrap="square">
            <a:spAutoFit/>
          </a:bodyPr>
          <a:lstStyle/>
          <a:p>
            <a:pPr algn="ctr"/>
            <a:r>
              <a:rPr lang="id-ID" sz="6000" dirty="0" smtClean="0">
                <a:solidFill>
                  <a:schemeClr val="bg1"/>
                </a:solidFill>
                <a:latin typeface="Lato Hairline" panose="020F0202020204030203" pitchFamily="34" charset="0"/>
                <a:ea typeface="Roboto Light" panose="02000000000000000000" pitchFamily="2" charset="0"/>
              </a:rPr>
              <a:t>GALAU</a:t>
            </a:r>
            <a:endParaRPr lang="id-ID" sz="6000" dirty="0">
              <a:solidFill>
                <a:schemeClr val="bg1"/>
              </a:solidFill>
              <a:latin typeface="Lato Hairline" panose="020F0202020204030203" pitchFamily="34" charset="0"/>
              <a:ea typeface="Roboto Light" panose="02000000000000000000" pitchFamily="2" charset="0"/>
            </a:endParaRPr>
          </a:p>
        </p:txBody>
      </p:sp>
      <p:sp>
        <p:nvSpPr>
          <p:cNvPr id="277" name="Rectangle 276"/>
          <p:cNvSpPr/>
          <p:nvPr/>
        </p:nvSpPr>
        <p:spPr>
          <a:xfrm>
            <a:off x="2127378" y="5823932"/>
            <a:ext cx="7937244" cy="430887"/>
          </a:xfrm>
          <a:prstGeom prst="rect">
            <a:avLst/>
          </a:prstGeom>
          <a:noFill/>
        </p:spPr>
        <p:txBody>
          <a:bodyPr wrap="square">
            <a:spAutoFit/>
          </a:bodyPr>
          <a:lstStyle/>
          <a:p>
            <a:pPr algn="ctr"/>
            <a:r>
              <a:rPr lang="id-ID" sz="1100" dirty="0" smtClean="0">
                <a:solidFill>
                  <a:schemeClr val="accent2"/>
                </a:solidFill>
                <a:latin typeface="Lato" panose="020F0502020204030203" pitchFamily="34" charset="0"/>
                <a:cs typeface="Arial" panose="020B0604020202020204" pitchFamily="34" charset="0"/>
              </a:rPr>
              <a:t>Central Park Ji Sung 46 Avenue Soerabaja</a:t>
            </a:r>
          </a:p>
          <a:p>
            <a:pPr algn="ctr"/>
            <a:r>
              <a:rPr lang="id-ID" sz="1100" dirty="0" smtClean="0">
                <a:solidFill>
                  <a:schemeClr val="accent2"/>
                </a:solidFill>
                <a:latin typeface="Lato" panose="020F0502020204030203" pitchFamily="34" charset="0"/>
                <a:cs typeface="Arial" panose="020B0604020202020204" pitchFamily="34" charset="0"/>
              </a:rPr>
              <a:t>Manhattan, USA</a:t>
            </a:r>
            <a:endParaRPr lang="id-ID" sz="1100" dirty="0">
              <a:solidFill>
                <a:schemeClr val="accent2"/>
              </a:solidFill>
              <a:latin typeface="Lato" panose="020F0502020204030203" pitchFamily="34" charset="0"/>
              <a:cs typeface="Arial" panose="020B0604020202020204" pitchFamily="34" charset="0"/>
            </a:endParaRPr>
          </a:p>
        </p:txBody>
      </p:sp>
      <p:sp>
        <p:nvSpPr>
          <p:cNvPr id="82" name="TextBox 81"/>
          <p:cNvSpPr txBox="1"/>
          <p:nvPr/>
        </p:nvSpPr>
        <p:spPr>
          <a:xfrm>
            <a:off x="2934411" y="3216253"/>
            <a:ext cx="6289706" cy="646331"/>
          </a:xfrm>
          <a:prstGeom prst="rect">
            <a:avLst/>
          </a:prstGeom>
          <a:noFill/>
        </p:spPr>
        <p:txBody>
          <a:bodyPr wrap="square" rtlCol="0">
            <a:spAutoFit/>
          </a:bodyPr>
          <a:lstStyle/>
          <a:p>
            <a:pPr algn="ctr">
              <a:lnSpc>
                <a:spcPct val="90000"/>
              </a:lnSpc>
            </a:pPr>
            <a:r>
              <a:rPr lang="id-ID" sz="4000" b="1" dirty="0" smtClean="0">
                <a:solidFill>
                  <a:schemeClr val="bg1"/>
                </a:solidFill>
                <a:latin typeface="Lato" panose="020F0502020204030203" pitchFamily="34" charset="0"/>
                <a:ea typeface="Roboto" panose="02000000000000000000" pitchFamily="2" charset="0"/>
                <a:cs typeface="Arial" panose="020B0604020202020204" pitchFamily="34" charset="0"/>
              </a:rPr>
              <a:t>THANKS FOR WATCHING</a:t>
            </a:r>
            <a:endParaRPr lang="id-ID" sz="4000" b="1"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342452811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fade">
                                      <p:cBhvr>
                                        <p:cTn id="7" dur="500"/>
                                        <p:tgtEl>
                                          <p:spTgt spid="99"/>
                                        </p:tgtEl>
                                      </p:cBhvr>
                                    </p:animEffect>
                                  </p:childTnLst>
                                </p:cTn>
                              </p:par>
                              <p:par>
                                <p:cTn id="8" presetID="47" presetClass="entr" presetSubtype="0" fill="hold" grpId="0" nodeType="withEffect">
                                  <p:stCondLst>
                                    <p:cond delay="500"/>
                                  </p:stCondLst>
                                  <p:childTnLst>
                                    <p:set>
                                      <p:cBhvr>
                                        <p:cTn id="9" dur="1" fill="hold">
                                          <p:stCondLst>
                                            <p:cond delay="0"/>
                                          </p:stCondLst>
                                        </p:cTn>
                                        <p:tgtEl>
                                          <p:spTgt spid="162"/>
                                        </p:tgtEl>
                                        <p:attrNameLst>
                                          <p:attrName>style.visibility</p:attrName>
                                        </p:attrNameLst>
                                      </p:cBhvr>
                                      <p:to>
                                        <p:strVal val="visible"/>
                                      </p:to>
                                    </p:set>
                                    <p:animEffect transition="in" filter="fade">
                                      <p:cBhvr>
                                        <p:cTn id="10" dur="1000"/>
                                        <p:tgtEl>
                                          <p:spTgt spid="162"/>
                                        </p:tgtEl>
                                      </p:cBhvr>
                                    </p:animEffect>
                                    <p:anim calcmode="lin" valueType="num">
                                      <p:cBhvr>
                                        <p:cTn id="11" dur="1000" fill="hold"/>
                                        <p:tgtEl>
                                          <p:spTgt spid="162"/>
                                        </p:tgtEl>
                                        <p:attrNameLst>
                                          <p:attrName>ppt_x</p:attrName>
                                        </p:attrNameLst>
                                      </p:cBhvr>
                                      <p:tavLst>
                                        <p:tav tm="0">
                                          <p:val>
                                            <p:strVal val="#ppt_x"/>
                                          </p:val>
                                        </p:tav>
                                        <p:tav tm="100000">
                                          <p:val>
                                            <p:strVal val="#ppt_x"/>
                                          </p:val>
                                        </p:tav>
                                      </p:tavLst>
                                    </p:anim>
                                    <p:anim calcmode="lin" valueType="num">
                                      <p:cBhvr>
                                        <p:cTn id="12" dur="1000" fill="hold"/>
                                        <p:tgtEl>
                                          <p:spTgt spid="162"/>
                                        </p:tgtEl>
                                        <p:attrNameLst>
                                          <p:attrName>ppt_y</p:attrName>
                                        </p:attrNameLst>
                                      </p:cBhvr>
                                      <p:tavLst>
                                        <p:tav tm="0">
                                          <p:val>
                                            <p:strVal val="#ppt_y-.1"/>
                                          </p:val>
                                        </p:tav>
                                        <p:tav tm="100000">
                                          <p:val>
                                            <p:strVal val="#ppt_y"/>
                                          </p:val>
                                        </p:tav>
                                      </p:tavLst>
                                    </p:anim>
                                  </p:childTnLst>
                                </p:cTn>
                              </p:par>
                            </p:childTnLst>
                          </p:cTn>
                        </p:par>
                        <p:par>
                          <p:cTn id="13" fill="hold">
                            <p:stCondLst>
                              <p:cond delay="1500"/>
                            </p:stCondLst>
                            <p:childTnLst>
                              <p:par>
                                <p:cTn id="14" presetID="37"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anim calcmode="lin" valueType="num">
                                      <p:cBhvr>
                                        <p:cTn id="17" dur="1000" fill="hold"/>
                                        <p:tgtEl>
                                          <p:spTgt spid="168"/>
                                        </p:tgtEl>
                                        <p:attrNameLst>
                                          <p:attrName>ppt_x</p:attrName>
                                        </p:attrNameLst>
                                      </p:cBhvr>
                                      <p:tavLst>
                                        <p:tav tm="0">
                                          <p:val>
                                            <p:strVal val="#ppt_x"/>
                                          </p:val>
                                        </p:tav>
                                        <p:tav tm="100000">
                                          <p:val>
                                            <p:strVal val="#ppt_x"/>
                                          </p:val>
                                        </p:tav>
                                      </p:tavLst>
                                    </p:anim>
                                    <p:anim calcmode="lin" valueType="num">
                                      <p:cBhvr>
                                        <p:cTn id="18" dur="900" decel="100000" fill="hold"/>
                                        <p:tgtEl>
                                          <p:spTgt spid="168"/>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168"/>
                                        </p:tgtEl>
                                        <p:attrNameLst>
                                          <p:attrName>ppt_y</p:attrName>
                                        </p:attrNameLst>
                                      </p:cBhvr>
                                      <p:tavLst>
                                        <p:tav tm="0">
                                          <p:val>
                                            <p:strVal val="#ppt_y-.03"/>
                                          </p:val>
                                        </p:tav>
                                        <p:tav tm="100000">
                                          <p:val>
                                            <p:strVal val="#ppt_y"/>
                                          </p:val>
                                        </p:tav>
                                      </p:tavLst>
                                    </p:anim>
                                  </p:childTnLst>
                                </p:cTn>
                              </p:par>
                              <p:par>
                                <p:cTn id="20" presetID="37" presetClass="entr" presetSubtype="0" fill="hold" grpId="0" nodeType="withEffect">
                                  <p:stCondLst>
                                    <p:cond delay="10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1000"/>
                                        <p:tgtEl>
                                          <p:spTgt spid="163"/>
                                        </p:tgtEl>
                                      </p:cBhvr>
                                    </p:animEffect>
                                    <p:anim calcmode="lin" valueType="num">
                                      <p:cBhvr>
                                        <p:cTn id="23" dur="1000" fill="hold"/>
                                        <p:tgtEl>
                                          <p:spTgt spid="163"/>
                                        </p:tgtEl>
                                        <p:attrNameLst>
                                          <p:attrName>ppt_x</p:attrName>
                                        </p:attrNameLst>
                                      </p:cBhvr>
                                      <p:tavLst>
                                        <p:tav tm="0">
                                          <p:val>
                                            <p:strVal val="#ppt_x"/>
                                          </p:val>
                                        </p:tav>
                                        <p:tav tm="100000">
                                          <p:val>
                                            <p:strVal val="#ppt_x"/>
                                          </p:val>
                                        </p:tav>
                                      </p:tavLst>
                                    </p:anim>
                                    <p:anim calcmode="lin" valueType="num">
                                      <p:cBhvr>
                                        <p:cTn id="24" dur="900" decel="100000" fill="hold"/>
                                        <p:tgtEl>
                                          <p:spTgt spid="16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63"/>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200"/>
                                  </p:stCondLst>
                                  <p:childTnLst>
                                    <p:set>
                                      <p:cBhvr>
                                        <p:cTn id="27" dur="1" fill="hold">
                                          <p:stCondLst>
                                            <p:cond delay="0"/>
                                          </p:stCondLst>
                                        </p:cTn>
                                        <p:tgtEl>
                                          <p:spTgt spid="164"/>
                                        </p:tgtEl>
                                        <p:attrNameLst>
                                          <p:attrName>style.visibility</p:attrName>
                                        </p:attrNameLst>
                                      </p:cBhvr>
                                      <p:to>
                                        <p:strVal val="visible"/>
                                      </p:to>
                                    </p:set>
                                    <p:animEffect transition="in" filter="fade">
                                      <p:cBhvr>
                                        <p:cTn id="28" dur="1000"/>
                                        <p:tgtEl>
                                          <p:spTgt spid="164"/>
                                        </p:tgtEl>
                                      </p:cBhvr>
                                    </p:animEffect>
                                    <p:anim calcmode="lin" valueType="num">
                                      <p:cBhvr>
                                        <p:cTn id="29" dur="1000" fill="hold"/>
                                        <p:tgtEl>
                                          <p:spTgt spid="164"/>
                                        </p:tgtEl>
                                        <p:attrNameLst>
                                          <p:attrName>ppt_x</p:attrName>
                                        </p:attrNameLst>
                                      </p:cBhvr>
                                      <p:tavLst>
                                        <p:tav tm="0">
                                          <p:val>
                                            <p:strVal val="#ppt_x"/>
                                          </p:val>
                                        </p:tav>
                                        <p:tav tm="100000">
                                          <p:val>
                                            <p:strVal val="#ppt_x"/>
                                          </p:val>
                                        </p:tav>
                                      </p:tavLst>
                                    </p:anim>
                                    <p:anim calcmode="lin" valueType="num">
                                      <p:cBhvr>
                                        <p:cTn id="30" dur="900" decel="100000" fill="hold"/>
                                        <p:tgtEl>
                                          <p:spTgt spid="164"/>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par>
                                <p:cTn id="32" presetID="37" presetClass="entr" presetSubtype="0" fill="hold" grpId="0" nodeType="withEffect">
                                  <p:stCondLst>
                                    <p:cond delay="300"/>
                                  </p:stCondLst>
                                  <p:childTnLst>
                                    <p:set>
                                      <p:cBhvr>
                                        <p:cTn id="33" dur="1" fill="hold">
                                          <p:stCondLst>
                                            <p:cond delay="0"/>
                                          </p:stCondLst>
                                        </p:cTn>
                                        <p:tgtEl>
                                          <p:spTgt spid="165"/>
                                        </p:tgtEl>
                                        <p:attrNameLst>
                                          <p:attrName>style.visibility</p:attrName>
                                        </p:attrNameLst>
                                      </p:cBhvr>
                                      <p:to>
                                        <p:strVal val="visible"/>
                                      </p:to>
                                    </p:set>
                                    <p:animEffect transition="in" filter="fade">
                                      <p:cBhvr>
                                        <p:cTn id="34" dur="1000"/>
                                        <p:tgtEl>
                                          <p:spTgt spid="165"/>
                                        </p:tgtEl>
                                      </p:cBhvr>
                                    </p:animEffect>
                                    <p:anim calcmode="lin" valueType="num">
                                      <p:cBhvr>
                                        <p:cTn id="35" dur="1000" fill="hold"/>
                                        <p:tgtEl>
                                          <p:spTgt spid="165"/>
                                        </p:tgtEl>
                                        <p:attrNameLst>
                                          <p:attrName>ppt_x</p:attrName>
                                        </p:attrNameLst>
                                      </p:cBhvr>
                                      <p:tavLst>
                                        <p:tav tm="0">
                                          <p:val>
                                            <p:strVal val="#ppt_x"/>
                                          </p:val>
                                        </p:tav>
                                        <p:tav tm="100000">
                                          <p:val>
                                            <p:strVal val="#ppt_x"/>
                                          </p:val>
                                        </p:tav>
                                      </p:tavLst>
                                    </p:anim>
                                    <p:anim calcmode="lin" valueType="num">
                                      <p:cBhvr>
                                        <p:cTn id="36" dur="900" decel="100000" fill="hold"/>
                                        <p:tgtEl>
                                          <p:spTgt spid="165"/>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165"/>
                                        </p:tgtEl>
                                        <p:attrNameLst>
                                          <p:attrName>ppt_y</p:attrName>
                                        </p:attrNameLst>
                                      </p:cBhvr>
                                      <p:tavLst>
                                        <p:tav tm="0">
                                          <p:val>
                                            <p:strVal val="#ppt_y-.03"/>
                                          </p:val>
                                        </p:tav>
                                        <p:tav tm="100000">
                                          <p:val>
                                            <p:strVal val="#ppt_y"/>
                                          </p:val>
                                        </p:tav>
                                      </p:tavLst>
                                    </p:anim>
                                  </p:childTnLst>
                                </p:cTn>
                              </p:par>
                              <p:par>
                                <p:cTn id="38" presetID="37" presetClass="entr" presetSubtype="0" fill="hold" grpId="0" nodeType="withEffect">
                                  <p:stCondLst>
                                    <p:cond delay="400"/>
                                  </p:stCondLst>
                                  <p:childTnLst>
                                    <p:set>
                                      <p:cBhvr>
                                        <p:cTn id="39" dur="1" fill="hold">
                                          <p:stCondLst>
                                            <p:cond delay="0"/>
                                          </p:stCondLst>
                                        </p:cTn>
                                        <p:tgtEl>
                                          <p:spTgt spid="166"/>
                                        </p:tgtEl>
                                        <p:attrNameLst>
                                          <p:attrName>style.visibility</p:attrName>
                                        </p:attrNameLst>
                                      </p:cBhvr>
                                      <p:to>
                                        <p:strVal val="visible"/>
                                      </p:to>
                                    </p:set>
                                    <p:animEffect transition="in" filter="fade">
                                      <p:cBhvr>
                                        <p:cTn id="40" dur="1000"/>
                                        <p:tgtEl>
                                          <p:spTgt spid="166"/>
                                        </p:tgtEl>
                                      </p:cBhvr>
                                    </p:animEffect>
                                    <p:anim calcmode="lin" valueType="num">
                                      <p:cBhvr>
                                        <p:cTn id="41" dur="1000" fill="hold"/>
                                        <p:tgtEl>
                                          <p:spTgt spid="166"/>
                                        </p:tgtEl>
                                        <p:attrNameLst>
                                          <p:attrName>ppt_x</p:attrName>
                                        </p:attrNameLst>
                                      </p:cBhvr>
                                      <p:tavLst>
                                        <p:tav tm="0">
                                          <p:val>
                                            <p:strVal val="#ppt_x"/>
                                          </p:val>
                                        </p:tav>
                                        <p:tav tm="100000">
                                          <p:val>
                                            <p:strVal val="#ppt_x"/>
                                          </p:val>
                                        </p:tav>
                                      </p:tavLst>
                                    </p:anim>
                                    <p:anim calcmode="lin" valueType="num">
                                      <p:cBhvr>
                                        <p:cTn id="42" dur="900" decel="100000" fill="hold"/>
                                        <p:tgtEl>
                                          <p:spTgt spid="166"/>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66"/>
                                        </p:tgtEl>
                                        <p:attrNameLst>
                                          <p:attrName>ppt_y</p:attrName>
                                        </p:attrNameLst>
                                      </p:cBhvr>
                                      <p:tavLst>
                                        <p:tav tm="0">
                                          <p:val>
                                            <p:strVal val="#ppt_y-.03"/>
                                          </p:val>
                                        </p:tav>
                                        <p:tav tm="100000">
                                          <p:val>
                                            <p:strVal val="#ppt_y"/>
                                          </p:val>
                                        </p:tav>
                                      </p:tavLst>
                                    </p:anim>
                                  </p:childTnLst>
                                </p:cTn>
                              </p:par>
                              <p:par>
                                <p:cTn id="44" presetID="37" presetClass="entr" presetSubtype="0" fill="hold" grpId="0" nodeType="withEffect">
                                  <p:stCondLst>
                                    <p:cond delay="500"/>
                                  </p:stCondLst>
                                  <p:childTnLst>
                                    <p:set>
                                      <p:cBhvr>
                                        <p:cTn id="45" dur="1" fill="hold">
                                          <p:stCondLst>
                                            <p:cond delay="0"/>
                                          </p:stCondLst>
                                        </p:cTn>
                                        <p:tgtEl>
                                          <p:spTgt spid="167"/>
                                        </p:tgtEl>
                                        <p:attrNameLst>
                                          <p:attrName>style.visibility</p:attrName>
                                        </p:attrNameLst>
                                      </p:cBhvr>
                                      <p:to>
                                        <p:strVal val="visible"/>
                                      </p:to>
                                    </p:set>
                                    <p:animEffect transition="in" filter="fade">
                                      <p:cBhvr>
                                        <p:cTn id="46" dur="1000"/>
                                        <p:tgtEl>
                                          <p:spTgt spid="167"/>
                                        </p:tgtEl>
                                      </p:cBhvr>
                                    </p:animEffect>
                                    <p:anim calcmode="lin" valueType="num">
                                      <p:cBhvr>
                                        <p:cTn id="47" dur="1000" fill="hold"/>
                                        <p:tgtEl>
                                          <p:spTgt spid="167"/>
                                        </p:tgtEl>
                                        <p:attrNameLst>
                                          <p:attrName>ppt_x</p:attrName>
                                        </p:attrNameLst>
                                      </p:cBhvr>
                                      <p:tavLst>
                                        <p:tav tm="0">
                                          <p:val>
                                            <p:strVal val="#ppt_x"/>
                                          </p:val>
                                        </p:tav>
                                        <p:tav tm="100000">
                                          <p:val>
                                            <p:strVal val="#ppt_x"/>
                                          </p:val>
                                        </p:tav>
                                      </p:tavLst>
                                    </p:anim>
                                    <p:anim calcmode="lin" valueType="num">
                                      <p:cBhvr>
                                        <p:cTn id="48" dur="900" decel="100000" fill="hold"/>
                                        <p:tgtEl>
                                          <p:spTgt spid="167"/>
                                        </p:tgtEl>
                                        <p:attrNameLst>
                                          <p:attrName>ppt_y</p:attrName>
                                        </p:attrNameLst>
                                      </p:cBhvr>
                                      <p:tavLst>
                                        <p:tav tm="0">
                                          <p:val>
                                            <p:strVal val="#ppt_y+1"/>
                                          </p:val>
                                        </p:tav>
                                        <p:tav tm="100000">
                                          <p:val>
                                            <p:strVal val="#ppt_y-.03"/>
                                          </p:val>
                                        </p:tav>
                                      </p:tavLst>
                                    </p:anim>
                                    <p:anim calcmode="lin" valueType="num">
                                      <p:cBhvr>
                                        <p:cTn id="49" dur="100" accel="100000" fill="hold">
                                          <p:stCondLst>
                                            <p:cond delay="900"/>
                                          </p:stCondLst>
                                        </p:cTn>
                                        <p:tgtEl>
                                          <p:spTgt spid="167"/>
                                        </p:tgtEl>
                                        <p:attrNameLst>
                                          <p:attrName>ppt_y</p:attrName>
                                        </p:attrNameLst>
                                      </p:cBhvr>
                                      <p:tavLst>
                                        <p:tav tm="0">
                                          <p:val>
                                            <p:strVal val="#ppt_y-.03"/>
                                          </p:val>
                                        </p:tav>
                                        <p:tav tm="100000">
                                          <p:val>
                                            <p:strVal val="#ppt_y"/>
                                          </p:val>
                                        </p:tav>
                                      </p:tavLst>
                                    </p:anim>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fade">
                                      <p:cBhvr>
                                        <p:cTn id="53" dur="500"/>
                                        <p:tgtEl>
                                          <p:spTgt spid="276"/>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277"/>
                                        </p:tgtEl>
                                        <p:attrNameLst>
                                          <p:attrName>style.visibility</p:attrName>
                                        </p:attrNameLst>
                                      </p:cBhvr>
                                      <p:to>
                                        <p:strVal val="visible"/>
                                      </p:to>
                                    </p:set>
                                    <p:animEffect transition="in" filter="fade">
                                      <p:cBhvr>
                                        <p:cTn id="57" dur="500"/>
                                        <p:tgtEl>
                                          <p:spTgt spid="277"/>
                                        </p:tgtEl>
                                      </p:cBhvr>
                                    </p:animEffect>
                                  </p:childTnLst>
                                </p:cTn>
                              </p:par>
                              <p:par>
                                <p:cTn id="58" presetID="22" presetClass="entr" presetSubtype="8" fill="hold" grpId="0" nodeType="withEffect">
                                  <p:stCondLst>
                                    <p:cond delay="3000"/>
                                  </p:stCondLst>
                                  <p:childTnLst>
                                    <p:set>
                                      <p:cBhvr>
                                        <p:cTn id="59" dur="1" fill="hold">
                                          <p:stCondLst>
                                            <p:cond delay="0"/>
                                          </p:stCondLst>
                                        </p:cTn>
                                        <p:tgtEl>
                                          <p:spTgt spid="82"/>
                                        </p:tgtEl>
                                        <p:attrNameLst>
                                          <p:attrName>style.visibility</p:attrName>
                                        </p:attrNameLst>
                                      </p:cBhvr>
                                      <p:to>
                                        <p:strVal val="visible"/>
                                      </p:to>
                                    </p:set>
                                    <p:animEffect transition="in" filter="wipe(left)">
                                      <p:cBhvr>
                                        <p:cTn id="60"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63" grpId="0" animBg="1"/>
      <p:bldP spid="164" grpId="0" animBg="1"/>
      <p:bldP spid="165" grpId="0" animBg="1"/>
      <p:bldP spid="166" grpId="0" animBg="1"/>
      <p:bldP spid="167" grpId="0" animBg="1"/>
      <p:bldP spid="168" grpId="0" animBg="1"/>
      <p:bldP spid="276" grpId="0"/>
      <p:bldP spid="277" grpId="0"/>
      <p:bldP spid="82"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38521567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Freeform 13"/>
          <p:cNvSpPr>
            <a:spLocks/>
          </p:cNvSpPr>
          <p:nvPr/>
        </p:nvSpPr>
        <p:spPr bwMode="auto">
          <a:xfrm>
            <a:off x="10164502" y="5408103"/>
            <a:ext cx="2027498" cy="1482489"/>
          </a:xfrm>
          <a:custGeom>
            <a:avLst/>
            <a:gdLst>
              <a:gd name="T0" fmla="*/ 1230 w 1276"/>
              <a:gd name="T1" fmla="*/ 748 h 933"/>
              <a:gd name="T2" fmla="*/ 1221 w 1276"/>
              <a:gd name="T3" fmla="*/ 748 h 933"/>
              <a:gd name="T4" fmla="*/ 1206 w 1276"/>
              <a:gd name="T5" fmla="*/ 748 h 933"/>
              <a:gd name="T6" fmla="*/ 1211 w 1276"/>
              <a:gd name="T7" fmla="*/ 216 h 933"/>
              <a:gd name="T8" fmla="*/ 1218 w 1276"/>
              <a:gd name="T9" fmla="*/ 216 h 933"/>
              <a:gd name="T10" fmla="*/ 1221 w 1276"/>
              <a:gd name="T11" fmla="*/ 214 h 933"/>
              <a:gd name="T12" fmla="*/ 1218 w 1276"/>
              <a:gd name="T13" fmla="*/ 185 h 933"/>
              <a:gd name="T14" fmla="*/ 1206 w 1276"/>
              <a:gd name="T15" fmla="*/ 182 h 933"/>
              <a:gd name="T16" fmla="*/ 1192 w 1276"/>
              <a:gd name="T17" fmla="*/ 180 h 933"/>
              <a:gd name="T18" fmla="*/ 1182 w 1276"/>
              <a:gd name="T19" fmla="*/ 0 h 933"/>
              <a:gd name="T20" fmla="*/ 1172 w 1276"/>
              <a:gd name="T21" fmla="*/ 180 h 933"/>
              <a:gd name="T22" fmla="*/ 1158 w 1276"/>
              <a:gd name="T23" fmla="*/ 180 h 933"/>
              <a:gd name="T24" fmla="*/ 1143 w 1276"/>
              <a:gd name="T25" fmla="*/ 182 h 933"/>
              <a:gd name="T26" fmla="*/ 1141 w 1276"/>
              <a:gd name="T27" fmla="*/ 212 h 933"/>
              <a:gd name="T28" fmla="*/ 1143 w 1276"/>
              <a:gd name="T29" fmla="*/ 214 h 933"/>
              <a:gd name="T30" fmla="*/ 1151 w 1276"/>
              <a:gd name="T31" fmla="*/ 214 h 933"/>
              <a:gd name="T32" fmla="*/ 1071 w 1276"/>
              <a:gd name="T33" fmla="*/ 659 h 933"/>
              <a:gd name="T34" fmla="*/ 659 w 1276"/>
              <a:gd name="T35" fmla="*/ 496 h 933"/>
              <a:gd name="T36" fmla="*/ 666 w 1276"/>
              <a:gd name="T37" fmla="*/ 491 h 933"/>
              <a:gd name="T38" fmla="*/ 611 w 1276"/>
              <a:gd name="T39" fmla="*/ 430 h 933"/>
              <a:gd name="T40" fmla="*/ 620 w 1276"/>
              <a:gd name="T41" fmla="*/ 425 h 933"/>
              <a:gd name="T42" fmla="*/ 606 w 1276"/>
              <a:gd name="T43" fmla="*/ 420 h 933"/>
              <a:gd name="T44" fmla="*/ 608 w 1276"/>
              <a:gd name="T45" fmla="*/ 406 h 933"/>
              <a:gd name="T46" fmla="*/ 606 w 1276"/>
              <a:gd name="T47" fmla="*/ 389 h 933"/>
              <a:gd name="T48" fmla="*/ 594 w 1276"/>
              <a:gd name="T49" fmla="*/ 379 h 933"/>
              <a:gd name="T50" fmla="*/ 586 w 1276"/>
              <a:gd name="T51" fmla="*/ 377 h 933"/>
              <a:gd name="T52" fmla="*/ 569 w 1276"/>
              <a:gd name="T53" fmla="*/ 377 h 933"/>
              <a:gd name="T54" fmla="*/ 562 w 1276"/>
              <a:gd name="T55" fmla="*/ 379 h 933"/>
              <a:gd name="T56" fmla="*/ 552 w 1276"/>
              <a:gd name="T57" fmla="*/ 391 h 933"/>
              <a:gd name="T58" fmla="*/ 548 w 1276"/>
              <a:gd name="T59" fmla="*/ 399 h 933"/>
              <a:gd name="T60" fmla="*/ 548 w 1276"/>
              <a:gd name="T61" fmla="*/ 413 h 933"/>
              <a:gd name="T62" fmla="*/ 552 w 1276"/>
              <a:gd name="T63" fmla="*/ 423 h 933"/>
              <a:gd name="T64" fmla="*/ 538 w 1276"/>
              <a:gd name="T65" fmla="*/ 425 h 933"/>
              <a:gd name="T66" fmla="*/ 548 w 1276"/>
              <a:gd name="T67" fmla="*/ 430 h 933"/>
              <a:gd name="T68" fmla="*/ 519 w 1276"/>
              <a:gd name="T69" fmla="*/ 491 h 933"/>
              <a:gd name="T70" fmla="*/ 412 w 1276"/>
              <a:gd name="T71" fmla="*/ 491 h 933"/>
              <a:gd name="T72" fmla="*/ 402 w 1276"/>
              <a:gd name="T73" fmla="*/ 491 h 933"/>
              <a:gd name="T74" fmla="*/ 359 w 1276"/>
              <a:gd name="T75" fmla="*/ 464 h 933"/>
              <a:gd name="T76" fmla="*/ 366 w 1276"/>
              <a:gd name="T77" fmla="*/ 459 h 933"/>
              <a:gd name="T78" fmla="*/ 204 w 1276"/>
              <a:gd name="T79" fmla="*/ 447 h 933"/>
              <a:gd name="T80" fmla="*/ 194 w 1276"/>
              <a:gd name="T81" fmla="*/ 416 h 933"/>
              <a:gd name="T82" fmla="*/ 177 w 1276"/>
              <a:gd name="T83" fmla="*/ 391 h 933"/>
              <a:gd name="T84" fmla="*/ 155 w 1276"/>
              <a:gd name="T85" fmla="*/ 369 h 933"/>
              <a:gd name="T86" fmla="*/ 141 w 1276"/>
              <a:gd name="T87" fmla="*/ 360 h 933"/>
              <a:gd name="T88" fmla="*/ 114 w 1276"/>
              <a:gd name="T89" fmla="*/ 350 h 933"/>
              <a:gd name="T90" fmla="*/ 112 w 1276"/>
              <a:gd name="T91" fmla="*/ 348 h 933"/>
              <a:gd name="T92" fmla="*/ 97 w 1276"/>
              <a:gd name="T93" fmla="*/ 345 h 933"/>
              <a:gd name="T94" fmla="*/ 92 w 1276"/>
              <a:gd name="T95" fmla="*/ 345 h 933"/>
              <a:gd name="T96" fmla="*/ 88 w 1276"/>
              <a:gd name="T97" fmla="*/ 345 h 933"/>
              <a:gd name="T98" fmla="*/ 78 w 1276"/>
              <a:gd name="T99" fmla="*/ 263 h 933"/>
              <a:gd name="T100" fmla="*/ 73 w 1276"/>
              <a:gd name="T101" fmla="*/ 345 h 933"/>
              <a:gd name="T102" fmla="*/ 68 w 1276"/>
              <a:gd name="T103" fmla="*/ 345 h 933"/>
              <a:gd name="T104" fmla="*/ 51 w 1276"/>
              <a:gd name="T105" fmla="*/ 348 h 933"/>
              <a:gd name="T106" fmla="*/ 51 w 1276"/>
              <a:gd name="T107" fmla="*/ 348 h 933"/>
              <a:gd name="T108" fmla="*/ 37 w 1276"/>
              <a:gd name="T109" fmla="*/ 355 h 933"/>
              <a:gd name="T110" fmla="*/ 22 w 1276"/>
              <a:gd name="T111" fmla="*/ 360 h 933"/>
              <a:gd name="T112" fmla="*/ 0 w 1276"/>
              <a:gd name="T113" fmla="*/ 374 h 933"/>
              <a:gd name="T114" fmla="*/ 1276 w 1276"/>
              <a:gd name="T115" fmla="*/ 933 h 933"/>
              <a:gd name="T116" fmla="*/ 1233 w 1276"/>
              <a:gd name="T117" fmla="*/ 739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6" h="933">
                <a:moveTo>
                  <a:pt x="1233" y="746"/>
                </a:moveTo>
                <a:lnTo>
                  <a:pt x="1230" y="748"/>
                </a:lnTo>
                <a:lnTo>
                  <a:pt x="1228" y="748"/>
                </a:lnTo>
                <a:lnTo>
                  <a:pt x="1221" y="748"/>
                </a:lnTo>
                <a:lnTo>
                  <a:pt x="1216" y="748"/>
                </a:lnTo>
                <a:lnTo>
                  <a:pt x="1206" y="748"/>
                </a:lnTo>
                <a:lnTo>
                  <a:pt x="1206" y="741"/>
                </a:lnTo>
                <a:lnTo>
                  <a:pt x="1211" y="216"/>
                </a:lnTo>
                <a:lnTo>
                  <a:pt x="1213" y="216"/>
                </a:lnTo>
                <a:lnTo>
                  <a:pt x="1218" y="216"/>
                </a:lnTo>
                <a:lnTo>
                  <a:pt x="1221" y="214"/>
                </a:lnTo>
                <a:lnTo>
                  <a:pt x="1221" y="214"/>
                </a:lnTo>
                <a:lnTo>
                  <a:pt x="1221" y="185"/>
                </a:lnTo>
                <a:lnTo>
                  <a:pt x="1218" y="185"/>
                </a:lnTo>
                <a:lnTo>
                  <a:pt x="1213" y="182"/>
                </a:lnTo>
                <a:lnTo>
                  <a:pt x="1206" y="182"/>
                </a:lnTo>
                <a:lnTo>
                  <a:pt x="1197" y="180"/>
                </a:lnTo>
                <a:lnTo>
                  <a:pt x="1192" y="180"/>
                </a:lnTo>
                <a:lnTo>
                  <a:pt x="1192" y="93"/>
                </a:lnTo>
                <a:lnTo>
                  <a:pt x="1182" y="0"/>
                </a:lnTo>
                <a:lnTo>
                  <a:pt x="1175" y="90"/>
                </a:lnTo>
                <a:lnTo>
                  <a:pt x="1172" y="180"/>
                </a:lnTo>
                <a:lnTo>
                  <a:pt x="1165" y="180"/>
                </a:lnTo>
                <a:lnTo>
                  <a:pt x="1158" y="180"/>
                </a:lnTo>
                <a:lnTo>
                  <a:pt x="1151" y="180"/>
                </a:lnTo>
                <a:lnTo>
                  <a:pt x="1143" y="182"/>
                </a:lnTo>
                <a:lnTo>
                  <a:pt x="1141" y="182"/>
                </a:lnTo>
                <a:lnTo>
                  <a:pt x="1141" y="212"/>
                </a:lnTo>
                <a:lnTo>
                  <a:pt x="1141" y="212"/>
                </a:lnTo>
                <a:lnTo>
                  <a:pt x="1143" y="214"/>
                </a:lnTo>
                <a:lnTo>
                  <a:pt x="1148" y="214"/>
                </a:lnTo>
                <a:lnTo>
                  <a:pt x="1151" y="214"/>
                </a:lnTo>
                <a:lnTo>
                  <a:pt x="1146" y="714"/>
                </a:lnTo>
                <a:lnTo>
                  <a:pt x="1071" y="659"/>
                </a:lnTo>
                <a:lnTo>
                  <a:pt x="661" y="651"/>
                </a:lnTo>
                <a:lnTo>
                  <a:pt x="659" y="496"/>
                </a:lnTo>
                <a:lnTo>
                  <a:pt x="666" y="496"/>
                </a:lnTo>
                <a:lnTo>
                  <a:pt x="666" y="491"/>
                </a:lnTo>
                <a:lnTo>
                  <a:pt x="611" y="491"/>
                </a:lnTo>
                <a:lnTo>
                  <a:pt x="611" y="430"/>
                </a:lnTo>
                <a:lnTo>
                  <a:pt x="620" y="428"/>
                </a:lnTo>
                <a:lnTo>
                  <a:pt x="620" y="425"/>
                </a:lnTo>
                <a:lnTo>
                  <a:pt x="603" y="423"/>
                </a:lnTo>
                <a:lnTo>
                  <a:pt x="606" y="420"/>
                </a:lnTo>
                <a:lnTo>
                  <a:pt x="608" y="413"/>
                </a:lnTo>
                <a:lnTo>
                  <a:pt x="608" y="406"/>
                </a:lnTo>
                <a:lnTo>
                  <a:pt x="608" y="399"/>
                </a:lnTo>
                <a:lnTo>
                  <a:pt x="606" y="389"/>
                </a:lnTo>
                <a:lnTo>
                  <a:pt x="601" y="384"/>
                </a:lnTo>
                <a:lnTo>
                  <a:pt x="594" y="379"/>
                </a:lnTo>
                <a:lnTo>
                  <a:pt x="586" y="377"/>
                </a:lnTo>
                <a:lnTo>
                  <a:pt x="586" y="377"/>
                </a:lnTo>
                <a:lnTo>
                  <a:pt x="577" y="374"/>
                </a:lnTo>
                <a:lnTo>
                  <a:pt x="569" y="377"/>
                </a:lnTo>
                <a:lnTo>
                  <a:pt x="569" y="377"/>
                </a:lnTo>
                <a:lnTo>
                  <a:pt x="562" y="379"/>
                </a:lnTo>
                <a:lnTo>
                  <a:pt x="557" y="384"/>
                </a:lnTo>
                <a:lnTo>
                  <a:pt x="552" y="391"/>
                </a:lnTo>
                <a:lnTo>
                  <a:pt x="548" y="399"/>
                </a:lnTo>
                <a:lnTo>
                  <a:pt x="548" y="399"/>
                </a:lnTo>
                <a:lnTo>
                  <a:pt x="548" y="406"/>
                </a:lnTo>
                <a:lnTo>
                  <a:pt x="548" y="413"/>
                </a:lnTo>
                <a:lnTo>
                  <a:pt x="552" y="420"/>
                </a:lnTo>
                <a:lnTo>
                  <a:pt x="552" y="423"/>
                </a:lnTo>
                <a:lnTo>
                  <a:pt x="552" y="423"/>
                </a:lnTo>
                <a:lnTo>
                  <a:pt x="538" y="425"/>
                </a:lnTo>
                <a:lnTo>
                  <a:pt x="538" y="430"/>
                </a:lnTo>
                <a:lnTo>
                  <a:pt x="548" y="430"/>
                </a:lnTo>
                <a:lnTo>
                  <a:pt x="550" y="491"/>
                </a:lnTo>
                <a:lnTo>
                  <a:pt x="519" y="491"/>
                </a:lnTo>
                <a:lnTo>
                  <a:pt x="509" y="491"/>
                </a:lnTo>
                <a:lnTo>
                  <a:pt x="412" y="491"/>
                </a:lnTo>
                <a:lnTo>
                  <a:pt x="412" y="491"/>
                </a:lnTo>
                <a:lnTo>
                  <a:pt x="402" y="491"/>
                </a:lnTo>
                <a:lnTo>
                  <a:pt x="359" y="491"/>
                </a:lnTo>
                <a:lnTo>
                  <a:pt x="359" y="464"/>
                </a:lnTo>
                <a:lnTo>
                  <a:pt x="366" y="464"/>
                </a:lnTo>
                <a:lnTo>
                  <a:pt x="366" y="459"/>
                </a:lnTo>
                <a:lnTo>
                  <a:pt x="206" y="459"/>
                </a:lnTo>
                <a:lnTo>
                  <a:pt x="204" y="447"/>
                </a:lnTo>
                <a:lnTo>
                  <a:pt x="201" y="430"/>
                </a:lnTo>
                <a:lnTo>
                  <a:pt x="194" y="416"/>
                </a:lnTo>
                <a:lnTo>
                  <a:pt x="187" y="403"/>
                </a:lnTo>
                <a:lnTo>
                  <a:pt x="177" y="391"/>
                </a:lnTo>
                <a:lnTo>
                  <a:pt x="167" y="379"/>
                </a:lnTo>
                <a:lnTo>
                  <a:pt x="155" y="369"/>
                </a:lnTo>
                <a:lnTo>
                  <a:pt x="141" y="362"/>
                </a:lnTo>
                <a:lnTo>
                  <a:pt x="141" y="360"/>
                </a:lnTo>
                <a:lnTo>
                  <a:pt x="126" y="355"/>
                </a:lnTo>
                <a:lnTo>
                  <a:pt x="114" y="350"/>
                </a:lnTo>
                <a:lnTo>
                  <a:pt x="114" y="348"/>
                </a:lnTo>
                <a:lnTo>
                  <a:pt x="112" y="348"/>
                </a:lnTo>
                <a:lnTo>
                  <a:pt x="112" y="348"/>
                </a:lnTo>
                <a:lnTo>
                  <a:pt x="97" y="345"/>
                </a:lnTo>
                <a:lnTo>
                  <a:pt x="95" y="345"/>
                </a:lnTo>
                <a:lnTo>
                  <a:pt x="92" y="345"/>
                </a:lnTo>
                <a:lnTo>
                  <a:pt x="90" y="345"/>
                </a:lnTo>
                <a:lnTo>
                  <a:pt x="88" y="345"/>
                </a:lnTo>
                <a:lnTo>
                  <a:pt x="90" y="263"/>
                </a:lnTo>
                <a:lnTo>
                  <a:pt x="78" y="263"/>
                </a:lnTo>
                <a:lnTo>
                  <a:pt x="75" y="345"/>
                </a:lnTo>
                <a:lnTo>
                  <a:pt x="73" y="345"/>
                </a:lnTo>
                <a:lnTo>
                  <a:pt x="71" y="345"/>
                </a:lnTo>
                <a:lnTo>
                  <a:pt x="68" y="345"/>
                </a:lnTo>
                <a:lnTo>
                  <a:pt x="54" y="348"/>
                </a:lnTo>
                <a:lnTo>
                  <a:pt x="51" y="348"/>
                </a:lnTo>
                <a:lnTo>
                  <a:pt x="51" y="348"/>
                </a:lnTo>
                <a:lnTo>
                  <a:pt x="51" y="348"/>
                </a:lnTo>
                <a:lnTo>
                  <a:pt x="51" y="350"/>
                </a:lnTo>
                <a:lnTo>
                  <a:pt x="37" y="355"/>
                </a:lnTo>
                <a:lnTo>
                  <a:pt x="22" y="360"/>
                </a:lnTo>
                <a:lnTo>
                  <a:pt x="22" y="360"/>
                </a:lnTo>
                <a:lnTo>
                  <a:pt x="8" y="369"/>
                </a:lnTo>
                <a:lnTo>
                  <a:pt x="0" y="374"/>
                </a:lnTo>
                <a:lnTo>
                  <a:pt x="0" y="933"/>
                </a:lnTo>
                <a:lnTo>
                  <a:pt x="1276" y="933"/>
                </a:lnTo>
                <a:lnTo>
                  <a:pt x="1276" y="739"/>
                </a:lnTo>
                <a:lnTo>
                  <a:pt x="1233" y="739"/>
                </a:lnTo>
                <a:lnTo>
                  <a:pt x="1233" y="74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noEditPoints="1"/>
          </p:cNvSpPr>
          <p:nvPr/>
        </p:nvSpPr>
        <p:spPr bwMode="auto">
          <a:xfrm>
            <a:off x="8129058" y="4386409"/>
            <a:ext cx="2035444" cy="2504183"/>
          </a:xfrm>
          <a:custGeom>
            <a:avLst/>
            <a:gdLst>
              <a:gd name="T0" fmla="*/ 1247 w 1281"/>
              <a:gd name="T1" fmla="*/ 1059 h 1576"/>
              <a:gd name="T2" fmla="*/ 1063 w 1281"/>
              <a:gd name="T3" fmla="*/ 1107 h 1576"/>
              <a:gd name="T4" fmla="*/ 1010 w 1281"/>
              <a:gd name="T5" fmla="*/ 634 h 1576"/>
              <a:gd name="T6" fmla="*/ 879 w 1281"/>
              <a:gd name="T7" fmla="*/ 801 h 1576"/>
              <a:gd name="T8" fmla="*/ 831 w 1281"/>
              <a:gd name="T9" fmla="*/ 306 h 1576"/>
              <a:gd name="T10" fmla="*/ 882 w 1281"/>
              <a:gd name="T11" fmla="*/ 296 h 1576"/>
              <a:gd name="T12" fmla="*/ 882 w 1281"/>
              <a:gd name="T13" fmla="*/ 264 h 1576"/>
              <a:gd name="T14" fmla="*/ 884 w 1281"/>
              <a:gd name="T15" fmla="*/ 245 h 1576"/>
              <a:gd name="T16" fmla="*/ 879 w 1281"/>
              <a:gd name="T17" fmla="*/ 89 h 1576"/>
              <a:gd name="T18" fmla="*/ 877 w 1281"/>
              <a:gd name="T19" fmla="*/ 143 h 1576"/>
              <a:gd name="T20" fmla="*/ 795 w 1281"/>
              <a:gd name="T21" fmla="*/ 111 h 1576"/>
              <a:gd name="T22" fmla="*/ 790 w 1281"/>
              <a:gd name="T23" fmla="*/ 145 h 1576"/>
              <a:gd name="T24" fmla="*/ 710 w 1281"/>
              <a:gd name="T25" fmla="*/ 114 h 1576"/>
              <a:gd name="T26" fmla="*/ 703 w 1281"/>
              <a:gd name="T27" fmla="*/ 89 h 1576"/>
              <a:gd name="T28" fmla="*/ 623 w 1281"/>
              <a:gd name="T29" fmla="*/ 153 h 1576"/>
              <a:gd name="T30" fmla="*/ 615 w 1281"/>
              <a:gd name="T31" fmla="*/ 153 h 1576"/>
              <a:gd name="T32" fmla="*/ 615 w 1281"/>
              <a:gd name="T33" fmla="*/ 89 h 1576"/>
              <a:gd name="T34" fmla="*/ 536 w 1281"/>
              <a:gd name="T35" fmla="*/ 153 h 1576"/>
              <a:gd name="T36" fmla="*/ 528 w 1281"/>
              <a:gd name="T37" fmla="*/ 153 h 1576"/>
              <a:gd name="T38" fmla="*/ 526 w 1281"/>
              <a:gd name="T39" fmla="*/ 0 h 1576"/>
              <a:gd name="T40" fmla="*/ 521 w 1281"/>
              <a:gd name="T41" fmla="*/ 145 h 1576"/>
              <a:gd name="T42" fmla="*/ 499 w 1281"/>
              <a:gd name="T43" fmla="*/ 189 h 1576"/>
              <a:gd name="T44" fmla="*/ 468 w 1281"/>
              <a:gd name="T45" fmla="*/ 191 h 1576"/>
              <a:gd name="T46" fmla="*/ 448 w 1281"/>
              <a:gd name="T47" fmla="*/ 191 h 1576"/>
              <a:gd name="T48" fmla="*/ 429 w 1281"/>
              <a:gd name="T49" fmla="*/ 194 h 1576"/>
              <a:gd name="T50" fmla="*/ 412 w 1281"/>
              <a:gd name="T51" fmla="*/ 196 h 1576"/>
              <a:gd name="T52" fmla="*/ 395 w 1281"/>
              <a:gd name="T53" fmla="*/ 199 h 1576"/>
              <a:gd name="T54" fmla="*/ 366 w 1281"/>
              <a:gd name="T55" fmla="*/ 206 h 1576"/>
              <a:gd name="T56" fmla="*/ 354 w 1281"/>
              <a:gd name="T57" fmla="*/ 208 h 1576"/>
              <a:gd name="T58" fmla="*/ 347 w 1281"/>
              <a:gd name="T59" fmla="*/ 213 h 1576"/>
              <a:gd name="T60" fmla="*/ 342 w 1281"/>
              <a:gd name="T61" fmla="*/ 216 h 1576"/>
              <a:gd name="T62" fmla="*/ 342 w 1281"/>
              <a:gd name="T63" fmla="*/ 216 h 1576"/>
              <a:gd name="T64" fmla="*/ 337 w 1281"/>
              <a:gd name="T65" fmla="*/ 221 h 1576"/>
              <a:gd name="T66" fmla="*/ 339 w 1281"/>
              <a:gd name="T67" fmla="*/ 228 h 1576"/>
              <a:gd name="T68" fmla="*/ 337 w 1281"/>
              <a:gd name="T69" fmla="*/ 223 h 1576"/>
              <a:gd name="T70" fmla="*/ 337 w 1281"/>
              <a:gd name="T71" fmla="*/ 228 h 1576"/>
              <a:gd name="T72" fmla="*/ 339 w 1281"/>
              <a:gd name="T73" fmla="*/ 230 h 1576"/>
              <a:gd name="T74" fmla="*/ 342 w 1281"/>
              <a:gd name="T75" fmla="*/ 233 h 1576"/>
              <a:gd name="T76" fmla="*/ 344 w 1281"/>
              <a:gd name="T77" fmla="*/ 238 h 1576"/>
              <a:gd name="T78" fmla="*/ 352 w 1281"/>
              <a:gd name="T79" fmla="*/ 240 h 1576"/>
              <a:gd name="T80" fmla="*/ 359 w 1281"/>
              <a:gd name="T81" fmla="*/ 242 h 1576"/>
              <a:gd name="T82" fmla="*/ 368 w 1281"/>
              <a:gd name="T83" fmla="*/ 245 h 1576"/>
              <a:gd name="T84" fmla="*/ 378 w 1281"/>
              <a:gd name="T85" fmla="*/ 247 h 1576"/>
              <a:gd name="T86" fmla="*/ 390 w 1281"/>
              <a:gd name="T87" fmla="*/ 250 h 1576"/>
              <a:gd name="T88" fmla="*/ 400 w 1281"/>
              <a:gd name="T89" fmla="*/ 252 h 1576"/>
              <a:gd name="T90" fmla="*/ 402 w 1281"/>
              <a:gd name="T91" fmla="*/ 310 h 1576"/>
              <a:gd name="T92" fmla="*/ 402 w 1281"/>
              <a:gd name="T93" fmla="*/ 371 h 1576"/>
              <a:gd name="T94" fmla="*/ 402 w 1281"/>
              <a:gd name="T95" fmla="*/ 400 h 1576"/>
              <a:gd name="T96" fmla="*/ 400 w 1281"/>
              <a:gd name="T97" fmla="*/ 1260 h 1576"/>
              <a:gd name="T98" fmla="*/ 90 w 1281"/>
              <a:gd name="T99" fmla="*/ 383 h 1576"/>
              <a:gd name="T100" fmla="*/ 10 w 1281"/>
              <a:gd name="T101" fmla="*/ 1224 h 1576"/>
              <a:gd name="T102" fmla="*/ 1281 w 1281"/>
              <a:gd name="T103" fmla="*/ 1576 h 1576"/>
              <a:gd name="T104" fmla="*/ 352 w 1281"/>
              <a:gd name="T105" fmla="*/ 228 h 1576"/>
              <a:gd name="T106" fmla="*/ 342 w 1281"/>
              <a:gd name="T107" fmla="*/ 225 h 1576"/>
              <a:gd name="T108" fmla="*/ 342 w 1281"/>
              <a:gd name="T109" fmla="*/ 228 h 1576"/>
              <a:gd name="T110" fmla="*/ 410 w 1281"/>
              <a:gd name="T111" fmla="*/ 199 h 1576"/>
              <a:gd name="T112" fmla="*/ 412 w 1281"/>
              <a:gd name="T113" fmla="*/ 206 h 1576"/>
              <a:gd name="T114" fmla="*/ 419 w 1281"/>
              <a:gd name="T115" fmla="*/ 211 h 1576"/>
              <a:gd name="T116" fmla="*/ 427 w 1281"/>
              <a:gd name="T117" fmla="*/ 196 h 1576"/>
              <a:gd name="T118" fmla="*/ 429 w 1281"/>
              <a:gd name="T119" fmla="*/ 204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1" h="1576">
                <a:moveTo>
                  <a:pt x="1281" y="1017"/>
                </a:moveTo>
                <a:lnTo>
                  <a:pt x="1277" y="1022"/>
                </a:lnTo>
                <a:lnTo>
                  <a:pt x="1264" y="1032"/>
                </a:lnTo>
                <a:lnTo>
                  <a:pt x="1255" y="1044"/>
                </a:lnTo>
                <a:lnTo>
                  <a:pt x="1247" y="1059"/>
                </a:lnTo>
                <a:lnTo>
                  <a:pt x="1240" y="1073"/>
                </a:lnTo>
                <a:lnTo>
                  <a:pt x="1235" y="1090"/>
                </a:lnTo>
                <a:lnTo>
                  <a:pt x="1235" y="1102"/>
                </a:lnTo>
                <a:lnTo>
                  <a:pt x="1063" y="1102"/>
                </a:lnTo>
                <a:lnTo>
                  <a:pt x="1063" y="1107"/>
                </a:lnTo>
                <a:lnTo>
                  <a:pt x="1071" y="1107"/>
                </a:lnTo>
                <a:lnTo>
                  <a:pt x="1071" y="1134"/>
                </a:lnTo>
                <a:lnTo>
                  <a:pt x="1051" y="1134"/>
                </a:lnTo>
                <a:lnTo>
                  <a:pt x="1051" y="634"/>
                </a:lnTo>
                <a:lnTo>
                  <a:pt x="1010" y="634"/>
                </a:lnTo>
                <a:lnTo>
                  <a:pt x="1010" y="602"/>
                </a:lnTo>
                <a:lnTo>
                  <a:pt x="925" y="602"/>
                </a:lnTo>
                <a:lnTo>
                  <a:pt x="925" y="634"/>
                </a:lnTo>
                <a:lnTo>
                  <a:pt x="879" y="634"/>
                </a:lnTo>
                <a:lnTo>
                  <a:pt x="879" y="801"/>
                </a:lnTo>
                <a:lnTo>
                  <a:pt x="848" y="801"/>
                </a:lnTo>
                <a:lnTo>
                  <a:pt x="848" y="825"/>
                </a:lnTo>
                <a:lnTo>
                  <a:pt x="831" y="825"/>
                </a:lnTo>
                <a:lnTo>
                  <a:pt x="831" y="495"/>
                </a:lnTo>
                <a:lnTo>
                  <a:pt x="831" y="306"/>
                </a:lnTo>
                <a:lnTo>
                  <a:pt x="872" y="306"/>
                </a:lnTo>
                <a:lnTo>
                  <a:pt x="872" y="306"/>
                </a:lnTo>
                <a:lnTo>
                  <a:pt x="872" y="306"/>
                </a:lnTo>
                <a:lnTo>
                  <a:pt x="882" y="306"/>
                </a:lnTo>
                <a:lnTo>
                  <a:pt x="882" y="296"/>
                </a:lnTo>
                <a:lnTo>
                  <a:pt x="884" y="296"/>
                </a:lnTo>
                <a:lnTo>
                  <a:pt x="887" y="289"/>
                </a:lnTo>
                <a:lnTo>
                  <a:pt x="887" y="281"/>
                </a:lnTo>
                <a:lnTo>
                  <a:pt x="882" y="281"/>
                </a:lnTo>
                <a:lnTo>
                  <a:pt x="882" y="264"/>
                </a:lnTo>
                <a:lnTo>
                  <a:pt x="884" y="264"/>
                </a:lnTo>
                <a:lnTo>
                  <a:pt x="884" y="262"/>
                </a:lnTo>
                <a:lnTo>
                  <a:pt x="884" y="247"/>
                </a:lnTo>
                <a:lnTo>
                  <a:pt x="884" y="247"/>
                </a:lnTo>
                <a:lnTo>
                  <a:pt x="884" y="245"/>
                </a:lnTo>
                <a:lnTo>
                  <a:pt x="884" y="143"/>
                </a:lnTo>
                <a:lnTo>
                  <a:pt x="882" y="143"/>
                </a:lnTo>
                <a:lnTo>
                  <a:pt x="882" y="89"/>
                </a:lnTo>
                <a:lnTo>
                  <a:pt x="879" y="89"/>
                </a:lnTo>
                <a:lnTo>
                  <a:pt x="879" y="89"/>
                </a:lnTo>
                <a:lnTo>
                  <a:pt x="879" y="111"/>
                </a:lnTo>
                <a:lnTo>
                  <a:pt x="877" y="111"/>
                </a:lnTo>
                <a:lnTo>
                  <a:pt x="877" y="111"/>
                </a:lnTo>
                <a:lnTo>
                  <a:pt x="877" y="143"/>
                </a:lnTo>
                <a:lnTo>
                  <a:pt x="877" y="143"/>
                </a:lnTo>
                <a:lnTo>
                  <a:pt x="877" y="145"/>
                </a:lnTo>
                <a:lnTo>
                  <a:pt x="877" y="150"/>
                </a:lnTo>
                <a:lnTo>
                  <a:pt x="795" y="150"/>
                </a:lnTo>
                <a:lnTo>
                  <a:pt x="795" y="114"/>
                </a:lnTo>
                <a:lnTo>
                  <a:pt x="795" y="111"/>
                </a:lnTo>
                <a:lnTo>
                  <a:pt x="792" y="111"/>
                </a:lnTo>
                <a:lnTo>
                  <a:pt x="792" y="89"/>
                </a:lnTo>
                <a:lnTo>
                  <a:pt x="792" y="89"/>
                </a:lnTo>
                <a:lnTo>
                  <a:pt x="790" y="89"/>
                </a:lnTo>
                <a:lnTo>
                  <a:pt x="790" y="145"/>
                </a:lnTo>
                <a:lnTo>
                  <a:pt x="787" y="145"/>
                </a:lnTo>
                <a:lnTo>
                  <a:pt x="787" y="150"/>
                </a:lnTo>
                <a:lnTo>
                  <a:pt x="710" y="150"/>
                </a:lnTo>
                <a:lnTo>
                  <a:pt x="710" y="114"/>
                </a:lnTo>
                <a:lnTo>
                  <a:pt x="710" y="114"/>
                </a:lnTo>
                <a:lnTo>
                  <a:pt x="705" y="114"/>
                </a:lnTo>
                <a:lnTo>
                  <a:pt x="705" y="145"/>
                </a:lnTo>
                <a:lnTo>
                  <a:pt x="705" y="145"/>
                </a:lnTo>
                <a:lnTo>
                  <a:pt x="705" y="89"/>
                </a:lnTo>
                <a:lnTo>
                  <a:pt x="703" y="89"/>
                </a:lnTo>
                <a:lnTo>
                  <a:pt x="700" y="89"/>
                </a:lnTo>
                <a:lnTo>
                  <a:pt x="700" y="145"/>
                </a:lnTo>
                <a:lnTo>
                  <a:pt x="698" y="145"/>
                </a:lnTo>
                <a:lnTo>
                  <a:pt x="698" y="150"/>
                </a:lnTo>
                <a:lnTo>
                  <a:pt x="623" y="153"/>
                </a:lnTo>
                <a:lnTo>
                  <a:pt x="623" y="114"/>
                </a:lnTo>
                <a:lnTo>
                  <a:pt x="623" y="114"/>
                </a:lnTo>
                <a:lnTo>
                  <a:pt x="618" y="114"/>
                </a:lnTo>
                <a:lnTo>
                  <a:pt x="618" y="153"/>
                </a:lnTo>
                <a:lnTo>
                  <a:pt x="615" y="153"/>
                </a:lnTo>
                <a:lnTo>
                  <a:pt x="615" y="148"/>
                </a:lnTo>
                <a:lnTo>
                  <a:pt x="615" y="145"/>
                </a:lnTo>
                <a:lnTo>
                  <a:pt x="615" y="145"/>
                </a:lnTo>
                <a:lnTo>
                  <a:pt x="615" y="92"/>
                </a:lnTo>
                <a:lnTo>
                  <a:pt x="615" y="89"/>
                </a:lnTo>
                <a:lnTo>
                  <a:pt x="611" y="89"/>
                </a:lnTo>
                <a:lnTo>
                  <a:pt x="611" y="145"/>
                </a:lnTo>
                <a:lnTo>
                  <a:pt x="608" y="145"/>
                </a:lnTo>
                <a:lnTo>
                  <a:pt x="608" y="153"/>
                </a:lnTo>
                <a:lnTo>
                  <a:pt x="536" y="153"/>
                </a:lnTo>
                <a:lnTo>
                  <a:pt x="536" y="114"/>
                </a:lnTo>
                <a:lnTo>
                  <a:pt x="536" y="114"/>
                </a:lnTo>
                <a:lnTo>
                  <a:pt x="533" y="114"/>
                </a:lnTo>
                <a:lnTo>
                  <a:pt x="533" y="153"/>
                </a:lnTo>
                <a:lnTo>
                  <a:pt x="528" y="153"/>
                </a:lnTo>
                <a:lnTo>
                  <a:pt x="528" y="148"/>
                </a:lnTo>
                <a:lnTo>
                  <a:pt x="526" y="145"/>
                </a:lnTo>
                <a:lnTo>
                  <a:pt x="526" y="145"/>
                </a:lnTo>
                <a:lnTo>
                  <a:pt x="526" y="2"/>
                </a:lnTo>
                <a:lnTo>
                  <a:pt x="526" y="0"/>
                </a:lnTo>
                <a:lnTo>
                  <a:pt x="521" y="0"/>
                </a:lnTo>
                <a:lnTo>
                  <a:pt x="521" y="92"/>
                </a:lnTo>
                <a:lnTo>
                  <a:pt x="521" y="92"/>
                </a:lnTo>
                <a:lnTo>
                  <a:pt x="521" y="145"/>
                </a:lnTo>
                <a:lnTo>
                  <a:pt x="521" y="145"/>
                </a:lnTo>
                <a:lnTo>
                  <a:pt x="521" y="187"/>
                </a:lnTo>
                <a:lnTo>
                  <a:pt x="511" y="189"/>
                </a:lnTo>
                <a:lnTo>
                  <a:pt x="511" y="189"/>
                </a:lnTo>
                <a:lnTo>
                  <a:pt x="509" y="189"/>
                </a:lnTo>
                <a:lnTo>
                  <a:pt x="499" y="189"/>
                </a:lnTo>
                <a:lnTo>
                  <a:pt x="490" y="189"/>
                </a:lnTo>
                <a:lnTo>
                  <a:pt x="490" y="189"/>
                </a:lnTo>
                <a:lnTo>
                  <a:pt x="487" y="189"/>
                </a:lnTo>
                <a:lnTo>
                  <a:pt x="477" y="189"/>
                </a:lnTo>
                <a:lnTo>
                  <a:pt x="468" y="191"/>
                </a:lnTo>
                <a:lnTo>
                  <a:pt x="468" y="191"/>
                </a:lnTo>
                <a:lnTo>
                  <a:pt x="465" y="191"/>
                </a:lnTo>
                <a:lnTo>
                  <a:pt x="465" y="191"/>
                </a:lnTo>
                <a:lnTo>
                  <a:pt x="456" y="191"/>
                </a:lnTo>
                <a:lnTo>
                  <a:pt x="448" y="191"/>
                </a:lnTo>
                <a:lnTo>
                  <a:pt x="448" y="191"/>
                </a:lnTo>
                <a:lnTo>
                  <a:pt x="446" y="191"/>
                </a:lnTo>
                <a:lnTo>
                  <a:pt x="439" y="194"/>
                </a:lnTo>
                <a:lnTo>
                  <a:pt x="429" y="194"/>
                </a:lnTo>
                <a:lnTo>
                  <a:pt x="429" y="194"/>
                </a:lnTo>
                <a:lnTo>
                  <a:pt x="429" y="194"/>
                </a:lnTo>
                <a:lnTo>
                  <a:pt x="419" y="196"/>
                </a:lnTo>
                <a:lnTo>
                  <a:pt x="412" y="196"/>
                </a:lnTo>
                <a:lnTo>
                  <a:pt x="412" y="196"/>
                </a:lnTo>
                <a:lnTo>
                  <a:pt x="412" y="196"/>
                </a:lnTo>
                <a:lnTo>
                  <a:pt x="412" y="196"/>
                </a:lnTo>
                <a:lnTo>
                  <a:pt x="412" y="196"/>
                </a:lnTo>
                <a:lnTo>
                  <a:pt x="405" y="199"/>
                </a:lnTo>
                <a:lnTo>
                  <a:pt x="398" y="199"/>
                </a:lnTo>
                <a:lnTo>
                  <a:pt x="395" y="199"/>
                </a:lnTo>
                <a:lnTo>
                  <a:pt x="390" y="201"/>
                </a:lnTo>
                <a:lnTo>
                  <a:pt x="383" y="201"/>
                </a:lnTo>
                <a:lnTo>
                  <a:pt x="383" y="201"/>
                </a:lnTo>
                <a:lnTo>
                  <a:pt x="376" y="204"/>
                </a:lnTo>
                <a:lnTo>
                  <a:pt x="366" y="206"/>
                </a:lnTo>
                <a:lnTo>
                  <a:pt x="356" y="208"/>
                </a:lnTo>
                <a:lnTo>
                  <a:pt x="354" y="208"/>
                </a:lnTo>
                <a:lnTo>
                  <a:pt x="354" y="208"/>
                </a:lnTo>
                <a:lnTo>
                  <a:pt x="354" y="208"/>
                </a:lnTo>
                <a:lnTo>
                  <a:pt x="354" y="208"/>
                </a:lnTo>
                <a:lnTo>
                  <a:pt x="354" y="208"/>
                </a:lnTo>
                <a:lnTo>
                  <a:pt x="349" y="211"/>
                </a:lnTo>
                <a:lnTo>
                  <a:pt x="349" y="211"/>
                </a:lnTo>
                <a:lnTo>
                  <a:pt x="347" y="213"/>
                </a:lnTo>
                <a:lnTo>
                  <a:pt x="347" y="213"/>
                </a:lnTo>
                <a:lnTo>
                  <a:pt x="347" y="213"/>
                </a:lnTo>
                <a:lnTo>
                  <a:pt x="344" y="213"/>
                </a:lnTo>
                <a:lnTo>
                  <a:pt x="342" y="216"/>
                </a:lnTo>
                <a:lnTo>
                  <a:pt x="342" y="216"/>
                </a:lnTo>
                <a:lnTo>
                  <a:pt x="342" y="216"/>
                </a:lnTo>
                <a:lnTo>
                  <a:pt x="339" y="218"/>
                </a:lnTo>
                <a:lnTo>
                  <a:pt x="339" y="218"/>
                </a:lnTo>
                <a:lnTo>
                  <a:pt x="339" y="218"/>
                </a:lnTo>
                <a:lnTo>
                  <a:pt x="342" y="216"/>
                </a:lnTo>
                <a:lnTo>
                  <a:pt x="342" y="216"/>
                </a:lnTo>
                <a:lnTo>
                  <a:pt x="342" y="216"/>
                </a:lnTo>
                <a:lnTo>
                  <a:pt x="339" y="218"/>
                </a:lnTo>
                <a:lnTo>
                  <a:pt x="339" y="218"/>
                </a:lnTo>
                <a:lnTo>
                  <a:pt x="337" y="221"/>
                </a:lnTo>
                <a:lnTo>
                  <a:pt x="337" y="221"/>
                </a:lnTo>
                <a:lnTo>
                  <a:pt x="337" y="223"/>
                </a:lnTo>
                <a:lnTo>
                  <a:pt x="337" y="223"/>
                </a:lnTo>
                <a:lnTo>
                  <a:pt x="337" y="225"/>
                </a:lnTo>
                <a:lnTo>
                  <a:pt x="337" y="225"/>
                </a:lnTo>
                <a:lnTo>
                  <a:pt x="339" y="228"/>
                </a:lnTo>
                <a:lnTo>
                  <a:pt x="337" y="225"/>
                </a:lnTo>
                <a:lnTo>
                  <a:pt x="337" y="225"/>
                </a:lnTo>
                <a:lnTo>
                  <a:pt x="337" y="223"/>
                </a:lnTo>
                <a:lnTo>
                  <a:pt x="337" y="223"/>
                </a:lnTo>
                <a:lnTo>
                  <a:pt x="337" y="223"/>
                </a:lnTo>
                <a:lnTo>
                  <a:pt x="337" y="223"/>
                </a:lnTo>
                <a:lnTo>
                  <a:pt x="337" y="223"/>
                </a:lnTo>
                <a:lnTo>
                  <a:pt x="337" y="225"/>
                </a:lnTo>
                <a:lnTo>
                  <a:pt x="337" y="225"/>
                </a:lnTo>
                <a:lnTo>
                  <a:pt x="337" y="228"/>
                </a:lnTo>
                <a:lnTo>
                  <a:pt x="337" y="228"/>
                </a:lnTo>
                <a:lnTo>
                  <a:pt x="337" y="228"/>
                </a:lnTo>
                <a:lnTo>
                  <a:pt x="337" y="228"/>
                </a:lnTo>
                <a:lnTo>
                  <a:pt x="337" y="230"/>
                </a:lnTo>
                <a:lnTo>
                  <a:pt x="339" y="230"/>
                </a:lnTo>
                <a:lnTo>
                  <a:pt x="339" y="233"/>
                </a:lnTo>
                <a:lnTo>
                  <a:pt x="339" y="233"/>
                </a:lnTo>
                <a:lnTo>
                  <a:pt x="339" y="233"/>
                </a:lnTo>
                <a:lnTo>
                  <a:pt x="339" y="233"/>
                </a:lnTo>
                <a:lnTo>
                  <a:pt x="342" y="233"/>
                </a:lnTo>
                <a:lnTo>
                  <a:pt x="342" y="235"/>
                </a:lnTo>
                <a:lnTo>
                  <a:pt x="342" y="235"/>
                </a:lnTo>
                <a:lnTo>
                  <a:pt x="344" y="238"/>
                </a:lnTo>
                <a:lnTo>
                  <a:pt x="344" y="238"/>
                </a:lnTo>
                <a:lnTo>
                  <a:pt x="344" y="238"/>
                </a:lnTo>
                <a:lnTo>
                  <a:pt x="347" y="238"/>
                </a:lnTo>
                <a:lnTo>
                  <a:pt x="347" y="238"/>
                </a:lnTo>
                <a:lnTo>
                  <a:pt x="349" y="238"/>
                </a:lnTo>
                <a:lnTo>
                  <a:pt x="352" y="240"/>
                </a:lnTo>
                <a:lnTo>
                  <a:pt x="352" y="240"/>
                </a:lnTo>
                <a:lnTo>
                  <a:pt x="352" y="240"/>
                </a:lnTo>
                <a:lnTo>
                  <a:pt x="352" y="240"/>
                </a:lnTo>
                <a:lnTo>
                  <a:pt x="352" y="240"/>
                </a:lnTo>
                <a:lnTo>
                  <a:pt x="356" y="242"/>
                </a:lnTo>
                <a:lnTo>
                  <a:pt x="359" y="242"/>
                </a:lnTo>
                <a:lnTo>
                  <a:pt x="359" y="242"/>
                </a:lnTo>
                <a:lnTo>
                  <a:pt x="359" y="242"/>
                </a:lnTo>
                <a:lnTo>
                  <a:pt x="359" y="242"/>
                </a:lnTo>
                <a:lnTo>
                  <a:pt x="364" y="245"/>
                </a:lnTo>
                <a:lnTo>
                  <a:pt x="368" y="245"/>
                </a:lnTo>
                <a:lnTo>
                  <a:pt x="368" y="245"/>
                </a:lnTo>
                <a:lnTo>
                  <a:pt x="368" y="245"/>
                </a:lnTo>
                <a:lnTo>
                  <a:pt x="368" y="245"/>
                </a:lnTo>
                <a:lnTo>
                  <a:pt x="373" y="247"/>
                </a:lnTo>
                <a:lnTo>
                  <a:pt x="378" y="247"/>
                </a:lnTo>
                <a:lnTo>
                  <a:pt x="378" y="247"/>
                </a:lnTo>
                <a:lnTo>
                  <a:pt x="381" y="247"/>
                </a:lnTo>
                <a:lnTo>
                  <a:pt x="381" y="247"/>
                </a:lnTo>
                <a:lnTo>
                  <a:pt x="385" y="250"/>
                </a:lnTo>
                <a:lnTo>
                  <a:pt x="390" y="250"/>
                </a:lnTo>
                <a:lnTo>
                  <a:pt x="390" y="250"/>
                </a:lnTo>
                <a:lnTo>
                  <a:pt x="393" y="250"/>
                </a:lnTo>
                <a:lnTo>
                  <a:pt x="393" y="250"/>
                </a:lnTo>
                <a:lnTo>
                  <a:pt x="398" y="252"/>
                </a:lnTo>
                <a:lnTo>
                  <a:pt x="400" y="252"/>
                </a:lnTo>
                <a:lnTo>
                  <a:pt x="460" y="262"/>
                </a:lnTo>
                <a:lnTo>
                  <a:pt x="460" y="301"/>
                </a:lnTo>
                <a:lnTo>
                  <a:pt x="436" y="303"/>
                </a:lnTo>
                <a:lnTo>
                  <a:pt x="417" y="308"/>
                </a:lnTo>
                <a:lnTo>
                  <a:pt x="402" y="310"/>
                </a:lnTo>
                <a:lnTo>
                  <a:pt x="398" y="315"/>
                </a:lnTo>
                <a:lnTo>
                  <a:pt x="398" y="337"/>
                </a:lnTo>
                <a:lnTo>
                  <a:pt x="402" y="342"/>
                </a:lnTo>
                <a:lnTo>
                  <a:pt x="402" y="342"/>
                </a:lnTo>
                <a:lnTo>
                  <a:pt x="402" y="371"/>
                </a:lnTo>
                <a:lnTo>
                  <a:pt x="398" y="374"/>
                </a:lnTo>
                <a:lnTo>
                  <a:pt x="398" y="376"/>
                </a:lnTo>
                <a:lnTo>
                  <a:pt x="402" y="381"/>
                </a:lnTo>
                <a:lnTo>
                  <a:pt x="402" y="381"/>
                </a:lnTo>
                <a:lnTo>
                  <a:pt x="402" y="400"/>
                </a:lnTo>
                <a:lnTo>
                  <a:pt x="398" y="403"/>
                </a:lnTo>
                <a:lnTo>
                  <a:pt x="398" y="412"/>
                </a:lnTo>
                <a:lnTo>
                  <a:pt x="402" y="417"/>
                </a:lnTo>
                <a:lnTo>
                  <a:pt x="402" y="417"/>
                </a:lnTo>
                <a:lnTo>
                  <a:pt x="400" y="1260"/>
                </a:lnTo>
                <a:lnTo>
                  <a:pt x="378" y="1260"/>
                </a:lnTo>
                <a:lnTo>
                  <a:pt x="376" y="415"/>
                </a:lnTo>
                <a:lnTo>
                  <a:pt x="315" y="415"/>
                </a:lnTo>
                <a:lnTo>
                  <a:pt x="315" y="383"/>
                </a:lnTo>
                <a:lnTo>
                  <a:pt x="90" y="383"/>
                </a:lnTo>
                <a:lnTo>
                  <a:pt x="75" y="415"/>
                </a:lnTo>
                <a:lnTo>
                  <a:pt x="42" y="415"/>
                </a:lnTo>
                <a:lnTo>
                  <a:pt x="17" y="473"/>
                </a:lnTo>
                <a:lnTo>
                  <a:pt x="17" y="1224"/>
                </a:lnTo>
                <a:lnTo>
                  <a:pt x="10" y="1224"/>
                </a:lnTo>
                <a:lnTo>
                  <a:pt x="10" y="1221"/>
                </a:lnTo>
                <a:lnTo>
                  <a:pt x="5" y="1219"/>
                </a:lnTo>
                <a:lnTo>
                  <a:pt x="0" y="1219"/>
                </a:lnTo>
                <a:lnTo>
                  <a:pt x="0" y="1576"/>
                </a:lnTo>
                <a:lnTo>
                  <a:pt x="1281" y="1576"/>
                </a:lnTo>
                <a:lnTo>
                  <a:pt x="1281" y="1017"/>
                </a:lnTo>
                <a:close/>
                <a:moveTo>
                  <a:pt x="342" y="225"/>
                </a:moveTo>
                <a:lnTo>
                  <a:pt x="344" y="225"/>
                </a:lnTo>
                <a:lnTo>
                  <a:pt x="344" y="225"/>
                </a:lnTo>
                <a:lnTo>
                  <a:pt x="352" y="228"/>
                </a:lnTo>
                <a:lnTo>
                  <a:pt x="344" y="225"/>
                </a:lnTo>
                <a:lnTo>
                  <a:pt x="344" y="225"/>
                </a:lnTo>
                <a:lnTo>
                  <a:pt x="342" y="225"/>
                </a:lnTo>
                <a:lnTo>
                  <a:pt x="342" y="223"/>
                </a:lnTo>
                <a:lnTo>
                  <a:pt x="342" y="225"/>
                </a:lnTo>
                <a:close/>
                <a:moveTo>
                  <a:pt x="342" y="228"/>
                </a:moveTo>
                <a:lnTo>
                  <a:pt x="342" y="228"/>
                </a:lnTo>
                <a:lnTo>
                  <a:pt x="339" y="228"/>
                </a:lnTo>
                <a:lnTo>
                  <a:pt x="342" y="228"/>
                </a:lnTo>
                <a:lnTo>
                  <a:pt x="342" y="228"/>
                </a:lnTo>
                <a:lnTo>
                  <a:pt x="361" y="233"/>
                </a:lnTo>
                <a:lnTo>
                  <a:pt x="342" y="228"/>
                </a:lnTo>
                <a:close/>
                <a:moveTo>
                  <a:pt x="410" y="199"/>
                </a:moveTo>
                <a:lnTo>
                  <a:pt x="410" y="201"/>
                </a:lnTo>
                <a:lnTo>
                  <a:pt x="410" y="199"/>
                </a:lnTo>
                <a:lnTo>
                  <a:pt x="410" y="199"/>
                </a:lnTo>
                <a:lnTo>
                  <a:pt x="410" y="199"/>
                </a:lnTo>
                <a:close/>
                <a:moveTo>
                  <a:pt x="414" y="208"/>
                </a:moveTo>
                <a:lnTo>
                  <a:pt x="412" y="206"/>
                </a:lnTo>
                <a:lnTo>
                  <a:pt x="412" y="206"/>
                </a:lnTo>
                <a:lnTo>
                  <a:pt x="412" y="206"/>
                </a:lnTo>
                <a:lnTo>
                  <a:pt x="412" y="206"/>
                </a:lnTo>
                <a:lnTo>
                  <a:pt x="412" y="206"/>
                </a:lnTo>
                <a:lnTo>
                  <a:pt x="414" y="208"/>
                </a:lnTo>
                <a:lnTo>
                  <a:pt x="419" y="211"/>
                </a:lnTo>
                <a:lnTo>
                  <a:pt x="414" y="208"/>
                </a:lnTo>
                <a:close/>
                <a:moveTo>
                  <a:pt x="427" y="199"/>
                </a:moveTo>
                <a:lnTo>
                  <a:pt x="427" y="196"/>
                </a:lnTo>
                <a:lnTo>
                  <a:pt x="429" y="196"/>
                </a:lnTo>
                <a:lnTo>
                  <a:pt x="427" y="196"/>
                </a:lnTo>
                <a:lnTo>
                  <a:pt x="427" y="199"/>
                </a:lnTo>
                <a:close/>
                <a:moveTo>
                  <a:pt x="429" y="206"/>
                </a:moveTo>
                <a:lnTo>
                  <a:pt x="429" y="204"/>
                </a:lnTo>
                <a:lnTo>
                  <a:pt x="429" y="204"/>
                </a:lnTo>
                <a:lnTo>
                  <a:pt x="429" y="204"/>
                </a:lnTo>
                <a:lnTo>
                  <a:pt x="429" y="206"/>
                </a:lnTo>
                <a:lnTo>
                  <a:pt x="431" y="206"/>
                </a:lnTo>
                <a:lnTo>
                  <a:pt x="429" y="20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6098382" y="4994977"/>
            <a:ext cx="2030676" cy="1895615"/>
          </a:xfrm>
          <a:custGeom>
            <a:avLst/>
            <a:gdLst>
              <a:gd name="T0" fmla="*/ 1278 w 1278"/>
              <a:gd name="T1" fmla="*/ 836 h 1193"/>
              <a:gd name="T2" fmla="*/ 1271 w 1278"/>
              <a:gd name="T3" fmla="*/ 819 h 1193"/>
              <a:gd name="T4" fmla="*/ 1252 w 1278"/>
              <a:gd name="T5" fmla="*/ 821 h 1193"/>
              <a:gd name="T6" fmla="*/ 1242 w 1278"/>
              <a:gd name="T7" fmla="*/ 807 h 1193"/>
              <a:gd name="T8" fmla="*/ 1206 w 1278"/>
              <a:gd name="T9" fmla="*/ 700 h 1193"/>
              <a:gd name="T10" fmla="*/ 1167 w 1278"/>
              <a:gd name="T11" fmla="*/ 693 h 1193"/>
              <a:gd name="T12" fmla="*/ 1126 w 1278"/>
              <a:gd name="T13" fmla="*/ 651 h 1193"/>
              <a:gd name="T14" fmla="*/ 1075 w 1278"/>
              <a:gd name="T15" fmla="*/ 598 h 1193"/>
              <a:gd name="T16" fmla="*/ 1068 w 1278"/>
              <a:gd name="T17" fmla="*/ 586 h 1193"/>
              <a:gd name="T18" fmla="*/ 1053 w 1278"/>
              <a:gd name="T19" fmla="*/ 566 h 1193"/>
              <a:gd name="T20" fmla="*/ 1048 w 1278"/>
              <a:gd name="T21" fmla="*/ 581 h 1193"/>
              <a:gd name="T22" fmla="*/ 1034 w 1278"/>
              <a:gd name="T23" fmla="*/ 593 h 1193"/>
              <a:gd name="T24" fmla="*/ 1034 w 1278"/>
              <a:gd name="T25" fmla="*/ 625 h 1193"/>
              <a:gd name="T26" fmla="*/ 956 w 1278"/>
              <a:gd name="T27" fmla="*/ 685 h 1193"/>
              <a:gd name="T28" fmla="*/ 925 w 1278"/>
              <a:gd name="T29" fmla="*/ 695 h 1193"/>
              <a:gd name="T30" fmla="*/ 884 w 1278"/>
              <a:gd name="T31" fmla="*/ 824 h 1193"/>
              <a:gd name="T32" fmla="*/ 864 w 1278"/>
              <a:gd name="T33" fmla="*/ 807 h 1193"/>
              <a:gd name="T34" fmla="*/ 850 w 1278"/>
              <a:gd name="T35" fmla="*/ 838 h 1193"/>
              <a:gd name="T36" fmla="*/ 833 w 1278"/>
              <a:gd name="T37" fmla="*/ 819 h 1193"/>
              <a:gd name="T38" fmla="*/ 814 w 1278"/>
              <a:gd name="T39" fmla="*/ 841 h 1193"/>
              <a:gd name="T40" fmla="*/ 751 w 1278"/>
              <a:gd name="T41" fmla="*/ 32 h 1193"/>
              <a:gd name="T42" fmla="*/ 445 w 1278"/>
              <a:gd name="T43" fmla="*/ 855 h 1193"/>
              <a:gd name="T44" fmla="*/ 431 w 1278"/>
              <a:gd name="T45" fmla="*/ 739 h 1193"/>
              <a:gd name="T46" fmla="*/ 404 w 1278"/>
              <a:gd name="T47" fmla="*/ 756 h 1193"/>
              <a:gd name="T48" fmla="*/ 378 w 1278"/>
              <a:gd name="T49" fmla="*/ 561 h 1193"/>
              <a:gd name="T50" fmla="*/ 375 w 1278"/>
              <a:gd name="T51" fmla="*/ 547 h 1193"/>
              <a:gd name="T52" fmla="*/ 368 w 1278"/>
              <a:gd name="T53" fmla="*/ 569 h 1193"/>
              <a:gd name="T54" fmla="*/ 351 w 1278"/>
              <a:gd name="T55" fmla="*/ 479 h 1193"/>
              <a:gd name="T56" fmla="*/ 341 w 1278"/>
              <a:gd name="T57" fmla="*/ 348 h 1193"/>
              <a:gd name="T58" fmla="*/ 324 w 1278"/>
              <a:gd name="T59" fmla="*/ 372 h 1193"/>
              <a:gd name="T60" fmla="*/ 312 w 1278"/>
              <a:gd name="T61" fmla="*/ 479 h 1193"/>
              <a:gd name="T62" fmla="*/ 295 w 1278"/>
              <a:gd name="T63" fmla="*/ 561 h 1193"/>
              <a:gd name="T64" fmla="*/ 290 w 1278"/>
              <a:gd name="T65" fmla="*/ 547 h 1193"/>
              <a:gd name="T66" fmla="*/ 288 w 1278"/>
              <a:gd name="T67" fmla="*/ 569 h 1193"/>
              <a:gd name="T68" fmla="*/ 269 w 1278"/>
              <a:gd name="T69" fmla="*/ 693 h 1193"/>
              <a:gd name="T70" fmla="*/ 269 w 1278"/>
              <a:gd name="T71" fmla="*/ 695 h 1193"/>
              <a:gd name="T72" fmla="*/ 261 w 1278"/>
              <a:gd name="T73" fmla="*/ 758 h 1193"/>
              <a:gd name="T74" fmla="*/ 244 w 1278"/>
              <a:gd name="T75" fmla="*/ 712 h 1193"/>
              <a:gd name="T76" fmla="*/ 232 w 1278"/>
              <a:gd name="T77" fmla="*/ 574 h 1193"/>
              <a:gd name="T78" fmla="*/ 208 w 1278"/>
              <a:gd name="T79" fmla="*/ 710 h 1193"/>
              <a:gd name="T80" fmla="*/ 194 w 1278"/>
              <a:gd name="T81" fmla="*/ 748 h 1193"/>
              <a:gd name="T82" fmla="*/ 174 w 1278"/>
              <a:gd name="T83" fmla="*/ 688 h 1193"/>
              <a:gd name="T84" fmla="*/ 172 w 1278"/>
              <a:gd name="T85" fmla="*/ 685 h 1193"/>
              <a:gd name="T86" fmla="*/ 169 w 1278"/>
              <a:gd name="T87" fmla="*/ 615 h 1193"/>
              <a:gd name="T88" fmla="*/ 167 w 1278"/>
              <a:gd name="T89" fmla="*/ 610 h 1193"/>
              <a:gd name="T90" fmla="*/ 157 w 1278"/>
              <a:gd name="T91" fmla="*/ 557 h 1193"/>
              <a:gd name="T92" fmla="*/ 148 w 1278"/>
              <a:gd name="T93" fmla="*/ 547 h 1193"/>
              <a:gd name="T94" fmla="*/ 123 w 1278"/>
              <a:gd name="T95" fmla="*/ 479 h 1193"/>
              <a:gd name="T96" fmla="*/ 123 w 1278"/>
              <a:gd name="T97" fmla="*/ 464 h 1193"/>
              <a:gd name="T98" fmla="*/ 121 w 1278"/>
              <a:gd name="T99" fmla="*/ 304 h 1193"/>
              <a:gd name="T100" fmla="*/ 97 w 1278"/>
              <a:gd name="T101" fmla="*/ 464 h 1193"/>
              <a:gd name="T102" fmla="*/ 94 w 1278"/>
              <a:gd name="T103" fmla="*/ 476 h 1193"/>
              <a:gd name="T104" fmla="*/ 70 w 1278"/>
              <a:gd name="T105" fmla="*/ 554 h 1193"/>
              <a:gd name="T106" fmla="*/ 60 w 1278"/>
              <a:gd name="T107" fmla="*/ 549 h 1193"/>
              <a:gd name="T108" fmla="*/ 48 w 1278"/>
              <a:gd name="T109" fmla="*/ 610 h 1193"/>
              <a:gd name="T110" fmla="*/ 41 w 1278"/>
              <a:gd name="T111" fmla="*/ 746 h 1193"/>
              <a:gd name="T112" fmla="*/ 17 w 1278"/>
              <a:gd name="T113" fmla="*/ 739 h 1193"/>
              <a:gd name="T114" fmla="*/ 7 w 1278"/>
              <a:gd name="T115" fmla="*/ 848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8" h="1193">
                <a:moveTo>
                  <a:pt x="12" y="306"/>
                </a:moveTo>
                <a:lnTo>
                  <a:pt x="0" y="304"/>
                </a:lnTo>
                <a:lnTo>
                  <a:pt x="0" y="1193"/>
                </a:lnTo>
                <a:lnTo>
                  <a:pt x="1278" y="1193"/>
                </a:lnTo>
                <a:lnTo>
                  <a:pt x="1278" y="836"/>
                </a:lnTo>
                <a:lnTo>
                  <a:pt x="1274" y="836"/>
                </a:lnTo>
                <a:lnTo>
                  <a:pt x="1274" y="819"/>
                </a:lnTo>
                <a:lnTo>
                  <a:pt x="1271" y="819"/>
                </a:lnTo>
                <a:lnTo>
                  <a:pt x="1271" y="819"/>
                </a:lnTo>
                <a:lnTo>
                  <a:pt x="1271" y="819"/>
                </a:lnTo>
                <a:lnTo>
                  <a:pt x="1269" y="819"/>
                </a:lnTo>
                <a:lnTo>
                  <a:pt x="1269" y="836"/>
                </a:lnTo>
                <a:lnTo>
                  <a:pt x="1257" y="836"/>
                </a:lnTo>
                <a:lnTo>
                  <a:pt x="1257" y="824"/>
                </a:lnTo>
                <a:lnTo>
                  <a:pt x="1252" y="821"/>
                </a:lnTo>
                <a:lnTo>
                  <a:pt x="1245" y="821"/>
                </a:lnTo>
                <a:lnTo>
                  <a:pt x="1245" y="807"/>
                </a:lnTo>
                <a:lnTo>
                  <a:pt x="1242" y="807"/>
                </a:lnTo>
                <a:lnTo>
                  <a:pt x="1242" y="807"/>
                </a:lnTo>
                <a:lnTo>
                  <a:pt x="1242" y="807"/>
                </a:lnTo>
                <a:lnTo>
                  <a:pt x="1240" y="807"/>
                </a:lnTo>
                <a:lnTo>
                  <a:pt x="1240" y="821"/>
                </a:lnTo>
                <a:lnTo>
                  <a:pt x="1220" y="821"/>
                </a:lnTo>
                <a:lnTo>
                  <a:pt x="1223" y="702"/>
                </a:lnTo>
                <a:lnTo>
                  <a:pt x="1206" y="700"/>
                </a:lnTo>
                <a:lnTo>
                  <a:pt x="1182" y="700"/>
                </a:lnTo>
                <a:lnTo>
                  <a:pt x="1174" y="695"/>
                </a:lnTo>
                <a:lnTo>
                  <a:pt x="1174" y="695"/>
                </a:lnTo>
                <a:lnTo>
                  <a:pt x="1172" y="695"/>
                </a:lnTo>
                <a:lnTo>
                  <a:pt x="1167" y="693"/>
                </a:lnTo>
                <a:lnTo>
                  <a:pt x="1167" y="688"/>
                </a:lnTo>
                <a:lnTo>
                  <a:pt x="1155" y="685"/>
                </a:lnTo>
                <a:lnTo>
                  <a:pt x="1150" y="685"/>
                </a:lnTo>
                <a:lnTo>
                  <a:pt x="1140" y="668"/>
                </a:lnTo>
                <a:lnTo>
                  <a:pt x="1126" y="651"/>
                </a:lnTo>
                <a:lnTo>
                  <a:pt x="1111" y="639"/>
                </a:lnTo>
                <a:lnTo>
                  <a:pt x="1092" y="629"/>
                </a:lnTo>
                <a:lnTo>
                  <a:pt x="1073" y="625"/>
                </a:lnTo>
                <a:lnTo>
                  <a:pt x="1073" y="598"/>
                </a:lnTo>
                <a:lnTo>
                  <a:pt x="1075" y="598"/>
                </a:lnTo>
                <a:lnTo>
                  <a:pt x="1075" y="595"/>
                </a:lnTo>
                <a:lnTo>
                  <a:pt x="1075" y="593"/>
                </a:lnTo>
                <a:lnTo>
                  <a:pt x="1073" y="593"/>
                </a:lnTo>
                <a:lnTo>
                  <a:pt x="1070" y="588"/>
                </a:lnTo>
                <a:lnTo>
                  <a:pt x="1068" y="586"/>
                </a:lnTo>
                <a:lnTo>
                  <a:pt x="1063" y="583"/>
                </a:lnTo>
                <a:lnTo>
                  <a:pt x="1061" y="581"/>
                </a:lnTo>
                <a:lnTo>
                  <a:pt x="1056" y="581"/>
                </a:lnTo>
                <a:lnTo>
                  <a:pt x="1056" y="566"/>
                </a:lnTo>
                <a:lnTo>
                  <a:pt x="1053" y="566"/>
                </a:lnTo>
                <a:lnTo>
                  <a:pt x="1053" y="564"/>
                </a:lnTo>
                <a:lnTo>
                  <a:pt x="1053" y="566"/>
                </a:lnTo>
                <a:lnTo>
                  <a:pt x="1048" y="566"/>
                </a:lnTo>
                <a:lnTo>
                  <a:pt x="1048" y="581"/>
                </a:lnTo>
                <a:lnTo>
                  <a:pt x="1048" y="581"/>
                </a:lnTo>
                <a:lnTo>
                  <a:pt x="1046" y="581"/>
                </a:lnTo>
                <a:lnTo>
                  <a:pt x="1041" y="583"/>
                </a:lnTo>
                <a:lnTo>
                  <a:pt x="1039" y="586"/>
                </a:lnTo>
                <a:lnTo>
                  <a:pt x="1036" y="588"/>
                </a:lnTo>
                <a:lnTo>
                  <a:pt x="1034" y="593"/>
                </a:lnTo>
                <a:lnTo>
                  <a:pt x="1031" y="593"/>
                </a:lnTo>
                <a:lnTo>
                  <a:pt x="1031" y="595"/>
                </a:lnTo>
                <a:lnTo>
                  <a:pt x="1031" y="598"/>
                </a:lnTo>
                <a:lnTo>
                  <a:pt x="1034" y="598"/>
                </a:lnTo>
                <a:lnTo>
                  <a:pt x="1034" y="625"/>
                </a:lnTo>
                <a:lnTo>
                  <a:pt x="1014" y="629"/>
                </a:lnTo>
                <a:lnTo>
                  <a:pt x="995" y="639"/>
                </a:lnTo>
                <a:lnTo>
                  <a:pt x="978" y="651"/>
                </a:lnTo>
                <a:lnTo>
                  <a:pt x="964" y="668"/>
                </a:lnTo>
                <a:lnTo>
                  <a:pt x="956" y="685"/>
                </a:lnTo>
                <a:lnTo>
                  <a:pt x="949" y="685"/>
                </a:lnTo>
                <a:lnTo>
                  <a:pt x="937" y="688"/>
                </a:lnTo>
                <a:lnTo>
                  <a:pt x="937" y="693"/>
                </a:lnTo>
                <a:lnTo>
                  <a:pt x="935" y="695"/>
                </a:lnTo>
                <a:lnTo>
                  <a:pt x="925" y="695"/>
                </a:lnTo>
                <a:lnTo>
                  <a:pt x="925" y="697"/>
                </a:lnTo>
                <a:lnTo>
                  <a:pt x="922" y="700"/>
                </a:lnTo>
                <a:lnTo>
                  <a:pt x="896" y="700"/>
                </a:lnTo>
                <a:lnTo>
                  <a:pt x="881" y="702"/>
                </a:lnTo>
                <a:lnTo>
                  <a:pt x="884" y="824"/>
                </a:lnTo>
                <a:lnTo>
                  <a:pt x="867" y="824"/>
                </a:lnTo>
                <a:lnTo>
                  <a:pt x="867" y="807"/>
                </a:lnTo>
                <a:lnTo>
                  <a:pt x="864" y="807"/>
                </a:lnTo>
                <a:lnTo>
                  <a:pt x="864" y="807"/>
                </a:lnTo>
                <a:lnTo>
                  <a:pt x="864" y="807"/>
                </a:lnTo>
                <a:lnTo>
                  <a:pt x="862" y="807"/>
                </a:lnTo>
                <a:lnTo>
                  <a:pt x="862" y="824"/>
                </a:lnTo>
                <a:lnTo>
                  <a:pt x="855" y="824"/>
                </a:lnTo>
                <a:lnTo>
                  <a:pt x="850" y="826"/>
                </a:lnTo>
                <a:lnTo>
                  <a:pt x="850" y="838"/>
                </a:lnTo>
                <a:lnTo>
                  <a:pt x="850" y="838"/>
                </a:lnTo>
                <a:lnTo>
                  <a:pt x="835" y="838"/>
                </a:lnTo>
                <a:lnTo>
                  <a:pt x="833" y="819"/>
                </a:lnTo>
                <a:lnTo>
                  <a:pt x="833" y="819"/>
                </a:lnTo>
                <a:lnTo>
                  <a:pt x="833" y="819"/>
                </a:lnTo>
                <a:lnTo>
                  <a:pt x="830" y="819"/>
                </a:lnTo>
                <a:lnTo>
                  <a:pt x="828" y="819"/>
                </a:lnTo>
                <a:lnTo>
                  <a:pt x="828" y="838"/>
                </a:lnTo>
                <a:lnTo>
                  <a:pt x="818" y="838"/>
                </a:lnTo>
                <a:lnTo>
                  <a:pt x="814" y="841"/>
                </a:lnTo>
                <a:lnTo>
                  <a:pt x="814" y="841"/>
                </a:lnTo>
                <a:lnTo>
                  <a:pt x="809" y="841"/>
                </a:lnTo>
                <a:lnTo>
                  <a:pt x="811" y="90"/>
                </a:lnTo>
                <a:lnTo>
                  <a:pt x="782" y="32"/>
                </a:lnTo>
                <a:lnTo>
                  <a:pt x="751" y="32"/>
                </a:lnTo>
                <a:lnTo>
                  <a:pt x="734" y="0"/>
                </a:lnTo>
                <a:lnTo>
                  <a:pt x="508" y="0"/>
                </a:lnTo>
                <a:lnTo>
                  <a:pt x="508" y="32"/>
                </a:lnTo>
                <a:lnTo>
                  <a:pt x="448" y="32"/>
                </a:lnTo>
                <a:lnTo>
                  <a:pt x="445" y="855"/>
                </a:lnTo>
                <a:lnTo>
                  <a:pt x="438" y="848"/>
                </a:lnTo>
                <a:lnTo>
                  <a:pt x="438" y="836"/>
                </a:lnTo>
                <a:lnTo>
                  <a:pt x="436" y="746"/>
                </a:lnTo>
                <a:lnTo>
                  <a:pt x="436" y="739"/>
                </a:lnTo>
                <a:lnTo>
                  <a:pt x="431" y="739"/>
                </a:lnTo>
                <a:lnTo>
                  <a:pt x="429" y="739"/>
                </a:lnTo>
                <a:lnTo>
                  <a:pt x="429" y="746"/>
                </a:lnTo>
                <a:lnTo>
                  <a:pt x="429" y="758"/>
                </a:lnTo>
                <a:lnTo>
                  <a:pt x="404" y="758"/>
                </a:lnTo>
                <a:lnTo>
                  <a:pt x="404" y="756"/>
                </a:lnTo>
                <a:lnTo>
                  <a:pt x="399" y="746"/>
                </a:lnTo>
                <a:lnTo>
                  <a:pt x="399" y="693"/>
                </a:lnTo>
                <a:lnTo>
                  <a:pt x="392" y="676"/>
                </a:lnTo>
                <a:lnTo>
                  <a:pt x="392" y="622"/>
                </a:lnTo>
                <a:lnTo>
                  <a:pt x="378" y="561"/>
                </a:lnTo>
                <a:lnTo>
                  <a:pt x="380" y="561"/>
                </a:lnTo>
                <a:lnTo>
                  <a:pt x="380" y="547"/>
                </a:lnTo>
                <a:lnTo>
                  <a:pt x="375" y="547"/>
                </a:lnTo>
                <a:lnTo>
                  <a:pt x="375" y="547"/>
                </a:lnTo>
                <a:lnTo>
                  <a:pt x="375" y="547"/>
                </a:lnTo>
                <a:lnTo>
                  <a:pt x="368" y="547"/>
                </a:lnTo>
                <a:lnTo>
                  <a:pt x="368" y="554"/>
                </a:lnTo>
                <a:lnTo>
                  <a:pt x="366" y="554"/>
                </a:lnTo>
                <a:lnTo>
                  <a:pt x="366" y="569"/>
                </a:lnTo>
                <a:lnTo>
                  <a:pt x="368" y="569"/>
                </a:lnTo>
                <a:lnTo>
                  <a:pt x="358" y="610"/>
                </a:lnTo>
                <a:lnTo>
                  <a:pt x="346" y="481"/>
                </a:lnTo>
                <a:lnTo>
                  <a:pt x="351" y="481"/>
                </a:lnTo>
                <a:lnTo>
                  <a:pt x="351" y="479"/>
                </a:lnTo>
                <a:lnTo>
                  <a:pt x="351" y="479"/>
                </a:lnTo>
                <a:lnTo>
                  <a:pt x="351" y="469"/>
                </a:lnTo>
                <a:lnTo>
                  <a:pt x="344" y="469"/>
                </a:lnTo>
                <a:lnTo>
                  <a:pt x="337" y="372"/>
                </a:lnTo>
                <a:lnTo>
                  <a:pt x="341" y="372"/>
                </a:lnTo>
                <a:lnTo>
                  <a:pt x="341" y="348"/>
                </a:lnTo>
                <a:lnTo>
                  <a:pt x="341" y="309"/>
                </a:lnTo>
                <a:lnTo>
                  <a:pt x="320" y="309"/>
                </a:lnTo>
                <a:lnTo>
                  <a:pt x="320" y="348"/>
                </a:lnTo>
                <a:lnTo>
                  <a:pt x="320" y="372"/>
                </a:lnTo>
                <a:lnTo>
                  <a:pt x="324" y="372"/>
                </a:lnTo>
                <a:lnTo>
                  <a:pt x="324" y="374"/>
                </a:lnTo>
                <a:lnTo>
                  <a:pt x="317" y="469"/>
                </a:lnTo>
                <a:lnTo>
                  <a:pt x="312" y="469"/>
                </a:lnTo>
                <a:lnTo>
                  <a:pt x="312" y="472"/>
                </a:lnTo>
                <a:lnTo>
                  <a:pt x="312" y="479"/>
                </a:lnTo>
                <a:lnTo>
                  <a:pt x="312" y="481"/>
                </a:lnTo>
                <a:lnTo>
                  <a:pt x="317" y="481"/>
                </a:lnTo>
                <a:lnTo>
                  <a:pt x="305" y="610"/>
                </a:lnTo>
                <a:lnTo>
                  <a:pt x="295" y="566"/>
                </a:lnTo>
                <a:lnTo>
                  <a:pt x="295" y="561"/>
                </a:lnTo>
                <a:lnTo>
                  <a:pt x="298" y="561"/>
                </a:lnTo>
                <a:lnTo>
                  <a:pt x="298" y="547"/>
                </a:lnTo>
                <a:lnTo>
                  <a:pt x="290" y="547"/>
                </a:lnTo>
                <a:lnTo>
                  <a:pt x="290" y="547"/>
                </a:lnTo>
                <a:lnTo>
                  <a:pt x="290" y="547"/>
                </a:lnTo>
                <a:lnTo>
                  <a:pt x="286" y="547"/>
                </a:lnTo>
                <a:lnTo>
                  <a:pt x="286" y="554"/>
                </a:lnTo>
                <a:lnTo>
                  <a:pt x="286" y="554"/>
                </a:lnTo>
                <a:lnTo>
                  <a:pt x="286" y="569"/>
                </a:lnTo>
                <a:lnTo>
                  <a:pt x="288" y="569"/>
                </a:lnTo>
                <a:lnTo>
                  <a:pt x="276" y="622"/>
                </a:lnTo>
                <a:lnTo>
                  <a:pt x="276" y="622"/>
                </a:lnTo>
                <a:lnTo>
                  <a:pt x="274" y="627"/>
                </a:lnTo>
                <a:lnTo>
                  <a:pt x="274" y="676"/>
                </a:lnTo>
                <a:lnTo>
                  <a:pt x="269" y="693"/>
                </a:lnTo>
                <a:lnTo>
                  <a:pt x="269" y="693"/>
                </a:lnTo>
                <a:lnTo>
                  <a:pt x="269" y="693"/>
                </a:lnTo>
                <a:lnTo>
                  <a:pt x="269" y="695"/>
                </a:lnTo>
                <a:lnTo>
                  <a:pt x="269" y="695"/>
                </a:lnTo>
                <a:lnTo>
                  <a:pt x="269" y="695"/>
                </a:lnTo>
                <a:lnTo>
                  <a:pt x="269" y="695"/>
                </a:lnTo>
                <a:lnTo>
                  <a:pt x="269" y="746"/>
                </a:lnTo>
                <a:lnTo>
                  <a:pt x="261" y="756"/>
                </a:lnTo>
                <a:lnTo>
                  <a:pt x="261" y="756"/>
                </a:lnTo>
                <a:lnTo>
                  <a:pt x="261" y="758"/>
                </a:lnTo>
                <a:lnTo>
                  <a:pt x="261" y="758"/>
                </a:lnTo>
                <a:lnTo>
                  <a:pt x="252" y="758"/>
                </a:lnTo>
                <a:lnTo>
                  <a:pt x="252" y="748"/>
                </a:lnTo>
                <a:lnTo>
                  <a:pt x="244" y="748"/>
                </a:lnTo>
                <a:lnTo>
                  <a:pt x="244" y="712"/>
                </a:lnTo>
                <a:lnTo>
                  <a:pt x="244" y="710"/>
                </a:lnTo>
                <a:lnTo>
                  <a:pt x="240" y="710"/>
                </a:lnTo>
                <a:lnTo>
                  <a:pt x="225" y="574"/>
                </a:lnTo>
                <a:lnTo>
                  <a:pt x="225" y="574"/>
                </a:lnTo>
                <a:lnTo>
                  <a:pt x="232" y="574"/>
                </a:lnTo>
                <a:lnTo>
                  <a:pt x="232" y="537"/>
                </a:lnTo>
                <a:lnTo>
                  <a:pt x="215" y="537"/>
                </a:lnTo>
                <a:lnTo>
                  <a:pt x="215" y="574"/>
                </a:lnTo>
                <a:lnTo>
                  <a:pt x="220" y="574"/>
                </a:lnTo>
                <a:lnTo>
                  <a:pt x="208" y="710"/>
                </a:lnTo>
                <a:lnTo>
                  <a:pt x="208" y="710"/>
                </a:lnTo>
                <a:lnTo>
                  <a:pt x="208" y="710"/>
                </a:lnTo>
                <a:lnTo>
                  <a:pt x="201" y="710"/>
                </a:lnTo>
                <a:lnTo>
                  <a:pt x="201" y="748"/>
                </a:lnTo>
                <a:lnTo>
                  <a:pt x="194" y="748"/>
                </a:lnTo>
                <a:lnTo>
                  <a:pt x="194" y="758"/>
                </a:lnTo>
                <a:lnTo>
                  <a:pt x="179" y="758"/>
                </a:lnTo>
                <a:lnTo>
                  <a:pt x="179" y="758"/>
                </a:lnTo>
                <a:lnTo>
                  <a:pt x="174" y="746"/>
                </a:lnTo>
                <a:lnTo>
                  <a:pt x="174" y="688"/>
                </a:lnTo>
                <a:lnTo>
                  <a:pt x="174" y="688"/>
                </a:lnTo>
                <a:lnTo>
                  <a:pt x="174" y="688"/>
                </a:lnTo>
                <a:lnTo>
                  <a:pt x="172" y="688"/>
                </a:lnTo>
                <a:lnTo>
                  <a:pt x="172" y="685"/>
                </a:lnTo>
                <a:lnTo>
                  <a:pt x="172" y="685"/>
                </a:lnTo>
                <a:lnTo>
                  <a:pt x="172" y="685"/>
                </a:lnTo>
                <a:lnTo>
                  <a:pt x="169" y="683"/>
                </a:lnTo>
                <a:lnTo>
                  <a:pt x="169" y="617"/>
                </a:lnTo>
                <a:lnTo>
                  <a:pt x="169" y="617"/>
                </a:lnTo>
                <a:lnTo>
                  <a:pt x="169" y="615"/>
                </a:lnTo>
                <a:lnTo>
                  <a:pt x="167" y="615"/>
                </a:lnTo>
                <a:lnTo>
                  <a:pt x="167" y="615"/>
                </a:lnTo>
                <a:lnTo>
                  <a:pt x="167" y="610"/>
                </a:lnTo>
                <a:lnTo>
                  <a:pt x="167" y="610"/>
                </a:lnTo>
                <a:lnTo>
                  <a:pt x="167" y="610"/>
                </a:lnTo>
                <a:lnTo>
                  <a:pt x="165" y="610"/>
                </a:lnTo>
                <a:lnTo>
                  <a:pt x="165" y="610"/>
                </a:lnTo>
                <a:lnTo>
                  <a:pt x="155" y="569"/>
                </a:lnTo>
                <a:lnTo>
                  <a:pt x="157" y="569"/>
                </a:lnTo>
                <a:lnTo>
                  <a:pt x="157" y="557"/>
                </a:lnTo>
                <a:lnTo>
                  <a:pt x="155" y="557"/>
                </a:lnTo>
                <a:lnTo>
                  <a:pt x="155" y="547"/>
                </a:lnTo>
                <a:lnTo>
                  <a:pt x="148" y="547"/>
                </a:lnTo>
                <a:lnTo>
                  <a:pt x="148" y="547"/>
                </a:lnTo>
                <a:lnTo>
                  <a:pt x="148" y="547"/>
                </a:lnTo>
                <a:lnTo>
                  <a:pt x="143" y="547"/>
                </a:lnTo>
                <a:lnTo>
                  <a:pt x="143" y="561"/>
                </a:lnTo>
                <a:lnTo>
                  <a:pt x="145" y="561"/>
                </a:lnTo>
                <a:lnTo>
                  <a:pt x="136" y="603"/>
                </a:lnTo>
                <a:lnTo>
                  <a:pt x="123" y="479"/>
                </a:lnTo>
                <a:lnTo>
                  <a:pt x="131" y="476"/>
                </a:lnTo>
                <a:lnTo>
                  <a:pt x="131" y="476"/>
                </a:lnTo>
                <a:lnTo>
                  <a:pt x="131" y="467"/>
                </a:lnTo>
                <a:lnTo>
                  <a:pt x="128" y="464"/>
                </a:lnTo>
                <a:lnTo>
                  <a:pt x="123" y="464"/>
                </a:lnTo>
                <a:lnTo>
                  <a:pt x="116" y="370"/>
                </a:lnTo>
                <a:lnTo>
                  <a:pt x="116" y="370"/>
                </a:lnTo>
                <a:lnTo>
                  <a:pt x="121" y="370"/>
                </a:lnTo>
                <a:lnTo>
                  <a:pt x="121" y="343"/>
                </a:lnTo>
                <a:lnTo>
                  <a:pt x="121" y="304"/>
                </a:lnTo>
                <a:lnTo>
                  <a:pt x="99" y="304"/>
                </a:lnTo>
                <a:lnTo>
                  <a:pt x="99" y="343"/>
                </a:lnTo>
                <a:lnTo>
                  <a:pt x="99" y="370"/>
                </a:lnTo>
                <a:lnTo>
                  <a:pt x="104" y="370"/>
                </a:lnTo>
                <a:lnTo>
                  <a:pt x="97" y="464"/>
                </a:lnTo>
                <a:lnTo>
                  <a:pt x="90" y="464"/>
                </a:lnTo>
                <a:lnTo>
                  <a:pt x="90" y="474"/>
                </a:lnTo>
                <a:lnTo>
                  <a:pt x="90" y="474"/>
                </a:lnTo>
                <a:lnTo>
                  <a:pt x="90" y="476"/>
                </a:lnTo>
                <a:lnTo>
                  <a:pt x="94" y="476"/>
                </a:lnTo>
                <a:lnTo>
                  <a:pt x="82" y="603"/>
                </a:lnTo>
                <a:lnTo>
                  <a:pt x="75" y="569"/>
                </a:lnTo>
                <a:lnTo>
                  <a:pt x="75" y="569"/>
                </a:lnTo>
                <a:lnTo>
                  <a:pt x="75" y="554"/>
                </a:lnTo>
                <a:lnTo>
                  <a:pt x="70" y="554"/>
                </a:lnTo>
                <a:lnTo>
                  <a:pt x="70" y="549"/>
                </a:lnTo>
                <a:lnTo>
                  <a:pt x="65" y="549"/>
                </a:lnTo>
                <a:lnTo>
                  <a:pt x="65" y="547"/>
                </a:lnTo>
                <a:lnTo>
                  <a:pt x="65" y="549"/>
                </a:lnTo>
                <a:lnTo>
                  <a:pt x="60" y="549"/>
                </a:lnTo>
                <a:lnTo>
                  <a:pt x="60" y="561"/>
                </a:lnTo>
                <a:lnTo>
                  <a:pt x="63" y="561"/>
                </a:lnTo>
                <a:lnTo>
                  <a:pt x="51" y="610"/>
                </a:lnTo>
                <a:lnTo>
                  <a:pt x="51" y="610"/>
                </a:lnTo>
                <a:lnTo>
                  <a:pt x="48" y="610"/>
                </a:lnTo>
                <a:lnTo>
                  <a:pt x="46" y="610"/>
                </a:lnTo>
                <a:lnTo>
                  <a:pt x="46" y="683"/>
                </a:lnTo>
                <a:lnTo>
                  <a:pt x="41" y="685"/>
                </a:lnTo>
                <a:lnTo>
                  <a:pt x="41" y="700"/>
                </a:lnTo>
                <a:lnTo>
                  <a:pt x="41" y="746"/>
                </a:lnTo>
                <a:lnTo>
                  <a:pt x="34" y="756"/>
                </a:lnTo>
                <a:lnTo>
                  <a:pt x="34" y="758"/>
                </a:lnTo>
                <a:lnTo>
                  <a:pt x="19" y="758"/>
                </a:lnTo>
                <a:lnTo>
                  <a:pt x="17" y="746"/>
                </a:lnTo>
                <a:lnTo>
                  <a:pt x="17" y="739"/>
                </a:lnTo>
                <a:lnTo>
                  <a:pt x="17" y="739"/>
                </a:lnTo>
                <a:lnTo>
                  <a:pt x="12" y="739"/>
                </a:lnTo>
                <a:lnTo>
                  <a:pt x="12" y="746"/>
                </a:lnTo>
                <a:lnTo>
                  <a:pt x="7" y="836"/>
                </a:lnTo>
                <a:lnTo>
                  <a:pt x="7" y="848"/>
                </a:lnTo>
                <a:lnTo>
                  <a:pt x="5" y="851"/>
                </a:lnTo>
                <a:lnTo>
                  <a:pt x="10" y="365"/>
                </a:lnTo>
                <a:lnTo>
                  <a:pt x="12" y="30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4070883" y="4629518"/>
            <a:ext cx="2027498" cy="2261074"/>
          </a:xfrm>
          <a:custGeom>
            <a:avLst/>
            <a:gdLst>
              <a:gd name="T0" fmla="*/ 1242 w 1276"/>
              <a:gd name="T1" fmla="*/ 529 h 1423"/>
              <a:gd name="T2" fmla="*/ 1225 w 1276"/>
              <a:gd name="T3" fmla="*/ 527 h 1423"/>
              <a:gd name="T4" fmla="*/ 1196 w 1276"/>
              <a:gd name="T5" fmla="*/ 505 h 1423"/>
              <a:gd name="T6" fmla="*/ 1172 w 1276"/>
              <a:gd name="T7" fmla="*/ 483 h 1423"/>
              <a:gd name="T8" fmla="*/ 1148 w 1276"/>
              <a:gd name="T9" fmla="*/ 461 h 1423"/>
              <a:gd name="T10" fmla="*/ 1126 w 1276"/>
              <a:gd name="T11" fmla="*/ 439 h 1423"/>
              <a:gd name="T12" fmla="*/ 1043 w 1276"/>
              <a:gd name="T13" fmla="*/ 434 h 1423"/>
              <a:gd name="T14" fmla="*/ 1005 w 1276"/>
              <a:gd name="T15" fmla="*/ 447 h 1423"/>
              <a:gd name="T16" fmla="*/ 985 w 1276"/>
              <a:gd name="T17" fmla="*/ 461 h 1423"/>
              <a:gd name="T18" fmla="*/ 981 w 1276"/>
              <a:gd name="T19" fmla="*/ 481 h 1423"/>
              <a:gd name="T20" fmla="*/ 959 w 1276"/>
              <a:gd name="T21" fmla="*/ 495 h 1423"/>
              <a:gd name="T22" fmla="*/ 939 w 1276"/>
              <a:gd name="T23" fmla="*/ 505 h 1423"/>
              <a:gd name="T24" fmla="*/ 937 w 1276"/>
              <a:gd name="T25" fmla="*/ 524 h 1423"/>
              <a:gd name="T26" fmla="*/ 913 w 1276"/>
              <a:gd name="T27" fmla="*/ 529 h 1423"/>
              <a:gd name="T28" fmla="*/ 840 w 1276"/>
              <a:gd name="T29" fmla="*/ 534 h 1423"/>
              <a:gd name="T30" fmla="*/ 840 w 1276"/>
              <a:gd name="T31" fmla="*/ 595 h 1423"/>
              <a:gd name="T32" fmla="*/ 765 w 1276"/>
              <a:gd name="T33" fmla="*/ 876 h 1423"/>
              <a:gd name="T34" fmla="*/ 763 w 1276"/>
              <a:gd name="T35" fmla="*/ 544 h 1423"/>
              <a:gd name="T36" fmla="*/ 690 w 1276"/>
              <a:gd name="T37" fmla="*/ 539 h 1423"/>
              <a:gd name="T38" fmla="*/ 668 w 1276"/>
              <a:gd name="T39" fmla="*/ 534 h 1423"/>
              <a:gd name="T40" fmla="*/ 661 w 1276"/>
              <a:gd name="T41" fmla="*/ 515 h 1423"/>
              <a:gd name="T42" fmla="*/ 646 w 1276"/>
              <a:gd name="T43" fmla="*/ 502 h 1423"/>
              <a:gd name="T44" fmla="*/ 625 w 1276"/>
              <a:gd name="T45" fmla="*/ 490 h 1423"/>
              <a:gd name="T46" fmla="*/ 617 w 1276"/>
              <a:gd name="T47" fmla="*/ 471 h 1423"/>
              <a:gd name="T48" fmla="*/ 600 w 1276"/>
              <a:gd name="T49" fmla="*/ 456 h 1423"/>
              <a:gd name="T50" fmla="*/ 559 w 1276"/>
              <a:gd name="T51" fmla="*/ 444 h 1423"/>
              <a:gd name="T52" fmla="*/ 482 w 1276"/>
              <a:gd name="T53" fmla="*/ 449 h 1423"/>
              <a:gd name="T54" fmla="*/ 460 w 1276"/>
              <a:gd name="T55" fmla="*/ 471 h 1423"/>
              <a:gd name="T56" fmla="*/ 436 w 1276"/>
              <a:gd name="T57" fmla="*/ 493 h 1423"/>
              <a:gd name="T58" fmla="*/ 411 w 1276"/>
              <a:gd name="T59" fmla="*/ 512 h 1423"/>
              <a:gd name="T60" fmla="*/ 385 w 1276"/>
              <a:gd name="T61" fmla="*/ 534 h 1423"/>
              <a:gd name="T62" fmla="*/ 382 w 1276"/>
              <a:gd name="T63" fmla="*/ 536 h 1423"/>
              <a:gd name="T64" fmla="*/ 322 w 1276"/>
              <a:gd name="T65" fmla="*/ 328 h 1423"/>
              <a:gd name="T66" fmla="*/ 264 w 1276"/>
              <a:gd name="T67" fmla="*/ 274 h 1423"/>
              <a:gd name="T68" fmla="*/ 201 w 1276"/>
              <a:gd name="T69" fmla="*/ 233 h 1423"/>
              <a:gd name="T70" fmla="*/ 179 w 1276"/>
              <a:gd name="T71" fmla="*/ 328 h 1423"/>
              <a:gd name="T72" fmla="*/ 181 w 1276"/>
              <a:gd name="T73" fmla="*/ 255 h 1423"/>
              <a:gd name="T74" fmla="*/ 179 w 1276"/>
              <a:gd name="T75" fmla="*/ 252 h 1423"/>
              <a:gd name="T76" fmla="*/ 181 w 1276"/>
              <a:gd name="T77" fmla="*/ 213 h 1423"/>
              <a:gd name="T78" fmla="*/ 179 w 1276"/>
              <a:gd name="T79" fmla="*/ 213 h 1423"/>
              <a:gd name="T80" fmla="*/ 181 w 1276"/>
              <a:gd name="T81" fmla="*/ 174 h 1423"/>
              <a:gd name="T82" fmla="*/ 179 w 1276"/>
              <a:gd name="T83" fmla="*/ 172 h 1423"/>
              <a:gd name="T84" fmla="*/ 116 w 1276"/>
              <a:gd name="T85" fmla="*/ 109 h 1423"/>
              <a:gd name="T86" fmla="*/ 29 w 1276"/>
              <a:gd name="T87" fmla="*/ 104 h 1423"/>
              <a:gd name="T88" fmla="*/ 29 w 1276"/>
              <a:gd name="T89" fmla="*/ 31 h 1423"/>
              <a:gd name="T90" fmla="*/ 29 w 1276"/>
              <a:gd name="T91" fmla="*/ 9 h 1423"/>
              <a:gd name="T92" fmla="*/ 29 w 1276"/>
              <a:gd name="T93" fmla="*/ 0 h 1423"/>
              <a:gd name="T94" fmla="*/ 0 w 1276"/>
              <a:gd name="T95" fmla="*/ 1423 h 1423"/>
              <a:gd name="T96" fmla="*/ 1276 w 1276"/>
              <a:gd name="T97" fmla="*/ 53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1423">
                <a:moveTo>
                  <a:pt x="1276" y="534"/>
                </a:moveTo>
                <a:lnTo>
                  <a:pt x="1242" y="529"/>
                </a:lnTo>
                <a:lnTo>
                  <a:pt x="1223" y="532"/>
                </a:lnTo>
                <a:lnTo>
                  <a:pt x="1225" y="527"/>
                </a:lnTo>
                <a:lnTo>
                  <a:pt x="1196" y="524"/>
                </a:lnTo>
                <a:lnTo>
                  <a:pt x="1196" y="505"/>
                </a:lnTo>
                <a:lnTo>
                  <a:pt x="1172" y="502"/>
                </a:lnTo>
                <a:lnTo>
                  <a:pt x="1172" y="483"/>
                </a:lnTo>
                <a:lnTo>
                  <a:pt x="1148" y="481"/>
                </a:lnTo>
                <a:lnTo>
                  <a:pt x="1148" y="461"/>
                </a:lnTo>
                <a:lnTo>
                  <a:pt x="1123" y="459"/>
                </a:lnTo>
                <a:lnTo>
                  <a:pt x="1126" y="439"/>
                </a:lnTo>
                <a:lnTo>
                  <a:pt x="1094" y="434"/>
                </a:lnTo>
                <a:lnTo>
                  <a:pt x="1043" y="434"/>
                </a:lnTo>
                <a:lnTo>
                  <a:pt x="1007" y="439"/>
                </a:lnTo>
                <a:lnTo>
                  <a:pt x="1005" y="447"/>
                </a:lnTo>
                <a:lnTo>
                  <a:pt x="1005" y="459"/>
                </a:lnTo>
                <a:lnTo>
                  <a:pt x="985" y="461"/>
                </a:lnTo>
                <a:lnTo>
                  <a:pt x="983" y="471"/>
                </a:lnTo>
                <a:lnTo>
                  <a:pt x="981" y="481"/>
                </a:lnTo>
                <a:lnTo>
                  <a:pt x="964" y="483"/>
                </a:lnTo>
                <a:lnTo>
                  <a:pt x="959" y="495"/>
                </a:lnTo>
                <a:lnTo>
                  <a:pt x="959" y="502"/>
                </a:lnTo>
                <a:lnTo>
                  <a:pt x="939" y="505"/>
                </a:lnTo>
                <a:lnTo>
                  <a:pt x="937" y="517"/>
                </a:lnTo>
                <a:lnTo>
                  <a:pt x="937" y="524"/>
                </a:lnTo>
                <a:lnTo>
                  <a:pt x="915" y="527"/>
                </a:lnTo>
                <a:lnTo>
                  <a:pt x="913" y="529"/>
                </a:lnTo>
                <a:lnTo>
                  <a:pt x="893" y="527"/>
                </a:lnTo>
                <a:lnTo>
                  <a:pt x="840" y="534"/>
                </a:lnTo>
                <a:lnTo>
                  <a:pt x="840" y="595"/>
                </a:lnTo>
                <a:lnTo>
                  <a:pt x="840" y="595"/>
                </a:lnTo>
                <a:lnTo>
                  <a:pt x="840" y="876"/>
                </a:lnTo>
                <a:lnTo>
                  <a:pt x="765" y="876"/>
                </a:lnTo>
                <a:lnTo>
                  <a:pt x="763" y="600"/>
                </a:lnTo>
                <a:lnTo>
                  <a:pt x="763" y="544"/>
                </a:lnTo>
                <a:lnTo>
                  <a:pt x="707" y="536"/>
                </a:lnTo>
                <a:lnTo>
                  <a:pt x="690" y="539"/>
                </a:lnTo>
                <a:lnTo>
                  <a:pt x="688" y="536"/>
                </a:lnTo>
                <a:lnTo>
                  <a:pt x="668" y="534"/>
                </a:lnTo>
                <a:lnTo>
                  <a:pt x="668" y="527"/>
                </a:lnTo>
                <a:lnTo>
                  <a:pt x="661" y="515"/>
                </a:lnTo>
                <a:lnTo>
                  <a:pt x="646" y="512"/>
                </a:lnTo>
                <a:lnTo>
                  <a:pt x="646" y="502"/>
                </a:lnTo>
                <a:lnTo>
                  <a:pt x="639" y="493"/>
                </a:lnTo>
                <a:lnTo>
                  <a:pt x="625" y="490"/>
                </a:lnTo>
                <a:lnTo>
                  <a:pt x="625" y="481"/>
                </a:lnTo>
                <a:lnTo>
                  <a:pt x="617" y="471"/>
                </a:lnTo>
                <a:lnTo>
                  <a:pt x="603" y="468"/>
                </a:lnTo>
                <a:lnTo>
                  <a:pt x="600" y="456"/>
                </a:lnTo>
                <a:lnTo>
                  <a:pt x="598" y="449"/>
                </a:lnTo>
                <a:lnTo>
                  <a:pt x="559" y="444"/>
                </a:lnTo>
                <a:lnTo>
                  <a:pt x="511" y="444"/>
                </a:lnTo>
                <a:lnTo>
                  <a:pt x="482" y="449"/>
                </a:lnTo>
                <a:lnTo>
                  <a:pt x="482" y="466"/>
                </a:lnTo>
                <a:lnTo>
                  <a:pt x="460" y="471"/>
                </a:lnTo>
                <a:lnTo>
                  <a:pt x="460" y="488"/>
                </a:lnTo>
                <a:lnTo>
                  <a:pt x="436" y="493"/>
                </a:lnTo>
                <a:lnTo>
                  <a:pt x="436" y="510"/>
                </a:lnTo>
                <a:lnTo>
                  <a:pt x="411" y="512"/>
                </a:lnTo>
                <a:lnTo>
                  <a:pt x="411" y="532"/>
                </a:lnTo>
                <a:lnTo>
                  <a:pt x="385" y="534"/>
                </a:lnTo>
                <a:lnTo>
                  <a:pt x="385" y="536"/>
                </a:lnTo>
                <a:lnTo>
                  <a:pt x="382" y="536"/>
                </a:lnTo>
                <a:lnTo>
                  <a:pt x="382" y="328"/>
                </a:lnTo>
                <a:lnTo>
                  <a:pt x="322" y="328"/>
                </a:lnTo>
                <a:lnTo>
                  <a:pt x="322" y="274"/>
                </a:lnTo>
                <a:lnTo>
                  <a:pt x="264" y="274"/>
                </a:lnTo>
                <a:lnTo>
                  <a:pt x="264" y="233"/>
                </a:lnTo>
                <a:lnTo>
                  <a:pt x="201" y="233"/>
                </a:lnTo>
                <a:lnTo>
                  <a:pt x="201" y="328"/>
                </a:lnTo>
                <a:lnTo>
                  <a:pt x="179" y="328"/>
                </a:lnTo>
                <a:lnTo>
                  <a:pt x="179" y="257"/>
                </a:lnTo>
                <a:lnTo>
                  <a:pt x="181" y="255"/>
                </a:lnTo>
                <a:lnTo>
                  <a:pt x="181" y="252"/>
                </a:lnTo>
                <a:lnTo>
                  <a:pt x="179" y="252"/>
                </a:lnTo>
                <a:lnTo>
                  <a:pt x="179" y="218"/>
                </a:lnTo>
                <a:lnTo>
                  <a:pt x="181" y="213"/>
                </a:lnTo>
                <a:lnTo>
                  <a:pt x="181" y="213"/>
                </a:lnTo>
                <a:lnTo>
                  <a:pt x="179" y="213"/>
                </a:lnTo>
                <a:lnTo>
                  <a:pt x="179" y="177"/>
                </a:lnTo>
                <a:lnTo>
                  <a:pt x="181" y="174"/>
                </a:lnTo>
                <a:lnTo>
                  <a:pt x="181" y="172"/>
                </a:lnTo>
                <a:lnTo>
                  <a:pt x="179" y="172"/>
                </a:lnTo>
                <a:lnTo>
                  <a:pt x="179" y="114"/>
                </a:lnTo>
                <a:lnTo>
                  <a:pt x="116" y="109"/>
                </a:lnTo>
                <a:lnTo>
                  <a:pt x="43" y="104"/>
                </a:lnTo>
                <a:lnTo>
                  <a:pt x="29" y="104"/>
                </a:lnTo>
                <a:lnTo>
                  <a:pt x="29" y="51"/>
                </a:lnTo>
                <a:lnTo>
                  <a:pt x="29" y="31"/>
                </a:lnTo>
                <a:lnTo>
                  <a:pt x="29" y="26"/>
                </a:lnTo>
                <a:lnTo>
                  <a:pt x="29" y="9"/>
                </a:lnTo>
                <a:lnTo>
                  <a:pt x="29" y="4"/>
                </a:lnTo>
                <a:lnTo>
                  <a:pt x="29" y="0"/>
                </a:lnTo>
                <a:lnTo>
                  <a:pt x="0" y="0"/>
                </a:lnTo>
                <a:lnTo>
                  <a:pt x="0" y="1423"/>
                </a:lnTo>
                <a:lnTo>
                  <a:pt x="1276" y="1423"/>
                </a:lnTo>
                <a:lnTo>
                  <a:pt x="1276" y="534"/>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p:cNvSpPr>
          <p:nvPr/>
        </p:nvSpPr>
        <p:spPr bwMode="auto">
          <a:xfrm>
            <a:off x="2035441" y="4146478"/>
            <a:ext cx="2035444" cy="2744114"/>
          </a:xfrm>
          <a:custGeom>
            <a:avLst/>
            <a:gdLst>
              <a:gd name="T0" fmla="*/ 1281 w 1281"/>
              <a:gd name="T1" fmla="*/ 1727 h 1727"/>
              <a:gd name="T2" fmla="*/ 1194 w 1281"/>
              <a:gd name="T3" fmla="*/ 304 h 1727"/>
              <a:gd name="T4" fmla="*/ 1194 w 1281"/>
              <a:gd name="T5" fmla="*/ 284 h 1727"/>
              <a:gd name="T6" fmla="*/ 1194 w 1281"/>
              <a:gd name="T7" fmla="*/ 265 h 1727"/>
              <a:gd name="T8" fmla="*/ 1080 w 1281"/>
              <a:gd name="T9" fmla="*/ 126 h 1727"/>
              <a:gd name="T10" fmla="*/ 1073 w 1281"/>
              <a:gd name="T11" fmla="*/ 80 h 1727"/>
              <a:gd name="T12" fmla="*/ 1063 w 1281"/>
              <a:gd name="T13" fmla="*/ 92 h 1727"/>
              <a:gd name="T14" fmla="*/ 1063 w 1281"/>
              <a:gd name="T15" fmla="*/ 12 h 1727"/>
              <a:gd name="T16" fmla="*/ 1061 w 1281"/>
              <a:gd name="T17" fmla="*/ 0 h 1727"/>
              <a:gd name="T18" fmla="*/ 1053 w 1281"/>
              <a:gd name="T19" fmla="*/ 92 h 1727"/>
              <a:gd name="T20" fmla="*/ 1053 w 1281"/>
              <a:gd name="T21" fmla="*/ 12 h 1727"/>
              <a:gd name="T22" fmla="*/ 1048 w 1281"/>
              <a:gd name="T23" fmla="*/ 0 h 1727"/>
              <a:gd name="T24" fmla="*/ 1041 w 1281"/>
              <a:gd name="T25" fmla="*/ 92 h 1727"/>
              <a:gd name="T26" fmla="*/ 1041 w 1281"/>
              <a:gd name="T27" fmla="*/ 12 h 1727"/>
              <a:gd name="T28" fmla="*/ 1039 w 1281"/>
              <a:gd name="T29" fmla="*/ 0 h 1727"/>
              <a:gd name="T30" fmla="*/ 1031 w 1281"/>
              <a:gd name="T31" fmla="*/ 92 h 1727"/>
              <a:gd name="T32" fmla="*/ 1031 w 1281"/>
              <a:gd name="T33" fmla="*/ 12 h 1727"/>
              <a:gd name="T34" fmla="*/ 1027 w 1281"/>
              <a:gd name="T35" fmla="*/ 0 h 1727"/>
              <a:gd name="T36" fmla="*/ 1019 w 1281"/>
              <a:gd name="T37" fmla="*/ 92 h 1727"/>
              <a:gd name="T38" fmla="*/ 1019 w 1281"/>
              <a:gd name="T39" fmla="*/ 12 h 1727"/>
              <a:gd name="T40" fmla="*/ 1017 w 1281"/>
              <a:gd name="T41" fmla="*/ 0 h 1727"/>
              <a:gd name="T42" fmla="*/ 1010 w 1281"/>
              <a:gd name="T43" fmla="*/ 92 h 1727"/>
              <a:gd name="T44" fmla="*/ 1000 w 1281"/>
              <a:gd name="T45" fmla="*/ 80 h 1727"/>
              <a:gd name="T46" fmla="*/ 1000 w 1281"/>
              <a:gd name="T47" fmla="*/ 257 h 1727"/>
              <a:gd name="T48" fmla="*/ 1000 w 1281"/>
              <a:gd name="T49" fmla="*/ 282 h 1727"/>
              <a:gd name="T50" fmla="*/ 971 w 1281"/>
              <a:gd name="T51" fmla="*/ 304 h 1727"/>
              <a:gd name="T52" fmla="*/ 971 w 1281"/>
              <a:gd name="T53" fmla="*/ 313 h 1727"/>
              <a:gd name="T54" fmla="*/ 971 w 1281"/>
              <a:gd name="T55" fmla="*/ 335 h 1727"/>
              <a:gd name="T56" fmla="*/ 971 w 1281"/>
              <a:gd name="T57" fmla="*/ 403 h 1727"/>
              <a:gd name="T58" fmla="*/ 968 w 1281"/>
              <a:gd name="T59" fmla="*/ 413 h 1727"/>
              <a:gd name="T60" fmla="*/ 932 w 1281"/>
              <a:gd name="T61" fmla="*/ 738 h 1727"/>
              <a:gd name="T62" fmla="*/ 814 w 1281"/>
              <a:gd name="T63" fmla="*/ 515 h 1727"/>
              <a:gd name="T64" fmla="*/ 746 w 1281"/>
              <a:gd name="T65" fmla="*/ 386 h 1727"/>
              <a:gd name="T66" fmla="*/ 719 w 1281"/>
              <a:gd name="T67" fmla="*/ 515 h 1727"/>
              <a:gd name="T68" fmla="*/ 608 w 1281"/>
              <a:gd name="T69" fmla="*/ 386 h 1727"/>
              <a:gd name="T70" fmla="*/ 557 w 1281"/>
              <a:gd name="T71" fmla="*/ 515 h 1727"/>
              <a:gd name="T72" fmla="*/ 513 w 1281"/>
              <a:gd name="T73" fmla="*/ 1195 h 1727"/>
              <a:gd name="T74" fmla="*/ 458 w 1281"/>
              <a:gd name="T75" fmla="*/ 1200 h 1727"/>
              <a:gd name="T76" fmla="*/ 431 w 1281"/>
              <a:gd name="T77" fmla="*/ 1202 h 1727"/>
              <a:gd name="T78" fmla="*/ 412 w 1281"/>
              <a:gd name="T79" fmla="*/ 1180 h 1727"/>
              <a:gd name="T80" fmla="*/ 370 w 1281"/>
              <a:gd name="T81" fmla="*/ 1207 h 1727"/>
              <a:gd name="T82" fmla="*/ 370 w 1281"/>
              <a:gd name="T83" fmla="*/ 1210 h 1727"/>
              <a:gd name="T84" fmla="*/ 370 w 1281"/>
              <a:gd name="T85" fmla="*/ 1200 h 1727"/>
              <a:gd name="T86" fmla="*/ 322 w 1281"/>
              <a:gd name="T87" fmla="*/ 1188 h 1727"/>
              <a:gd name="T88" fmla="*/ 312 w 1281"/>
              <a:gd name="T89" fmla="*/ 1202 h 1727"/>
              <a:gd name="T90" fmla="*/ 269 w 1281"/>
              <a:gd name="T91" fmla="*/ 1197 h 1727"/>
              <a:gd name="T92" fmla="*/ 140 w 1281"/>
              <a:gd name="T93" fmla="*/ 1193 h 1727"/>
              <a:gd name="T94" fmla="*/ 0 w 1281"/>
              <a:gd name="T95" fmla="*/ 1210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727">
                <a:moveTo>
                  <a:pt x="0" y="1727"/>
                </a:moveTo>
                <a:lnTo>
                  <a:pt x="1281" y="1727"/>
                </a:lnTo>
                <a:lnTo>
                  <a:pt x="1281" y="304"/>
                </a:lnTo>
                <a:lnTo>
                  <a:pt x="1194" y="304"/>
                </a:lnTo>
                <a:lnTo>
                  <a:pt x="1194" y="291"/>
                </a:lnTo>
                <a:lnTo>
                  <a:pt x="1194" y="284"/>
                </a:lnTo>
                <a:lnTo>
                  <a:pt x="1194" y="267"/>
                </a:lnTo>
                <a:lnTo>
                  <a:pt x="1194" y="265"/>
                </a:lnTo>
                <a:lnTo>
                  <a:pt x="1080" y="265"/>
                </a:lnTo>
                <a:lnTo>
                  <a:pt x="1080" y="126"/>
                </a:lnTo>
                <a:lnTo>
                  <a:pt x="1080" y="80"/>
                </a:lnTo>
                <a:lnTo>
                  <a:pt x="1073" y="80"/>
                </a:lnTo>
                <a:lnTo>
                  <a:pt x="1073" y="92"/>
                </a:lnTo>
                <a:lnTo>
                  <a:pt x="1063" y="92"/>
                </a:lnTo>
                <a:lnTo>
                  <a:pt x="1063" y="12"/>
                </a:lnTo>
                <a:lnTo>
                  <a:pt x="1063" y="12"/>
                </a:lnTo>
                <a:lnTo>
                  <a:pt x="1063" y="0"/>
                </a:lnTo>
                <a:lnTo>
                  <a:pt x="1061" y="0"/>
                </a:lnTo>
                <a:lnTo>
                  <a:pt x="1061" y="92"/>
                </a:lnTo>
                <a:lnTo>
                  <a:pt x="1053" y="92"/>
                </a:lnTo>
                <a:lnTo>
                  <a:pt x="1053" y="12"/>
                </a:lnTo>
                <a:lnTo>
                  <a:pt x="1053" y="12"/>
                </a:lnTo>
                <a:lnTo>
                  <a:pt x="1053" y="0"/>
                </a:lnTo>
                <a:lnTo>
                  <a:pt x="1048" y="0"/>
                </a:lnTo>
                <a:lnTo>
                  <a:pt x="1048" y="92"/>
                </a:lnTo>
                <a:lnTo>
                  <a:pt x="1041" y="92"/>
                </a:lnTo>
                <a:lnTo>
                  <a:pt x="1041" y="12"/>
                </a:lnTo>
                <a:lnTo>
                  <a:pt x="1041" y="12"/>
                </a:lnTo>
                <a:lnTo>
                  <a:pt x="1041" y="0"/>
                </a:lnTo>
                <a:lnTo>
                  <a:pt x="1039" y="0"/>
                </a:lnTo>
                <a:lnTo>
                  <a:pt x="1039" y="92"/>
                </a:lnTo>
                <a:lnTo>
                  <a:pt x="1031" y="92"/>
                </a:lnTo>
                <a:lnTo>
                  <a:pt x="1031" y="12"/>
                </a:lnTo>
                <a:lnTo>
                  <a:pt x="1031" y="12"/>
                </a:lnTo>
                <a:lnTo>
                  <a:pt x="1029" y="0"/>
                </a:lnTo>
                <a:lnTo>
                  <a:pt x="1027" y="0"/>
                </a:lnTo>
                <a:lnTo>
                  <a:pt x="1027" y="92"/>
                </a:lnTo>
                <a:lnTo>
                  <a:pt x="1019" y="92"/>
                </a:lnTo>
                <a:lnTo>
                  <a:pt x="1019" y="12"/>
                </a:lnTo>
                <a:lnTo>
                  <a:pt x="1019" y="12"/>
                </a:lnTo>
                <a:lnTo>
                  <a:pt x="1019" y="0"/>
                </a:lnTo>
                <a:lnTo>
                  <a:pt x="1017" y="0"/>
                </a:lnTo>
                <a:lnTo>
                  <a:pt x="1017" y="92"/>
                </a:lnTo>
                <a:lnTo>
                  <a:pt x="1010" y="92"/>
                </a:lnTo>
                <a:lnTo>
                  <a:pt x="1007" y="80"/>
                </a:lnTo>
                <a:lnTo>
                  <a:pt x="1000" y="80"/>
                </a:lnTo>
                <a:lnTo>
                  <a:pt x="1000" y="253"/>
                </a:lnTo>
                <a:lnTo>
                  <a:pt x="1000" y="257"/>
                </a:lnTo>
                <a:lnTo>
                  <a:pt x="1000" y="274"/>
                </a:lnTo>
                <a:lnTo>
                  <a:pt x="1000" y="282"/>
                </a:lnTo>
                <a:lnTo>
                  <a:pt x="1000" y="304"/>
                </a:lnTo>
                <a:lnTo>
                  <a:pt x="971" y="304"/>
                </a:lnTo>
                <a:lnTo>
                  <a:pt x="971" y="308"/>
                </a:lnTo>
                <a:lnTo>
                  <a:pt x="971" y="313"/>
                </a:lnTo>
                <a:lnTo>
                  <a:pt x="971" y="333"/>
                </a:lnTo>
                <a:lnTo>
                  <a:pt x="971" y="335"/>
                </a:lnTo>
                <a:lnTo>
                  <a:pt x="971" y="355"/>
                </a:lnTo>
                <a:lnTo>
                  <a:pt x="971" y="403"/>
                </a:lnTo>
                <a:lnTo>
                  <a:pt x="968" y="403"/>
                </a:lnTo>
                <a:lnTo>
                  <a:pt x="968" y="413"/>
                </a:lnTo>
                <a:lnTo>
                  <a:pt x="932" y="413"/>
                </a:lnTo>
                <a:lnTo>
                  <a:pt x="932" y="738"/>
                </a:lnTo>
                <a:lnTo>
                  <a:pt x="814" y="738"/>
                </a:lnTo>
                <a:lnTo>
                  <a:pt x="814" y="515"/>
                </a:lnTo>
                <a:lnTo>
                  <a:pt x="746" y="515"/>
                </a:lnTo>
                <a:lnTo>
                  <a:pt x="746" y="386"/>
                </a:lnTo>
                <a:lnTo>
                  <a:pt x="719" y="386"/>
                </a:lnTo>
                <a:lnTo>
                  <a:pt x="719" y="515"/>
                </a:lnTo>
                <a:lnTo>
                  <a:pt x="608" y="515"/>
                </a:lnTo>
                <a:lnTo>
                  <a:pt x="608" y="386"/>
                </a:lnTo>
                <a:lnTo>
                  <a:pt x="557" y="386"/>
                </a:lnTo>
                <a:lnTo>
                  <a:pt x="557" y="515"/>
                </a:lnTo>
                <a:lnTo>
                  <a:pt x="513" y="515"/>
                </a:lnTo>
                <a:lnTo>
                  <a:pt x="513" y="1195"/>
                </a:lnTo>
                <a:lnTo>
                  <a:pt x="475" y="1197"/>
                </a:lnTo>
                <a:lnTo>
                  <a:pt x="458" y="1200"/>
                </a:lnTo>
                <a:lnTo>
                  <a:pt x="433" y="1202"/>
                </a:lnTo>
                <a:lnTo>
                  <a:pt x="431" y="1202"/>
                </a:lnTo>
                <a:lnTo>
                  <a:pt x="421" y="1188"/>
                </a:lnTo>
                <a:lnTo>
                  <a:pt x="412" y="1180"/>
                </a:lnTo>
                <a:lnTo>
                  <a:pt x="373" y="1200"/>
                </a:lnTo>
                <a:lnTo>
                  <a:pt x="370" y="1207"/>
                </a:lnTo>
                <a:lnTo>
                  <a:pt x="370" y="1210"/>
                </a:lnTo>
                <a:lnTo>
                  <a:pt x="370" y="1210"/>
                </a:lnTo>
                <a:lnTo>
                  <a:pt x="370" y="1207"/>
                </a:lnTo>
                <a:lnTo>
                  <a:pt x="370" y="1200"/>
                </a:lnTo>
                <a:lnTo>
                  <a:pt x="332" y="1180"/>
                </a:lnTo>
                <a:lnTo>
                  <a:pt x="322" y="1188"/>
                </a:lnTo>
                <a:lnTo>
                  <a:pt x="312" y="1202"/>
                </a:lnTo>
                <a:lnTo>
                  <a:pt x="312" y="1202"/>
                </a:lnTo>
                <a:lnTo>
                  <a:pt x="288" y="1200"/>
                </a:lnTo>
                <a:lnTo>
                  <a:pt x="269" y="1197"/>
                </a:lnTo>
                <a:lnTo>
                  <a:pt x="160" y="1193"/>
                </a:lnTo>
                <a:lnTo>
                  <a:pt x="140" y="1193"/>
                </a:lnTo>
                <a:lnTo>
                  <a:pt x="22" y="1205"/>
                </a:lnTo>
                <a:lnTo>
                  <a:pt x="0" y="1210"/>
                </a:lnTo>
                <a:lnTo>
                  <a:pt x="0" y="172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18"/>
          <p:cNvSpPr>
            <a:spLocks noEditPoints="1"/>
          </p:cNvSpPr>
          <p:nvPr/>
        </p:nvSpPr>
        <p:spPr bwMode="auto">
          <a:xfrm>
            <a:off x="3175" y="4235459"/>
            <a:ext cx="2032266" cy="2655133"/>
          </a:xfrm>
          <a:custGeom>
            <a:avLst/>
            <a:gdLst>
              <a:gd name="T0" fmla="*/ 933 w 1279"/>
              <a:gd name="T1" fmla="*/ 988 h 1671"/>
              <a:gd name="T2" fmla="*/ 712 w 1279"/>
              <a:gd name="T3" fmla="*/ 933 h 1671"/>
              <a:gd name="T4" fmla="*/ 577 w 1279"/>
              <a:gd name="T5" fmla="*/ 1207 h 1671"/>
              <a:gd name="T6" fmla="*/ 303 w 1279"/>
              <a:gd name="T7" fmla="*/ 1336 h 1671"/>
              <a:gd name="T8" fmla="*/ 230 w 1279"/>
              <a:gd name="T9" fmla="*/ 517 h 1671"/>
              <a:gd name="T10" fmla="*/ 194 w 1279"/>
              <a:gd name="T11" fmla="*/ 505 h 1671"/>
              <a:gd name="T12" fmla="*/ 240 w 1279"/>
              <a:gd name="T13" fmla="*/ 498 h 1671"/>
              <a:gd name="T14" fmla="*/ 211 w 1279"/>
              <a:gd name="T15" fmla="*/ 486 h 1671"/>
              <a:gd name="T16" fmla="*/ 194 w 1279"/>
              <a:gd name="T17" fmla="*/ 481 h 1671"/>
              <a:gd name="T18" fmla="*/ 192 w 1279"/>
              <a:gd name="T19" fmla="*/ 432 h 1671"/>
              <a:gd name="T20" fmla="*/ 182 w 1279"/>
              <a:gd name="T21" fmla="*/ 427 h 1671"/>
              <a:gd name="T22" fmla="*/ 204 w 1279"/>
              <a:gd name="T23" fmla="*/ 425 h 1671"/>
              <a:gd name="T24" fmla="*/ 218 w 1279"/>
              <a:gd name="T25" fmla="*/ 425 h 1671"/>
              <a:gd name="T26" fmla="*/ 233 w 1279"/>
              <a:gd name="T27" fmla="*/ 418 h 1671"/>
              <a:gd name="T28" fmla="*/ 235 w 1279"/>
              <a:gd name="T29" fmla="*/ 410 h 1671"/>
              <a:gd name="T30" fmla="*/ 189 w 1279"/>
              <a:gd name="T31" fmla="*/ 398 h 1671"/>
              <a:gd name="T32" fmla="*/ 172 w 1279"/>
              <a:gd name="T33" fmla="*/ 379 h 1671"/>
              <a:gd name="T34" fmla="*/ 168 w 1279"/>
              <a:gd name="T35" fmla="*/ 245 h 1671"/>
              <a:gd name="T36" fmla="*/ 163 w 1279"/>
              <a:gd name="T37" fmla="*/ 146 h 1671"/>
              <a:gd name="T38" fmla="*/ 158 w 1279"/>
              <a:gd name="T39" fmla="*/ 63 h 1671"/>
              <a:gd name="T40" fmla="*/ 155 w 1279"/>
              <a:gd name="T41" fmla="*/ 0 h 1671"/>
              <a:gd name="T42" fmla="*/ 153 w 1279"/>
              <a:gd name="T43" fmla="*/ 0 h 1671"/>
              <a:gd name="T44" fmla="*/ 151 w 1279"/>
              <a:gd name="T45" fmla="*/ 65 h 1671"/>
              <a:gd name="T46" fmla="*/ 148 w 1279"/>
              <a:gd name="T47" fmla="*/ 146 h 1671"/>
              <a:gd name="T48" fmla="*/ 146 w 1279"/>
              <a:gd name="T49" fmla="*/ 374 h 1671"/>
              <a:gd name="T50" fmla="*/ 138 w 1279"/>
              <a:gd name="T51" fmla="*/ 386 h 1671"/>
              <a:gd name="T52" fmla="*/ 117 w 1279"/>
              <a:gd name="T53" fmla="*/ 401 h 1671"/>
              <a:gd name="T54" fmla="*/ 80 w 1279"/>
              <a:gd name="T55" fmla="*/ 418 h 1671"/>
              <a:gd name="T56" fmla="*/ 95 w 1279"/>
              <a:gd name="T57" fmla="*/ 425 h 1671"/>
              <a:gd name="T58" fmla="*/ 112 w 1279"/>
              <a:gd name="T59" fmla="*/ 427 h 1671"/>
              <a:gd name="T60" fmla="*/ 129 w 1279"/>
              <a:gd name="T61" fmla="*/ 427 h 1671"/>
              <a:gd name="T62" fmla="*/ 119 w 1279"/>
              <a:gd name="T63" fmla="*/ 439 h 1671"/>
              <a:gd name="T64" fmla="*/ 121 w 1279"/>
              <a:gd name="T65" fmla="*/ 481 h 1671"/>
              <a:gd name="T66" fmla="*/ 100 w 1279"/>
              <a:gd name="T67" fmla="*/ 486 h 1671"/>
              <a:gd name="T68" fmla="*/ 75 w 1279"/>
              <a:gd name="T69" fmla="*/ 498 h 1671"/>
              <a:gd name="T70" fmla="*/ 121 w 1279"/>
              <a:gd name="T71" fmla="*/ 507 h 1671"/>
              <a:gd name="T72" fmla="*/ 85 w 1279"/>
              <a:gd name="T73" fmla="*/ 520 h 1671"/>
              <a:gd name="T74" fmla="*/ 27 w 1279"/>
              <a:gd name="T75" fmla="*/ 1333 h 1671"/>
              <a:gd name="T76" fmla="*/ 126 w 1279"/>
              <a:gd name="T77" fmla="*/ 498 h 1671"/>
              <a:gd name="T78" fmla="*/ 121 w 1279"/>
              <a:gd name="T79" fmla="*/ 498 h 1671"/>
              <a:gd name="T80" fmla="*/ 121 w 1279"/>
              <a:gd name="T81" fmla="*/ 568 h 1671"/>
              <a:gd name="T82" fmla="*/ 119 w 1279"/>
              <a:gd name="T83" fmla="*/ 656 h 1671"/>
              <a:gd name="T84" fmla="*/ 138 w 1279"/>
              <a:gd name="T85" fmla="*/ 799 h 1671"/>
              <a:gd name="T86" fmla="*/ 124 w 1279"/>
              <a:gd name="T87" fmla="*/ 814 h 1671"/>
              <a:gd name="T88" fmla="*/ 119 w 1279"/>
              <a:gd name="T89" fmla="*/ 937 h 1671"/>
              <a:gd name="T90" fmla="*/ 141 w 1279"/>
              <a:gd name="T91" fmla="*/ 1071 h 1671"/>
              <a:gd name="T92" fmla="*/ 121 w 1279"/>
              <a:gd name="T93" fmla="*/ 1188 h 1671"/>
              <a:gd name="T94" fmla="*/ 129 w 1279"/>
              <a:gd name="T95" fmla="*/ 1185 h 1671"/>
              <a:gd name="T96" fmla="*/ 182 w 1279"/>
              <a:gd name="T97" fmla="*/ 656 h 1671"/>
              <a:gd name="T98" fmla="*/ 189 w 1279"/>
              <a:gd name="T99" fmla="*/ 799 h 1671"/>
              <a:gd name="T100" fmla="*/ 199 w 1279"/>
              <a:gd name="T101" fmla="*/ 937 h 1671"/>
              <a:gd name="T102" fmla="*/ 199 w 1279"/>
              <a:gd name="T103" fmla="*/ 957 h 1671"/>
              <a:gd name="T104" fmla="*/ 184 w 1279"/>
              <a:gd name="T105" fmla="*/ 1185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9" h="1671">
                <a:moveTo>
                  <a:pt x="1279" y="1154"/>
                </a:moveTo>
                <a:lnTo>
                  <a:pt x="1182" y="1178"/>
                </a:lnTo>
                <a:lnTo>
                  <a:pt x="1100" y="1212"/>
                </a:lnTo>
                <a:lnTo>
                  <a:pt x="1063" y="1212"/>
                </a:lnTo>
                <a:lnTo>
                  <a:pt x="1063" y="988"/>
                </a:lnTo>
                <a:lnTo>
                  <a:pt x="933" y="988"/>
                </a:lnTo>
                <a:lnTo>
                  <a:pt x="933" y="933"/>
                </a:lnTo>
                <a:lnTo>
                  <a:pt x="894" y="933"/>
                </a:lnTo>
                <a:lnTo>
                  <a:pt x="894" y="877"/>
                </a:lnTo>
                <a:lnTo>
                  <a:pt x="783" y="877"/>
                </a:lnTo>
                <a:lnTo>
                  <a:pt x="783" y="933"/>
                </a:lnTo>
                <a:lnTo>
                  <a:pt x="712" y="933"/>
                </a:lnTo>
                <a:lnTo>
                  <a:pt x="712" y="988"/>
                </a:lnTo>
                <a:lnTo>
                  <a:pt x="671" y="988"/>
                </a:lnTo>
                <a:lnTo>
                  <a:pt x="671" y="1183"/>
                </a:lnTo>
                <a:lnTo>
                  <a:pt x="659" y="1180"/>
                </a:lnTo>
                <a:lnTo>
                  <a:pt x="618" y="1188"/>
                </a:lnTo>
                <a:lnTo>
                  <a:pt x="577" y="1207"/>
                </a:lnTo>
                <a:lnTo>
                  <a:pt x="543" y="1236"/>
                </a:lnTo>
                <a:lnTo>
                  <a:pt x="519" y="1275"/>
                </a:lnTo>
                <a:lnTo>
                  <a:pt x="506" y="1309"/>
                </a:lnTo>
                <a:lnTo>
                  <a:pt x="315" y="1309"/>
                </a:lnTo>
                <a:lnTo>
                  <a:pt x="303" y="1314"/>
                </a:lnTo>
                <a:lnTo>
                  <a:pt x="303" y="1336"/>
                </a:lnTo>
                <a:lnTo>
                  <a:pt x="247" y="1333"/>
                </a:lnTo>
                <a:lnTo>
                  <a:pt x="243" y="520"/>
                </a:lnTo>
                <a:lnTo>
                  <a:pt x="243" y="520"/>
                </a:lnTo>
                <a:lnTo>
                  <a:pt x="240" y="520"/>
                </a:lnTo>
                <a:lnTo>
                  <a:pt x="235" y="517"/>
                </a:lnTo>
                <a:lnTo>
                  <a:pt x="230" y="517"/>
                </a:lnTo>
                <a:lnTo>
                  <a:pt x="230" y="517"/>
                </a:lnTo>
                <a:lnTo>
                  <a:pt x="230" y="510"/>
                </a:lnTo>
                <a:lnTo>
                  <a:pt x="228" y="507"/>
                </a:lnTo>
                <a:lnTo>
                  <a:pt x="221" y="507"/>
                </a:lnTo>
                <a:lnTo>
                  <a:pt x="209" y="507"/>
                </a:lnTo>
                <a:lnTo>
                  <a:pt x="194" y="505"/>
                </a:lnTo>
                <a:lnTo>
                  <a:pt x="184" y="505"/>
                </a:lnTo>
                <a:lnTo>
                  <a:pt x="184" y="500"/>
                </a:lnTo>
                <a:lnTo>
                  <a:pt x="192" y="500"/>
                </a:lnTo>
                <a:lnTo>
                  <a:pt x="211" y="500"/>
                </a:lnTo>
                <a:lnTo>
                  <a:pt x="228" y="498"/>
                </a:lnTo>
                <a:lnTo>
                  <a:pt x="240" y="498"/>
                </a:lnTo>
                <a:lnTo>
                  <a:pt x="247" y="495"/>
                </a:lnTo>
                <a:lnTo>
                  <a:pt x="247" y="493"/>
                </a:lnTo>
                <a:lnTo>
                  <a:pt x="247" y="490"/>
                </a:lnTo>
                <a:lnTo>
                  <a:pt x="240" y="488"/>
                </a:lnTo>
                <a:lnTo>
                  <a:pt x="228" y="486"/>
                </a:lnTo>
                <a:lnTo>
                  <a:pt x="211" y="486"/>
                </a:lnTo>
                <a:lnTo>
                  <a:pt x="189" y="486"/>
                </a:lnTo>
                <a:lnTo>
                  <a:pt x="184" y="486"/>
                </a:lnTo>
                <a:lnTo>
                  <a:pt x="184" y="483"/>
                </a:lnTo>
                <a:lnTo>
                  <a:pt x="187" y="483"/>
                </a:lnTo>
                <a:lnTo>
                  <a:pt x="192" y="481"/>
                </a:lnTo>
                <a:lnTo>
                  <a:pt x="194" y="481"/>
                </a:lnTo>
                <a:lnTo>
                  <a:pt x="194" y="478"/>
                </a:lnTo>
                <a:lnTo>
                  <a:pt x="194" y="469"/>
                </a:lnTo>
                <a:lnTo>
                  <a:pt x="192" y="459"/>
                </a:lnTo>
                <a:lnTo>
                  <a:pt x="192" y="449"/>
                </a:lnTo>
                <a:lnTo>
                  <a:pt x="192" y="439"/>
                </a:lnTo>
                <a:lnTo>
                  <a:pt x="192" y="432"/>
                </a:lnTo>
                <a:lnTo>
                  <a:pt x="192" y="430"/>
                </a:lnTo>
                <a:lnTo>
                  <a:pt x="192" y="430"/>
                </a:lnTo>
                <a:lnTo>
                  <a:pt x="189" y="427"/>
                </a:lnTo>
                <a:lnTo>
                  <a:pt x="184" y="427"/>
                </a:lnTo>
                <a:lnTo>
                  <a:pt x="182" y="427"/>
                </a:lnTo>
                <a:lnTo>
                  <a:pt x="182" y="427"/>
                </a:lnTo>
                <a:lnTo>
                  <a:pt x="184" y="427"/>
                </a:lnTo>
                <a:lnTo>
                  <a:pt x="189" y="427"/>
                </a:lnTo>
                <a:lnTo>
                  <a:pt x="189" y="427"/>
                </a:lnTo>
                <a:lnTo>
                  <a:pt x="199" y="427"/>
                </a:lnTo>
                <a:lnTo>
                  <a:pt x="204" y="425"/>
                </a:lnTo>
                <a:lnTo>
                  <a:pt x="204" y="425"/>
                </a:lnTo>
                <a:lnTo>
                  <a:pt x="204" y="425"/>
                </a:lnTo>
                <a:lnTo>
                  <a:pt x="209" y="425"/>
                </a:lnTo>
                <a:lnTo>
                  <a:pt x="214" y="425"/>
                </a:lnTo>
                <a:lnTo>
                  <a:pt x="214" y="425"/>
                </a:lnTo>
                <a:lnTo>
                  <a:pt x="214" y="425"/>
                </a:lnTo>
                <a:lnTo>
                  <a:pt x="218" y="425"/>
                </a:lnTo>
                <a:lnTo>
                  <a:pt x="221" y="422"/>
                </a:lnTo>
                <a:lnTo>
                  <a:pt x="221" y="422"/>
                </a:lnTo>
                <a:lnTo>
                  <a:pt x="221" y="422"/>
                </a:lnTo>
                <a:lnTo>
                  <a:pt x="221" y="422"/>
                </a:lnTo>
                <a:lnTo>
                  <a:pt x="230" y="418"/>
                </a:lnTo>
                <a:lnTo>
                  <a:pt x="233" y="418"/>
                </a:lnTo>
                <a:lnTo>
                  <a:pt x="233" y="418"/>
                </a:lnTo>
                <a:lnTo>
                  <a:pt x="235" y="415"/>
                </a:lnTo>
                <a:lnTo>
                  <a:pt x="235" y="413"/>
                </a:lnTo>
                <a:lnTo>
                  <a:pt x="235" y="413"/>
                </a:lnTo>
                <a:lnTo>
                  <a:pt x="235" y="410"/>
                </a:lnTo>
                <a:lnTo>
                  <a:pt x="235" y="410"/>
                </a:lnTo>
                <a:lnTo>
                  <a:pt x="221" y="403"/>
                </a:lnTo>
                <a:lnTo>
                  <a:pt x="218" y="403"/>
                </a:lnTo>
                <a:lnTo>
                  <a:pt x="209" y="401"/>
                </a:lnTo>
                <a:lnTo>
                  <a:pt x="197" y="401"/>
                </a:lnTo>
                <a:lnTo>
                  <a:pt x="194" y="401"/>
                </a:lnTo>
                <a:lnTo>
                  <a:pt x="189" y="398"/>
                </a:lnTo>
                <a:lnTo>
                  <a:pt x="187" y="396"/>
                </a:lnTo>
                <a:lnTo>
                  <a:pt x="182" y="393"/>
                </a:lnTo>
                <a:lnTo>
                  <a:pt x="180" y="391"/>
                </a:lnTo>
                <a:lnTo>
                  <a:pt x="177" y="386"/>
                </a:lnTo>
                <a:lnTo>
                  <a:pt x="175" y="381"/>
                </a:lnTo>
                <a:lnTo>
                  <a:pt x="172" y="379"/>
                </a:lnTo>
                <a:lnTo>
                  <a:pt x="170" y="374"/>
                </a:lnTo>
                <a:lnTo>
                  <a:pt x="170" y="374"/>
                </a:lnTo>
                <a:lnTo>
                  <a:pt x="168" y="374"/>
                </a:lnTo>
                <a:lnTo>
                  <a:pt x="168" y="374"/>
                </a:lnTo>
                <a:lnTo>
                  <a:pt x="168" y="245"/>
                </a:lnTo>
                <a:lnTo>
                  <a:pt x="168" y="245"/>
                </a:lnTo>
                <a:lnTo>
                  <a:pt x="165" y="243"/>
                </a:lnTo>
                <a:lnTo>
                  <a:pt x="165" y="243"/>
                </a:lnTo>
                <a:lnTo>
                  <a:pt x="163" y="243"/>
                </a:lnTo>
                <a:lnTo>
                  <a:pt x="163" y="146"/>
                </a:lnTo>
                <a:lnTo>
                  <a:pt x="163" y="146"/>
                </a:lnTo>
                <a:lnTo>
                  <a:pt x="163" y="146"/>
                </a:lnTo>
                <a:lnTo>
                  <a:pt x="160" y="146"/>
                </a:lnTo>
                <a:lnTo>
                  <a:pt x="160" y="146"/>
                </a:lnTo>
                <a:lnTo>
                  <a:pt x="160" y="65"/>
                </a:lnTo>
                <a:lnTo>
                  <a:pt x="160" y="63"/>
                </a:lnTo>
                <a:lnTo>
                  <a:pt x="158" y="63"/>
                </a:lnTo>
                <a:lnTo>
                  <a:pt x="158" y="63"/>
                </a:lnTo>
                <a:lnTo>
                  <a:pt x="158" y="63"/>
                </a:lnTo>
                <a:lnTo>
                  <a:pt x="158" y="0"/>
                </a:lnTo>
                <a:lnTo>
                  <a:pt x="158" y="0"/>
                </a:lnTo>
                <a:lnTo>
                  <a:pt x="155" y="0"/>
                </a:lnTo>
                <a:lnTo>
                  <a:pt x="155" y="0"/>
                </a:lnTo>
                <a:lnTo>
                  <a:pt x="155" y="0"/>
                </a:lnTo>
                <a:lnTo>
                  <a:pt x="155" y="0"/>
                </a:lnTo>
                <a:lnTo>
                  <a:pt x="155" y="0"/>
                </a:lnTo>
                <a:lnTo>
                  <a:pt x="155" y="0"/>
                </a:lnTo>
                <a:lnTo>
                  <a:pt x="153" y="0"/>
                </a:lnTo>
                <a:lnTo>
                  <a:pt x="153" y="0"/>
                </a:lnTo>
                <a:lnTo>
                  <a:pt x="153" y="0"/>
                </a:lnTo>
                <a:lnTo>
                  <a:pt x="153" y="2"/>
                </a:lnTo>
                <a:lnTo>
                  <a:pt x="153" y="2"/>
                </a:lnTo>
                <a:lnTo>
                  <a:pt x="153" y="63"/>
                </a:lnTo>
                <a:lnTo>
                  <a:pt x="153" y="63"/>
                </a:lnTo>
                <a:lnTo>
                  <a:pt x="153" y="63"/>
                </a:lnTo>
                <a:lnTo>
                  <a:pt x="151" y="65"/>
                </a:lnTo>
                <a:lnTo>
                  <a:pt x="151" y="65"/>
                </a:lnTo>
                <a:lnTo>
                  <a:pt x="151" y="65"/>
                </a:lnTo>
                <a:lnTo>
                  <a:pt x="151" y="146"/>
                </a:lnTo>
                <a:lnTo>
                  <a:pt x="151" y="146"/>
                </a:lnTo>
                <a:lnTo>
                  <a:pt x="151" y="146"/>
                </a:lnTo>
                <a:lnTo>
                  <a:pt x="148" y="146"/>
                </a:lnTo>
                <a:lnTo>
                  <a:pt x="148" y="146"/>
                </a:lnTo>
                <a:lnTo>
                  <a:pt x="148" y="243"/>
                </a:lnTo>
                <a:lnTo>
                  <a:pt x="148" y="243"/>
                </a:lnTo>
                <a:lnTo>
                  <a:pt x="146" y="245"/>
                </a:lnTo>
                <a:lnTo>
                  <a:pt x="146" y="245"/>
                </a:lnTo>
                <a:lnTo>
                  <a:pt x="146" y="374"/>
                </a:lnTo>
                <a:lnTo>
                  <a:pt x="146" y="374"/>
                </a:lnTo>
                <a:lnTo>
                  <a:pt x="143" y="374"/>
                </a:lnTo>
                <a:lnTo>
                  <a:pt x="143" y="374"/>
                </a:lnTo>
                <a:lnTo>
                  <a:pt x="141" y="379"/>
                </a:lnTo>
                <a:lnTo>
                  <a:pt x="141" y="384"/>
                </a:lnTo>
                <a:lnTo>
                  <a:pt x="138" y="386"/>
                </a:lnTo>
                <a:lnTo>
                  <a:pt x="136" y="391"/>
                </a:lnTo>
                <a:lnTo>
                  <a:pt x="131" y="393"/>
                </a:lnTo>
                <a:lnTo>
                  <a:pt x="129" y="396"/>
                </a:lnTo>
                <a:lnTo>
                  <a:pt x="124" y="398"/>
                </a:lnTo>
                <a:lnTo>
                  <a:pt x="121" y="401"/>
                </a:lnTo>
                <a:lnTo>
                  <a:pt x="117" y="401"/>
                </a:lnTo>
                <a:lnTo>
                  <a:pt x="105" y="403"/>
                </a:lnTo>
                <a:lnTo>
                  <a:pt x="97" y="403"/>
                </a:lnTo>
                <a:lnTo>
                  <a:pt x="92" y="405"/>
                </a:lnTo>
                <a:lnTo>
                  <a:pt x="80" y="413"/>
                </a:lnTo>
                <a:lnTo>
                  <a:pt x="80" y="413"/>
                </a:lnTo>
                <a:lnTo>
                  <a:pt x="80" y="418"/>
                </a:lnTo>
                <a:lnTo>
                  <a:pt x="80" y="418"/>
                </a:lnTo>
                <a:lnTo>
                  <a:pt x="80" y="420"/>
                </a:lnTo>
                <a:lnTo>
                  <a:pt x="85" y="420"/>
                </a:lnTo>
                <a:lnTo>
                  <a:pt x="95" y="425"/>
                </a:lnTo>
                <a:lnTo>
                  <a:pt x="95" y="425"/>
                </a:lnTo>
                <a:lnTo>
                  <a:pt x="95" y="425"/>
                </a:lnTo>
                <a:lnTo>
                  <a:pt x="100" y="425"/>
                </a:lnTo>
                <a:lnTo>
                  <a:pt x="100" y="425"/>
                </a:lnTo>
                <a:lnTo>
                  <a:pt x="102" y="425"/>
                </a:lnTo>
                <a:lnTo>
                  <a:pt x="102" y="425"/>
                </a:lnTo>
                <a:lnTo>
                  <a:pt x="107" y="427"/>
                </a:lnTo>
                <a:lnTo>
                  <a:pt x="112" y="427"/>
                </a:lnTo>
                <a:lnTo>
                  <a:pt x="112" y="427"/>
                </a:lnTo>
                <a:lnTo>
                  <a:pt x="119" y="427"/>
                </a:lnTo>
                <a:lnTo>
                  <a:pt x="124" y="427"/>
                </a:lnTo>
                <a:lnTo>
                  <a:pt x="124" y="427"/>
                </a:lnTo>
                <a:lnTo>
                  <a:pt x="124" y="427"/>
                </a:lnTo>
                <a:lnTo>
                  <a:pt x="129" y="427"/>
                </a:lnTo>
                <a:lnTo>
                  <a:pt x="129" y="427"/>
                </a:lnTo>
                <a:lnTo>
                  <a:pt x="126" y="430"/>
                </a:lnTo>
                <a:lnTo>
                  <a:pt x="121" y="430"/>
                </a:lnTo>
                <a:lnTo>
                  <a:pt x="119" y="430"/>
                </a:lnTo>
                <a:lnTo>
                  <a:pt x="119" y="432"/>
                </a:lnTo>
                <a:lnTo>
                  <a:pt x="119" y="439"/>
                </a:lnTo>
                <a:lnTo>
                  <a:pt x="119" y="449"/>
                </a:lnTo>
                <a:lnTo>
                  <a:pt x="119" y="459"/>
                </a:lnTo>
                <a:lnTo>
                  <a:pt x="119" y="469"/>
                </a:lnTo>
                <a:lnTo>
                  <a:pt x="119" y="478"/>
                </a:lnTo>
                <a:lnTo>
                  <a:pt x="119" y="481"/>
                </a:lnTo>
                <a:lnTo>
                  <a:pt x="121" y="481"/>
                </a:lnTo>
                <a:lnTo>
                  <a:pt x="124" y="483"/>
                </a:lnTo>
                <a:lnTo>
                  <a:pt x="129" y="483"/>
                </a:lnTo>
                <a:lnTo>
                  <a:pt x="131" y="483"/>
                </a:lnTo>
                <a:lnTo>
                  <a:pt x="131" y="486"/>
                </a:lnTo>
                <a:lnTo>
                  <a:pt x="119" y="486"/>
                </a:lnTo>
                <a:lnTo>
                  <a:pt x="100" y="486"/>
                </a:lnTo>
                <a:lnTo>
                  <a:pt x="83" y="488"/>
                </a:lnTo>
                <a:lnTo>
                  <a:pt x="73" y="490"/>
                </a:lnTo>
                <a:lnTo>
                  <a:pt x="66" y="490"/>
                </a:lnTo>
                <a:lnTo>
                  <a:pt x="66" y="495"/>
                </a:lnTo>
                <a:lnTo>
                  <a:pt x="68" y="498"/>
                </a:lnTo>
                <a:lnTo>
                  <a:pt x="75" y="498"/>
                </a:lnTo>
                <a:lnTo>
                  <a:pt x="88" y="500"/>
                </a:lnTo>
                <a:lnTo>
                  <a:pt x="105" y="500"/>
                </a:lnTo>
                <a:lnTo>
                  <a:pt x="124" y="500"/>
                </a:lnTo>
                <a:lnTo>
                  <a:pt x="131" y="500"/>
                </a:lnTo>
                <a:lnTo>
                  <a:pt x="131" y="505"/>
                </a:lnTo>
                <a:lnTo>
                  <a:pt x="121" y="507"/>
                </a:lnTo>
                <a:lnTo>
                  <a:pt x="107" y="507"/>
                </a:lnTo>
                <a:lnTo>
                  <a:pt x="95" y="507"/>
                </a:lnTo>
                <a:lnTo>
                  <a:pt x="88" y="510"/>
                </a:lnTo>
                <a:lnTo>
                  <a:pt x="88" y="510"/>
                </a:lnTo>
                <a:lnTo>
                  <a:pt x="88" y="520"/>
                </a:lnTo>
                <a:lnTo>
                  <a:pt x="85" y="520"/>
                </a:lnTo>
                <a:lnTo>
                  <a:pt x="80" y="520"/>
                </a:lnTo>
                <a:lnTo>
                  <a:pt x="75" y="520"/>
                </a:lnTo>
                <a:lnTo>
                  <a:pt x="73" y="520"/>
                </a:lnTo>
                <a:lnTo>
                  <a:pt x="73" y="520"/>
                </a:lnTo>
                <a:lnTo>
                  <a:pt x="78" y="1331"/>
                </a:lnTo>
                <a:lnTo>
                  <a:pt x="27" y="1333"/>
                </a:lnTo>
                <a:lnTo>
                  <a:pt x="27" y="1350"/>
                </a:lnTo>
                <a:lnTo>
                  <a:pt x="0" y="1353"/>
                </a:lnTo>
                <a:lnTo>
                  <a:pt x="0" y="1671"/>
                </a:lnTo>
                <a:lnTo>
                  <a:pt x="1279" y="1671"/>
                </a:lnTo>
                <a:lnTo>
                  <a:pt x="1279" y="1154"/>
                </a:lnTo>
                <a:close/>
                <a:moveTo>
                  <a:pt x="126" y="498"/>
                </a:moveTo>
                <a:lnTo>
                  <a:pt x="124" y="498"/>
                </a:lnTo>
                <a:lnTo>
                  <a:pt x="121" y="498"/>
                </a:lnTo>
                <a:lnTo>
                  <a:pt x="119" y="498"/>
                </a:lnTo>
                <a:lnTo>
                  <a:pt x="117" y="498"/>
                </a:lnTo>
                <a:lnTo>
                  <a:pt x="119" y="498"/>
                </a:lnTo>
                <a:lnTo>
                  <a:pt x="121" y="498"/>
                </a:lnTo>
                <a:lnTo>
                  <a:pt x="124" y="498"/>
                </a:lnTo>
                <a:lnTo>
                  <a:pt x="126" y="498"/>
                </a:lnTo>
                <a:lnTo>
                  <a:pt x="131" y="498"/>
                </a:lnTo>
                <a:lnTo>
                  <a:pt x="126" y="498"/>
                </a:lnTo>
                <a:close/>
                <a:moveTo>
                  <a:pt x="117" y="568"/>
                </a:moveTo>
                <a:lnTo>
                  <a:pt x="121" y="568"/>
                </a:lnTo>
                <a:lnTo>
                  <a:pt x="131" y="568"/>
                </a:lnTo>
                <a:lnTo>
                  <a:pt x="138" y="568"/>
                </a:lnTo>
                <a:lnTo>
                  <a:pt x="138" y="656"/>
                </a:lnTo>
                <a:lnTo>
                  <a:pt x="134" y="656"/>
                </a:lnTo>
                <a:lnTo>
                  <a:pt x="124" y="656"/>
                </a:lnTo>
                <a:lnTo>
                  <a:pt x="119" y="656"/>
                </a:lnTo>
                <a:lnTo>
                  <a:pt x="117" y="568"/>
                </a:lnTo>
                <a:close/>
                <a:moveTo>
                  <a:pt x="119" y="673"/>
                </a:moveTo>
                <a:lnTo>
                  <a:pt x="126" y="673"/>
                </a:lnTo>
                <a:lnTo>
                  <a:pt x="136" y="673"/>
                </a:lnTo>
                <a:lnTo>
                  <a:pt x="138" y="673"/>
                </a:lnTo>
                <a:lnTo>
                  <a:pt x="138" y="799"/>
                </a:lnTo>
                <a:lnTo>
                  <a:pt x="136" y="799"/>
                </a:lnTo>
                <a:lnTo>
                  <a:pt x="126" y="799"/>
                </a:lnTo>
                <a:lnTo>
                  <a:pt x="119" y="799"/>
                </a:lnTo>
                <a:lnTo>
                  <a:pt x="119" y="673"/>
                </a:lnTo>
                <a:close/>
                <a:moveTo>
                  <a:pt x="119" y="814"/>
                </a:moveTo>
                <a:lnTo>
                  <a:pt x="124" y="814"/>
                </a:lnTo>
                <a:lnTo>
                  <a:pt x="136" y="814"/>
                </a:lnTo>
                <a:lnTo>
                  <a:pt x="141" y="814"/>
                </a:lnTo>
                <a:lnTo>
                  <a:pt x="141" y="937"/>
                </a:lnTo>
                <a:lnTo>
                  <a:pt x="136" y="937"/>
                </a:lnTo>
                <a:lnTo>
                  <a:pt x="129" y="937"/>
                </a:lnTo>
                <a:lnTo>
                  <a:pt x="119" y="937"/>
                </a:lnTo>
                <a:lnTo>
                  <a:pt x="119" y="814"/>
                </a:lnTo>
                <a:close/>
                <a:moveTo>
                  <a:pt x="119" y="957"/>
                </a:moveTo>
                <a:lnTo>
                  <a:pt x="126" y="957"/>
                </a:lnTo>
                <a:lnTo>
                  <a:pt x="136" y="957"/>
                </a:lnTo>
                <a:lnTo>
                  <a:pt x="141" y="957"/>
                </a:lnTo>
                <a:lnTo>
                  <a:pt x="141" y="1071"/>
                </a:lnTo>
                <a:lnTo>
                  <a:pt x="138" y="1071"/>
                </a:lnTo>
                <a:lnTo>
                  <a:pt x="129" y="1071"/>
                </a:lnTo>
                <a:lnTo>
                  <a:pt x="121" y="1073"/>
                </a:lnTo>
                <a:lnTo>
                  <a:pt x="119" y="957"/>
                </a:lnTo>
                <a:close/>
                <a:moveTo>
                  <a:pt x="129" y="1185"/>
                </a:moveTo>
                <a:lnTo>
                  <a:pt x="121" y="1188"/>
                </a:lnTo>
                <a:lnTo>
                  <a:pt x="121" y="1095"/>
                </a:lnTo>
                <a:lnTo>
                  <a:pt x="126" y="1095"/>
                </a:lnTo>
                <a:lnTo>
                  <a:pt x="136" y="1095"/>
                </a:lnTo>
                <a:lnTo>
                  <a:pt x="141" y="1095"/>
                </a:lnTo>
                <a:lnTo>
                  <a:pt x="141" y="1185"/>
                </a:lnTo>
                <a:lnTo>
                  <a:pt x="129" y="1185"/>
                </a:lnTo>
                <a:close/>
                <a:moveTo>
                  <a:pt x="182" y="568"/>
                </a:moveTo>
                <a:lnTo>
                  <a:pt x="189" y="568"/>
                </a:lnTo>
                <a:lnTo>
                  <a:pt x="197" y="568"/>
                </a:lnTo>
                <a:lnTo>
                  <a:pt x="197" y="656"/>
                </a:lnTo>
                <a:lnTo>
                  <a:pt x="194" y="656"/>
                </a:lnTo>
                <a:lnTo>
                  <a:pt x="182" y="656"/>
                </a:lnTo>
                <a:lnTo>
                  <a:pt x="182" y="568"/>
                </a:lnTo>
                <a:close/>
                <a:moveTo>
                  <a:pt x="182" y="673"/>
                </a:moveTo>
                <a:lnTo>
                  <a:pt x="189" y="673"/>
                </a:lnTo>
                <a:lnTo>
                  <a:pt x="197" y="673"/>
                </a:lnTo>
                <a:lnTo>
                  <a:pt x="199" y="799"/>
                </a:lnTo>
                <a:lnTo>
                  <a:pt x="189" y="799"/>
                </a:lnTo>
                <a:lnTo>
                  <a:pt x="182" y="799"/>
                </a:lnTo>
                <a:lnTo>
                  <a:pt x="182" y="673"/>
                </a:lnTo>
                <a:close/>
                <a:moveTo>
                  <a:pt x="182" y="814"/>
                </a:moveTo>
                <a:lnTo>
                  <a:pt x="194" y="814"/>
                </a:lnTo>
                <a:lnTo>
                  <a:pt x="199" y="814"/>
                </a:lnTo>
                <a:lnTo>
                  <a:pt x="199" y="937"/>
                </a:lnTo>
                <a:lnTo>
                  <a:pt x="192" y="937"/>
                </a:lnTo>
                <a:lnTo>
                  <a:pt x="184" y="937"/>
                </a:lnTo>
                <a:lnTo>
                  <a:pt x="182" y="814"/>
                </a:lnTo>
                <a:close/>
                <a:moveTo>
                  <a:pt x="184" y="957"/>
                </a:moveTo>
                <a:lnTo>
                  <a:pt x="194" y="957"/>
                </a:lnTo>
                <a:lnTo>
                  <a:pt x="199" y="957"/>
                </a:lnTo>
                <a:lnTo>
                  <a:pt x="199" y="1071"/>
                </a:lnTo>
                <a:lnTo>
                  <a:pt x="192" y="1071"/>
                </a:lnTo>
                <a:lnTo>
                  <a:pt x="184" y="1071"/>
                </a:lnTo>
                <a:lnTo>
                  <a:pt x="184" y="957"/>
                </a:lnTo>
                <a:close/>
                <a:moveTo>
                  <a:pt x="199" y="1188"/>
                </a:moveTo>
                <a:lnTo>
                  <a:pt x="184" y="1185"/>
                </a:lnTo>
                <a:lnTo>
                  <a:pt x="184" y="1098"/>
                </a:lnTo>
                <a:lnTo>
                  <a:pt x="197" y="1098"/>
                </a:lnTo>
                <a:lnTo>
                  <a:pt x="199" y="1098"/>
                </a:lnTo>
                <a:lnTo>
                  <a:pt x="201" y="1188"/>
                </a:lnTo>
                <a:lnTo>
                  <a:pt x="199" y="1188"/>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nvGrpSpPr>
          <p:cNvPr id="5" name="Group 4"/>
          <p:cNvGrpSpPr>
            <a:grpSpLocks noChangeAspect="1"/>
          </p:cNvGrpSpPr>
          <p:nvPr/>
        </p:nvGrpSpPr>
        <p:grpSpPr>
          <a:xfrm>
            <a:off x="5277078" y="2813932"/>
            <a:ext cx="1620000" cy="1620000"/>
            <a:chOff x="5385173" y="1917525"/>
            <a:chExt cx="1440000" cy="1440000"/>
          </a:xfrm>
        </p:grpSpPr>
        <p:sp>
          <p:nvSpPr>
            <p:cNvPr id="6" name="Oval 5"/>
            <p:cNvSpPr>
              <a:spLocks noChangeAspect="1"/>
            </p:cNvSpPr>
            <p:nvPr/>
          </p:nvSpPr>
          <p:spPr>
            <a:xfrm>
              <a:off x="5385173" y="1917525"/>
              <a:ext cx="1440000" cy="1440000"/>
            </a:xfrm>
            <a:prstGeom prst="ellipse">
              <a:avLst/>
            </a:prstGeom>
            <a:solidFill>
              <a:schemeClr val="accent6">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8" name="Straight Connector 7"/>
          <p:cNvCxnSpPr/>
          <p:nvPr/>
        </p:nvCxnSpPr>
        <p:spPr>
          <a:xfrm>
            <a:off x="6081486" y="-44542"/>
            <a:ext cx="0" cy="888998"/>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9" name="Straight Connector 8"/>
          <p:cNvCxnSpPr>
            <a:endCxn id="6" idx="0"/>
          </p:cNvCxnSpPr>
          <p:nvPr/>
        </p:nvCxnSpPr>
        <p:spPr>
          <a:xfrm flipH="1">
            <a:off x="6087078" y="2276630"/>
            <a:ext cx="8476" cy="537302"/>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0" name="Content Placeholder 2"/>
          <p:cNvSpPr txBox="1">
            <a:spLocks/>
          </p:cNvSpPr>
          <p:nvPr/>
        </p:nvSpPr>
        <p:spPr>
          <a:xfrm>
            <a:off x="7016423" y="102775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5"/>
                </a:solidFill>
                <a:latin typeface="Lato" panose="020F0502020204030203" pitchFamily="34" charset="0"/>
                <a:ea typeface="Roboto" panose="02000000000000000000" pitchFamily="2" charset="0"/>
              </a:rPr>
              <a:t>Cak Blontang</a:t>
            </a:r>
            <a:endParaRPr lang="id-ID" sz="1400" i="1" dirty="0" smtClean="0">
              <a:solidFill>
                <a:schemeClr val="accent5"/>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11" name="Content Placeholder 2"/>
          <p:cNvSpPr txBox="1">
            <a:spLocks/>
          </p:cNvSpPr>
          <p:nvPr/>
        </p:nvSpPr>
        <p:spPr>
          <a:xfrm>
            <a:off x="7030490" y="3075594"/>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6"/>
                </a:solidFill>
                <a:latin typeface="Lato" panose="020F0502020204030203" pitchFamily="34" charset="0"/>
                <a:ea typeface="Roboto" panose="02000000000000000000" pitchFamily="2" charset="0"/>
              </a:rPr>
              <a:t>Lutfi Cekak</a:t>
            </a:r>
            <a:endParaRPr lang="id-ID" sz="1400" i="1" dirty="0" smtClean="0">
              <a:solidFill>
                <a:schemeClr val="accent6"/>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12" name="Content Placeholder 2"/>
          <p:cNvSpPr txBox="1">
            <a:spLocks/>
          </p:cNvSpPr>
          <p:nvPr/>
        </p:nvSpPr>
        <p:spPr>
          <a:xfrm>
            <a:off x="1834285" y="1370541"/>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5"/>
                </a:solidFill>
                <a:latin typeface="Lato" panose="020F0502020204030203" pitchFamily="34" charset="0"/>
                <a:ea typeface="Roboto" panose="02000000000000000000" pitchFamily="2" charset="0"/>
              </a:rPr>
              <a:t>Salesman 2</a:t>
            </a:r>
            <a:endParaRPr lang="id-ID" sz="1050" b="1" dirty="0">
              <a:solidFill>
                <a:schemeClr val="accent5"/>
              </a:solidFill>
              <a:latin typeface="Lato" panose="020F0502020204030203" pitchFamily="34" charset="0"/>
              <a:ea typeface="Roboto" panose="02000000000000000000" pitchFamily="2" charset="0"/>
            </a:endParaRPr>
          </a:p>
        </p:txBody>
      </p:sp>
      <p:sp>
        <p:nvSpPr>
          <p:cNvPr id="13" name="Content Placeholder 2"/>
          <p:cNvSpPr txBox="1">
            <a:spLocks/>
          </p:cNvSpPr>
          <p:nvPr/>
        </p:nvSpPr>
        <p:spPr>
          <a:xfrm>
            <a:off x="1848352" y="3421794"/>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6"/>
                </a:solidFill>
                <a:latin typeface="Lato" panose="020F0502020204030203" pitchFamily="34" charset="0"/>
                <a:ea typeface="Roboto" panose="02000000000000000000" pitchFamily="2" charset="0"/>
              </a:rPr>
              <a:t>Admin</a:t>
            </a:r>
            <a:endParaRPr lang="id-ID" sz="1050" b="1" dirty="0">
              <a:solidFill>
                <a:schemeClr val="accent6"/>
              </a:solidFill>
              <a:latin typeface="Lato" panose="020F0502020204030203" pitchFamily="34" charset="0"/>
              <a:ea typeface="Roboto" panose="02000000000000000000" pitchFamily="2" charset="0"/>
            </a:endParaRPr>
          </a:p>
        </p:txBody>
      </p:sp>
      <p:grpSp>
        <p:nvGrpSpPr>
          <p:cNvPr id="14" name="Group 13"/>
          <p:cNvGrpSpPr>
            <a:grpSpLocks noChangeAspect="1"/>
          </p:cNvGrpSpPr>
          <p:nvPr/>
        </p:nvGrpSpPr>
        <p:grpSpPr>
          <a:xfrm>
            <a:off x="5361486" y="836630"/>
            <a:ext cx="1440000" cy="1440000"/>
            <a:chOff x="5385173" y="1917525"/>
            <a:chExt cx="1440000" cy="1440000"/>
          </a:xfrm>
        </p:grpSpPr>
        <p:sp>
          <p:nvSpPr>
            <p:cNvPr id="15" name="Oval 14"/>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8126331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16" presetClass="entr" presetSubtype="37" fill="hold" nodeType="withEffect">
                                  <p:stCondLst>
                                    <p:cond delay="500"/>
                                  </p:stCondLst>
                                  <p:childTnLst>
                                    <p:set>
                                      <p:cBhvr>
                                        <p:cTn id="9" dur="1" fill="hold">
                                          <p:stCondLst>
                                            <p:cond delay="0"/>
                                          </p:stCondLst>
                                        </p:cTn>
                                        <p:tgtEl>
                                          <p:spTgt spid="14"/>
                                        </p:tgtEl>
                                        <p:attrNameLst>
                                          <p:attrName>style.visibility</p:attrName>
                                        </p:attrNameLst>
                                      </p:cBhvr>
                                      <p:to>
                                        <p:strVal val="visible"/>
                                      </p:to>
                                    </p:set>
                                    <p:animEffect transition="in" filter="barn(outVertical)">
                                      <p:cBhvr>
                                        <p:cTn id="10" dur="1000"/>
                                        <p:tgtEl>
                                          <p:spTgt spid="14"/>
                                        </p:tgtEl>
                                      </p:cBhvr>
                                    </p:animEffect>
                                  </p:childTnLst>
                                </p:cTn>
                              </p:par>
                              <p:par>
                                <p:cTn id="11" presetID="22" presetClass="entr" presetSubtype="2" fill="hold" grpId="0" nodeType="withEffect">
                                  <p:stCondLst>
                                    <p:cond delay="150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1000"/>
                                        <p:tgtEl>
                                          <p:spTgt spid="1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1000"/>
                                        <p:tgtEl>
                                          <p:spTgt spid="10"/>
                                        </p:tgtEl>
                                      </p:cBhvr>
                                    </p:animEffect>
                                  </p:childTnLst>
                                </p:cTn>
                              </p:par>
                            </p:childTnLst>
                          </p:cTn>
                        </p:par>
                        <p:par>
                          <p:cTn id="17" fill="hold">
                            <p:stCondLst>
                              <p:cond delay="2500"/>
                            </p:stCondLst>
                            <p:childTnLst>
                              <p:par>
                                <p:cTn id="18" presetID="22" presetClass="entr" presetSubtype="1"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up)">
                                      <p:cBhvr>
                                        <p:cTn id="20" dur="500"/>
                                        <p:tgtEl>
                                          <p:spTgt spid="9"/>
                                        </p:tgtEl>
                                      </p:cBhvr>
                                    </p:animEffect>
                                  </p:childTnLst>
                                </p:cTn>
                              </p:par>
                              <p:par>
                                <p:cTn id="21" presetID="16" presetClass="entr" presetSubtype="37" fill="hold" nodeType="withEffect">
                                  <p:stCondLst>
                                    <p:cond delay="500"/>
                                  </p:stCondLst>
                                  <p:childTnLst>
                                    <p:set>
                                      <p:cBhvr>
                                        <p:cTn id="22" dur="1" fill="hold">
                                          <p:stCondLst>
                                            <p:cond delay="0"/>
                                          </p:stCondLst>
                                        </p:cTn>
                                        <p:tgtEl>
                                          <p:spTgt spid="5"/>
                                        </p:tgtEl>
                                        <p:attrNameLst>
                                          <p:attrName>style.visibility</p:attrName>
                                        </p:attrNameLst>
                                      </p:cBhvr>
                                      <p:to>
                                        <p:strVal val="visible"/>
                                      </p:to>
                                    </p:set>
                                    <p:animEffect transition="in" filter="barn(outVertical)">
                                      <p:cBhvr>
                                        <p:cTn id="23" dur="1000"/>
                                        <p:tgtEl>
                                          <p:spTgt spid="5"/>
                                        </p:tgtEl>
                                      </p:cBhvr>
                                    </p:animEffect>
                                  </p:childTnLst>
                                </p:cTn>
                              </p:par>
                              <p:par>
                                <p:cTn id="24" presetID="22" presetClass="entr" presetSubtype="8" fill="hold" grpId="0" nodeType="withEffect">
                                  <p:stCondLst>
                                    <p:cond delay="1500"/>
                                  </p:stCondLst>
                                  <p:childTnLst>
                                    <p:set>
                                      <p:cBhvr>
                                        <p:cTn id="25" dur="1" fill="hold">
                                          <p:stCondLst>
                                            <p:cond delay="0"/>
                                          </p:stCondLst>
                                        </p:cTn>
                                        <p:tgtEl>
                                          <p:spTgt spid="11"/>
                                        </p:tgtEl>
                                        <p:attrNameLst>
                                          <p:attrName>style.visibility</p:attrName>
                                        </p:attrNameLst>
                                      </p:cBhvr>
                                      <p:to>
                                        <p:strVal val="visible"/>
                                      </p:to>
                                    </p:set>
                                    <p:animEffect transition="in" filter="wipe(left)">
                                      <p:cBhvr>
                                        <p:cTn id="26" dur="1000"/>
                                        <p:tgtEl>
                                          <p:spTgt spid="11"/>
                                        </p:tgtEl>
                                      </p:cBhvr>
                                    </p:animEffect>
                                  </p:childTnLst>
                                </p:cTn>
                              </p:par>
                              <p:par>
                                <p:cTn id="27" presetID="22" presetClass="entr" presetSubtype="2" fill="hold" grpId="0" nodeType="withEffect">
                                  <p:stCondLst>
                                    <p:cond delay="1500"/>
                                  </p:stCondLst>
                                  <p:childTnLst>
                                    <p:set>
                                      <p:cBhvr>
                                        <p:cTn id="28" dur="1" fill="hold">
                                          <p:stCondLst>
                                            <p:cond delay="0"/>
                                          </p:stCondLst>
                                        </p:cTn>
                                        <p:tgtEl>
                                          <p:spTgt spid="13"/>
                                        </p:tgtEl>
                                        <p:attrNameLst>
                                          <p:attrName>style.visibility</p:attrName>
                                        </p:attrNameLst>
                                      </p:cBhvr>
                                      <p:to>
                                        <p:strVal val="visible"/>
                                      </p:to>
                                    </p:set>
                                    <p:animEffect transition="in" filter="wipe(right)">
                                      <p:cBhvr>
                                        <p:cTn id="29" dur="1000"/>
                                        <p:tgtEl>
                                          <p:spTgt spid="13"/>
                                        </p:tgtEl>
                                      </p:cBhvr>
                                    </p:animEffect>
                                  </p:childTnLst>
                                </p:cTn>
                              </p:par>
                            </p:childTnLst>
                          </p:cTn>
                        </p:par>
                        <p:par>
                          <p:cTn id="30" fill="hold">
                            <p:stCondLst>
                              <p:cond delay="5000"/>
                            </p:stCondLst>
                            <p:childTnLst>
                              <p:par>
                                <p:cTn id="31" presetID="2" presetClass="entr" presetSubtype="4"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1+#ppt_h/2"/>
                                          </p:val>
                                        </p:tav>
                                        <p:tav tm="100000">
                                          <p:val>
                                            <p:strVal val="#ppt_y"/>
                                          </p:val>
                                        </p:tav>
                                      </p:tavLst>
                                    </p:anim>
                                  </p:childTnLst>
                                </p:cTn>
                              </p:par>
                            </p:childTnLst>
                          </p:cTn>
                        </p:par>
                        <p:par>
                          <p:cTn id="35" fill="hold">
                            <p:stCondLst>
                              <p:cond delay="5500"/>
                            </p:stCondLst>
                            <p:childTnLst>
                              <p:par>
                                <p:cTn id="36" presetID="2" presetClass="entr" presetSubtype="4"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1+#ppt_h/2"/>
                                          </p:val>
                                        </p:tav>
                                        <p:tav tm="100000">
                                          <p:val>
                                            <p:strVal val="#ppt_y"/>
                                          </p:val>
                                        </p:tav>
                                      </p:tavLst>
                                    </p:anim>
                                  </p:childTnLst>
                                </p:cTn>
                              </p:par>
                            </p:childTnLst>
                          </p:cTn>
                        </p:par>
                        <p:par>
                          <p:cTn id="40" fill="hold">
                            <p:stCondLst>
                              <p:cond delay="6000"/>
                            </p:stCondLst>
                            <p:childTnLst>
                              <p:par>
                                <p:cTn id="41" presetID="2" presetClass="entr" presetSubtype="4"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ppt_x"/>
                                          </p:val>
                                        </p:tav>
                                        <p:tav tm="100000">
                                          <p:val>
                                            <p:strVal val="#ppt_x"/>
                                          </p:val>
                                        </p:tav>
                                      </p:tavLst>
                                    </p:anim>
                                    <p:anim calcmode="lin" valueType="num">
                                      <p:cBhvr additive="base">
                                        <p:cTn id="44" dur="500" fill="hold"/>
                                        <p:tgtEl>
                                          <p:spTgt spid="23"/>
                                        </p:tgtEl>
                                        <p:attrNameLst>
                                          <p:attrName>ppt_y</p:attrName>
                                        </p:attrNameLst>
                                      </p:cBhvr>
                                      <p:tavLst>
                                        <p:tav tm="0">
                                          <p:val>
                                            <p:strVal val="1+#ppt_h/2"/>
                                          </p:val>
                                        </p:tav>
                                        <p:tav tm="100000">
                                          <p:val>
                                            <p:strVal val="#ppt_y"/>
                                          </p:val>
                                        </p:tav>
                                      </p:tavLst>
                                    </p:anim>
                                  </p:childTnLst>
                                </p:cTn>
                              </p:par>
                            </p:childTnLst>
                          </p:cTn>
                        </p:par>
                        <p:par>
                          <p:cTn id="45" fill="hold">
                            <p:stCondLst>
                              <p:cond delay="6500"/>
                            </p:stCondLst>
                            <p:childTnLst>
                              <p:par>
                                <p:cTn id="46" presetID="2" presetClass="entr" presetSubtype="4" fill="hold" grpId="0" nodeType="afterEffect">
                                  <p:stCondLst>
                                    <p:cond delay="0"/>
                                  </p:stCondLst>
                                  <p:childTnLst>
                                    <p:set>
                                      <p:cBhvr>
                                        <p:cTn id="47" dur="1" fill="hold">
                                          <p:stCondLst>
                                            <p:cond delay="0"/>
                                          </p:stCondLst>
                                        </p:cTn>
                                        <p:tgtEl>
                                          <p:spTgt spid="22"/>
                                        </p:tgtEl>
                                        <p:attrNameLst>
                                          <p:attrName>style.visibility</p:attrName>
                                        </p:attrNameLst>
                                      </p:cBhvr>
                                      <p:to>
                                        <p:strVal val="visible"/>
                                      </p:to>
                                    </p:set>
                                    <p:anim calcmode="lin" valueType="num">
                                      <p:cBhvr additive="base">
                                        <p:cTn id="48" dur="500" fill="hold"/>
                                        <p:tgtEl>
                                          <p:spTgt spid="22"/>
                                        </p:tgtEl>
                                        <p:attrNameLst>
                                          <p:attrName>ppt_x</p:attrName>
                                        </p:attrNameLst>
                                      </p:cBhvr>
                                      <p:tavLst>
                                        <p:tav tm="0">
                                          <p:val>
                                            <p:strVal val="#ppt_x"/>
                                          </p:val>
                                        </p:tav>
                                        <p:tav tm="100000">
                                          <p:val>
                                            <p:strVal val="#ppt_x"/>
                                          </p:val>
                                        </p:tav>
                                      </p:tavLst>
                                    </p:anim>
                                    <p:anim calcmode="lin" valueType="num">
                                      <p:cBhvr additive="base">
                                        <p:cTn id="49" dur="500" fill="hold"/>
                                        <p:tgtEl>
                                          <p:spTgt spid="22"/>
                                        </p:tgtEl>
                                        <p:attrNameLst>
                                          <p:attrName>ppt_y</p:attrName>
                                        </p:attrNameLst>
                                      </p:cBhvr>
                                      <p:tavLst>
                                        <p:tav tm="0">
                                          <p:val>
                                            <p:strVal val="1+#ppt_h/2"/>
                                          </p:val>
                                        </p:tav>
                                        <p:tav tm="100000">
                                          <p:val>
                                            <p:strVal val="#ppt_y"/>
                                          </p:val>
                                        </p:tav>
                                      </p:tavLst>
                                    </p:anim>
                                  </p:childTnLst>
                                </p:cTn>
                              </p:par>
                            </p:childTnLst>
                          </p:cTn>
                        </p:par>
                        <p:par>
                          <p:cTn id="50" fill="hold">
                            <p:stCondLst>
                              <p:cond delay="7000"/>
                            </p:stCondLst>
                            <p:childTnLst>
                              <p:par>
                                <p:cTn id="51" presetID="2" presetClass="entr" presetSubtype="4"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additive="base">
                                        <p:cTn id="53" dur="500" fill="hold"/>
                                        <p:tgtEl>
                                          <p:spTgt spid="21"/>
                                        </p:tgtEl>
                                        <p:attrNameLst>
                                          <p:attrName>ppt_x</p:attrName>
                                        </p:attrNameLst>
                                      </p:cBhvr>
                                      <p:tavLst>
                                        <p:tav tm="0">
                                          <p:val>
                                            <p:strVal val="#ppt_x"/>
                                          </p:val>
                                        </p:tav>
                                        <p:tav tm="100000">
                                          <p:val>
                                            <p:strVal val="#ppt_x"/>
                                          </p:val>
                                        </p:tav>
                                      </p:tavLst>
                                    </p:anim>
                                    <p:anim calcmode="lin" valueType="num">
                                      <p:cBhvr additive="base">
                                        <p:cTn id="54" dur="500" fill="hold"/>
                                        <p:tgtEl>
                                          <p:spTgt spid="21"/>
                                        </p:tgtEl>
                                        <p:attrNameLst>
                                          <p:attrName>ppt_y</p:attrName>
                                        </p:attrNameLst>
                                      </p:cBhvr>
                                      <p:tavLst>
                                        <p:tav tm="0">
                                          <p:val>
                                            <p:strVal val="1+#ppt_h/2"/>
                                          </p:val>
                                        </p:tav>
                                        <p:tav tm="100000">
                                          <p:val>
                                            <p:strVal val="#ppt_y"/>
                                          </p:val>
                                        </p:tav>
                                      </p:tavLst>
                                    </p:anim>
                                  </p:childTnLst>
                                </p:cTn>
                              </p:par>
                            </p:childTnLst>
                          </p:cTn>
                        </p:par>
                        <p:par>
                          <p:cTn id="55" fill="hold">
                            <p:stCondLst>
                              <p:cond delay="7500"/>
                            </p:stCondLst>
                            <p:childTnLst>
                              <p:par>
                                <p:cTn id="56" presetID="2" presetClass="entr" presetSubtype="4" fill="hold" grpId="0" nodeType="after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additive="base">
                                        <p:cTn id="58" dur="500" fill="hold"/>
                                        <p:tgtEl>
                                          <p:spTgt spid="20"/>
                                        </p:tgtEl>
                                        <p:attrNameLst>
                                          <p:attrName>ppt_x</p:attrName>
                                        </p:attrNameLst>
                                      </p:cBhvr>
                                      <p:tavLst>
                                        <p:tav tm="0">
                                          <p:val>
                                            <p:strVal val="#ppt_x"/>
                                          </p:val>
                                        </p:tav>
                                        <p:tav tm="100000">
                                          <p:val>
                                            <p:strVal val="#ppt_x"/>
                                          </p:val>
                                        </p:tav>
                                      </p:tavLst>
                                    </p:anim>
                                    <p:anim calcmode="lin" valueType="num">
                                      <p:cBhvr additive="base">
                                        <p:cTn id="59"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10" grpId="0"/>
      <p:bldP spid="11" grpId="0"/>
      <p:bldP spid="12" grpId="0"/>
      <p:bldP spid="1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137721"/>
            <a:ext cx="4125845"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Meet Cak Kartolo</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841998" y="4132892"/>
            <a:ext cx="2521690" cy="1021874"/>
            <a:chOff x="841998" y="4217300"/>
            <a:chExt cx="2521690" cy="1021874"/>
          </a:xfrm>
        </p:grpSpPr>
        <p:sp>
          <p:nvSpPr>
            <p:cNvPr id="6" name="TextBox 5"/>
            <p:cNvSpPr txBox="1"/>
            <p:nvPr/>
          </p:nvSpPr>
          <p:spPr>
            <a:xfrm>
              <a:off x="1459079" y="4217300"/>
              <a:ext cx="1287533" cy="338554"/>
            </a:xfrm>
            <a:prstGeom prst="rect">
              <a:avLst/>
            </a:prstGeom>
            <a:noFill/>
          </p:spPr>
          <p:txBody>
            <a:bodyPr wrap="none" rtlCol="0">
              <a:spAutoFit/>
            </a:bodyPr>
            <a:lstStyle/>
            <a:p>
              <a:pPr algn="ctr"/>
              <a:r>
                <a:rPr lang="id-ID" sz="1600" dirty="0" smtClean="0">
                  <a:solidFill>
                    <a:schemeClr val="tx2"/>
                  </a:solidFill>
                  <a:latin typeface="Lato" panose="020F0502020204030203" pitchFamily="34" charset="0"/>
                </a:rPr>
                <a:t>Cak Kartolo</a:t>
              </a:r>
              <a:endParaRPr lang="id-ID" sz="1600" dirty="0">
                <a:solidFill>
                  <a:schemeClr val="tx2"/>
                </a:solidFill>
                <a:latin typeface="Lato" panose="020F0502020204030203" pitchFamily="34" charset="0"/>
              </a:endParaRPr>
            </a:p>
          </p:txBody>
        </p:sp>
        <p:sp>
          <p:nvSpPr>
            <p:cNvPr id="7" name="Rectangle 6"/>
            <p:cNvSpPr/>
            <p:nvPr/>
          </p:nvSpPr>
          <p:spPr>
            <a:xfrm>
              <a:off x="841998" y="4808287"/>
              <a:ext cx="2521690" cy="430887"/>
            </a:xfrm>
            <a:prstGeom prst="rect">
              <a:avLst/>
            </a:prstGeom>
          </p:spPr>
          <p:txBody>
            <a:bodyPr wrap="square">
              <a:spAutoFit/>
            </a:bodyPr>
            <a:lstStyle/>
            <a:p>
              <a:pPr algn="ctr"/>
              <a:r>
                <a:rPr lang="id-ID" sz="1100" dirty="0" smtClean="0">
                  <a:solidFill>
                    <a:schemeClr val="bg1">
                      <a:lumMod val="65000"/>
                    </a:schemeClr>
                  </a:solidFill>
                  <a:latin typeface="Lato" panose="020F0502020204030203" pitchFamily="34" charset="0"/>
                </a:rPr>
                <a:t>Suitable for all categories business and personal presentation</a:t>
              </a:r>
              <a:endParaRPr lang="id-ID" sz="1100" dirty="0">
                <a:solidFill>
                  <a:schemeClr val="bg1">
                    <a:lumMod val="65000"/>
                  </a:schemeClr>
                </a:solidFill>
                <a:latin typeface="Lato" panose="020F0502020204030203" pitchFamily="34" charset="0"/>
              </a:endParaRPr>
            </a:p>
          </p:txBody>
        </p:sp>
        <p:sp>
          <p:nvSpPr>
            <p:cNvPr id="8" name="TextBox 7"/>
            <p:cNvSpPr txBox="1"/>
            <p:nvPr/>
          </p:nvSpPr>
          <p:spPr>
            <a:xfrm>
              <a:off x="1550453" y="4462410"/>
              <a:ext cx="1104790" cy="261610"/>
            </a:xfrm>
            <a:prstGeom prst="rect">
              <a:avLst/>
            </a:prstGeom>
            <a:noFill/>
          </p:spPr>
          <p:txBody>
            <a:bodyPr wrap="none" rtlCol="0">
              <a:spAutoFit/>
            </a:bodyPr>
            <a:lstStyle/>
            <a:p>
              <a:pPr algn="ctr"/>
              <a:r>
                <a:rPr lang="id-ID" sz="1100" dirty="0" smtClean="0">
                  <a:solidFill>
                    <a:schemeClr val="bg1">
                      <a:lumMod val="50000"/>
                    </a:schemeClr>
                  </a:solidFill>
                  <a:latin typeface="Lato" panose="020F0502020204030203" pitchFamily="34" charset="0"/>
                </a:rPr>
                <a:t>Administrative</a:t>
              </a:r>
              <a:endParaRPr lang="id-ID" sz="1100" dirty="0">
                <a:solidFill>
                  <a:schemeClr val="bg1">
                    <a:lumMod val="50000"/>
                  </a:schemeClr>
                </a:solidFill>
                <a:latin typeface="Lato" panose="020F0502020204030203" pitchFamily="34" charset="0"/>
              </a:endParaRPr>
            </a:p>
          </p:txBody>
        </p:sp>
      </p:grpSp>
      <p:cxnSp>
        <p:nvCxnSpPr>
          <p:cNvPr id="14" name="Straight Connector 13"/>
          <p:cNvCxnSpPr/>
          <p:nvPr/>
        </p:nvCxnSpPr>
        <p:spPr>
          <a:xfrm>
            <a:off x="3497599" y="1975053"/>
            <a:ext cx="0" cy="387773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44250" y="1975053"/>
            <a:ext cx="0" cy="387773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3736330" y="2402727"/>
            <a:ext cx="2258952" cy="400110"/>
          </a:xfrm>
          <a:prstGeom prst="rect">
            <a:avLst/>
          </a:prstGeom>
          <a:noFill/>
        </p:spPr>
        <p:txBody>
          <a:bodyPr wrap="none" rtlCol="0">
            <a:spAutoFit/>
          </a:bodyPr>
          <a:lstStyle/>
          <a:p>
            <a:r>
              <a:rPr lang="id-ID" sz="2000" dirty="0" smtClean="0">
                <a:solidFill>
                  <a:schemeClr val="bg1">
                    <a:lumMod val="50000"/>
                  </a:schemeClr>
                </a:solidFill>
                <a:latin typeface="Lato" panose="020F0502020204030203" pitchFamily="34" charset="0"/>
              </a:rPr>
              <a:t>Professional Skills</a:t>
            </a:r>
            <a:endParaRPr lang="id-ID" sz="2000" dirty="0">
              <a:solidFill>
                <a:schemeClr val="bg1">
                  <a:lumMod val="50000"/>
                </a:schemeClr>
              </a:solidFill>
              <a:latin typeface="Lato" panose="020F0502020204030203" pitchFamily="34" charset="0"/>
            </a:endParaRPr>
          </a:p>
        </p:txBody>
      </p:sp>
      <p:sp>
        <p:nvSpPr>
          <p:cNvPr id="52" name="TextBox 51"/>
          <p:cNvSpPr txBox="1"/>
          <p:nvPr/>
        </p:nvSpPr>
        <p:spPr>
          <a:xfrm>
            <a:off x="3736330" y="2896794"/>
            <a:ext cx="3451703" cy="276999"/>
          </a:xfrm>
          <a:prstGeom prst="rect">
            <a:avLst/>
          </a:prstGeom>
          <a:noFill/>
        </p:spPr>
        <p:txBody>
          <a:bodyPr wrap="square" rtlCol="0">
            <a:spAutoFit/>
          </a:bodyPr>
          <a:lstStyle/>
          <a:p>
            <a:r>
              <a:rPr lang="id-ID" sz="1200" dirty="0" smtClean="0">
                <a:solidFill>
                  <a:schemeClr val="bg1">
                    <a:lumMod val="65000"/>
                  </a:schemeClr>
                </a:solidFill>
                <a:latin typeface="Lato" panose="020F0502020204030203" pitchFamily="34" charset="0"/>
              </a:rPr>
              <a:t>Something about me that you should know</a:t>
            </a:r>
            <a:endParaRPr lang="en-US" sz="1200" dirty="0">
              <a:solidFill>
                <a:schemeClr val="bg1">
                  <a:lumMod val="65000"/>
                </a:schemeClr>
              </a:solidFill>
              <a:latin typeface="Lato" panose="020F0502020204030203" pitchFamily="34" charset="0"/>
            </a:endParaRPr>
          </a:p>
        </p:txBody>
      </p:sp>
      <p:sp>
        <p:nvSpPr>
          <p:cNvPr id="53" name="TextBox 52"/>
          <p:cNvSpPr txBox="1"/>
          <p:nvPr/>
        </p:nvSpPr>
        <p:spPr>
          <a:xfrm>
            <a:off x="8303770" y="2402727"/>
            <a:ext cx="2329484" cy="400110"/>
          </a:xfrm>
          <a:prstGeom prst="rect">
            <a:avLst/>
          </a:prstGeom>
          <a:noFill/>
        </p:spPr>
        <p:txBody>
          <a:bodyPr wrap="none" rtlCol="0">
            <a:spAutoFit/>
          </a:bodyPr>
          <a:lstStyle/>
          <a:p>
            <a:r>
              <a:rPr lang="id-ID" sz="2000" dirty="0" smtClean="0">
                <a:solidFill>
                  <a:schemeClr val="bg1">
                    <a:lumMod val="50000"/>
                  </a:schemeClr>
                </a:solidFill>
                <a:latin typeface="Lato" panose="020F0502020204030203" pitchFamily="34" charset="0"/>
              </a:rPr>
              <a:t>About Cak Kartolo</a:t>
            </a:r>
            <a:endParaRPr lang="id-ID" sz="2000" dirty="0">
              <a:solidFill>
                <a:schemeClr val="bg1">
                  <a:lumMod val="50000"/>
                </a:schemeClr>
              </a:solidFill>
              <a:latin typeface="Lato" panose="020F0502020204030203" pitchFamily="34" charset="0"/>
            </a:endParaRPr>
          </a:p>
        </p:txBody>
      </p:sp>
      <p:sp>
        <p:nvSpPr>
          <p:cNvPr id="54" name="TextBox 53"/>
          <p:cNvSpPr txBox="1"/>
          <p:nvPr/>
        </p:nvSpPr>
        <p:spPr>
          <a:xfrm>
            <a:off x="8303770" y="2896794"/>
            <a:ext cx="3451703" cy="276999"/>
          </a:xfrm>
          <a:prstGeom prst="rect">
            <a:avLst/>
          </a:prstGeom>
          <a:noFill/>
        </p:spPr>
        <p:txBody>
          <a:bodyPr wrap="square" rtlCol="0">
            <a:spAutoFit/>
          </a:bodyPr>
          <a:lstStyle/>
          <a:p>
            <a:r>
              <a:rPr lang="id-ID" sz="1200" dirty="0" smtClean="0">
                <a:solidFill>
                  <a:schemeClr val="bg1">
                    <a:lumMod val="65000"/>
                  </a:schemeClr>
                </a:solidFill>
                <a:latin typeface="Lato" panose="020F0502020204030203" pitchFamily="34" charset="0"/>
              </a:rPr>
              <a:t>Something about me that you should know</a:t>
            </a:r>
            <a:endParaRPr lang="en-US" sz="1200" dirty="0">
              <a:solidFill>
                <a:schemeClr val="bg1">
                  <a:lumMod val="65000"/>
                </a:schemeClr>
              </a:solidFill>
              <a:latin typeface="Lato" panose="020F0502020204030203" pitchFamily="34" charset="0"/>
            </a:endParaRPr>
          </a:p>
        </p:txBody>
      </p:sp>
      <p:sp>
        <p:nvSpPr>
          <p:cNvPr id="55" name="TextBox 34"/>
          <p:cNvSpPr txBox="1"/>
          <p:nvPr/>
        </p:nvSpPr>
        <p:spPr>
          <a:xfrm>
            <a:off x="8313295" y="3396097"/>
            <a:ext cx="3306262" cy="178510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latin typeface="Lato" panose="020F0502020204030203" pitchFamily="34" charset="0"/>
              </a:rPr>
              <a:t>Suitable for all categories business and personal presentation</a:t>
            </a:r>
            <a:r>
              <a:rPr lang="id-ID" sz="1100" b="1" dirty="0">
                <a:solidFill>
                  <a:schemeClr val="bg1">
                    <a:lumMod val="65000"/>
                  </a:schemeClr>
                </a:solidFill>
                <a:latin typeface="Lato" panose="020F0502020204030203" pitchFamily="34" charset="0"/>
              </a:rPr>
              <a:t>,</a:t>
            </a:r>
            <a:r>
              <a:rPr lang="id-ID" sz="1100" dirty="0">
                <a:solidFill>
                  <a:schemeClr val="bg1">
                    <a:lumMod val="65000"/>
                  </a:schemeClr>
                </a:solidFill>
                <a:latin typeface="Lato" panose="020F0502020204030203" pitchFamily="34" charset="0"/>
              </a:rPr>
              <a:t> eaque ipsa quae ab illo inventore veritatis et quasi architecto beatae vitae dicta sunt explicabo. Suitable for all categories </a:t>
            </a:r>
            <a:r>
              <a:rPr lang="id-ID" sz="1100" b="1" dirty="0">
                <a:solidFill>
                  <a:schemeClr val="bg1">
                    <a:lumMod val="65000"/>
                  </a:schemeClr>
                </a:solidFill>
                <a:latin typeface="Lato" panose="020F0502020204030203" pitchFamily="34" charset="0"/>
              </a:rPr>
              <a:t>business</a:t>
            </a:r>
            <a:r>
              <a:rPr lang="id-ID" sz="1100" dirty="0">
                <a:solidFill>
                  <a:schemeClr val="bg1">
                    <a:lumMod val="65000"/>
                  </a:schemeClr>
                </a:solidFill>
                <a:latin typeface="Lato" panose="020F0502020204030203" pitchFamily="34" charset="0"/>
              </a:rPr>
              <a:t> and </a:t>
            </a:r>
            <a:r>
              <a:rPr lang="id-ID" sz="1100" b="1" dirty="0">
                <a:solidFill>
                  <a:schemeClr val="bg1">
                    <a:lumMod val="65000"/>
                  </a:schemeClr>
                </a:solidFill>
                <a:latin typeface="Lato" panose="020F0502020204030203" pitchFamily="34" charset="0"/>
              </a:rPr>
              <a:t>personal presentation,</a:t>
            </a:r>
            <a:r>
              <a:rPr lang="id-ID" sz="1100" dirty="0">
                <a:solidFill>
                  <a:schemeClr val="bg1">
                    <a:lumMod val="65000"/>
                  </a:schemeClr>
                </a:solidFill>
                <a:latin typeface="Lato" panose="020F0502020204030203" pitchFamily="34" charset="0"/>
              </a:rPr>
              <a:t> </a:t>
            </a:r>
            <a:endParaRPr lang="id-ID" sz="1100" dirty="0" smtClean="0">
              <a:solidFill>
                <a:schemeClr val="bg1">
                  <a:lumMod val="65000"/>
                </a:schemeClr>
              </a:solidFill>
              <a:latin typeface="Lato" panose="020F0502020204030203" pitchFamily="34" charset="0"/>
            </a:endParaRPr>
          </a:p>
          <a:p>
            <a:endParaRPr lang="id-ID" sz="1100" dirty="0">
              <a:solidFill>
                <a:schemeClr val="bg1">
                  <a:lumMod val="65000"/>
                </a:schemeClr>
              </a:solidFill>
              <a:latin typeface="Lato" panose="020F0502020204030203" pitchFamily="34" charset="0"/>
            </a:endParaRPr>
          </a:p>
          <a:p>
            <a:r>
              <a:rPr lang="id-ID" sz="1100" dirty="0" smtClean="0">
                <a:solidFill>
                  <a:schemeClr val="bg1">
                    <a:lumMod val="65000"/>
                  </a:schemeClr>
                </a:solidFill>
                <a:latin typeface="Lato" panose="020F0502020204030203" pitchFamily="34" charset="0"/>
              </a:rPr>
              <a:t>eaque </a:t>
            </a:r>
            <a:r>
              <a:rPr lang="id-ID" sz="1100" dirty="0">
                <a:solidFill>
                  <a:schemeClr val="bg1">
                    <a:lumMod val="65000"/>
                  </a:schemeClr>
                </a:solidFill>
                <a:latin typeface="Lato" panose="020F0502020204030203" pitchFamily="34" charset="0"/>
              </a:rPr>
              <a:t>ipsa quae ab illo eaque ipsa quae ab illo inventore veritatis et quasi architecto beatae vitae dicta sunt explicabo. Suitable for all categories business and personal presentation</a:t>
            </a:r>
            <a:endParaRPr lang="en-US" sz="1100" dirty="0">
              <a:solidFill>
                <a:schemeClr val="bg1">
                  <a:lumMod val="65000"/>
                </a:schemeClr>
              </a:solidFill>
              <a:latin typeface="Lato" panose="020F0502020204030203" pitchFamily="34" charset="0"/>
            </a:endParaRPr>
          </a:p>
        </p:txBody>
      </p:sp>
      <p:cxnSp>
        <p:nvCxnSpPr>
          <p:cNvPr id="56" name="Straight Connector 55"/>
          <p:cNvCxnSpPr/>
          <p:nvPr/>
        </p:nvCxnSpPr>
        <p:spPr>
          <a:xfrm>
            <a:off x="1728439" y="4093245"/>
            <a:ext cx="744351" cy="0"/>
          </a:xfrm>
          <a:prstGeom prst="line">
            <a:avLst/>
          </a:prstGeom>
          <a:ln w="12700">
            <a:solidFill>
              <a:schemeClr val="tx2"/>
            </a:solidFill>
            <a:prstDash val="sysDash"/>
          </a:ln>
        </p:spPr>
        <p:style>
          <a:lnRef idx="1">
            <a:schemeClr val="accent1"/>
          </a:lnRef>
          <a:fillRef idx="0">
            <a:schemeClr val="accent1"/>
          </a:fillRef>
          <a:effectRef idx="0">
            <a:schemeClr val="accent1"/>
          </a:effectRef>
          <a:fontRef idx="minor">
            <a:schemeClr val="tx1"/>
          </a:fontRef>
        </p:style>
      </p:cxnSp>
      <p:grpSp>
        <p:nvGrpSpPr>
          <p:cNvPr id="57" name="Group 56"/>
          <p:cNvGrpSpPr>
            <a:grpSpLocks noChangeAspect="1"/>
          </p:cNvGrpSpPr>
          <p:nvPr/>
        </p:nvGrpSpPr>
        <p:grpSpPr>
          <a:xfrm>
            <a:off x="1298878" y="2347912"/>
            <a:ext cx="1620000" cy="1620000"/>
            <a:chOff x="5385173" y="1917525"/>
            <a:chExt cx="1440000" cy="1440000"/>
          </a:xfrm>
        </p:grpSpPr>
        <p:sp>
          <p:nvSpPr>
            <p:cNvPr id="58" name="Oval 57"/>
            <p:cNvSpPr>
              <a:spLocks noChangeAspect="1"/>
            </p:cNvSpPr>
            <p:nvPr/>
          </p:nvSpPr>
          <p:spPr>
            <a:xfrm>
              <a:off x="5385173" y="1917525"/>
              <a:ext cx="1440000" cy="1440000"/>
            </a:xfrm>
            <a:prstGeom prst="ellipse">
              <a:avLst/>
            </a:prstGeom>
            <a:solidFill>
              <a:schemeClr val="bg1">
                <a:lumMod val="85000"/>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p:nvSpPr>
          <p:spPr>
            <a:xfrm>
              <a:off x="5475173" y="2007525"/>
              <a:ext cx="1260000" cy="1260000"/>
            </a:xfrm>
            <a:prstGeom prst="ellipse">
              <a:avLst/>
            </a:prstGeom>
            <a:solidFill>
              <a:schemeClr val="bg1">
                <a:lumMod val="50000"/>
              </a:schemeClr>
            </a:solidFill>
            <a:ln w="25400">
              <a:solidFill>
                <a:schemeClr val="tx2">
                  <a:lumMod val="60000"/>
                  <a:lumOff val="40000"/>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0" name="Group 59"/>
          <p:cNvGrpSpPr/>
          <p:nvPr/>
        </p:nvGrpSpPr>
        <p:grpSpPr>
          <a:xfrm>
            <a:off x="4821591" y="3459294"/>
            <a:ext cx="2873824" cy="145143"/>
            <a:chOff x="5805714" y="2264228"/>
            <a:chExt cx="2873824" cy="145143"/>
          </a:xfrm>
          <a:noFill/>
        </p:grpSpPr>
        <p:sp>
          <p:nvSpPr>
            <p:cNvPr id="61" name="Rounded Rectangle 60"/>
            <p:cNvSpPr/>
            <p:nvPr/>
          </p:nvSpPr>
          <p:spPr>
            <a:xfrm>
              <a:off x="5805714"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62" name="Rounded Rectangle 61"/>
            <p:cNvSpPr/>
            <p:nvPr/>
          </p:nvSpPr>
          <p:spPr>
            <a:xfrm>
              <a:off x="638628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63" name="Rounded Rectangle 62"/>
            <p:cNvSpPr/>
            <p:nvPr/>
          </p:nvSpPr>
          <p:spPr>
            <a:xfrm>
              <a:off x="696685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64" name="Rounded Rectangle 63"/>
            <p:cNvSpPr/>
            <p:nvPr/>
          </p:nvSpPr>
          <p:spPr>
            <a:xfrm>
              <a:off x="7547425" y="2264228"/>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65" name="Rounded Rectangle 64"/>
            <p:cNvSpPr/>
            <p:nvPr/>
          </p:nvSpPr>
          <p:spPr>
            <a:xfrm>
              <a:off x="8127995" y="2264228"/>
              <a:ext cx="551543" cy="145142"/>
            </a:xfrm>
            <a:prstGeom prst="round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66" name="Title 13"/>
          <p:cNvSpPr txBox="1">
            <a:spLocks/>
          </p:cNvSpPr>
          <p:nvPr/>
        </p:nvSpPr>
        <p:spPr>
          <a:xfrm>
            <a:off x="3749620" y="3390098"/>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Powerpoint</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72" name="Group 71"/>
          <p:cNvGrpSpPr/>
          <p:nvPr/>
        </p:nvGrpSpPr>
        <p:grpSpPr>
          <a:xfrm>
            <a:off x="4832809" y="3850074"/>
            <a:ext cx="2873824" cy="145143"/>
            <a:chOff x="5805714" y="2264228"/>
            <a:chExt cx="2873824" cy="145143"/>
          </a:xfrm>
          <a:noFill/>
        </p:grpSpPr>
        <p:sp>
          <p:nvSpPr>
            <p:cNvPr id="73" name="Rounded Rectangle 72"/>
            <p:cNvSpPr/>
            <p:nvPr/>
          </p:nvSpPr>
          <p:spPr>
            <a:xfrm>
              <a:off x="5805714"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74" name="Rounded Rectangle 73"/>
            <p:cNvSpPr/>
            <p:nvPr/>
          </p:nvSpPr>
          <p:spPr>
            <a:xfrm>
              <a:off x="638628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75" name="Rounded Rectangle 74"/>
            <p:cNvSpPr/>
            <p:nvPr/>
          </p:nvSpPr>
          <p:spPr>
            <a:xfrm>
              <a:off x="696685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76" name="Rounded Rectangle 75"/>
            <p:cNvSpPr/>
            <p:nvPr/>
          </p:nvSpPr>
          <p:spPr>
            <a:xfrm>
              <a:off x="754742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77" name="Rounded Rectangle 76"/>
            <p:cNvSpPr/>
            <p:nvPr/>
          </p:nvSpPr>
          <p:spPr>
            <a:xfrm>
              <a:off x="812799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78" name="Title 13"/>
          <p:cNvSpPr txBox="1">
            <a:spLocks/>
          </p:cNvSpPr>
          <p:nvPr/>
        </p:nvSpPr>
        <p:spPr>
          <a:xfrm>
            <a:off x="3760838" y="3794946"/>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Css</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82" name="Group 81"/>
          <p:cNvGrpSpPr/>
          <p:nvPr/>
        </p:nvGrpSpPr>
        <p:grpSpPr>
          <a:xfrm>
            <a:off x="4836105" y="4233717"/>
            <a:ext cx="2873824" cy="145143"/>
            <a:chOff x="5805714" y="2264228"/>
            <a:chExt cx="2873824" cy="145143"/>
          </a:xfrm>
          <a:noFill/>
        </p:grpSpPr>
        <p:sp>
          <p:nvSpPr>
            <p:cNvPr id="83" name="Rounded Rectangle 82"/>
            <p:cNvSpPr/>
            <p:nvPr/>
          </p:nvSpPr>
          <p:spPr>
            <a:xfrm>
              <a:off x="5805714"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84" name="Rounded Rectangle 83"/>
            <p:cNvSpPr/>
            <p:nvPr/>
          </p:nvSpPr>
          <p:spPr>
            <a:xfrm>
              <a:off x="6386285"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85" name="Rounded Rectangle 84"/>
            <p:cNvSpPr/>
            <p:nvPr/>
          </p:nvSpPr>
          <p:spPr>
            <a:xfrm>
              <a:off x="6966855" y="2264229"/>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86" name="Rounded Rectangle 85"/>
            <p:cNvSpPr/>
            <p:nvPr/>
          </p:nvSpPr>
          <p:spPr>
            <a:xfrm>
              <a:off x="754742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87" name="Rounded Rectangle 86"/>
            <p:cNvSpPr/>
            <p:nvPr/>
          </p:nvSpPr>
          <p:spPr>
            <a:xfrm>
              <a:off x="812799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88" name="Title 13"/>
          <p:cNvSpPr txBox="1">
            <a:spLocks/>
          </p:cNvSpPr>
          <p:nvPr/>
        </p:nvSpPr>
        <p:spPr>
          <a:xfrm>
            <a:off x="3764134" y="4178589"/>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Photoshop</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93" name="Group 92"/>
          <p:cNvGrpSpPr/>
          <p:nvPr/>
        </p:nvGrpSpPr>
        <p:grpSpPr>
          <a:xfrm>
            <a:off x="4832809" y="4627395"/>
            <a:ext cx="2873824" cy="145143"/>
            <a:chOff x="5805714" y="2264228"/>
            <a:chExt cx="2873824" cy="145143"/>
          </a:xfrm>
          <a:noFill/>
        </p:grpSpPr>
        <p:sp>
          <p:nvSpPr>
            <p:cNvPr id="94" name="Rounded Rectangle 93"/>
            <p:cNvSpPr/>
            <p:nvPr/>
          </p:nvSpPr>
          <p:spPr>
            <a:xfrm>
              <a:off x="5805714"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95" name="Rounded Rectangle 94"/>
            <p:cNvSpPr/>
            <p:nvPr/>
          </p:nvSpPr>
          <p:spPr>
            <a:xfrm>
              <a:off x="6386285"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96" name="Rounded Rectangle 95"/>
            <p:cNvSpPr/>
            <p:nvPr/>
          </p:nvSpPr>
          <p:spPr>
            <a:xfrm>
              <a:off x="6966855"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97" name="Rounded Rectangle 96"/>
            <p:cNvSpPr/>
            <p:nvPr/>
          </p:nvSpPr>
          <p:spPr>
            <a:xfrm>
              <a:off x="7547425" y="2264228"/>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98" name="Rounded Rectangle 97"/>
            <p:cNvSpPr/>
            <p:nvPr/>
          </p:nvSpPr>
          <p:spPr>
            <a:xfrm>
              <a:off x="8127995" y="2264228"/>
              <a:ext cx="551543" cy="145142"/>
            </a:xfrm>
            <a:prstGeom prst="roundRect">
              <a:avLst/>
            </a:prstGeom>
            <a:grp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99" name="Title 13"/>
          <p:cNvSpPr txBox="1">
            <a:spLocks/>
          </p:cNvSpPr>
          <p:nvPr/>
        </p:nvSpPr>
        <p:spPr>
          <a:xfrm>
            <a:off x="3760838" y="4572267"/>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Indesign</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105" name="Group 104"/>
          <p:cNvGrpSpPr/>
          <p:nvPr/>
        </p:nvGrpSpPr>
        <p:grpSpPr>
          <a:xfrm>
            <a:off x="4821591" y="5013936"/>
            <a:ext cx="2873824" cy="145143"/>
            <a:chOff x="5805714" y="2264228"/>
            <a:chExt cx="2873824" cy="145143"/>
          </a:xfrm>
          <a:noFill/>
        </p:grpSpPr>
        <p:sp>
          <p:nvSpPr>
            <p:cNvPr id="106" name="Rounded Rectangle 105"/>
            <p:cNvSpPr/>
            <p:nvPr/>
          </p:nvSpPr>
          <p:spPr>
            <a:xfrm>
              <a:off x="5805714"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07" name="Rounded Rectangle 106"/>
            <p:cNvSpPr/>
            <p:nvPr/>
          </p:nvSpPr>
          <p:spPr>
            <a:xfrm>
              <a:off x="6386285"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08" name="Rounded Rectangle 107"/>
            <p:cNvSpPr/>
            <p:nvPr/>
          </p:nvSpPr>
          <p:spPr>
            <a:xfrm>
              <a:off x="6966855"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09" name="Rounded Rectangle 108"/>
            <p:cNvSpPr/>
            <p:nvPr/>
          </p:nvSpPr>
          <p:spPr>
            <a:xfrm>
              <a:off x="7547425" y="2264228"/>
              <a:ext cx="551543" cy="145142"/>
            </a:xfrm>
            <a:prstGeom prst="roundRect">
              <a:avLst/>
            </a:prstGeom>
            <a:grp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10" name="Rounded Rectangle 109"/>
            <p:cNvSpPr/>
            <p:nvPr/>
          </p:nvSpPr>
          <p:spPr>
            <a:xfrm>
              <a:off x="8127995" y="2264228"/>
              <a:ext cx="551543" cy="145142"/>
            </a:xfrm>
            <a:prstGeom prst="roundRect">
              <a:avLst/>
            </a:prstGeom>
            <a:grp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111" name="Title 13"/>
          <p:cNvSpPr txBox="1">
            <a:spLocks/>
          </p:cNvSpPr>
          <p:nvPr/>
        </p:nvSpPr>
        <p:spPr>
          <a:xfrm>
            <a:off x="3749620" y="4958808"/>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Illustrator</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126" name="Group 125"/>
          <p:cNvGrpSpPr/>
          <p:nvPr/>
        </p:nvGrpSpPr>
        <p:grpSpPr>
          <a:xfrm>
            <a:off x="2117464" y="5186749"/>
            <a:ext cx="201178" cy="201179"/>
            <a:chOff x="1006406" y="5612169"/>
            <a:chExt cx="396603" cy="396603"/>
          </a:xfrm>
        </p:grpSpPr>
        <p:sp>
          <p:nvSpPr>
            <p:cNvPr id="127"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128"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129" name="Group 128"/>
          <p:cNvGrpSpPr/>
          <p:nvPr/>
        </p:nvGrpSpPr>
        <p:grpSpPr>
          <a:xfrm>
            <a:off x="2340135" y="5186031"/>
            <a:ext cx="203027" cy="203027"/>
            <a:chOff x="1567775" y="4933138"/>
            <a:chExt cx="400248" cy="400247"/>
          </a:xfrm>
        </p:grpSpPr>
        <p:sp>
          <p:nvSpPr>
            <p:cNvPr id="130"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131"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132" name="Group 131"/>
          <p:cNvGrpSpPr/>
          <p:nvPr/>
        </p:nvGrpSpPr>
        <p:grpSpPr>
          <a:xfrm>
            <a:off x="1894813" y="5184900"/>
            <a:ext cx="201178" cy="203028"/>
            <a:chOff x="1006406" y="4216039"/>
            <a:chExt cx="396603" cy="400248"/>
          </a:xfrm>
        </p:grpSpPr>
        <p:sp>
          <p:nvSpPr>
            <p:cNvPr id="133"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134"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135" name="Group 134"/>
          <p:cNvGrpSpPr/>
          <p:nvPr/>
        </p:nvGrpSpPr>
        <p:grpSpPr>
          <a:xfrm>
            <a:off x="1674477" y="5184900"/>
            <a:ext cx="201548" cy="203028"/>
            <a:chOff x="445038" y="4216039"/>
            <a:chExt cx="397332" cy="400248"/>
          </a:xfrm>
        </p:grpSpPr>
        <p:sp>
          <p:nvSpPr>
            <p:cNvPr id="136"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137"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spTree>
    <p:extLst>
      <p:ext uri="{BB962C8B-B14F-4D97-AF65-F5344CB8AC3E}">
        <p14:creationId xmlns:p14="http://schemas.microsoft.com/office/powerpoint/2010/main" val="39102538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1500"/>
                                  </p:stCondLst>
                                  <p:childTnLst>
                                    <p:set>
                                      <p:cBhvr>
                                        <p:cTn id="12" dur="1" fill="hold">
                                          <p:stCondLst>
                                            <p:cond delay="0"/>
                                          </p:stCondLst>
                                        </p:cTn>
                                        <p:tgtEl>
                                          <p:spTgt spid="57"/>
                                        </p:tgtEl>
                                        <p:attrNameLst>
                                          <p:attrName>style.visibility</p:attrName>
                                        </p:attrNameLst>
                                      </p:cBhvr>
                                      <p:to>
                                        <p:strVal val="visible"/>
                                      </p:to>
                                    </p:set>
                                    <p:animEffect transition="in" filter="barn(outVertical)">
                                      <p:cBhvr>
                                        <p:cTn id="13" dur="1000"/>
                                        <p:tgtEl>
                                          <p:spTgt spid="57"/>
                                        </p:tgtEl>
                                      </p:cBhvr>
                                    </p:animEffect>
                                  </p:childTnLst>
                                </p:cTn>
                              </p:par>
                            </p:childTnLst>
                          </p:cTn>
                        </p:par>
                        <p:par>
                          <p:cTn id="14" fill="hold">
                            <p:stCondLst>
                              <p:cond delay="2500"/>
                            </p:stCondLst>
                            <p:childTnLst>
                              <p:par>
                                <p:cTn id="15" presetID="10" presetClass="entr" presetSubtype="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childTnLst>
                          </p:cTn>
                        </p:par>
                        <p:par>
                          <p:cTn id="18" fill="hold">
                            <p:stCondLst>
                              <p:cond delay="3000"/>
                            </p:stCondLst>
                            <p:childTnLst>
                              <p:par>
                                <p:cTn id="19" presetID="42"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10" presetClass="entr" presetSubtype="0" fill="hold" nodeType="afterEffect">
                                  <p:stCondLst>
                                    <p:cond delay="0"/>
                                  </p:stCondLst>
                                  <p:childTnLst>
                                    <p:set>
                                      <p:cBhvr>
                                        <p:cTn id="26" dur="1" fill="hold">
                                          <p:stCondLst>
                                            <p:cond delay="0"/>
                                          </p:stCondLst>
                                        </p:cTn>
                                        <p:tgtEl>
                                          <p:spTgt spid="135"/>
                                        </p:tgtEl>
                                        <p:attrNameLst>
                                          <p:attrName>style.visibility</p:attrName>
                                        </p:attrNameLst>
                                      </p:cBhvr>
                                      <p:to>
                                        <p:strVal val="visible"/>
                                      </p:to>
                                    </p:set>
                                    <p:animEffect transition="in" filter="fade">
                                      <p:cBhvr>
                                        <p:cTn id="27" dur="500"/>
                                        <p:tgtEl>
                                          <p:spTgt spid="135"/>
                                        </p:tgtEl>
                                      </p:cBhvr>
                                    </p:animEffect>
                                  </p:childTnLst>
                                </p:cTn>
                              </p:par>
                            </p:childTnLst>
                          </p:cTn>
                        </p:par>
                        <p:par>
                          <p:cTn id="28" fill="hold">
                            <p:stCondLst>
                              <p:cond delay="4500"/>
                            </p:stCondLst>
                            <p:childTnLst>
                              <p:par>
                                <p:cTn id="29" presetID="10" presetClass="entr" presetSubtype="0" fill="hold" nodeType="afterEffect">
                                  <p:stCondLst>
                                    <p:cond delay="0"/>
                                  </p:stCondLst>
                                  <p:childTnLst>
                                    <p:set>
                                      <p:cBhvr>
                                        <p:cTn id="30" dur="1" fill="hold">
                                          <p:stCondLst>
                                            <p:cond delay="0"/>
                                          </p:stCondLst>
                                        </p:cTn>
                                        <p:tgtEl>
                                          <p:spTgt spid="132"/>
                                        </p:tgtEl>
                                        <p:attrNameLst>
                                          <p:attrName>style.visibility</p:attrName>
                                        </p:attrNameLst>
                                      </p:cBhvr>
                                      <p:to>
                                        <p:strVal val="visible"/>
                                      </p:to>
                                    </p:set>
                                    <p:animEffect transition="in" filter="fade">
                                      <p:cBhvr>
                                        <p:cTn id="31" dur="500"/>
                                        <p:tgtEl>
                                          <p:spTgt spid="132"/>
                                        </p:tgtEl>
                                      </p:cBhvr>
                                    </p:animEffect>
                                  </p:childTnLst>
                                </p:cTn>
                              </p:par>
                            </p:childTnLst>
                          </p:cTn>
                        </p:par>
                        <p:par>
                          <p:cTn id="32" fill="hold">
                            <p:stCondLst>
                              <p:cond delay="5000"/>
                            </p:stCondLst>
                            <p:childTnLst>
                              <p:par>
                                <p:cTn id="33" presetID="10" presetClass="entr" presetSubtype="0"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fade">
                                      <p:cBhvr>
                                        <p:cTn id="35" dur="500"/>
                                        <p:tgtEl>
                                          <p:spTgt spid="126"/>
                                        </p:tgtEl>
                                      </p:cBhvr>
                                    </p:animEffect>
                                  </p:childTnLst>
                                </p:cTn>
                              </p:par>
                            </p:childTnLst>
                          </p:cTn>
                        </p:par>
                        <p:par>
                          <p:cTn id="36" fill="hold">
                            <p:stCondLst>
                              <p:cond delay="5500"/>
                            </p:stCondLst>
                            <p:childTnLst>
                              <p:par>
                                <p:cTn id="37" presetID="10" presetClass="entr" presetSubtype="0" fill="hold" nodeType="afterEffect">
                                  <p:stCondLst>
                                    <p:cond delay="0"/>
                                  </p:stCondLst>
                                  <p:childTnLst>
                                    <p:set>
                                      <p:cBhvr>
                                        <p:cTn id="38" dur="1" fill="hold">
                                          <p:stCondLst>
                                            <p:cond delay="0"/>
                                          </p:stCondLst>
                                        </p:cTn>
                                        <p:tgtEl>
                                          <p:spTgt spid="129"/>
                                        </p:tgtEl>
                                        <p:attrNameLst>
                                          <p:attrName>style.visibility</p:attrName>
                                        </p:attrNameLst>
                                      </p:cBhvr>
                                      <p:to>
                                        <p:strVal val="visible"/>
                                      </p:to>
                                    </p:set>
                                    <p:animEffect transition="in" filter="fade">
                                      <p:cBhvr>
                                        <p:cTn id="39" dur="500"/>
                                        <p:tgtEl>
                                          <p:spTgt spid="129"/>
                                        </p:tgtEl>
                                      </p:cBhvr>
                                    </p:animEffect>
                                  </p:childTnLst>
                                </p:cTn>
                              </p:par>
                              <p:par>
                                <p:cTn id="40" presetID="22" presetClass="entr" presetSubtype="4" fill="hold" nodeType="withEffect">
                                  <p:stCondLst>
                                    <p:cond delay="50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par>
                          <p:cTn id="43" fill="hold">
                            <p:stCondLst>
                              <p:cond delay="6500"/>
                            </p:stCondLst>
                            <p:childTnLst>
                              <p:par>
                                <p:cTn id="44" presetID="10" presetClass="entr" presetSubtype="0"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500"/>
                                        <p:tgtEl>
                                          <p:spTgt spid="52"/>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wipe(left)">
                                      <p:cBhvr>
                                        <p:cTn id="52" dur="500"/>
                                        <p:tgtEl>
                                          <p:spTgt spid="66"/>
                                        </p:tgtEl>
                                      </p:cBhvr>
                                    </p:animEffect>
                                  </p:childTnLst>
                                </p:cTn>
                              </p:par>
                              <p:par>
                                <p:cTn id="53" presetID="22" presetClass="entr" presetSubtype="8" fill="hold" nodeType="withEffect">
                                  <p:stCondLst>
                                    <p:cond delay="500"/>
                                  </p:stCondLst>
                                  <p:childTnLst>
                                    <p:set>
                                      <p:cBhvr>
                                        <p:cTn id="54" dur="1" fill="hold">
                                          <p:stCondLst>
                                            <p:cond delay="0"/>
                                          </p:stCondLst>
                                        </p:cTn>
                                        <p:tgtEl>
                                          <p:spTgt spid="60"/>
                                        </p:tgtEl>
                                        <p:attrNameLst>
                                          <p:attrName>style.visibility</p:attrName>
                                        </p:attrNameLst>
                                      </p:cBhvr>
                                      <p:to>
                                        <p:strVal val="visible"/>
                                      </p:to>
                                    </p:set>
                                    <p:animEffect transition="in" filter="wipe(left)">
                                      <p:cBhvr>
                                        <p:cTn id="55" dur="500"/>
                                        <p:tgtEl>
                                          <p:spTgt spid="60"/>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78"/>
                                        </p:tgtEl>
                                        <p:attrNameLst>
                                          <p:attrName>style.visibility</p:attrName>
                                        </p:attrNameLst>
                                      </p:cBhvr>
                                      <p:to>
                                        <p:strVal val="visible"/>
                                      </p:to>
                                    </p:set>
                                    <p:animEffect transition="in" filter="wipe(left)">
                                      <p:cBhvr>
                                        <p:cTn id="58" dur="500"/>
                                        <p:tgtEl>
                                          <p:spTgt spid="78"/>
                                        </p:tgtEl>
                                      </p:cBhvr>
                                    </p:animEffect>
                                  </p:childTnLst>
                                </p:cTn>
                              </p:par>
                              <p:par>
                                <p:cTn id="59" presetID="22" presetClass="entr" presetSubtype="8" fill="hold" nodeType="withEffect">
                                  <p:stCondLst>
                                    <p:cond delay="500"/>
                                  </p:stCondLst>
                                  <p:childTnLst>
                                    <p:set>
                                      <p:cBhvr>
                                        <p:cTn id="60" dur="1" fill="hold">
                                          <p:stCondLst>
                                            <p:cond delay="0"/>
                                          </p:stCondLst>
                                        </p:cTn>
                                        <p:tgtEl>
                                          <p:spTgt spid="72"/>
                                        </p:tgtEl>
                                        <p:attrNameLst>
                                          <p:attrName>style.visibility</p:attrName>
                                        </p:attrNameLst>
                                      </p:cBhvr>
                                      <p:to>
                                        <p:strVal val="visible"/>
                                      </p:to>
                                    </p:set>
                                    <p:animEffect transition="in" filter="wipe(left)">
                                      <p:cBhvr>
                                        <p:cTn id="61" dur="500"/>
                                        <p:tgtEl>
                                          <p:spTgt spid="72"/>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8"/>
                                        </p:tgtEl>
                                        <p:attrNameLst>
                                          <p:attrName>style.visibility</p:attrName>
                                        </p:attrNameLst>
                                      </p:cBhvr>
                                      <p:to>
                                        <p:strVal val="visible"/>
                                      </p:to>
                                    </p:set>
                                    <p:animEffect transition="in" filter="wipe(left)">
                                      <p:cBhvr>
                                        <p:cTn id="64" dur="500"/>
                                        <p:tgtEl>
                                          <p:spTgt spid="88"/>
                                        </p:tgtEl>
                                      </p:cBhvr>
                                    </p:animEffect>
                                  </p:childTnLst>
                                </p:cTn>
                              </p:par>
                              <p:par>
                                <p:cTn id="65" presetID="22" presetClass="entr" presetSubtype="8" fill="hold" nodeType="withEffect">
                                  <p:stCondLst>
                                    <p:cond delay="500"/>
                                  </p:stCondLst>
                                  <p:childTnLst>
                                    <p:set>
                                      <p:cBhvr>
                                        <p:cTn id="66" dur="1" fill="hold">
                                          <p:stCondLst>
                                            <p:cond delay="0"/>
                                          </p:stCondLst>
                                        </p:cTn>
                                        <p:tgtEl>
                                          <p:spTgt spid="82"/>
                                        </p:tgtEl>
                                        <p:attrNameLst>
                                          <p:attrName>style.visibility</p:attrName>
                                        </p:attrNameLst>
                                      </p:cBhvr>
                                      <p:to>
                                        <p:strVal val="visible"/>
                                      </p:to>
                                    </p:set>
                                    <p:animEffect transition="in" filter="wipe(left)">
                                      <p:cBhvr>
                                        <p:cTn id="67" dur="500"/>
                                        <p:tgtEl>
                                          <p:spTgt spid="8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9"/>
                                        </p:tgtEl>
                                        <p:attrNameLst>
                                          <p:attrName>style.visibility</p:attrName>
                                        </p:attrNameLst>
                                      </p:cBhvr>
                                      <p:to>
                                        <p:strVal val="visible"/>
                                      </p:to>
                                    </p:set>
                                    <p:animEffect transition="in" filter="wipe(left)">
                                      <p:cBhvr>
                                        <p:cTn id="70" dur="500"/>
                                        <p:tgtEl>
                                          <p:spTgt spid="99"/>
                                        </p:tgtEl>
                                      </p:cBhvr>
                                    </p:animEffect>
                                  </p:childTnLst>
                                </p:cTn>
                              </p:par>
                              <p:par>
                                <p:cTn id="71" presetID="22" presetClass="entr" presetSubtype="8" fill="hold" nodeType="withEffect">
                                  <p:stCondLst>
                                    <p:cond delay="500"/>
                                  </p:stCondLst>
                                  <p:childTnLst>
                                    <p:set>
                                      <p:cBhvr>
                                        <p:cTn id="72" dur="1" fill="hold">
                                          <p:stCondLst>
                                            <p:cond delay="0"/>
                                          </p:stCondLst>
                                        </p:cTn>
                                        <p:tgtEl>
                                          <p:spTgt spid="93"/>
                                        </p:tgtEl>
                                        <p:attrNameLst>
                                          <p:attrName>style.visibility</p:attrName>
                                        </p:attrNameLst>
                                      </p:cBhvr>
                                      <p:to>
                                        <p:strVal val="visible"/>
                                      </p:to>
                                    </p:set>
                                    <p:animEffect transition="in" filter="wipe(left)">
                                      <p:cBhvr>
                                        <p:cTn id="73" dur="500"/>
                                        <p:tgtEl>
                                          <p:spTgt spid="93"/>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11"/>
                                        </p:tgtEl>
                                        <p:attrNameLst>
                                          <p:attrName>style.visibility</p:attrName>
                                        </p:attrNameLst>
                                      </p:cBhvr>
                                      <p:to>
                                        <p:strVal val="visible"/>
                                      </p:to>
                                    </p:set>
                                    <p:animEffect transition="in" filter="wipe(left)">
                                      <p:cBhvr>
                                        <p:cTn id="76" dur="500"/>
                                        <p:tgtEl>
                                          <p:spTgt spid="111"/>
                                        </p:tgtEl>
                                      </p:cBhvr>
                                    </p:animEffect>
                                  </p:childTnLst>
                                </p:cTn>
                              </p:par>
                              <p:par>
                                <p:cTn id="77" presetID="22" presetClass="entr" presetSubtype="8" fill="hold" nodeType="withEffect">
                                  <p:stCondLst>
                                    <p:cond delay="500"/>
                                  </p:stCondLst>
                                  <p:childTnLst>
                                    <p:set>
                                      <p:cBhvr>
                                        <p:cTn id="78" dur="1" fill="hold">
                                          <p:stCondLst>
                                            <p:cond delay="0"/>
                                          </p:stCondLst>
                                        </p:cTn>
                                        <p:tgtEl>
                                          <p:spTgt spid="105"/>
                                        </p:tgtEl>
                                        <p:attrNameLst>
                                          <p:attrName>style.visibility</p:attrName>
                                        </p:attrNameLst>
                                      </p:cBhvr>
                                      <p:to>
                                        <p:strVal val="visible"/>
                                      </p:to>
                                    </p:set>
                                    <p:animEffect transition="in" filter="wipe(left)">
                                      <p:cBhvr>
                                        <p:cTn id="79" dur="500"/>
                                        <p:tgtEl>
                                          <p:spTgt spid="105"/>
                                        </p:tgtEl>
                                      </p:cBhvr>
                                    </p:animEffect>
                                  </p:childTnLst>
                                </p:cTn>
                              </p:par>
                              <p:par>
                                <p:cTn id="80" presetID="22" presetClass="entr" presetSubtype="4" fill="hold" nodeType="withEffect">
                                  <p:stCondLst>
                                    <p:cond delay="0"/>
                                  </p:stCondLst>
                                  <p:childTnLst>
                                    <p:set>
                                      <p:cBhvr>
                                        <p:cTn id="81" dur="1" fill="hold">
                                          <p:stCondLst>
                                            <p:cond delay="0"/>
                                          </p:stCondLst>
                                        </p:cTn>
                                        <p:tgtEl>
                                          <p:spTgt spid="50"/>
                                        </p:tgtEl>
                                        <p:attrNameLst>
                                          <p:attrName>style.visibility</p:attrName>
                                        </p:attrNameLst>
                                      </p:cBhvr>
                                      <p:to>
                                        <p:strVal val="visible"/>
                                      </p:to>
                                    </p:set>
                                    <p:animEffect transition="in" filter="wipe(down)">
                                      <p:cBhvr>
                                        <p:cTn id="82" dur="500"/>
                                        <p:tgtEl>
                                          <p:spTgt spid="50"/>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5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500"/>
                                        <p:tgtEl>
                                          <p:spTgt spid="54"/>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55"/>
                                        </p:tgtEl>
                                        <p:attrNameLst>
                                          <p:attrName>style.visibility</p:attrName>
                                        </p:attrNameLst>
                                      </p:cBhvr>
                                      <p:to>
                                        <p:strVal val="visible"/>
                                      </p:to>
                                    </p:set>
                                    <p:animEffect transition="in" filter="fade">
                                      <p:cBhvr>
                                        <p:cTn id="9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1" grpId="0"/>
      <p:bldP spid="52" grpId="0"/>
      <p:bldP spid="53" grpId="0"/>
      <p:bldP spid="54" grpId="0"/>
      <p:bldP spid="55" grpId="0"/>
      <p:bldP spid="66" grpId="0"/>
      <p:bldP spid="78" grpId="0"/>
      <p:bldP spid="88" grpId="0"/>
      <p:bldP spid="99" grpId="0"/>
      <p:bldP spid="1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137719"/>
            <a:ext cx="4125845"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Support Team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nvGrpSpPr>
        <p:grpSpPr>
          <a:xfrm>
            <a:off x="1187407" y="2074509"/>
            <a:ext cx="1800000" cy="1800000"/>
            <a:chOff x="5385173" y="1917525"/>
            <a:chExt cx="1440000" cy="1440000"/>
          </a:xfrm>
        </p:grpSpPr>
        <p:sp>
          <p:nvSpPr>
            <p:cNvPr id="6" name="Oval 5"/>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851451" y="2074509"/>
            <a:ext cx="1800000" cy="1800000"/>
            <a:chOff x="5385173" y="1917525"/>
            <a:chExt cx="1440000" cy="1440000"/>
          </a:xfrm>
        </p:grpSpPr>
        <p:sp>
          <p:nvSpPr>
            <p:cNvPr id="9" name="Oval 8"/>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6515495" y="2074509"/>
            <a:ext cx="1800000" cy="1800000"/>
            <a:chOff x="5385173" y="1917525"/>
            <a:chExt cx="1440000" cy="1440000"/>
          </a:xfrm>
        </p:grpSpPr>
        <p:sp>
          <p:nvSpPr>
            <p:cNvPr id="12" name="Oval 11"/>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a:grpSpLocks noChangeAspect="1"/>
          </p:cNvGrpSpPr>
          <p:nvPr/>
        </p:nvGrpSpPr>
        <p:grpSpPr>
          <a:xfrm>
            <a:off x="9179539" y="2074509"/>
            <a:ext cx="1800000" cy="1800000"/>
            <a:chOff x="5385173" y="1917525"/>
            <a:chExt cx="1440000" cy="1440000"/>
          </a:xfrm>
        </p:grpSpPr>
        <p:sp>
          <p:nvSpPr>
            <p:cNvPr id="15" name="Oval 14"/>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71658" y="4132892"/>
            <a:ext cx="2521690" cy="1529706"/>
            <a:chOff x="841998" y="4217300"/>
            <a:chExt cx="2521690" cy="1529706"/>
          </a:xfrm>
        </p:grpSpPr>
        <p:sp>
          <p:nvSpPr>
            <p:cNvPr id="18" name="TextBox 17"/>
            <p:cNvSpPr txBox="1"/>
            <p:nvPr/>
          </p:nvSpPr>
          <p:spPr>
            <a:xfrm>
              <a:off x="1459079" y="4217300"/>
              <a:ext cx="1287533" cy="338554"/>
            </a:xfrm>
            <a:prstGeom prst="rect">
              <a:avLst/>
            </a:prstGeom>
            <a:noFill/>
          </p:spPr>
          <p:txBody>
            <a:bodyPr wrap="none" rtlCol="0">
              <a:spAutoFit/>
            </a:bodyPr>
            <a:lstStyle/>
            <a:p>
              <a:pPr algn="ctr"/>
              <a:r>
                <a:rPr lang="id-ID" sz="1600" dirty="0" smtClean="0">
                  <a:solidFill>
                    <a:schemeClr val="accent2"/>
                  </a:solidFill>
                  <a:latin typeface="Lato" panose="020F0502020204030203" pitchFamily="34" charset="0"/>
                </a:rPr>
                <a:t>Cak Kartolo</a:t>
              </a:r>
              <a:endParaRPr lang="id-ID" sz="1600" dirty="0">
                <a:solidFill>
                  <a:schemeClr val="accent2"/>
                </a:solidFill>
                <a:latin typeface="Lato" panose="020F0502020204030203" pitchFamily="34" charset="0"/>
              </a:endParaRPr>
            </a:p>
          </p:txBody>
        </p:sp>
        <p:sp>
          <p:nvSpPr>
            <p:cNvPr id="19" name="Rectangle 18"/>
            <p:cNvSpPr/>
            <p:nvPr/>
          </p:nvSpPr>
          <p:spPr>
            <a:xfrm>
              <a:off x="841998" y="4808287"/>
              <a:ext cx="2521690" cy="938719"/>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a:solidFill>
                    <a:schemeClr val="bg1">
                      <a:lumMod val="65000"/>
                    </a:schemeClr>
                  </a:solidFill>
                  <a:latin typeface="Lato" panose="020F0502020204030203" pitchFamily="34" charset="0"/>
                </a:rPr>
                <a:t>,</a:t>
              </a:r>
              <a:r>
                <a:rPr lang="id-ID" sz="1100" dirty="0">
                  <a:solidFill>
                    <a:schemeClr val="bg1">
                      <a:lumMod val="65000"/>
                    </a:schemeClr>
                  </a:solidFill>
                  <a:latin typeface="Lato" panose="020F0502020204030203" pitchFamily="34" charset="0"/>
                </a:rPr>
                <a:t> eaque ipsa quae ab illo inventore veritatis et quasi architecto beatae vitae dicta sunt explicabo.</a:t>
              </a:r>
            </a:p>
          </p:txBody>
        </p:sp>
        <p:sp>
          <p:nvSpPr>
            <p:cNvPr id="20" name="TextBox 19"/>
            <p:cNvSpPr txBox="1"/>
            <p:nvPr/>
          </p:nvSpPr>
          <p:spPr>
            <a:xfrm>
              <a:off x="1467102" y="4462410"/>
              <a:ext cx="1271502" cy="261610"/>
            </a:xfrm>
            <a:prstGeom prst="rect">
              <a:avLst/>
            </a:prstGeom>
            <a:noFill/>
          </p:spPr>
          <p:txBody>
            <a:bodyPr wrap="none" rtlCol="0">
              <a:spAutoFit/>
            </a:bodyPr>
            <a:lstStyle/>
            <a:p>
              <a:pPr algn="ctr"/>
              <a:r>
                <a:rPr lang="id-ID" sz="1100" dirty="0" smtClean="0">
                  <a:solidFill>
                    <a:schemeClr val="bg1">
                      <a:lumMod val="50000"/>
                    </a:schemeClr>
                  </a:solidFill>
                  <a:latin typeface="Lato" panose="020F0502020204030203" pitchFamily="34" charset="0"/>
                </a:rPr>
                <a:t>Creative Director</a:t>
              </a:r>
              <a:endParaRPr lang="id-ID" sz="1100" dirty="0">
                <a:solidFill>
                  <a:schemeClr val="bg1">
                    <a:lumMod val="50000"/>
                  </a:schemeClr>
                </a:solidFill>
                <a:latin typeface="Lato" panose="020F0502020204030203" pitchFamily="34" charset="0"/>
              </a:endParaRPr>
            </a:p>
          </p:txBody>
        </p:sp>
      </p:grpSp>
      <p:cxnSp>
        <p:nvCxnSpPr>
          <p:cNvPr id="21" name="Straight Connector 20"/>
          <p:cNvCxnSpPr/>
          <p:nvPr/>
        </p:nvCxnSpPr>
        <p:spPr>
          <a:xfrm>
            <a:off x="1658099" y="4051041"/>
            <a:ext cx="744351" cy="0"/>
          </a:xfrm>
          <a:prstGeom prst="line">
            <a:avLst/>
          </a:prstGeom>
          <a:ln w="127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2047124" y="5721318"/>
            <a:ext cx="201178" cy="201179"/>
            <a:chOff x="1006406" y="5612169"/>
            <a:chExt cx="396603" cy="396603"/>
          </a:xfrm>
        </p:grpSpPr>
        <p:sp>
          <p:nvSpPr>
            <p:cNvPr id="23"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24"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25" name="Group 24"/>
          <p:cNvGrpSpPr/>
          <p:nvPr/>
        </p:nvGrpSpPr>
        <p:grpSpPr>
          <a:xfrm>
            <a:off x="2269795" y="5720600"/>
            <a:ext cx="203027" cy="203027"/>
            <a:chOff x="1567775" y="4933138"/>
            <a:chExt cx="400248" cy="400247"/>
          </a:xfrm>
        </p:grpSpPr>
        <p:sp>
          <p:nvSpPr>
            <p:cNvPr id="26"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27"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28" name="Group 27"/>
          <p:cNvGrpSpPr/>
          <p:nvPr/>
        </p:nvGrpSpPr>
        <p:grpSpPr>
          <a:xfrm>
            <a:off x="1824473" y="5719469"/>
            <a:ext cx="201178" cy="203028"/>
            <a:chOff x="1006406" y="4216039"/>
            <a:chExt cx="396603" cy="400248"/>
          </a:xfrm>
        </p:grpSpPr>
        <p:sp>
          <p:nvSpPr>
            <p:cNvPr id="29"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30"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31" name="Group 30"/>
          <p:cNvGrpSpPr/>
          <p:nvPr/>
        </p:nvGrpSpPr>
        <p:grpSpPr>
          <a:xfrm>
            <a:off x="1604137" y="5719469"/>
            <a:ext cx="201548" cy="203028"/>
            <a:chOff x="445038" y="4216039"/>
            <a:chExt cx="397332" cy="400248"/>
          </a:xfrm>
        </p:grpSpPr>
        <p:sp>
          <p:nvSpPr>
            <p:cNvPr id="32"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33"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34" name="Group 33"/>
          <p:cNvGrpSpPr/>
          <p:nvPr/>
        </p:nvGrpSpPr>
        <p:grpSpPr>
          <a:xfrm>
            <a:off x="3495288" y="4132892"/>
            <a:ext cx="2521690" cy="1529706"/>
            <a:chOff x="841998" y="4217300"/>
            <a:chExt cx="2521690" cy="1529706"/>
          </a:xfrm>
        </p:grpSpPr>
        <p:sp>
          <p:nvSpPr>
            <p:cNvPr id="35" name="TextBox 34"/>
            <p:cNvSpPr txBox="1"/>
            <p:nvPr/>
          </p:nvSpPr>
          <p:spPr>
            <a:xfrm>
              <a:off x="1530413" y="4217300"/>
              <a:ext cx="1144865" cy="338554"/>
            </a:xfrm>
            <a:prstGeom prst="rect">
              <a:avLst/>
            </a:prstGeom>
            <a:noFill/>
          </p:spPr>
          <p:txBody>
            <a:bodyPr wrap="none" rtlCol="0">
              <a:spAutoFit/>
            </a:bodyPr>
            <a:lstStyle/>
            <a:p>
              <a:pPr algn="ctr"/>
              <a:r>
                <a:rPr lang="id-ID" sz="1600" dirty="0" smtClean="0">
                  <a:solidFill>
                    <a:schemeClr val="accent3"/>
                  </a:solidFill>
                  <a:latin typeface="Lato" panose="020F0502020204030203" pitchFamily="34" charset="0"/>
                </a:rPr>
                <a:t>Cak Sapari</a:t>
              </a:r>
              <a:endParaRPr lang="id-ID" sz="1600" dirty="0">
                <a:solidFill>
                  <a:schemeClr val="accent3"/>
                </a:solidFill>
                <a:latin typeface="Lato" panose="020F0502020204030203" pitchFamily="34" charset="0"/>
              </a:endParaRPr>
            </a:p>
          </p:txBody>
        </p:sp>
        <p:sp>
          <p:nvSpPr>
            <p:cNvPr id="36" name="Rectangle 35"/>
            <p:cNvSpPr/>
            <p:nvPr/>
          </p:nvSpPr>
          <p:spPr>
            <a:xfrm>
              <a:off x="841998" y="4808287"/>
              <a:ext cx="2521690" cy="938719"/>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a:solidFill>
                    <a:schemeClr val="bg1">
                      <a:lumMod val="65000"/>
                    </a:schemeClr>
                  </a:solidFill>
                  <a:latin typeface="Lato" panose="020F0502020204030203" pitchFamily="34" charset="0"/>
                </a:rPr>
                <a:t>,</a:t>
              </a:r>
              <a:r>
                <a:rPr lang="id-ID" sz="1100" dirty="0">
                  <a:solidFill>
                    <a:schemeClr val="bg1">
                      <a:lumMod val="65000"/>
                    </a:schemeClr>
                  </a:solidFill>
                  <a:latin typeface="Lato" panose="020F0502020204030203" pitchFamily="34" charset="0"/>
                </a:rPr>
                <a:t> eaque ipsa quae ab illo inventore veritatis et quasi architecto beatae vitae dicta sunt explicabo.</a:t>
              </a:r>
            </a:p>
          </p:txBody>
        </p:sp>
        <p:sp>
          <p:nvSpPr>
            <p:cNvPr id="37" name="TextBox 36"/>
            <p:cNvSpPr txBox="1"/>
            <p:nvPr/>
          </p:nvSpPr>
          <p:spPr>
            <a:xfrm>
              <a:off x="1467102" y="4462410"/>
              <a:ext cx="1271502" cy="261610"/>
            </a:xfrm>
            <a:prstGeom prst="rect">
              <a:avLst/>
            </a:prstGeom>
            <a:noFill/>
          </p:spPr>
          <p:txBody>
            <a:bodyPr wrap="none" rtlCol="0">
              <a:spAutoFit/>
            </a:bodyPr>
            <a:lstStyle/>
            <a:p>
              <a:pPr algn="ctr"/>
              <a:r>
                <a:rPr lang="id-ID" sz="1100" dirty="0" smtClean="0">
                  <a:solidFill>
                    <a:schemeClr val="bg1">
                      <a:lumMod val="50000"/>
                    </a:schemeClr>
                  </a:solidFill>
                  <a:latin typeface="Lato" panose="020F0502020204030203" pitchFamily="34" charset="0"/>
                </a:rPr>
                <a:t>Creative Director</a:t>
              </a:r>
              <a:endParaRPr lang="id-ID" sz="1100" dirty="0">
                <a:solidFill>
                  <a:schemeClr val="bg1">
                    <a:lumMod val="50000"/>
                  </a:schemeClr>
                </a:solidFill>
                <a:latin typeface="Lato" panose="020F0502020204030203" pitchFamily="34" charset="0"/>
              </a:endParaRPr>
            </a:p>
          </p:txBody>
        </p:sp>
      </p:grpSp>
      <p:cxnSp>
        <p:nvCxnSpPr>
          <p:cNvPr id="38" name="Straight Connector 37"/>
          <p:cNvCxnSpPr/>
          <p:nvPr/>
        </p:nvCxnSpPr>
        <p:spPr>
          <a:xfrm>
            <a:off x="4381729" y="4051041"/>
            <a:ext cx="744351" cy="0"/>
          </a:xfrm>
          <a:prstGeom prst="line">
            <a:avLst/>
          </a:prstGeom>
          <a:ln w="12700">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4770754" y="5721318"/>
            <a:ext cx="201178" cy="201179"/>
            <a:chOff x="1006406" y="5612169"/>
            <a:chExt cx="396603" cy="396603"/>
          </a:xfrm>
        </p:grpSpPr>
        <p:sp>
          <p:nvSpPr>
            <p:cNvPr id="40"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41"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42" name="Group 41"/>
          <p:cNvGrpSpPr/>
          <p:nvPr/>
        </p:nvGrpSpPr>
        <p:grpSpPr>
          <a:xfrm>
            <a:off x="4993425" y="5720600"/>
            <a:ext cx="203027" cy="203027"/>
            <a:chOff x="1567775" y="4933138"/>
            <a:chExt cx="400248" cy="400247"/>
          </a:xfrm>
        </p:grpSpPr>
        <p:sp>
          <p:nvSpPr>
            <p:cNvPr id="43"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44"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45" name="Group 44"/>
          <p:cNvGrpSpPr/>
          <p:nvPr/>
        </p:nvGrpSpPr>
        <p:grpSpPr>
          <a:xfrm>
            <a:off x="4548103" y="5719469"/>
            <a:ext cx="201178" cy="203028"/>
            <a:chOff x="1006406" y="4216039"/>
            <a:chExt cx="396603" cy="400248"/>
          </a:xfrm>
        </p:grpSpPr>
        <p:sp>
          <p:nvSpPr>
            <p:cNvPr id="46"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47"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48" name="Group 47"/>
          <p:cNvGrpSpPr/>
          <p:nvPr/>
        </p:nvGrpSpPr>
        <p:grpSpPr>
          <a:xfrm>
            <a:off x="4327767" y="5719469"/>
            <a:ext cx="201548" cy="203028"/>
            <a:chOff x="445038" y="4216039"/>
            <a:chExt cx="397332" cy="400248"/>
          </a:xfrm>
        </p:grpSpPr>
        <p:sp>
          <p:nvSpPr>
            <p:cNvPr id="49"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50"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51" name="Group 50"/>
          <p:cNvGrpSpPr/>
          <p:nvPr/>
        </p:nvGrpSpPr>
        <p:grpSpPr>
          <a:xfrm>
            <a:off x="6172656" y="4132892"/>
            <a:ext cx="2521690" cy="1529706"/>
            <a:chOff x="841998" y="4217300"/>
            <a:chExt cx="2521690" cy="1529706"/>
          </a:xfrm>
        </p:grpSpPr>
        <p:sp>
          <p:nvSpPr>
            <p:cNvPr id="52" name="TextBox 51"/>
            <p:cNvSpPr txBox="1"/>
            <p:nvPr/>
          </p:nvSpPr>
          <p:spPr>
            <a:xfrm>
              <a:off x="1444908" y="4217300"/>
              <a:ext cx="1315874" cy="338554"/>
            </a:xfrm>
            <a:prstGeom prst="rect">
              <a:avLst/>
            </a:prstGeom>
            <a:noFill/>
          </p:spPr>
          <p:txBody>
            <a:bodyPr wrap="none" rtlCol="0">
              <a:spAutoFit/>
            </a:bodyPr>
            <a:lstStyle/>
            <a:p>
              <a:pPr algn="ctr"/>
              <a:r>
                <a:rPr lang="id-ID" sz="1600" dirty="0" smtClean="0">
                  <a:solidFill>
                    <a:schemeClr val="accent4"/>
                  </a:solidFill>
                  <a:latin typeface="Lato" panose="020F0502020204030203" pitchFamily="34" charset="0"/>
                </a:rPr>
                <a:t>Cak Lontong</a:t>
              </a:r>
              <a:endParaRPr lang="id-ID" sz="1600" dirty="0">
                <a:solidFill>
                  <a:schemeClr val="accent4"/>
                </a:solidFill>
                <a:latin typeface="Lato" panose="020F0502020204030203" pitchFamily="34" charset="0"/>
              </a:endParaRPr>
            </a:p>
          </p:txBody>
        </p:sp>
        <p:sp>
          <p:nvSpPr>
            <p:cNvPr id="53" name="Rectangle 52"/>
            <p:cNvSpPr/>
            <p:nvPr/>
          </p:nvSpPr>
          <p:spPr>
            <a:xfrm>
              <a:off x="841998" y="4808287"/>
              <a:ext cx="2521690" cy="938719"/>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a:solidFill>
                    <a:schemeClr val="bg1">
                      <a:lumMod val="65000"/>
                    </a:schemeClr>
                  </a:solidFill>
                  <a:latin typeface="Lato" panose="020F0502020204030203" pitchFamily="34" charset="0"/>
                </a:rPr>
                <a:t>,</a:t>
              </a:r>
              <a:r>
                <a:rPr lang="id-ID" sz="1100" dirty="0">
                  <a:solidFill>
                    <a:schemeClr val="bg1">
                      <a:lumMod val="65000"/>
                    </a:schemeClr>
                  </a:solidFill>
                  <a:latin typeface="Lato" panose="020F0502020204030203" pitchFamily="34" charset="0"/>
                </a:rPr>
                <a:t> eaque ipsa quae ab illo inventore veritatis et quasi architecto beatae vitae dicta sunt explicabo.</a:t>
              </a:r>
            </a:p>
          </p:txBody>
        </p:sp>
        <p:sp>
          <p:nvSpPr>
            <p:cNvPr id="54" name="TextBox 53"/>
            <p:cNvSpPr txBox="1"/>
            <p:nvPr/>
          </p:nvSpPr>
          <p:spPr>
            <a:xfrm>
              <a:off x="1467102" y="4462410"/>
              <a:ext cx="1271502" cy="261610"/>
            </a:xfrm>
            <a:prstGeom prst="rect">
              <a:avLst/>
            </a:prstGeom>
            <a:noFill/>
          </p:spPr>
          <p:txBody>
            <a:bodyPr wrap="none" rtlCol="0">
              <a:spAutoFit/>
            </a:bodyPr>
            <a:lstStyle/>
            <a:p>
              <a:pPr algn="ctr"/>
              <a:r>
                <a:rPr lang="id-ID" sz="1100" dirty="0" smtClean="0">
                  <a:solidFill>
                    <a:schemeClr val="bg1">
                      <a:lumMod val="50000"/>
                    </a:schemeClr>
                  </a:solidFill>
                  <a:latin typeface="Lato" panose="020F0502020204030203" pitchFamily="34" charset="0"/>
                </a:rPr>
                <a:t>Creative Director</a:t>
              </a:r>
              <a:endParaRPr lang="id-ID" sz="1100" dirty="0">
                <a:solidFill>
                  <a:schemeClr val="bg1">
                    <a:lumMod val="50000"/>
                  </a:schemeClr>
                </a:solidFill>
                <a:latin typeface="Lato" panose="020F0502020204030203" pitchFamily="34" charset="0"/>
              </a:endParaRPr>
            </a:p>
          </p:txBody>
        </p:sp>
      </p:grpSp>
      <p:cxnSp>
        <p:nvCxnSpPr>
          <p:cNvPr id="55" name="Straight Connector 54"/>
          <p:cNvCxnSpPr/>
          <p:nvPr/>
        </p:nvCxnSpPr>
        <p:spPr>
          <a:xfrm>
            <a:off x="7059097" y="4051041"/>
            <a:ext cx="744351" cy="0"/>
          </a:xfrm>
          <a:prstGeom prst="line">
            <a:avLst/>
          </a:prstGeom>
          <a:ln w="12700">
            <a:solidFill>
              <a:schemeClr val="accent4"/>
            </a:solidFill>
            <a:prstDash val="sysDash"/>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7448122" y="5721318"/>
            <a:ext cx="201178" cy="201179"/>
            <a:chOff x="1006406" y="5612169"/>
            <a:chExt cx="396603" cy="396603"/>
          </a:xfrm>
        </p:grpSpPr>
        <p:sp>
          <p:nvSpPr>
            <p:cNvPr id="57"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58"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59" name="Group 58"/>
          <p:cNvGrpSpPr/>
          <p:nvPr/>
        </p:nvGrpSpPr>
        <p:grpSpPr>
          <a:xfrm>
            <a:off x="7670793" y="5720600"/>
            <a:ext cx="203027" cy="203027"/>
            <a:chOff x="1567775" y="4933138"/>
            <a:chExt cx="400248" cy="400247"/>
          </a:xfrm>
        </p:grpSpPr>
        <p:sp>
          <p:nvSpPr>
            <p:cNvPr id="60"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61"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62" name="Group 61"/>
          <p:cNvGrpSpPr/>
          <p:nvPr/>
        </p:nvGrpSpPr>
        <p:grpSpPr>
          <a:xfrm>
            <a:off x="7225471" y="5719469"/>
            <a:ext cx="201178" cy="203028"/>
            <a:chOff x="1006406" y="4216039"/>
            <a:chExt cx="396603" cy="400248"/>
          </a:xfrm>
        </p:grpSpPr>
        <p:sp>
          <p:nvSpPr>
            <p:cNvPr id="63"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64"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65" name="Group 64"/>
          <p:cNvGrpSpPr/>
          <p:nvPr/>
        </p:nvGrpSpPr>
        <p:grpSpPr>
          <a:xfrm>
            <a:off x="7005135" y="5719469"/>
            <a:ext cx="201548" cy="203028"/>
            <a:chOff x="445038" y="4216039"/>
            <a:chExt cx="397332" cy="400248"/>
          </a:xfrm>
        </p:grpSpPr>
        <p:sp>
          <p:nvSpPr>
            <p:cNvPr id="66"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67"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68" name="Group 67"/>
          <p:cNvGrpSpPr/>
          <p:nvPr/>
        </p:nvGrpSpPr>
        <p:grpSpPr>
          <a:xfrm>
            <a:off x="8817830" y="4132892"/>
            <a:ext cx="2521690" cy="1529706"/>
            <a:chOff x="841998" y="4217300"/>
            <a:chExt cx="2521690" cy="1529706"/>
          </a:xfrm>
        </p:grpSpPr>
        <p:sp>
          <p:nvSpPr>
            <p:cNvPr id="69" name="TextBox 68"/>
            <p:cNvSpPr txBox="1"/>
            <p:nvPr/>
          </p:nvSpPr>
          <p:spPr>
            <a:xfrm>
              <a:off x="1483927" y="4217300"/>
              <a:ext cx="1237839" cy="338554"/>
            </a:xfrm>
            <a:prstGeom prst="rect">
              <a:avLst/>
            </a:prstGeom>
            <a:noFill/>
          </p:spPr>
          <p:txBody>
            <a:bodyPr wrap="none" rtlCol="0">
              <a:spAutoFit/>
            </a:bodyPr>
            <a:lstStyle/>
            <a:p>
              <a:pPr algn="ctr"/>
              <a:r>
                <a:rPr lang="id-ID" sz="1600" dirty="0" smtClean="0">
                  <a:solidFill>
                    <a:schemeClr val="accent5"/>
                  </a:solidFill>
                  <a:latin typeface="Lato" panose="020F0502020204030203" pitchFamily="34" charset="0"/>
                </a:rPr>
                <a:t>Cak Kandar</a:t>
              </a:r>
              <a:endParaRPr lang="id-ID" sz="1600" dirty="0">
                <a:solidFill>
                  <a:schemeClr val="accent5"/>
                </a:solidFill>
                <a:latin typeface="Lato" panose="020F0502020204030203" pitchFamily="34" charset="0"/>
              </a:endParaRPr>
            </a:p>
          </p:txBody>
        </p:sp>
        <p:sp>
          <p:nvSpPr>
            <p:cNvPr id="70" name="Rectangle 69"/>
            <p:cNvSpPr/>
            <p:nvPr/>
          </p:nvSpPr>
          <p:spPr>
            <a:xfrm>
              <a:off x="841998" y="4808287"/>
              <a:ext cx="2521690" cy="938719"/>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a:solidFill>
                    <a:schemeClr val="bg1">
                      <a:lumMod val="65000"/>
                    </a:schemeClr>
                  </a:solidFill>
                  <a:latin typeface="Lato" panose="020F0502020204030203" pitchFamily="34" charset="0"/>
                </a:rPr>
                <a:t>,</a:t>
              </a:r>
              <a:r>
                <a:rPr lang="id-ID" sz="1100" dirty="0">
                  <a:solidFill>
                    <a:schemeClr val="bg1">
                      <a:lumMod val="65000"/>
                    </a:schemeClr>
                  </a:solidFill>
                  <a:latin typeface="Lato" panose="020F0502020204030203" pitchFamily="34" charset="0"/>
                </a:rPr>
                <a:t> eaque ipsa quae ab illo inventore veritatis et quasi architecto beatae vitae dicta sunt explicabo.</a:t>
              </a:r>
            </a:p>
          </p:txBody>
        </p:sp>
        <p:sp>
          <p:nvSpPr>
            <p:cNvPr id="71" name="TextBox 70"/>
            <p:cNvSpPr txBox="1"/>
            <p:nvPr/>
          </p:nvSpPr>
          <p:spPr>
            <a:xfrm>
              <a:off x="1467102" y="4462410"/>
              <a:ext cx="1271502" cy="261610"/>
            </a:xfrm>
            <a:prstGeom prst="rect">
              <a:avLst/>
            </a:prstGeom>
            <a:noFill/>
          </p:spPr>
          <p:txBody>
            <a:bodyPr wrap="none" rtlCol="0">
              <a:spAutoFit/>
            </a:bodyPr>
            <a:lstStyle/>
            <a:p>
              <a:pPr algn="ctr"/>
              <a:r>
                <a:rPr lang="id-ID" sz="1100" dirty="0" smtClean="0">
                  <a:solidFill>
                    <a:schemeClr val="bg1">
                      <a:lumMod val="50000"/>
                    </a:schemeClr>
                  </a:solidFill>
                  <a:latin typeface="Lato" panose="020F0502020204030203" pitchFamily="34" charset="0"/>
                </a:rPr>
                <a:t>Creative Director</a:t>
              </a:r>
              <a:endParaRPr lang="id-ID" sz="1100" dirty="0">
                <a:solidFill>
                  <a:schemeClr val="bg1">
                    <a:lumMod val="50000"/>
                  </a:schemeClr>
                </a:solidFill>
                <a:latin typeface="Lato" panose="020F0502020204030203" pitchFamily="34" charset="0"/>
              </a:endParaRPr>
            </a:p>
          </p:txBody>
        </p:sp>
      </p:grpSp>
      <p:cxnSp>
        <p:nvCxnSpPr>
          <p:cNvPr id="72" name="Straight Connector 71"/>
          <p:cNvCxnSpPr/>
          <p:nvPr/>
        </p:nvCxnSpPr>
        <p:spPr>
          <a:xfrm>
            <a:off x="9704271" y="4051041"/>
            <a:ext cx="744351" cy="0"/>
          </a:xfrm>
          <a:prstGeom prst="line">
            <a:avLst/>
          </a:prstGeom>
          <a:ln w="12700">
            <a:solidFill>
              <a:schemeClr val="accent5"/>
            </a:solidFill>
            <a:prstDash val="sysDash"/>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0093296" y="5721318"/>
            <a:ext cx="201178" cy="201179"/>
            <a:chOff x="1006406" y="5612169"/>
            <a:chExt cx="396603" cy="396603"/>
          </a:xfrm>
        </p:grpSpPr>
        <p:sp>
          <p:nvSpPr>
            <p:cNvPr id="74"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75"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76" name="Group 75"/>
          <p:cNvGrpSpPr/>
          <p:nvPr/>
        </p:nvGrpSpPr>
        <p:grpSpPr>
          <a:xfrm>
            <a:off x="10315967" y="5720600"/>
            <a:ext cx="203027" cy="203027"/>
            <a:chOff x="1567775" y="4933138"/>
            <a:chExt cx="400248" cy="400247"/>
          </a:xfrm>
        </p:grpSpPr>
        <p:sp>
          <p:nvSpPr>
            <p:cNvPr id="77"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78"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79" name="Group 78"/>
          <p:cNvGrpSpPr/>
          <p:nvPr/>
        </p:nvGrpSpPr>
        <p:grpSpPr>
          <a:xfrm>
            <a:off x="9870645" y="5719469"/>
            <a:ext cx="201178" cy="203028"/>
            <a:chOff x="1006406" y="4216039"/>
            <a:chExt cx="396603" cy="400248"/>
          </a:xfrm>
        </p:grpSpPr>
        <p:sp>
          <p:nvSpPr>
            <p:cNvPr id="80"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81"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82" name="Group 81"/>
          <p:cNvGrpSpPr/>
          <p:nvPr/>
        </p:nvGrpSpPr>
        <p:grpSpPr>
          <a:xfrm>
            <a:off x="9650309" y="5719469"/>
            <a:ext cx="201548" cy="203028"/>
            <a:chOff x="445038" y="4216039"/>
            <a:chExt cx="397332" cy="400248"/>
          </a:xfrm>
        </p:grpSpPr>
        <p:sp>
          <p:nvSpPr>
            <p:cNvPr id="83"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84"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spTree>
    <p:extLst>
      <p:ext uri="{BB962C8B-B14F-4D97-AF65-F5344CB8AC3E}">
        <p14:creationId xmlns:p14="http://schemas.microsoft.com/office/powerpoint/2010/main" val="4579522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barn(outVertical)">
                                      <p:cBhvr>
                                        <p:cTn id="13" dur="1000"/>
                                        <p:tgtEl>
                                          <p:spTgt spid="5"/>
                                        </p:tgtEl>
                                      </p:cBhvr>
                                    </p:animEffect>
                                  </p:childTnLst>
                                </p:cTn>
                              </p:par>
                              <p:par>
                                <p:cTn id="14" presetID="16" presetClass="entr" presetSubtype="37" fill="hold" nodeType="withEffect">
                                  <p:stCondLst>
                                    <p:cond delay="1500"/>
                                  </p:stCondLst>
                                  <p:childTnLst>
                                    <p:set>
                                      <p:cBhvr>
                                        <p:cTn id="15" dur="1" fill="hold">
                                          <p:stCondLst>
                                            <p:cond delay="0"/>
                                          </p:stCondLst>
                                        </p:cTn>
                                        <p:tgtEl>
                                          <p:spTgt spid="8"/>
                                        </p:tgtEl>
                                        <p:attrNameLst>
                                          <p:attrName>style.visibility</p:attrName>
                                        </p:attrNameLst>
                                      </p:cBhvr>
                                      <p:to>
                                        <p:strVal val="visible"/>
                                      </p:to>
                                    </p:set>
                                    <p:animEffect transition="in" filter="barn(outVertical)">
                                      <p:cBhvr>
                                        <p:cTn id="16" dur="1000"/>
                                        <p:tgtEl>
                                          <p:spTgt spid="8"/>
                                        </p:tgtEl>
                                      </p:cBhvr>
                                    </p:animEffect>
                                  </p:childTnLst>
                                </p:cTn>
                              </p:par>
                              <p:par>
                                <p:cTn id="17" presetID="16" presetClass="entr" presetSubtype="37" fill="hold" nodeType="withEffect">
                                  <p:stCondLst>
                                    <p:cond delay="1500"/>
                                  </p:stCondLst>
                                  <p:childTnLst>
                                    <p:set>
                                      <p:cBhvr>
                                        <p:cTn id="18" dur="1" fill="hold">
                                          <p:stCondLst>
                                            <p:cond delay="0"/>
                                          </p:stCondLst>
                                        </p:cTn>
                                        <p:tgtEl>
                                          <p:spTgt spid="11"/>
                                        </p:tgtEl>
                                        <p:attrNameLst>
                                          <p:attrName>style.visibility</p:attrName>
                                        </p:attrNameLst>
                                      </p:cBhvr>
                                      <p:to>
                                        <p:strVal val="visible"/>
                                      </p:to>
                                    </p:set>
                                    <p:animEffect transition="in" filter="barn(outVertical)">
                                      <p:cBhvr>
                                        <p:cTn id="19" dur="1000"/>
                                        <p:tgtEl>
                                          <p:spTgt spid="11"/>
                                        </p:tgtEl>
                                      </p:cBhvr>
                                    </p:animEffect>
                                  </p:childTnLst>
                                </p:cTn>
                              </p:par>
                              <p:par>
                                <p:cTn id="20" presetID="16" presetClass="entr" presetSubtype="37" fill="hold" nodeType="withEffect">
                                  <p:stCondLst>
                                    <p:cond delay="1500"/>
                                  </p:stCondLst>
                                  <p:childTnLst>
                                    <p:set>
                                      <p:cBhvr>
                                        <p:cTn id="21" dur="1" fill="hold">
                                          <p:stCondLst>
                                            <p:cond delay="0"/>
                                          </p:stCondLst>
                                        </p:cTn>
                                        <p:tgtEl>
                                          <p:spTgt spid="14"/>
                                        </p:tgtEl>
                                        <p:attrNameLst>
                                          <p:attrName>style.visibility</p:attrName>
                                        </p:attrNameLst>
                                      </p:cBhvr>
                                      <p:to>
                                        <p:strVal val="visible"/>
                                      </p:to>
                                    </p:set>
                                    <p:animEffect transition="in" filter="barn(outVertical)">
                                      <p:cBhvr>
                                        <p:cTn id="22" dur="1000"/>
                                        <p:tgtEl>
                                          <p:spTgt spid="14"/>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500"/>
                                        <p:tgtEl>
                                          <p:spTgt spid="21"/>
                                        </p:tgtEl>
                                      </p:cBhvr>
                                    </p:animEffect>
                                  </p:childTnLst>
                                </p:cTn>
                              </p:par>
                            </p:childTnLst>
                          </p:cTn>
                        </p:par>
                        <p:par>
                          <p:cTn id="27" fill="hold">
                            <p:stCondLst>
                              <p:cond delay="3000"/>
                            </p:stCondLst>
                            <p:childTnLst>
                              <p:par>
                                <p:cTn id="28" presetID="42"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10"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par>
                          <p:cTn id="45" fill="hold">
                            <p:stCondLst>
                              <p:cond delay="5500"/>
                            </p:stCondLst>
                            <p:childTnLst>
                              <p:par>
                                <p:cTn id="46" presetID="10" presetClass="entr" presetSubtype="0" fill="hold" nodeType="after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par>
                          <p:cTn id="49" fill="hold">
                            <p:stCondLst>
                              <p:cond delay="6000"/>
                            </p:stCondLst>
                            <p:childTnLst>
                              <p:par>
                                <p:cTn id="50" presetID="10"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500"/>
                                        <p:tgtEl>
                                          <p:spTgt spid="38"/>
                                        </p:tgtEl>
                                      </p:cBhvr>
                                    </p:animEffect>
                                  </p:childTnLst>
                                </p:cTn>
                              </p:par>
                            </p:childTnLst>
                          </p:cTn>
                        </p:par>
                        <p:par>
                          <p:cTn id="53" fill="hold">
                            <p:stCondLst>
                              <p:cond delay="6500"/>
                            </p:stCondLst>
                            <p:childTnLst>
                              <p:par>
                                <p:cTn id="54" presetID="42" presetClass="entr" presetSubtype="0" fill="hold" nodeType="after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1000"/>
                                        <p:tgtEl>
                                          <p:spTgt spid="34"/>
                                        </p:tgtEl>
                                      </p:cBhvr>
                                    </p:animEffect>
                                    <p:anim calcmode="lin" valueType="num">
                                      <p:cBhvr>
                                        <p:cTn id="57" dur="1000" fill="hold"/>
                                        <p:tgtEl>
                                          <p:spTgt spid="34"/>
                                        </p:tgtEl>
                                        <p:attrNameLst>
                                          <p:attrName>ppt_x</p:attrName>
                                        </p:attrNameLst>
                                      </p:cBhvr>
                                      <p:tavLst>
                                        <p:tav tm="0">
                                          <p:val>
                                            <p:strVal val="#ppt_x"/>
                                          </p:val>
                                        </p:tav>
                                        <p:tav tm="100000">
                                          <p:val>
                                            <p:strVal val="#ppt_x"/>
                                          </p:val>
                                        </p:tav>
                                      </p:tavLst>
                                    </p:anim>
                                    <p:anim calcmode="lin" valueType="num">
                                      <p:cBhvr>
                                        <p:cTn id="58" dur="1000" fill="hold"/>
                                        <p:tgtEl>
                                          <p:spTgt spid="34"/>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10"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500"/>
                                        <p:tgtEl>
                                          <p:spTgt spid="48"/>
                                        </p:tgtEl>
                                      </p:cBhvr>
                                    </p:animEffect>
                                  </p:childTnLst>
                                </p:cTn>
                              </p:par>
                            </p:childTnLst>
                          </p:cTn>
                        </p:par>
                        <p:par>
                          <p:cTn id="63" fill="hold">
                            <p:stCondLst>
                              <p:cond delay="8000"/>
                            </p:stCondLst>
                            <p:childTnLst>
                              <p:par>
                                <p:cTn id="64" presetID="10"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childTnLst>
                          </p:cTn>
                        </p:par>
                        <p:par>
                          <p:cTn id="67" fill="hold">
                            <p:stCondLst>
                              <p:cond delay="8500"/>
                            </p:stCondLst>
                            <p:childTnLst>
                              <p:par>
                                <p:cTn id="68" presetID="10" presetClass="entr" presetSubtype="0" fill="hold" nodeType="after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childTnLst>
                          </p:cTn>
                        </p:par>
                        <p:par>
                          <p:cTn id="71" fill="hold">
                            <p:stCondLst>
                              <p:cond delay="9000"/>
                            </p:stCondLst>
                            <p:childTnLst>
                              <p:par>
                                <p:cTn id="72" presetID="10" presetClass="entr" presetSubtype="0" fill="hold"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500"/>
                                        <p:tgtEl>
                                          <p:spTgt spid="42"/>
                                        </p:tgtEl>
                                      </p:cBhvr>
                                    </p:animEffect>
                                  </p:childTnLst>
                                </p:cTn>
                              </p:par>
                            </p:childTnLst>
                          </p:cTn>
                        </p:par>
                        <p:par>
                          <p:cTn id="75" fill="hold">
                            <p:stCondLst>
                              <p:cond delay="9500"/>
                            </p:stCondLst>
                            <p:childTnLst>
                              <p:par>
                                <p:cTn id="76" presetID="10" presetClass="entr" presetSubtype="0" fill="hold"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500"/>
                                        <p:tgtEl>
                                          <p:spTgt spid="55"/>
                                        </p:tgtEl>
                                      </p:cBhvr>
                                    </p:animEffect>
                                  </p:childTnLst>
                                </p:cTn>
                              </p:par>
                            </p:childTnLst>
                          </p:cTn>
                        </p:par>
                        <p:par>
                          <p:cTn id="79" fill="hold">
                            <p:stCondLst>
                              <p:cond delay="10000"/>
                            </p:stCondLst>
                            <p:childTnLst>
                              <p:par>
                                <p:cTn id="80" presetID="42" presetClass="entr" presetSubtype="0" fill="hold" nodeType="afterEffect">
                                  <p:stCondLst>
                                    <p:cond delay="0"/>
                                  </p:stCondLst>
                                  <p:childTnLst>
                                    <p:set>
                                      <p:cBhvr>
                                        <p:cTn id="81" dur="1" fill="hold">
                                          <p:stCondLst>
                                            <p:cond delay="0"/>
                                          </p:stCondLst>
                                        </p:cTn>
                                        <p:tgtEl>
                                          <p:spTgt spid="51"/>
                                        </p:tgtEl>
                                        <p:attrNameLst>
                                          <p:attrName>style.visibility</p:attrName>
                                        </p:attrNameLst>
                                      </p:cBhvr>
                                      <p:to>
                                        <p:strVal val="visible"/>
                                      </p:to>
                                    </p:set>
                                    <p:animEffect transition="in" filter="fade">
                                      <p:cBhvr>
                                        <p:cTn id="82" dur="1000"/>
                                        <p:tgtEl>
                                          <p:spTgt spid="51"/>
                                        </p:tgtEl>
                                      </p:cBhvr>
                                    </p:animEffect>
                                    <p:anim calcmode="lin" valueType="num">
                                      <p:cBhvr>
                                        <p:cTn id="83" dur="1000" fill="hold"/>
                                        <p:tgtEl>
                                          <p:spTgt spid="51"/>
                                        </p:tgtEl>
                                        <p:attrNameLst>
                                          <p:attrName>ppt_x</p:attrName>
                                        </p:attrNameLst>
                                      </p:cBhvr>
                                      <p:tavLst>
                                        <p:tav tm="0">
                                          <p:val>
                                            <p:strVal val="#ppt_x"/>
                                          </p:val>
                                        </p:tav>
                                        <p:tav tm="100000">
                                          <p:val>
                                            <p:strVal val="#ppt_x"/>
                                          </p:val>
                                        </p:tav>
                                      </p:tavLst>
                                    </p:anim>
                                    <p:anim calcmode="lin" valueType="num">
                                      <p:cBhvr>
                                        <p:cTn id="84" dur="1000" fill="hold"/>
                                        <p:tgtEl>
                                          <p:spTgt spid="51"/>
                                        </p:tgtEl>
                                        <p:attrNameLst>
                                          <p:attrName>ppt_y</p:attrName>
                                        </p:attrNameLst>
                                      </p:cBhvr>
                                      <p:tavLst>
                                        <p:tav tm="0">
                                          <p:val>
                                            <p:strVal val="#ppt_y+.1"/>
                                          </p:val>
                                        </p:tav>
                                        <p:tav tm="100000">
                                          <p:val>
                                            <p:strVal val="#ppt_y"/>
                                          </p:val>
                                        </p:tav>
                                      </p:tavLst>
                                    </p:anim>
                                  </p:childTnLst>
                                </p:cTn>
                              </p:par>
                            </p:childTnLst>
                          </p:cTn>
                        </p:par>
                        <p:par>
                          <p:cTn id="85" fill="hold">
                            <p:stCondLst>
                              <p:cond delay="11000"/>
                            </p:stCondLst>
                            <p:childTnLst>
                              <p:par>
                                <p:cTn id="86" presetID="10" presetClass="entr" presetSubtype="0" fill="hold"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500"/>
                                        <p:tgtEl>
                                          <p:spTgt spid="65"/>
                                        </p:tgtEl>
                                      </p:cBhvr>
                                    </p:animEffect>
                                  </p:childTnLst>
                                </p:cTn>
                              </p:par>
                            </p:childTnLst>
                          </p:cTn>
                        </p:par>
                        <p:par>
                          <p:cTn id="89" fill="hold">
                            <p:stCondLst>
                              <p:cond delay="11500"/>
                            </p:stCondLst>
                            <p:childTnLst>
                              <p:par>
                                <p:cTn id="90" presetID="10" presetClass="entr" presetSubtype="0" fill="hold" nodeType="afterEffect">
                                  <p:stCondLst>
                                    <p:cond delay="0"/>
                                  </p:stCondLst>
                                  <p:childTnLst>
                                    <p:set>
                                      <p:cBhvr>
                                        <p:cTn id="91" dur="1" fill="hold">
                                          <p:stCondLst>
                                            <p:cond delay="0"/>
                                          </p:stCondLst>
                                        </p:cTn>
                                        <p:tgtEl>
                                          <p:spTgt spid="62"/>
                                        </p:tgtEl>
                                        <p:attrNameLst>
                                          <p:attrName>style.visibility</p:attrName>
                                        </p:attrNameLst>
                                      </p:cBhvr>
                                      <p:to>
                                        <p:strVal val="visible"/>
                                      </p:to>
                                    </p:set>
                                    <p:animEffect transition="in" filter="fade">
                                      <p:cBhvr>
                                        <p:cTn id="92" dur="500"/>
                                        <p:tgtEl>
                                          <p:spTgt spid="62"/>
                                        </p:tgtEl>
                                      </p:cBhvr>
                                    </p:animEffect>
                                  </p:childTnLst>
                                </p:cTn>
                              </p:par>
                            </p:childTnLst>
                          </p:cTn>
                        </p:par>
                        <p:par>
                          <p:cTn id="93" fill="hold">
                            <p:stCondLst>
                              <p:cond delay="12000"/>
                            </p:stCondLst>
                            <p:childTnLst>
                              <p:par>
                                <p:cTn id="94" presetID="10"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500"/>
                                        <p:tgtEl>
                                          <p:spTgt spid="56"/>
                                        </p:tgtEl>
                                      </p:cBhvr>
                                    </p:animEffect>
                                  </p:childTnLst>
                                </p:cTn>
                              </p:par>
                            </p:childTnLst>
                          </p:cTn>
                        </p:par>
                        <p:par>
                          <p:cTn id="97" fill="hold">
                            <p:stCondLst>
                              <p:cond delay="12500"/>
                            </p:stCondLst>
                            <p:childTnLst>
                              <p:par>
                                <p:cTn id="98" presetID="10" presetClass="entr" presetSubtype="0" fill="hold"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3000"/>
                            </p:stCondLst>
                            <p:childTnLst>
                              <p:par>
                                <p:cTn id="102" presetID="10" presetClass="entr" presetSubtype="0" fill="hold" nodeType="afterEffect">
                                  <p:stCondLst>
                                    <p:cond delay="0"/>
                                  </p:stCondLst>
                                  <p:childTnLst>
                                    <p:set>
                                      <p:cBhvr>
                                        <p:cTn id="103" dur="1" fill="hold">
                                          <p:stCondLst>
                                            <p:cond delay="0"/>
                                          </p:stCondLst>
                                        </p:cTn>
                                        <p:tgtEl>
                                          <p:spTgt spid="72"/>
                                        </p:tgtEl>
                                        <p:attrNameLst>
                                          <p:attrName>style.visibility</p:attrName>
                                        </p:attrNameLst>
                                      </p:cBhvr>
                                      <p:to>
                                        <p:strVal val="visible"/>
                                      </p:to>
                                    </p:set>
                                    <p:animEffect transition="in" filter="fade">
                                      <p:cBhvr>
                                        <p:cTn id="104" dur="500"/>
                                        <p:tgtEl>
                                          <p:spTgt spid="72"/>
                                        </p:tgtEl>
                                      </p:cBhvr>
                                    </p:animEffect>
                                  </p:childTnLst>
                                </p:cTn>
                              </p:par>
                            </p:childTnLst>
                          </p:cTn>
                        </p:par>
                        <p:par>
                          <p:cTn id="105" fill="hold">
                            <p:stCondLst>
                              <p:cond delay="13500"/>
                            </p:stCondLst>
                            <p:childTnLst>
                              <p:par>
                                <p:cTn id="106" presetID="42" presetClass="entr" presetSubtype="0" fill="hold" nodeType="afterEffect">
                                  <p:stCondLst>
                                    <p:cond delay="0"/>
                                  </p:stCondLst>
                                  <p:childTnLst>
                                    <p:set>
                                      <p:cBhvr>
                                        <p:cTn id="107" dur="1" fill="hold">
                                          <p:stCondLst>
                                            <p:cond delay="0"/>
                                          </p:stCondLst>
                                        </p:cTn>
                                        <p:tgtEl>
                                          <p:spTgt spid="68"/>
                                        </p:tgtEl>
                                        <p:attrNameLst>
                                          <p:attrName>style.visibility</p:attrName>
                                        </p:attrNameLst>
                                      </p:cBhvr>
                                      <p:to>
                                        <p:strVal val="visible"/>
                                      </p:to>
                                    </p:set>
                                    <p:animEffect transition="in" filter="fade">
                                      <p:cBhvr>
                                        <p:cTn id="108" dur="1000"/>
                                        <p:tgtEl>
                                          <p:spTgt spid="68"/>
                                        </p:tgtEl>
                                      </p:cBhvr>
                                    </p:animEffect>
                                    <p:anim calcmode="lin" valueType="num">
                                      <p:cBhvr>
                                        <p:cTn id="109" dur="1000" fill="hold"/>
                                        <p:tgtEl>
                                          <p:spTgt spid="68"/>
                                        </p:tgtEl>
                                        <p:attrNameLst>
                                          <p:attrName>ppt_x</p:attrName>
                                        </p:attrNameLst>
                                      </p:cBhvr>
                                      <p:tavLst>
                                        <p:tav tm="0">
                                          <p:val>
                                            <p:strVal val="#ppt_x"/>
                                          </p:val>
                                        </p:tav>
                                        <p:tav tm="100000">
                                          <p:val>
                                            <p:strVal val="#ppt_x"/>
                                          </p:val>
                                        </p:tav>
                                      </p:tavLst>
                                    </p:anim>
                                    <p:anim calcmode="lin" valueType="num">
                                      <p:cBhvr>
                                        <p:cTn id="110" dur="1000" fill="hold"/>
                                        <p:tgtEl>
                                          <p:spTgt spid="68"/>
                                        </p:tgtEl>
                                        <p:attrNameLst>
                                          <p:attrName>ppt_y</p:attrName>
                                        </p:attrNameLst>
                                      </p:cBhvr>
                                      <p:tavLst>
                                        <p:tav tm="0">
                                          <p:val>
                                            <p:strVal val="#ppt_y+.1"/>
                                          </p:val>
                                        </p:tav>
                                        <p:tav tm="100000">
                                          <p:val>
                                            <p:strVal val="#ppt_y"/>
                                          </p:val>
                                        </p:tav>
                                      </p:tavLst>
                                    </p:anim>
                                  </p:childTnLst>
                                </p:cTn>
                              </p:par>
                            </p:childTnLst>
                          </p:cTn>
                        </p:par>
                        <p:par>
                          <p:cTn id="111" fill="hold">
                            <p:stCondLst>
                              <p:cond delay="14500"/>
                            </p:stCondLst>
                            <p:childTnLst>
                              <p:par>
                                <p:cTn id="112" presetID="10" presetClass="entr" presetSubtype="0" fill="hold" nodeType="afterEffect">
                                  <p:stCondLst>
                                    <p:cond delay="0"/>
                                  </p:stCondLst>
                                  <p:childTnLst>
                                    <p:set>
                                      <p:cBhvr>
                                        <p:cTn id="113" dur="1" fill="hold">
                                          <p:stCondLst>
                                            <p:cond delay="0"/>
                                          </p:stCondLst>
                                        </p:cTn>
                                        <p:tgtEl>
                                          <p:spTgt spid="82"/>
                                        </p:tgtEl>
                                        <p:attrNameLst>
                                          <p:attrName>style.visibility</p:attrName>
                                        </p:attrNameLst>
                                      </p:cBhvr>
                                      <p:to>
                                        <p:strVal val="visible"/>
                                      </p:to>
                                    </p:set>
                                    <p:animEffect transition="in" filter="fade">
                                      <p:cBhvr>
                                        <p:cTn id="114" dur="500"/>
                                        <p:tgtEl>
                                          <p:spTgt spid="82"/>
                                        </p:tgtEl>
                                      </p:cBhvr>
                                    </p:animEffect>
                                  </p:childTnLst>
                                </p:cTn>
                              </p:par>
                            </p:childTnLst>
                          </p:cTn>
                        </p:par>
                        <p:par>
                          <p:cTn id="115" fill="hold">
                            <p:stCondLst>
                              <p:cond delay="15000"/>
                            </p:stCondLst>
                            <p:childTnLst>
                              <p:par>
                                <p:cTn id="116" presetID="10" presetClass="entr" presetSubtype="0" fill="hold" nodeType="afterEffect">
                                  <p:stCondLst>
                                    <p:cond delay="0"/>
                                  </p:stCondLst>
                                  <p:childTnLst>
                                    <p:set>
                                      <p:cBhvr>
                                        <p:cTn id="117" dur="1" fill="hold">
                                          <p:stCondLst>
                                            <p:cond delay="0"/>
                                          </p:stCondLst>
                                        </p:cTn>
                                        <p:tgtEl>
                                          <p:spTgt spid="79"/>
                                        </p:tgtEl>
                                        <p:attrNameLst>
                                          <p:attrName>style.visibility</p:attrName>
                                        </p:attrNameLst>
                                      </p:cBhvr>
                                      <p:to>
                                        <p:strVal val="visible"/>
                                      </p:to>
                                    </p:set>
                                    <p:animEffect transition="in" filter="fade">
                                      <p:cBhvr>
                                        <p:cTn id="118" dur="500"/>
                                        <p:tgtEl>
                                          <p:spTgt spid="79"/>
                                        </p:tgtEl>
                                      </p:cBhvr>
                                    </p:animEffect>
                                  </p:childTnLst>
                                </p:cTn>
                              </p:par>
                            </p:childTnLst>
                          </p:cTn>
                        </p:par>
                        <p:par>
                          <p:cTn id="119" fill="hold">
                            <p:stCondLst>
                              <p:cond delay="15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6000"/>
                            </p:stCondLst>
                            <p:childTnLst>
                              <p:par>
                                <p:cTn id="124" presetID="10" presetClass="entr" presetSubtype="0" fill="hold" nodeType="afterEffect">
                                  <p:stCondLst>
                                    <p:cond delay="0"/>
                                  </p:stCondLst>
                                  <p:childTnLst>
                                    <p:set>
                                      <p:cBhvr>
                                        <p:cTn id="125" dur="1" fill="hold">
                                          <p:stCondLst>
                                            <p:cond delay="0"/>
                                          </p:stCondLst>
                                        </p:cTn>
                                        <p:tgtEl>
                                          <p:spTgt spid="76"/>
                                        </p:tgtEl>
                                        <p:attrNameLst>
                                          <p:attrName>style.visibility</p:attrName>
                                        </p:attrNameLst>
                                      </p:cBhvr>
                                      <p:to>
                                        <p:strVal val="visible"/>
                                      </p:to>
                                    </p:set>
                                    <p:animEffect transition="in" filter="fade">
                                      <p:cBhvr>
                                        <p:cTn id="12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365808" y="1572622"/>
            <a:ext cx="4482769"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Meet Jonathan Togo</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393945" y="2293412"/>
            <a:ext cx="3508569"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800" dirty="0" smtClean="0">
                <a:solidFill>
                  <a:schemeClr val="bg1">
                    <a:lumMod val="65000"/>
                  </a:schemeClr>
                </a:solidFill>
                <a:latin typeface="Lato" panose="020F0502020204030203" pitchFamily="34" charset="0"/>
                <a:ea typeface="Roboto Light" panose="02000000000000000000" pitchFamily="2" charset="0"/>
              </a:rPr>
              <a:t>Design Consultant</a:t>
            </a:r>
            <a:endParaRPr lang="en-US" sz="1800" dirty="0">
              <a:solidFill>
                <a:schemeClr val="accent2"/>
              </a:solidFill>
              <a:latin typeface="Lato" panose="020F0502020204030203" pitchFamily="34" charset="0"/>
              <a:ea typeface="Roboto Light" panose="02000000000000000000" pitchFamily="2" charset="0"/>
            </a:endParaRPr>
          </a:p>
        </p:txBody>
      </p:sp>
      <p:sp>
        <p:nvSpPr>
          <p:cNvPr id="5" name="Rectangle 4"/>
          <p:cNvSpPr/>
          <p:nvPr/>
        </p:nvSpPr>
        <p:spPr>
          <a:xfrm>
            <a:off x="-127354" y="733775"/>
            <a:ext cx="4560498" cy="6142409"/>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34"/>
          <p:cNvSpPr txBox="1"/>
          <p:nvPr/>
        </p:nvSpPr>
        <p:spPr>
          <a:xfrm>
            <a:off x="4393944" y="2769514"/>
            <a:ext cx="6818007"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latin typeface="Lato" panose="020F0502020204030203" pitchFamily="34" charset="0"/>
              </a:rPr>
              <a:t>Suitable for all categories business and personal presentation, eaque ipsa quae ab illo inventore veritatis et quasi architecto beatae vitae dicta sunt explicabo. Suitable for all categories business and personal </a:t>
            </a:r>
            <a:r>
              <a:rPr lang="id-ID" sz="1100" dirty="0" smtClean="0">
                <a:solidFill>
                  <a:schemeClr val="bg1">
                    <a:lumMod val="65000"/>
                  </a:schemeClr>
                </a:solidFill>
                <a:latin typeface="Lato" panose="020F0502020204030203" pitchFamily="34" charset="0"/>
              </a:rPr>
              <a:t>presentation</a:t>
            </a:r>
            <a:r>
              <a:rPr lang="id-ID" sz="1100" dirty="0">
                <a:solidFill>
                  <a:schemeClr val="bg1">
                    <a:lumMod val="65000"/>
                  </a:schemeClr>
                </a:solidFill>
                <a:latin typeface="Lato" panose="020F0502020204030203" pitchFamily="34" charset="0"/>
              </a:rPr>
              <a:t>.</a:t>
            </a:r>
            <a:endParaRPr lang="en-US" sz="1100" dirty="0">
              <a:solidFill>
                <a:schemeClr val="bg1">
                  <a:lumMod val="65000"/>
                </a:schemeClr>
              </a:solidFill>
              <a:latin typeface="Lato" panose="020F0502020204030203" pitchFamily="34" charset="0"/>
            </a:endParaRPr>
          </a:p>
        </p:txBody>
      </p:sp>
      <p:grpSp>
        <p:nvGrpSpPr>
          <p:cNvPr id="7" name="Group 6"/>
          <p:cNvGrpSpPr/>
          <p:nvPr/>
        </p:nvGrpSpPr>
        <p:grpSpPr>
          <a:xfrm>
            <a:off x="5465915" y="3732409"/>
            <a:ext cx="2873824" cy="145143"/>
            <a:chOff x="5805714" y="2264228"/>
            <a:chExt cx="2873824" cy="145143"/>
          </a:xfrm>
          <a:noFill/>
        </p:grpSpPr>
        <p:sp>
          <p:nvSpPr>
            <p:cNvPr id="8" name="Rounded Rectangle 7"/>
            <p:cNvSpPr/>
            <p:nvPr/>
          </p:nvSpPr>
          <p:spPr>
            <a:xfrm>
              <a:off x="5805714"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9" name="Rounded Rectangle 8"/>
            <p:cNvSpPr/>
            <p:nvPr/>
          </p:nvSpPr>
          <p:spPr>
            <a:xfrm>
              <a:off x="638628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0" name="Rounded Rectangle 9"/>
            <p:cNvSpPr/>
            <p:nvPr/>
          </p:nvSpPr>
          <p:spPr>
            <a:xfrm>
              <a:off x="696685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1" name="Rounded Rectangle 10"/>
            <p:cNvSpPr/>
            <p:nvPr/>
          </p:nvSpPr>
          <p:spPr>
            <a:xfrm>
              <a:off x="7547425" y="2264228"/>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2" name="Rounded Rectangle 11"/>
            <p:cNvSpPr/>
            <p:nvPr/>
          </p:nvSpPr>
          <p:spPr>
            <a:xfrm>
              <a:off x="8127995" y="2264228"/>
              <a:ext cx="551543" cy="145142"/>
            </a:xfrm>
            <a:prstGeom prst="round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13" name="Title 13"/>
          <p:cNvSpPr txBox="1">
            <a:spLocks/>
          </p:cNvSpPr>
          <p:nvPr/>
        </p:nvSpPr>
        <p:spPr>
          <a:xfrm>
            <a:off x="4393944" y="3663213"/>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Powerpoint</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14" name="Group 13"/>
          <p:cNvGrpSpPr/>
          <p:nvPr/>
        </p:nvGrpSpPr>
        <p:grpSpPr>
          <a:xfrm>
            <a:off x="5477133" y="4123189"/>
            <a:ext cx="2873824" cy="145143"/>
            <a:chOff x="5805714" y="2264228"/>
            <a:chExt cx="2873824" cy="145143"/>
          </a:xfrm>
          <a:noFill/>
        </p:grpSpPr>
        <p:sp>
          <p:nvSpPr>
            <p:cNvPr id="15" name="Rounded Rectangle 14"/>
            <p:cNvSpPr/>
            <p:nvPr/>
          </p:nvSpPr>
          <p:spPr>
            <a:xfrm>
              <a:off x="5805714"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6" name="Rounded Rectangle 15"/>
            <p:cNvSpPr/>
            <p:nvPr/>
          </p:nvSpPr>
          <p:spPr>
            <a:xfrm>
              <a:off x="638628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7" name="Rounded Rectangle 16"/>
            <p:cNvSpPr/>
            <p:nvPr/>
          </p:nvSpPr>
          <p:spPr>
            <a:xfrm>
              <a:off x="696685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8" name="Rounded Rectangle 17"/>
            <p:cNvSpPr/>
            <p:nvPr/>
          </p:nvSpPr>
          <p:spPr>
            <a:xfrm>
              <a:off x="754742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19" name="Rounded Rectangle 18"/>
            <p:cNvSpPr/>
            <p:nvPr/>
          </p:nvSpPr>
          <p:spPr>
            <a:xfrm>
              <a:off x="812799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20" name="Title 13"/>
          <p:cNvSpPr txBox="1">
            <a:spLocks/>
          </p:cNvSpPr>
          <p:nvPr/>
        </p:nvSpPr>
        <p:spPr>
          <a:xfrm>
            <a:off x="4405162" y="4068061"/>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Css</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21" name="Group 20"/>
          <p:cNvGrpSpPr/>
          <p:nvPr/>
        </p:nvGrpSpPr>
        <p:grpSpPr>
          <a:xfrm>
            <a:off x="5480429" y="4506832"/>
            <a:ext cx="2873824" cy="145143"/>
            <a:chOff x="5805714" y="2264228"/>
            <a:chExt cx="2873824" cy="145143"/>
          </a:xfrm>
          <a:noFill/>
        </p:grpSpPr>
        <p:sp>
          <p:nvSpPr>
            <p:cNvPr id="22" name="Rounded Rectangle 21"/>
            <p:cNvSpPr/>
            <p:nvPr/>
          </p:nvSpPr>
          <p:spPr>
            <a:xfrm>
              <a:off x="5805714"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3" name="Rounded Rectangle 22"/>
            <p:cNvSpPr/>
            <p:nvPr/>
          </p:nvSpPr>
          <p:spPr>
            <a:xfrm>
              <a:off x="6386285"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4" name="Rounded Rectangle 23"/>
            <p:cNvSpPr/>
            <p:nvPr/>
          </p:nvSpPr>
          <p:spPr>
            <a:xfrm>
              <a:off x="6966855" y="2264229"/>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5" name="Rounded Rectangle 24"/>
            <p:cNvSpPr/>
            <p:nvPr/>
          </p:nvSpPr>
          <p:spPr>
            <a:xfrm>
              <a:off x="754742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6" name="Rounded Rectangle 25"/>
            <p:cNvSpPr/>
            <p:nvPr/>
          </p:nvSpPr>
          <p:spPr>
            <a:xfrm>
              <a:off x="812799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27" name="Title 13"/>
          <p:cNvSpPr txBox="1">
            <a:spLocks/>
          </p:cNvSpPr>
          <p:nvPr/>
        </p:nvSpPr>
        <p:spPr>
          <a:xfrm>
            <a:off x="4408458" y="4451704"/>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Photoshop</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28" name="Group 27"/>
          <p:cNvGrpSpPr/>
          <p:nvPr/>
        </p:nvGrpSpPr>
        <p:grpSpPr>
          <a:xfrm>
            <a:off x="5477133" y="4900510"/>
            <a:ext cx="2873824" cy="145143"/>
            <a:chOff x="5805714" y="2264228"/>
            <a:chExt cx="2873824" cy="145143"/>
          </a:xfrm>
          <a:noFill/>
        </p:grpSpPr>
        <p:sp>
          <p:nvSpPr>
            <p:cNvPr id="29" name="Rounded Rectangle 28"/>
            <p:cNvSpPr/>
            <p:nvPr/>
          </p:nvSpPr>
          <p:spPr>
            <a:xfrm>
              <a:off x="5805714"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0" name="Rounded Rectangle 29"/>
            <p:cNvSpPr/>
            <p:nvPr/>
          </p:nvSpPr>
          <p:spPr>
            <a:xfrm>
              <a:off x="6386285"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1" name="Rounded Rectangle 30"/>
            <p:cNvSpPr/>
            <p:nvPr/>
          </p:nvSpPr>
          <p:spPr>
            <a:xfrm>
              <a:off x="6966855" y="2264229"/>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2" name="Rounded Rectangle 31"/>
            <p:cNvSpPr/>
            <p:nvPr/>
          </p:nvSpPr>
          <p:spPr>
            <a:xfrm>
              <a:off x="7547425" y="2264228"/>
              <a:ext cx="551543" cy="145142"/>
            </a:xfrm>
            <a:prstGeom prst="round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3" name="Rounded Rectangle 32"/>
            <p:cNvSpPr/>
            <p:nvPr/>
          </p:nvSpPr>
          <p:spPr>
            <a:xfrm>
              <a:off x="8127995" y="2264228"/>
              <a:ext cx="551543" cy="145142"/>
            </a:xfrm>
            <a:prstGeom prst="roundRect">
              <a:avLst/>
            </a:prstGeom>
            <a:grp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34" name="Title 13"/>
          <p:cNvSpPr txBox="1">
            <a:spLocks/>
          </p:cNvSpPr>
          <p:nvPr/>
        </p:nvSpPr>
        <p:spPr>
          <a:xfrm>
            <a:off x="4405162" y="4845382"/>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Indesign</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nvGrpSpPr>
          <p:cNvPr id="35" name="Group 34"/>
          <p:cNvGrpSpPr/>
          <p:nvPr/>
        </p:nvGrpSpPr>
        <p:grpSpPr>
          <a:xfrm>
            <a:off x="5465915" y="5287051"/>
            <a:ext cx="2873824" cy="145143"/>
            <a:chOff x="5805714" y="2264228"/>
            <a:chExt cx="2873824" cy="145143"/>
          </a:xfrm>
          <a:noFill/>
        </p:grpSpPr>
        <p:sp>
          <p:nvSpPr>
            <p:cNvPr id="36" name="Rounded Rectangle 35"/>
            <p:cNvSpPr/>
            <p:nvPr/>
          </p:nvSpPr>
          <p:spPr>
            <a:xfrm>
              <a:off x="5805714"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7" name="Rounded Rectangle 36"/>
            <p:cNvSpPr/>
            <p:nvPr/>
          </p:nvSpPr>
          <p:spPr>
            <a:xfrm>
              <a:off x="6386285"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8" name="Rounded Rectangle 37"/>
            <p:cNvSpPr/>
            <p:nvPr/>
          </p:nvSpPr>
          <p:spPr>
            <a:xfrm>
              <a:off x="6966855" y="2264229"/>
              <a:ext cx="551543" cy="14514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9" name="Rounded Rectangle 38"/>
            <p:cNvSpPr/>
            <p:nvPr/>
          </p:nvSpPr>
          <p:spPr>
            <a:xfrm>
              <a:off x="7547425" y="2264228"/>
              <a:ext cx="551543" cy="145142"/>
            </a:xfrm>
            <a:prstGeom prst="roundRect">
              <a:avLst/>
            </a:prstGeom>
            <a:grp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0" name="Rounded Rectangle 39"/>
            <p:cNvSpPr/>
            <p:nvPr/>
          </p:nvSpPr>
          <p:spPr>
            <a:xfrm>
              <a:off x="8127995" y="2264228"/>
              <a:ext cx="551543" cy="145142"/>
            </a:xfrm>
            <a:prstGeom prst="roundRect">
              <a:avLst/>
            </a:prstGeom>
            <a:grp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sp>
        <p:nvSpPr>
          <p:cNvPr id="41" name="Title 13"/>
          <p:cNvSpPr txBox="1">
            <a:spLocks/>
          </p:cNvSpPr>
          <p:nvPr/>
        </p:nvSpPr>
        <p:spPr>
          <a:xfrm>
            <a:off x="4393944" y="5231923"/>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bg1">
                    <a:lumMod val="65000"/>
                  </a:schemeClr>
                </a:solidFill>
                <a:latin typeface="Lato" panose="020F0502020204030203" pitchFamily="34" charset="0"/>
                <a:ea typeface="Roboto" panose="02000000000000000000" pitchFamily="2" charset="0"/>
              </a:rPr>
              <a:t>Illustrator</a:t>
            </a:r>
            <a:endParaRPr lang="en-US" sz="1100" dirty="0">
              <a:solidFill>
                <a:schemeClr val="bg1">
                  <a:lumMod val="65000"/>
                </a:schemeClr>
              </a:solidFill>
              <a:latin typeface="Lato" panose="020F0502020204030203" pitchFamily="34" charset="0"/>
              <a:ea typeface="Roboto" panose="02000000000000000000" pitchFamily="2" charset="0"/>
            </a:endParaRPr>
          </a:p>
        </p:txBody>
      </p:sp>
      <p:cxnSp>
        <p:nvCxnSpPr>
          <p:cNvPr id="42" name="Straight Connector 41"/>
          <p:cNvCxnSpPr/>
          <p:nvPr/>
        </p:nvCxnSpPr>
        <p:spPr>
          <a:xfrm>
            <a:off x="8747635" y="3677281"/>
            <a:ext cx="0" cy="1800000"/>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9063216" y="4512135"/>
            <a:ext cx="201178" cy="201179"/>
            <a:chOff x="1006406" y="5612169"/>
            <a:chExt cx="396603" cy="396603"/>
          </a:xfrm>
        </p:grpSpPr>
        <p:sp>
          <p:nvSpPr>
            <p:cNvPr id="44" name="Freeform 132"/>
            <p:cNvSpPr>
              <a:spLocks noChangeArrowheads="1"/>
            </p:cNvSpPr>
            <p:nvPr/>
          </p:nvSpPr>
          <p:spPr bwMode="auto">
            <a:xfrm>
              <a:off x="1006406" y="5612169"/>
              <a:ext cx="396603" cy="396603"/>
            </a:xfrm>
            <a:custGeom>
              <a:avLst/>
              <a:gdLst>
                <a:gd name="T0" fmla="*/ 0 w 2401"/>
                <a:gd name="T1" fmla="*/ 2400 h 2401"/>
                <a:gd name="T2" fmla="*/ 2400 w 2401"/>
                <a:gd name="T3" fmla="*/ 2400 h 2401"/>
                <a:gd name="T4" fmla="*/ 2400 w 2401"/>
                <a:gd name="T5" fmla="*/ 0 h 2401"/>
                <a:gd name="T6" fmla="*/ 0 w 2401"/>
                <a:gd name="T7" fmla="*/ 0 h 2401"/>
                <a:gd name="T8" fmla="*/ 0 w 2401"/>
                <a:gd name="T9" fmla="*/ 2400 h 2401"/>
              </a:gdLst>
              <a:ahLst/>
              <a:cxnLst>
                <a:cxn ang="0">
                  <a:pos x="T0" y="T1"/>
                </a:cxn>
                <a:cxn ang="0">
                  <a:pos x="T2" y="T3"/>
                </a:cxn>
                <a:cxn ang="0">
                  <a:pos x="T4" y="T5"/>
                </a:cxn>
                <a:cxn ang="0">
                  <a:pos x="T6" y="T7"/>
                </a:cxn>
                <a:cxn ang="0">
                  <a:pos x="T8" y="T9"/>
                </a:cxn>
              </a:cxnLst>
              <a:rect l="0" t="0" r="r" b="b"/>
              <a:pathLst>
                <a:path w="2401" h="2401">
                  <a:moveTo>
                    <a:pt x="0" y="2400"/>
                  </a:moveTo>
                  <a:lnTo>
                    <a:pt x="2400" y="2400"/>
                  </a:lnTo>
                  <a:lnTo>
                    <a:pt x="2400" y="0"/>
                  </a:lnTo>
                  <a:lnTo>
                    <a:pt x="0" y="0"/>
                  </a:lnTo>
                  <a:lnTo>
                    <a:pt x="0" y="240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45" name="Freeform 133"/>
            <p:cNvSpPr>
              <a:spLocks noChangeAspect="1" noChangeArrowheads="1"/>
            </p:cNvSpPr>
            <p:nvPr/>
          </p:nvSpPr>
          <p:spPr bwMode="auto">
            <a:xfrm>
              <a:off x="1112052" y="5705994"/>
              <a:ext cx="202311" cy="202312"/>
            </a:xfrm>
            <a:custGeom>
              <a:avLst/>
              <a:gdLst>
                <a:gd name="T0" fmla="*/ 651 w 814"/>
                <a:gd name="T1" fmla="*/ 0 h 814"/>
                <a:gd name="T2" fmla="*/ 651 w 814"/>
                <a:gd name="T3" fmla="*/ 0 h 814"/>
                <a:gd name="T4" fmla="*/ 162 w 814"/>
                <a:gd name="T5" fmla="*/ 0 h 814"/>
                <a:gd name="T6" fmla="*/ 0 w 814"/>
                <a:gd name="T7" fmla="*/ 162 h 814"/>
                <a:gd name="T8" fmla="*/ 0 w 814"/>
                <a:gd name="T9" fmla="*/ 325 h 814"/>
                <a:gd name="T10" fmla="*/ 0 w 814"/>
                <a:gd name="T11" fmla="*/ 651 h 814"/>
                <a:gd name="T12" fmla="*/ 162 w 814"/>
                <a:gd name="T13" fmla="*/ 813 h 814"/>
                <a:gd name="T14" fmla="*/ 651 w 814"/>
                <a:gd name="T15" fmla="*/ 813 h 814"/>
                <a:gd name="T16" fmla="*/ 813 w 814"/>
                <a:gd name="T17" fmla="*/ 651 h 814"/>
                <a:gd name="T18" fmla="*/ 813 w 814"/>
                <a:gd name="T19" fmla="*/ 325 h 814"/>
                <a:gd name="T20" fmla="*/ 813 w 814"/>
                <a:gd name="T21" fmla="*/ 162 h 814"/>
                <a:gd name="T22" fmla="*/ 651 w 814"/>
                <a:gd name="T23" fmla="*/ 0 h 814"/>
                <a:gd name="T24" fmla="*/ 712 w 814"/>
                <a:gd name="T25" fmla="*/ 101 h 814"/>
                <a:gd name="T26" fmla="*/ 712 w 814"/>
                <a:gd name="T27" fmla="*/ 101 h 814"/>
                <a:gd name="T28" fmla="*/ 712 w 814"/>
                <a:gd name="T29" fmla="*/ 101 h 814"/>
                <a:gd name="T30" fmla="*/ 712 w 814"/>
                <a:gd name="T31" fmla="*/ 101 h 814"/>
                <a:gd name="T32" fmla="*/ 712 w 814"/>
                <a:gd name="T33" fmla="*/ 224 h 814"/>
                <a:gd name="T34" fmla="*/ 590 w 814"/>
                <a:gd name="T35" fmla="*/ 224 h 814"/>
                <a:gd name="T36" fmla="*/ 590 w 814"/>
                <a:gd name="T37" fmla="*/ 101 h 814"/>
                <a:gd name="T38" fmla="*/ 712 w 814"/>
                <a:gd name="T39" fmla="*/ 101 h 814"/>
                <a:gd name="T40" fmla="*/ 285 w 814"/>
                <a:gd name="T41" fmla="*/ 325 h 814"/>
                <a:gd name="T42" fmla="*/ 285 w 814"/>
                <a:gd name="T43" fmla="*/ 325 h 814"/>
                <a:gd name="T44" fmla="*/ 406 w 814"/>
                <a:gd name="T45" fmla="*/ 264 h 814"/>
                <a:gd name="T46" fmla="*/ 529 w 814"/>
                <a:gd name="T47" fmla="*/ 325 h 814"/>
                <a:gd name="T48" fmla="*/ 549 w 814"/>
                <a:gd name="T49" fmla="*/ 407 h 814"/>
                <a:gd name="T50" fmla="*/ 406 w 814"/>
                <a:gd name="T51" fmla="*/ 549 h 814"/>
                <a:gd name="T52" fmla="*/ 265 w 814"/>
                <a:gd name="T53" fmla="*/ 407 h 814"/>
                <a:gd name="T54" fmla="*/ 285 w 814"/>
                <a:gd name="T55" fmla="*/ 325 h 814"/>
                <a:gd name="T56" fmla="*/ 732 w 814"/>
                <a:gd name="T57" fmla="*/ 651 h 814"/>
                <a:gd name="T58" fmla="*/ 732 w 814"/>
                <a:gd name="T59" fmla="*/ 651 h 814"/>
                <a:gd name="T60" fmla="*/ 651 w 814"/>
                <a:gd name="T61" fmla="*/ 732 h 814"/>
                <a:gd name="T62" fmla="*/ 162 w 814"/>
                <a:gd name="T63" fmla="*/ 732 h 814"/>
                <a:gd name="T64" fmla="*/ 81 w 814"/>
                <a:gd name="T65" fmla="*/ 651 h 814"/>
                <a:gd name="T66" fmla="*/ 81 w 814"/>
                <a:gd name="T67" fmla="*/ 325 h 814"/>
                <a:gd name="T68" fmla="*/ 203 w 814"/>
                <a:gd name="T69" fmla="*/ 325 h 814"/>
                <a:gd name="T70" fmla="*/ 183 w 814"/>
                <a:gd name="T71" fmla="*/ 407 h 814"/>
                <a:gd name="T72" fmla="*/ 406 w 814"/>
                <a:gd name="T73" fmla="*/ 631 h 814"/>
                <a:gd name="T74" fmla="*/ 630 w 814"/>
                <a:gd name="T75" fmla="*/ 407 h 814"/>
                <a:gd name="T76" fmla="*/ 610 w 814"/>
                <a:gd name="T77" fmla="*/ 325 h 814"/>
                <a:gd name="T78" fmla="*/ 732 w 814"/>
                <a:gd name="T79" fmla="*/ 325 h 814"/>
                <a:gd name="T80" fmla="*/ 732 w 814"/>
                <a:gd name="T81" fmla="*/ 65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4" h="814">
                  <a:moveTo>
                    <a:pt x="651" y="0"/>
                  </a:moveTo>
                  <a:lnTo>
                    <a:pt x="651" y="0"/>
                  </a:lnTo>
                  <a:cubicBezTo>
                    <a:pt x="162" y="0"/>
                    <a:pt x="162" y="0"/>
                    <a:pt x="162" y="0"/>
                  </a:cubicBezTo>
                  <a:cubicBezTo>
                    <a:pt x="81" y="0"/>
                    <a:pt x="0" y="61"/>
                    <a:pt x="0" y="162"/>
                  </a:cubicBezTo>
                  <a:cubicBezTo>
                    <a:pt x="0" y="325"/>
                    <a:pt x="0" y="325"/>
                    <a:pt x="0" y="325"/>
                  </a:cubicBezTo>
                  <a:cubicBezTo>
                    <a:pt x="0" y="651"/>
                    <a:pt x="0" y="651"/>
                    <a:pt x="0" y="651"/>
                  </a:cubicBezTo>
                  <a:cubicBezTo>
                    <a:pt x="0" y="732"/>
                    <a:pt x="81" y="813"/>
                    <a:pt x="162" y="813"/>
                  </a:cubicBezTo>
                  <a:cubicBezTo>
                    <a:pt x="651" y="813"/>
                    <a:pt x="651" y="813"/>
                    <a:pt x="651" y="813"/>
                  </a:cubicBezTo>
                  <a:cubicBezTo>
                    <a:pt x="753" y="813"/>
                    <a:pt x="813" y="732"/>
                    <a:pt x="813" y="651"/>
                  </a:cubicBezTo>
                  <a:cubicBezTo>
                    <a:pt x="813" y="325"/>
                    <a:pt x="813" y="325"/>
                    <a:pt x="813" y="325"/>
                  </a:cubicBezTo>
                  <a:cubicBezTo>
                    <a:pt x="813" y="162"/>
                    <a:pt x="813" y="162"/>
                    <a:pt x="813" y="162"/>
                  </a:cubicBezTo>
                  <a:cubicBezTo>
                    <a:pt x="813" y="61"/>
                    <a:pt x="753" y="0"/>
                    <a:pt x="651" y="0"/>
                  </a:cubicBezTo>
                  <a:close/>
                  <a:moveTo>
                    <a:pt x="712" y="101"/>
                  </a:moveTo>
                  <a:lnTo>
                    <a:pt x="712" y="101"/>
                  </a:lnTo>
                  <a:lnTo>
                    <a:pt x="712" y="101"/>
                  </a:lnTo>
                  <a:lnTo>
                    <a:pt x="712" y="101"/>
                  </a:lnTo>
                  <a:cubicBezTo>
                    <a:pt x="712" y="224"/>
                    <a:pt x="712" y="224"/>
                    <a:pt x="712" y="224"/>
                  </a:cubicBezTo>
                  <a:cubicBezTo>
                    <a:pt x="590" y="224"/>
                    <a:pt x="590" y="224"/>
                    <a:pt x="590" y="224"/>
                  </a:cubicBezTo>
                  <a:cubicBezTo>
                    <a:pt x="590" y="101"/>
                    <a:pt x="590" y="101"/>
                    <a:pt x="590" y="101"/>
                  </a:cubicBezTo>
                  <a:lnTo>
                    <a:pt x="712" y="101"/>
                  </a:lnTo>
                  <a:close/>
                  <a:moveTo>
                    <a:pt x="285" y="325"/>
                  </a:moveTo>
                  <a:lnTo>
                    <a:pt x="285" y="325"/>
                  </a:lnTo>
                  <a:cubicBezTo>
                    <a:pt x="325" y="284"/>
                    <a:pt x="366" y="264"/>
                    <a:pt x="406" y="264"/>
                  </a:cubicBezTo>
                  <a:cubicBezTo>
                    <a:pt x="447" y="264"/>
                    <a:pt x="509" y="284"/>
                    <a:pt x="529" y="325"/>
                  </a:cubicBezTo>
                  <a:cubicBezTo>
                    <a:pt x="549" y="345"/>
                    <a:pt x="549" y="366"/>
                    <a:pt x="549" y="407"/>
                  </a:cubicBezTo>
                  <a:cubicBezTo>
                    <a:pt x="549" y="488"/>
                    <a:pt x="488" y="549"/>
                    <a:pt x="406" y="549"/>
                  </a:cubicBezTo>
                  <a:cubicBezTo>
                    <a:pt x="325" y="549"/>
                    <a:pt x="265" y="488"/>
                    <a:pt x="265" y="407"/>
                  </a:cubicBezTo>
                  <a:cubicBezTo>
                    <a:pt x="265" y="366"/>
                    <a:pt x="285" y="345"/>
                    <a:pt x="285" y="325"/>
                  </a:cubicBezTo>
                  <a:close/>
                  <a:moveTo>
                    <a:pt x="732" y="651"/>
                  </a:moveTo>
                  <a:lnTo>
                    <a:pt x="732" y="651"/>
                  </a:lnTo>
                  <a:cubicBezTo>
                    <a:pt x="732" y="691"/>
                    <a:pt x="692" y="732"/>
                    <a:pt x="651" y="732"/>
                  </a:cubicBezTo>
                  <a:cubicBezTo>
                    <a:pt x="162" y="732"/>
                    <a:pt x="162" y="732"/>
                    <a:pt x="162" y="732"/>
                  </a:cubicBezTo>
                  <a:cubicBezTo>
                    <a:pt x="122" y="732"/>
                    <a:pt x="81" y="691"/>
                    <a:pt x="81" y="651"/>
                  </a:cubicBezTo>
                  <a:cubicBezTo>
                    <a:pt x="81" y="325"/>
                    <a:pt x="81" y="325"/>
                    <a:pt x="81" y="325"/>
                  </a:cubicBezTo>
                  <a:cubicBezTo>
                    <a:pt x="203" y="325"/>
                    <a:pt x="203" y="325"/>
                    <a:pt x="203" y="325"/>
                  </a:cubicBezTo>
                  <a:cubicBezTo>
                    <a:pt x="203" y="345"/>
                    <a:pt x="183" y="366"/>
                    <a:pt x="183" y="407"/>
                  </a:cubicBezTo>
                  <a:cubicBezTo>
                    <a:pt x="183" y="528"/>
                    <a:pt x="285" y="631"/>
                    <a:pt x="406" y="631"/>
                  </a:cubicBezTo>
                  <a:cubicBezTo>
                    <a:pt x="529" y="631"/>
                    <a:pt x="630" y="528"/>
                    <a:pt x="630" y="407"/>
                  </a:cubicBezTo>
                  <a:cubicBezTo>
                    <a:pt x="630" y="366"/>
                    <a:pt x="630" y="345"/>
                    <a:pt x="610" y="325"/>
                  </a:cubicBezTo>
                  <a:cubicBezTo>
                    <a:pt x="732" y="325"/>
                    <a:pt x="732" y="325"/>
                    <a:pt x="732" y="325"/>
                  </a:cubicBezTo>
                  <a:lnTo>
                    <a:pt x="732" y="65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46" name="Group 45"/>
          <p:cNvGrpSpPr/>
          <p:nvPr/>
        </p:nvGrpSpPr>
        <p:grpSpPr>
          <a:xfrm>
            <a:off x="9061367" y="4894268"/>
            <a:ext cx="203027" cy="203027"/>
            <a:chOff x="1567775" y="4933138"/>
            <a:chExt cx="400248" cy="400247"/>
          </a:xfrm>
        </p:grpSpPr>
        <p:sp>
          <p:nvSpPr>
            <p:cNvPr id="47" name="Freeform 138"/>
            <p:cNvSpPr>
              <a:spLocks noChangeArrowheads="1"/>
            </p:cNvSpPr>
            <p:nvPr/>
          </p:nvSpPr>
          <p:spPr bwMode="auto">
            <a:xfrm>
              <a:off x="1567775" y="4933138"/>
              <a:ext cx="400248" cy="40024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48" name="Freeform 139"/>
            <p:cNvSpPr>
              <a:spLocks noChangeAspect="1" noChangeArrowheads="1"/>
            </p:cNvSpPr>
            <p:nvPr/>
          </p:nvSpPr>
          <p:spPr bwMode="auto">
            <a:xfrm>
              <a:off x="1661448" y="5028378"/>
              <a:ext cx="202311" cy="187001"/>
            </a:xfrm>
            <a:custGeom>
              <a:avLst/>
              <a:gdLst>
                <a:gd name="T0" fmla="*/ 184 w 815"/>
                <a:gd name="T1" fmla="*/ 753 h 754"/>
                <a:gd name="T2" fmla="*/ 184 w 815"/>
                <a:gd name="T3" fmla="*/ 753 h 754"/>
                <a:gd name="T4" fmla="*/ 21 w 815"/>
                <a:gd name="T5" fmla="*/ 753 h 754"/>
                <a:gd name="T6" fmla="*/ 21 w 815"/>
                <a:gd name="T7" fmla="*/ 244 h 754"/>
                <a:gd name="T8" fmla="*/ 184 w 815"/>
                <a:gd name="T9" fmla="*/ 244 h 754"/>
                <a:gd name="T10" fmla="*/ 184 w 815"/>
                <a:gd name="T11" fmla="*/ 753 h 754"/>
                <a:gd name="T12" fmla="*/ 102 w 815"/>
                <a:gd name="T13" fmla="*/ 183 h 754"/>
                <a:gd name="T14" fmla="*/ 102 w 815"/>
                <a:gd name="T15" fmla="*/ 183 h 754"/>
                <a:gd name="T16" fmla="*/ 102 w 815"/>
                <a:gd name="T17" fmla="*/ 183 h 754"/>
                <a:gd name="T18" fmla="*/ 0 w 815"/>
                <a:gd name="T19" fmla="*/ 102 h 754"/>
                <a:gd name="T20" fmla="*/ 102 w 815"/>
                <a:gd name="T21" fmla="*/ 0 h 754"/>
                <a:gd name="T22" fmla="*/ 204 w 815"/>
                <a:gd name="T23" fmla="*/ 102 h 754"/>
                <a:gd name="T24" fmla="*/ 102 w 815"/>
                <a:gd name="T25" fmla="*/ 183 h 754"/>
                <a:gd name="T26" fmla="*/ 814 w 815"/>
                <a:gd name="T27" fmla="*/ 753 h 754"/>
                <a:gd name="T28" fmla="*/ 814 w 815"/>
                <a:gd name="T29" fmla="*/ 753 h 754"/>
                <a:gd name="T30" fmla="*/ 631 w 815"/>
                <a:gd name="T31" fmla="*/ 753 h 754"/>
                <a:gd name="T32" fmla="*/ 631 w 815"/>
                <a:gd name="T33" fmla="*/ 489 h 754"/>
                <a:gd name="T34" fmla="*/ 550 w 815"/>
                <a:gd name="T35" fmla="*/ 387 h 754"/>
                <a:gd name="T36" fmla="*/ 468 w 815"/>
                <a:gd name="T37" fmla="*/ 448 h 754"/>
                <a:gd name="T38" fmla="*/ 448 w 815"/>
                <a:gd name="T39" fmla="*/ 489 h 754"/>
                <a:gd name="T40" fmla="*/ 448 w 815"/>
                <a:gd name="T41" fmla="*/ 753 h 754"/>
                <a:gd name="T42" fmla="*/ 285 w 815"/>
                <a:gd name="T43" fmla="*/ 753 h 754"/>
                <a:gd name="T44" fmla="*/ 285 w 815"/>
                <a:gd name="T45" fmla="*/ 244 h 754"/>
                <a:gd name="T46" fmla="*/ 448 w 815"/>
                <a:gd name="T47" fmla="*/ 244 h 754"/>
                <a:gd name="T48" fmla="*/ 448 w 815"/>
                <a:gd name="T49" fmla="*/ 326 h 754"/>
                <a:gd name="T50" fmla="*/ 611 w 815"/>
                <a:gd name="T51" fmla="*/ 244 h 754"/>
                <a:gd name="T52" fmla="*/ 814 w 815"/>
                <a:gd name="T53" fmla="*/ 468 h 754"/>
                <a:gd name="T54" fmla="*/ 814 w 815"/>
                <a:gd name="T55" fmla="*/ 753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5" h="754">
                  <a:moveTo>
                    <a:pt x="184" y="753"/>
                  </a:moveTo>
                  <a:lnTo>
                    <a:pt x="184" y="753"/>
                  </a:lnTo>
                  <a:cubicBezTo>
                    <a:pt x="21" y="753"/>
                    <a:pt x="21" y="753"/>
                    <a:pt x="21" y="753"/>
                  </a:cubicBezTo>
                  <a:cubicBezTo>
                    <a:pt x="21" y="244"/>
                    <a:pt x="21" y="244"/>
                    <a:pt x="21" y="244"/>
                  </a:cubicBezTo>
                  <a:cubicBezTo>
                    <a:pt x="184" y="244"/>
                    <a:pt x="184" y="244"/>
                    <a:pt x="184" y="244"/>
                  </a:cubicBezTo>
                  <a:lnTo>
                    <a:pt x="184" y="753"/>
                  </a:lnTo>
                  <a:close/>
                  <a:moveTo>
                    <a:pt x="102" y="183"/>
                  </a:moveTo>
                  <a:lnTo>
                    <a:pt x="102" y="183"/>
                  </a:lnTo>
                  <a:lnTo>
                    <a:pt x="102" y="183"/>
                  </a:lnTo>
                  <a:cubicBezTo>
                    <a:pt x="41" y="183"/>
                    <a:pt x="0" y="143"/>
                    <a:pt x="0" y="102"/>
                  </a:cubicBezTo>
                  <a:cubicBezTo>
                    <a:pt x="0" y="41"/>
                    <a:pt x="41" y="0"/>
                    <a:pt x="102" y="0"/>
                  </a:cubicBezTo>
                  <a:cubicBezTo>
                    <a:pt x="163" y="0"/>
                    <a:pt x="184" y="41"/>
                    <a:pt x="204" y="102"/>
                  </a:cubicBezTo>
                  <a:cubicBezTo>
                    <a:pt x="204" y="143"/>
                    <a:pt x="163" y="183"/>
                    <a:pt x="102" y="183"/>
                  </a:cubicBezTo>
                  <a:close/>
                  <a:moveTo>
                    <a:pt x="814" y="753"/>
                  </a:moveTo>
                  <a:lnTo>
                    <a:pt x="814" y="753"/>
                  </a:lnTo>
                  <a:cubicBezTo>
                    <a:pt x="631" y="753"/>
                    <a:pt x="631" y="753"/>
                    <a:pt x="631" y="753"/>
                  </a:cubicBezTo>
                  <a:cubicBezTo>
                    <a:pt x="631" y="489"/>
                    <a:pt x="631" y="489"/>
                    <a:pt x="631" y="489"/>
                  </a:cubicBezTo>
                  <a:cubicBezTo>
                    <a:pt x="631" y="427"/>
                    <a:pt x="611" y="387"/>
                    <a:pt x="550" y="387"/>
                  </a:cubicBezTo>
                  <a:cubicBezTo>
                    <a:pt x="509" y="387"/>
                    <a:pt x="468" y="407"/>
                    <a:pt x="468" y="448"/>
                  </a:cubicBezTo>
                  <a:cubicBezTo>
                    <a:pt x="448" y="448"/>
                    <a:pt x="448" y="468"/>
                    <a:pt x="448" y="489"/>
                  </a:cubicBezTo>
                  <a:cubicBezTo>
                    <a:pt x="448" y="753"/>
                    <a:pt x="448" y="753"/>
                    <a:pt x="448" y="753"/>
                  </a:cubicBezTo>
                  <a:cubicBezTo>
                    <a:pt x="285" y="753"/>
                    <a:pt x="285" y="753"/>
                    <a:pt x="285" y="753"/>
                  </a:cubicBezTo>
                  <a:cubicBezTo>
                    <a:pt x="285" y="753"/>
                    <a:pt x="285" y="285"/>
                    <a:pt x="285" y="244"/>
                  </a:cubicBezTo>
                  <a:cubicBezTo>
                    <a:pt x="448" y="244"/>
                    <a:pt x="448" y="244"/>
                    <a:pt x="448" y="244"/>
                  </a:cubicBezTo>
                  <a:cubicBezTo>
                    <a:pt x="448" y="326"/>
                    <a:pt x="448" y="326"/>
                    <a:pt x="448" y="326"/>
                  </a:cubicBezTo>
                  <a:cubicBezTo>
                    <a:pt x="468" y="285"/>
                    <a:pt x="530" y="244"/>
                    <a:pt x="611" y="244"/>
                  </a:cubicBezTo>
                  <a:cubicBezTo>
                    <a:pt x="733" y="244"/>
                    <a:pt x="814" y="326"/>
                    <a:pt x="814" y="468"/>
                  </a:cubicBezTo>
                  <a:lnTo>
                    <a:pt x="814" y="7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49" name="Group 48"/>
          <p:cNvGrpSpPr/>
          <p:nvPr/>
        </p:nvGrpSpPr>
        <p:grpSpPr>
          <a:xfrm>
            <a:off x="9058385" y="4123189"/>
            <a:ext cx="201178" cy="203028"/>
            <a:chOff x="1006406" y="4216039"/>
            <a:chExt cx="396603" cy="400248"/>
          </a:xfrm>
        </p:grpSpPr>
        <p:sp>
          <p:nvSpPr>
            <p:cNvPr id="50" name="Freeform 152"/>
            <p:cNvSpPr>
              <a:spLocks noChangeArrowheads="1"/>
            </p:cNvSpPr>
            <p:nvPr/>
          </p:nvSpPr>
          <p:spPr bwMode="auto">
            <a:xfrm>
              <a:off x="1006406" y="4216039"/>
              <a:ext cx="396603" cy="400248"/>
            </a:xfrm>
            <a:custGeom>
              <a:avLst/>
              <a:gdLst>
                <a:gd name="T0" fmla="*/ 0 w 2401"/>
                <a:gd name="T1" fmla="*/ 2421 h 2422"/>
                <a:gd name="T2" fmla="*/ 2400 w 2401"/>
                <a:gd name="T3" fmla="*/ 2421 h 2422"/>
                <a:gd name="T4" fmla="*/ 2400 w 2401"/>
                <a:gd name="T5" fmla="*/ 0 h 2422"/>
                <a:gd name="T6" fmla="*/ 0 w 2401"/>
                <a:gd name="T7" fmla="*/ 0 h 2422"/>
                <a:gd name="T8" fmla="*/ 0 w 2401"/>
                <a:gd name="T9" fmla="*/ 2421 h 2422"/>
              </a:gdLst>
              <a:ahLst/>
              <a:cxnLst>
                <a:cxn ang="0">
                  <a:pos x="T0" y="T1"/>
                </a:cxn>
                <a:cxn ang="0">
                  <a:pos x="T2" y="T3"/>
                </a:cxn>
                <a:cxn ang="0">
                  <a:pos x="T4" y="T5"/>
                </a:cxn>
                <a:cxn ang="0">
                  <a:pos x="T6" y="T7"/>
                </a:cxn>
                <a:cxn ang="0">
                  <a:pos x="T8" y="T9"/>
                </a:cxn>
              </a:cxnLst>
              <a:rect l="0" t="0" r="r" b="b"/>
              <a:pathLst>
                <a:path w="2401" h="2422">
                  <a:moveTo>
                    <a:pt x="0" y="2421"/>
                  </a:moveTo>
                  <a:lnTo>
                    <a:pt x="2400" y="2421"/>
                  </a:lnTo>
                  <a:lnTo>
                    <a:pt x="2400" y="0"/>
                  </a:lnTo>
                  <a:lnTo>
                    <a:pt x="0" y="0"/>
                  </a:lnTo>
                  <a:lnTo>
                    <a:pt x="0" y="2421"/>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51" name="Freeform 153"/>
            <p:cNvSpPr>
              <a:spLocks noChangeAspect="1" noChangeArrowheads="1"/>
            </p:cNvSpPr>
            <p:nvPr/>
          </p:nvSpPr>
          <p:spPr bwMode="auto">
            <a:xfrm>
              <a:off x="1154383" y="4310802"/>
              <a:ext cx="100611" cy="217622"/>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52" name="Group 51"/>
          <p:cNvGrpSpPr/>
          <p:nvPr/>
        </p:nvGrpSpPr>
        <p:grpSpPr>
          <a:xfrm>
            <a:off x="9054758" y="3732409"/>
            <a:ext cx="201548" cy="203028"/>
            <a:chOff x="445038" y="4216039"/>
            <a:chExt cx="397332" cy="400248"/>
          </a:xfrm>
        </p:grpSpPr>
        <p:sp>
          <p:nvSpPr>
            <p:cNvPr id="53" name="Freeform 154"/>
            <p:cNvSpPr>
              <a:spLocks noChangeArrowheads="1"/>
            </p:cNvSpPr>
            <p:nvPr/>
          </p:nvSpPr>
          <p:spPr bwMode="auto">
            <a:xfrm>
              <a:off x="445038" y="4216039"/>
              <a:ext cx="397332" cy="400248"/>
            </a:xfrm>
            <a:custGeom>
              <a:avLst/>
              <a:gdLst>
                <a:gd name="T0" fmla="*/ 0 w 2402"/>
                <a:gd name="T1" fmla="*/ 2421 h 2422"/>
                <a:gd name="T2" fmla="*/ 2401 w 2402"/>
                <a:gd name="T3" fmla="*/ 2421 h 2422"/>
                <a:gd name="T4" fmla="*/ 2401 w 2402"/>
                <a:gd name="T5" fmla="*/ 0 h 2422"/>
                <a:gd name="T6" fmla="*/ 0 w 2402"/>
                <a:gd name="T7" fmla="*/ 0 h 2422"/>
                <a:gd name="T8" fmla="*/ 0 w 2402"/>
                <a:gd name="T9" fmla="*/ 2421 h 2422"/>
              </a:gdLst>
              <a:ahLst/>
              <a:cxnLst>
                <a:cxn ang="0">
                  <a:pos x="T0" y="T1"/>
                </a:cxn>
                <a:cxn ang="0">
                  <a:pos x="T2" y="T3"/>
                </a:cxn>
                <a:cxn ang="0">
                  <a:pos x="T4" y="T5"/>
                </a:cxn>
                <a:cxn ang="0">
                  <a:pos x="T6" y="T7"/>
                </a:cxn>
                <a:cxn ang="0">
                  <a:pos x="T8" y="T9"/>
                </a:cxn>
              </a:cxnLst>
              <a:rect l="0" t="0" r="r" b="b"/>
              <a:pathLst>
                <a:path w="2402" h="2422">
                  <a:moveTo>
                    <a:pt x="0" y="2421"/>
                  </a:moveTo>
                  <a:lnTo>
                    <a:pt x="2401" y="2421"/>
                  </a:lnTo>
                  <a:lnTo>
                    <a:pt x="2401" y="0"/>
                  </a:lnTo>
                  <a:lnTo>
                    <a:pt x="0" y="0"/>
                  </a:lnTo>
                  <a:lnTo>
                    <a:pt x="0" y="2421"/>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54" name="Freeform 155"/>
            <p:cNvSpPr>
              <a:spLocks noChangeAspect="1" noChangeArrowheads="1"/>
            </p:cNvSpPr>
            <p:nvPr/>
          </p:nvSpPr>
          <p:spPr bwMode="auto">
            <a:xfrm>
              <a:off x="532679" y="4317008"/>
              <a:ext cx="212154" cy="187004"/>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grpSp>
      <p:grpSp>
        <p:nvGrpSpPr>
          <p:cNvPr id="59" name="Group 58"/>
          <p:cNvGrpSpPr/>
          <p:nvPr/>
        </p:nvGrpSpPr>
        <p:grpSpPr>
          <a:xfrm>
            <a:off x="9059009" y="5229586"/>
            <a:ext cx="203027" cy="203027"/>
            <a:chOff x="5767169" y="5229586"/>
            <a:chExt cx="203027" cy="203027"/>
          </a:xfrm>
        </p:grpSpPr>
        <p:sp>
          <p:nvSpPr>
            <p:cNvPr id="56" name="Freeform 138"/>
            <p:cNvSpPr>
              <a:spLocks noChangeArrowheads="1"/>
            </p:cNvSpPr>
            <p:nvPr/>
          </p:nvSpPr>
          <p:spPr bwMode="auto">
            <a:xfrm>
              <a:off x="5767169" y="5229586"/>
              <a:ext cx="203027" cy="203027"/>
            </a:xfrm>
            <a:custGeom>
              <a:avLst/>
              <a:gdLst>
                <a:gd name="T0" fmla="*/ 0 w 2422"/>
                <a:gd name="T1" fmla="*/ 2422 h 2423"/>
                <a:gd name="T2" fmla="*/ 2421 w 2422"/>
                <a:gd name="T3" fmla="*/ 2422 h 2423"/>
                <a:gd name="T4" fmla="*/ 2421 w 2422"/>
                <a:gd name="T5" fmla="*/ 0 h 2423"/>
                <a:gd name="T6" fmla="*/ 0 w 2422"/>
                <a:gd name="T7" fmla="*/ 0 h 2423"/>
                <a:gd name="T8" fmla="*/ 0 w 2422"/>
                <a:gd name="T9" fmla="*/ 2422 h 2423"/>
              </a:gdLst>
              <a:ahLst/>
              <a:cxnLst>
                <a:cxn ang="0">
                  <a:pos x="T0" y="T1"/>
                </a:cxn>
                <a:cxn ang="0">
                  <a:pos x="T2" y="T3"/>
                </a:cxn>
                <a:cxn ang="0">
                  <a:pos x="T4" y="T5"/>
                </a:cxn>
                <a:cxn ang="0">
                  <a:pos x="T6" y="T7"/>
                </a:cxn>
                <a:cxn ang="0">
                  <a:pos x="T8" y="T9"/>
                </a:cxn>
              </a:cxnLst>
              <a:rect l="0" t="0" r="r" b="b"/>
              <a:pathLst>
                <a:path w="2422" h="2423">
                  <a:moveTo>
                    <a:pt x="0" y="2422"/>
                  </a:moveTo>
                  <a:lnTo>
                    <a:pt x="2421" y="2422"/>
                  </a:lnTo>
                  <a:lnTo>
                    <a:pt x="2421" y="0"/>
                  </a:lnTo>
                  <a:lnTo>
                    <a:pt x="0" y="0"/>
                  </a:lnTo>
                  <a:lnTo>
                    <a:pt x="0" y="2422"/>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panose="020F0502020204030203" pitchFamily="34" charset="0"/>
                <a:ea typeface="Roboto" panose="02000000000000000000" pitchFamily="2" charset="0"/>
              </a:endParaRPr>
            </a:p>
          </p:txBody>
        </p:sp>
        <p:sp>
          <p:nvSpPr>
            <p:cNvPr id="58" name="Freeform 11"/>
            <p:cNvSpPr>
              <a:spLocks noChangeAspect="1"/>
            </p:cNvSpPr>
            <p:nvPr/>
          </p:nvSpPr>
          <p:spPr bwMode="auto">
            <a:xfrm>
              <a:off x="5800661" y="5262029"/>
              <a:ext cx="127427" cy="126000"/>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60" name="Title 1"/>
          <p:cNvSpPr txBox="1">
            <a:spLocks/>
          </p:cNvSpPr>
          <p:nvPr/>
        </p:nvSpPr>
        <p:spPr>
          <a:xfrm>
            <a:off x="9259564" y="3650313"/>
            <a:ext cx="189520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1">
                    <a:lumMod val="65000"/>
                  </a:schemeClr>
                </a:solidFill>
                <a:latin typeface="Lato" panose="020F0502020204030203" pitchFamily="34" charset="0"/>
                <a:ea typeface="Roboto Light" panose="02000000000000000000" pitchFamily="2" charset="0"/>
              </a:rPr>
              <a:t>@ jhontogo46</a:t>
            </a:r>
            <a:endParaRPr lang="en-US" sz="1200" dirty="0">
              <a:solidFill>
                <a:schemeClr val="accent2"/>
              </a:solidFill>
              <a:latin typeface="Lato" panose="020F0502020204030203" pitchFamily="34" charset="0"/>
              <a:ea typeface="Roboto Light" panose="02000000000000000000" pitchFamily="2" charset="0"/>
            </a:endParaRPr>
          </a:p>
        </p:txBody>
      </p:sp>
      <p:sp>
        <p:nvSpPr>
          <p:cNvPr id="61" name="Title 1"/>
          <p:cNvSpPr txBox="1">
            <a:spLocks/>
          </p:cNvSpPr>
          <p:nvPr/>
        </p:nvSpPr>
        <p:spPr>
          <a:xfrm>
            <a:off x="9256306" y="4013871"/>
            <a:ext cx="189520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1">
                    <a:lumMod val="65000"/>
                  </a:schemeClr>
                </a:solidFill>
                <a:latin typeface="Lato" panose="020F0502020204030203" pitchFamily="34" charset="0"/>
                <a:ea typeface="Roboto Light" panose="02000000000000000000" pitchFamily="2" charset="0"/>
              </a:rPr>
              <a:t>@ jonathanTG</a:t>
            </a:r>
            <a:endParaRPr lang="en-US" sz="1200" dirty="0">
              <a:solidFill>
                <a:schemeClr val="accent2"/>
              </a:solidFill>
              <a:latin typeface="Lato" panose="020F0502020204030203" pitchFamily="34" charset="0"/>
              <a:ea typeface="Roboto Light" panose="02000000000000000000" pitchFamily="2" charset="0"/>
            </a:endParaRPr>
          </a:p>
        </p:txBody>
      </p:sp>
      <p:sp>
        <p:nvSpPr>
          <p:cNvPr id="62" name="Title 1"/>
          <p:cNvSpPr txBox="1">
            <a:spLocks/>
          </p:cNvSpPr>
          <p:nvPr/>
        </p:nvSpPr>
        <p:spPr>
          <a:xfrm>
            <a:off x="9256306" y="4409570"/>
            <a:ext cx="189520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1">
                    <a:lumMod val="65000"/>
                  </a:schemeClr>
                </a:solidFill>
                <a:latin typeface="Lato" panose="020F0502020204030203" pitchFamily="34" charset="0"/>
                <a:ea typeface="Roboto Light" panose="02000000000000000000" pitchFamily="2" charset="0"/>
              </a:rPr>
              <a:t>@ Jonathan Togo</a:t>
            </a:r>
            <a:endParaRPr lang="en-US" sz="1200" dirty="0">
              <a:solidFill>
                <a:schemeClr val="accent2"/>
              </a:solidFill>
              <a:latin typeface="Lato" panose="020F0502020204030203" pitchFamily="34" charset="0"/>
              <a:ea typeface="Roboto Light" panose="02000000000000000000" pitchFamily="2" charset="0"/>
            </a:endParaRPr>
          </a:p>
        </p:txBody>
      </p:sp>
      <p:sp>
        <p:nvSpPr>
          <p:cNvPr id="63" name="Title 1"/>
          <p:cNvSpPr txBox="1">
            <a:spLocks/>
          </p:cNvSpPr>
          <p:nvPr/>
        </p:nvSpPr>
        <p:spPr>
          <a:xfrm>
            <a:off x="9256306" y="4801228"/>
            <a:ext cx="189520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1">
                    <a:lumMod val="65000"/>
                  </a:schemeClr>
                </a:solidFill>
                <a:latin typeface="Lato" panose="020F0502020204030203" pitchFamily="34" charset="0"/>
                <a:ea typeface="Roboto Light" panose="02000000000000000000" pitchFamily="2" charset="0"/>
              </a:rPr>
              <a:t>@ Jonathan TG</a:t>
            </a:r>
            <a:endParaRPr lang="en-US" sz="1200" dirty="0">
              <a:solidFill>
                <a:schemeClr val="accent2"/>
              </a:solidFill>
              <a:latin typeface="Lato" panose="020F0502020204030203" pitchFamily="34" charset="0"/>
              <a:ea typeface="Roboto Light" panose="02000000000000000000" pitchFamily="2" charset="0"/>
            </a:endParaRPr>
          </a:p>
        </p:txBody>
      </p:sp>
      <p:sp>
        <p:nvSpPr>
          <p:cNvPr id="64" name="Title 1"/>
          <p:cNvSpPr txBox="1">
            <a:spLocks/>
          </p:cNvSpPr>
          <p:nvPr/>
        </p:nvSpPr>
        <p:spPr>
          <a:xfrm>
            <a:off x="9246153" y="5131264"/>
            <a:ext cx="189520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1">
                    <a:lumMod val="65000"/>
                  </a:schemeClr>
                </a:solidFill>
                <a:latin typeface="Lato" panose="020F0502020204030203" pitchFamily="34" charset="0"/>
                <a:ea typeface="Roboto Light" panose="02000000000000000000" pitchFamily="2" charset="0"/>
              </a:rPr>
              <a:t>@ Jonathan T</a:t>
            </a:r>
            <a:endParaRPr lang="en-US" sz="1200" dirty="0">
              <a:solidFill>
                <a:schemeClr val="accent2"/>
              </a:solidFill>
              <a:latin typeface="Lato" panose="020F0502020204030203" pitchFamily="34" charset="0"/>
              <a:ea typeface="Roboto Light" panose="02000000000000000000" pitchFamily="2" charset="0"/>
            </a:endParaRPr>
          </a:p>
        </p:txBody>
      </p:sp>
    </p:spTree>
    <p:extLst>
      <p:ext uri="{BB962C8B-B14F-4D97-AF65-F5344CB8AC3E}">
        <p14:creationId xmlns:p14="http://schemas.microsoft.com/office/powerpoint/2010/main" val="31581045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1" fill="hold" grpId="0" nodeType="withEffect">
                                  <p:stCondLst>
                                    <p:cond delay="100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1000"/>
                                        <p:tgtEl>
                                          <p:spTgt spid="3"/>
                                        </p:tgtEl>
                                      </p:cBhvr>
                                    </p:animEffect>
                                  </p:childTnLst>
                                </p:cTn>
                              </p:par>
                              <p:par>
                                <p:cTn id="12" presetID="22" presetClass="entr" presetSubtype="4" fill="hold" grpId="0" nodeType="withEffect">
                                  <p:stCondLst>
                                    <p:cond delay="1500"/>
                                  </p:stCondLst>
                                  <p:childTnLst>
                                    <p:set>
                                      <p:cBhvr>
                                        <p:cTn id="13" dur="1" fill="hold">
                                          <p:stCondLst>
                                            <p:cond delay="0"/>
                                          </p:stCondLst>
                                        </p:cTn>
                                        <p:tgtEl>
                                          <p:spTgt spid="4"/>
                                        </p:tgtEl>
                                        <p:attrNameLst>
                                          <p:attrName>style.visibility</p:attrName>
                                        </p:attrNameLst>
                                      </p:cBhvr>
                                      <p:to>
                                        <p:strVal val="visible"/>
                                      </p:to>
                                    </p:set>
                                    <p:animEffect transition="in" filter="wipe(down)">
                                      <p:cBhvr>
                                        <p:cTn id="14" dur="1000"/>
                                        <p:tgtEl>
                                          <p:spTgt spid="4"/>
                                        </p:tgtEl>
                                      </p:cBhvr>
                                    </p:animEffect>
                                  </p:childTnLst>
                                </p:cTn>
                              </p:par>
                            </p:childTnLst>
                          </p:cTn>
                        </p:par>
                        <p:par>
                          <p:cTn id="15" fill="hold">
                            <p:stCondLst>
                              <p:cond delay="2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par>
                                <p:cTn id="22" presetID="22" presetClass="entr" presetSubtype="8" fill="hold" nodeType="withEffect">
                                  <p:stCondLst>
                                    <p:cond delay="500"/>
                                  </p:stCondLst>
                                  <p:childTnLst>
                                    <p:set>
                                      <p:cBhvr>
                                        <p:cTn id="23" dur="1" fill="hold">
                                          <p:stCondLst>
                                            <p:cond delay="0"/>
                                          </p:stCondLst>
                                        </p:cTn>
                                        <p:tgtEl>
                                          <p:spTgt spid="7"/>
                                        </p:tgtEl>
                                        <p:attrNameLst>
                                          <p:attrName>style.visibility</p:attrName>
                                        </p:attrNameLst>
                                      </p:cBhvr>
                                      <p:to>
                                        <p:strVal val="visible"/>
                                      </p:to>
                                    </p:set>
                                    <p:animEffect transition="in" filter="wipe(left)">
                                      <p:cBhvr>
                                        <p:cTn id="24" dur="500"/>
                                        <p:tgtEl>
                                          <p:spTgt spid="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nodeType="withEffect">
                                  <p:stCondLst>
                                    <p:cond delay="50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left)">
                                      <p:cBhvr>
                                        <p:cTn id="33" dur="500"/>
                                        <p:tgtEl>
                                          <p:spTgt spid="27"/>
                                        </p:tgtEl>
                                      </p:cBhvr>
                                    </p:animEffect>
                                  </p:childTnLst>
                                </p:cTn>
                              </p:par>
                              <p:par>
                                <p:cTn id="34" presetID="22" presetClass="entr" presetSubtype="8" fill="hold" nodeType="withEffect">
                                  <p:stCondLst>
                                    <p:cond delay="50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wipe(left)">
                                      <p:cBhvr>
                                        <p:cTn id="39" dur="500"/>
                                        <p:tgtEl>
                                          <p:spTgt spid="34"/>
                                        </p:tgtEl>
                                      </p:cBhvr>
                                    </p:animEffect>
                                  </p:childTnLst>
                                </p:cTn>
                              </p:par>
                              <p:par>
                                <p:cTn id="40" presetID="22" presetClass="entr" presetSubtype="8" fill="hold" nodeType="withEffect">
                                  <p:stCondLst>
                                    <p:cond delay="500"/>
                                  </p:stCondLst>
                                  <p:childTnLst>
                                    <p:set>
                                      <p:cBhvr>
                                        <p:cTn id="41" dur="1" fill="hold">
                                          <p:stCondLst>
                                            <p:cond delay="0"/>
                                          </p:stCondLst>
                                        </p:cTn>
                                        <p:tgtEl>
                                          <p:spTgt spid="28"/>
                                        </p:tgtEl>
                                        <p:attrNameLst>
                                          <p:attrName>style.visibility</p:attrName>
                                        </p:attrNameLst>
                                      </p:cBhvr>
                                      <p:to>
                                        <p:strVal val="visible"/>
                                      </p:to>
                                    </p:set>
                                    <p:animEffect transition="in" filter="wipe(left)">
                                      <p:cBhvr>
                                        <p:cTn id="42" dur="500"/>
                                        <p:tgtEl>
                                          <p:spTgt spid="2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500"/>
                                        <p:tgtEl>
                                          <p:spTgt spid="41"/>
                                        </p:tgtEl>
                                      </p:cBhvr>
                                    </p:animEffect>
                                  </p:childTnLst>
                                </p:cTn>
                              </p:par>
                              <p:par>
                                <p:cTn id="46" presetID="22" presetClass="entr" presetSubtype="8" fill="hold" nodeType="withEffect">
                                  <p:stCondLst>
                                    <p:cond delay="500"/>
                                  </p:stCondLst>
                                  <p:childTnLst>
                                    <p:set>
                                      <p:cBhvr>
                                        <p:cTn id="47" dur="1" fill="hold">
                                          <p:stCondLst>
                                            <p:cond delay="0"/>
                                          </p:stCondLst>
                                        </p:cTn>
                                        <p:tgtEl>
                                          <p:spTgt spid="35"/>
                                        </p:tgtEl>
                                        <p:attrNameLst>
                                          <p:attrName>style.visibility</p:attrName>
                                        </p:attrNameLst>
                                      </p:cBhvr>
                                      <p:to>
                                        <p:strVal val="visible"/>
                                      </p:to>
                                    </p:set>
                                    <p:animEffect transition="in" filter="wipe(left)">
                                      <p:cBhvr>
                                        <p:cTn id="48" dur="500"/>
                                        <p:tgtEl>
                                          <p:spTgt spid="35"/>
                                        </p:tgtEl>
                                      </p:cBhvr>
                                    </p:animEffect>
                                  </p:childTnLst>
                                </p:cTn>
                              </p:par>
                              <p:par>
                                <p:cTn id="49" presetID="22" presetClass="entr" presetSubtype="4" fill="hold" nodeType="withEffect">
                                  <p:stCondLst>
                                    <p:cond delay="0"/>
                                  </p:stCondLst>
                                  <p:childTnLst>
                                    <p:set>
                                      <p:cBhvr>
                                        <p:cTn id="50" dur="1" fill="hold">
                                          <p:stCondLst>
                                            <p:cond delay="0"/>
                                          </p:stCondLst>
                                        </p:cTn>
                                        <p:tgtEl>
                                          <p:spTgt spid="42"/>
                                        </p:tgtEl>
                                        <p:attrNameLst>
                                          <p:attrName>style.visibility</p:attrName>
                                        </p:attrNameLst>
                                      </p:cBhvr>
                                      <p:to>
                                        <p:strVal val="visible"/>
                                      </p:to>
                                    </p:set>
                                    <p:animEffect transition="in" filter="wipe(down)">
                                      <p:cBhvr>
                                        <p:cTn id="51" dur="500"/>
                                        <p:tgtEl>
                                          <p:spTgt spid="42"/>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500"/>
                                        <p:tgtEl>
                                          <p:spTgt spid="52"/>
                                        </p:tgtEl>
                                      </p:cBhvr>
                                    </p:animEffect>
                                  </p:childTnLst>
                                </p:cTn>
                              </p:par>
                            </p:childTnLst>
                          </p:cTn>
                        </p:par>
                        <p:par>
                          <p:cTn id="56" fill="hold">
                            <p:stCondLst>
                              <p:cond delay="4000"/>
                            </p:stCondLst>
                            <p:childTnLst>
                              <p:par>
                                <p:cTn id="57" presetID="10" presetClass="entr" presetSubtype="0" fill="hold" nodeType="after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fade">
                                      <p:cBhvr>
                                        <p:cTn id="59" dur="500"/>
                                        <p:tgtEl>
                                          <p:spTgt spid="49"/>
                                        </p:tgtEl>
                                      </p:cBhvr>
                                    </p:animEffect>
                                  </p:childTnLst>
                                </p:cTn>
                              </p:par>
                            </p:childTnLst>
                          </p:cTn>
                        </p:par>
                        <p:par>
                          <p:cTn id="60" fill="hold">
                            <p:stCondLst>
                              <p:cond delay="4500"/>
                            </p:stCondLst>
                            <p:childTnLst>
                              <p:par>
                                <p:cTn id="61" presetID="10" presetClass="entr" presetSubtype="0" fill="hold"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5000"/>
                            </p:stCondLst>
                            <p:childTnLst>
                              <p:par>
                                <p:cTn id="65" presetID="10" presetClass="entr" presetSubtype="0" fill="hold"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fade">
                                      <p:cBhvr>
                                        <p:cTn id="67" dur="500"/>
                                        <p:tgtEl>
                                          <p:spTgt spid="46"/>
                                        </p:tgtEl>
                                      </p:cBhvr>
                                    </p:animEffect>
                                  </p:childTnLst>
                                </p:cTn>
                              </p:par>
                              <p:par>
                                <p:cTn id="68" presetID="10" presetClass="entr" presetSubtype="0" fill="hold" nodeType="withEffect">
                                  <p:stCondLst>
                                    <p:cond delay="500"/>
                                  </p:stCondLst>
                                  <p:childTnLst>
                                    <p:set>
                                      <p:cBhvr>
                                        <p:cTn id="69" dur="1" fill="hold">
                                          <p:stCondLst>
                                            <p:cond delay="0"/>
                                          </p:stCondLst>
                                        </p:cTn>
                                        <p:tgtEl>
                                          <p:spTgt spid="59"/>
                                        </p:tgtEl>
                                        <p:attrNameLst>
                                          <p:attrName>style.visibility</p:attrName>
                                        </p:attrNameLst>
                                      </p:cBhvr>
                                      <p:to>
                                        <p:strVal val="visible"/>
                                      </p:to>
                                    </p:set>
                                    <p:animEffect transition="in" filter="fade">
                                      <p:cBhvr>
                                        <p:cTn id="70" dur="500"/>
                                        <p:tgtEl>
                                          <p:spTgt spid="59"/>
                                        </p:tgtEl>
                                      </p:cBhvr>
                                    </p:animEffect>
                                  </p:childTnLst>
                                </p:cTn>
                              </p:par>
                              <p:par>
                                <p:cTn id="71" presetID="22" presetClass="entr" presetSubtype="4" fill="hold" grpId="0" nodeType="withEffect">
                                  <p:stCondLst>
                                    <p:cond delay="500"/>
                                  </p:stCondLst>
                                  <p:childTnLst>
                                    <p:set>
                                      <p:cBhvr>
                                        <p:cTn id="72" dur="1" fill="hold">
                                          <p:stCondLst>
                                            <p:cond delay="0"/>
                                          </p:stCondLst>
                                        </p:cTn>
                                        <p:tgtEl>
                                          <p:spTgt spid="60"/>
                                        </p:tgtEl>
                                        <p:attrNameLst>
                                          <p:attrName>style.visibility</p:attrName>
                                        </p:attrNameLst>
                                      </p:cBhvr>
                                      <p:to>
                                        <p:strVal val="visible"/>
                                      </p:to>
                                    </p:set>
                                    <p:animEffect transition="in" filter="wipe(down)">
                                      <p:cBhvr>
                                        <p:cTn id="73" dur="1000"/>
                                        <p:tgtEl>
                                          <p:spTgt spid="60"/>
                                        </p:tgtEl>
                                      </p:cBhvr>
                                    </p:animEffect>
                                  </p:childTnLst>
                                </p:cTn>
                              </p:par>
                              <p:par>
                                <p:cTn id="74" presetID="22" presetClass="entr" presetSubtype="4" fill="hold" grpId="0" nodeType="withEffect">
                                  <p:stCondLst>
                                    <p:cond delay="500"/>
                                  </p:stCondLst>
                                  <p:childTnLst>
                                    <p:set>
                                      <p:cBhvr>
                                        <p:cTn id="75" dur="1" fill="hold">
                                          <p:stCondLst>
                                            <p:cond delay="0"/>
                                          </p:stCondLst>
                                        </p:cTn>
                                        <p:tgtEl>
                                          <p:spTgt spid="61"/>
                                        </p:tgtEl>
                                        <p:attrNameLst>
                                          <p:attrName>style.visibility</p:attrName>
                                        </p:attrNameLst>
                                      </p:cBhvr>
                                      <p:to>
                                        <p:strVal val="visible"/>
                                      </p:to>
                                    </p:set>
                                    <p:animEffect transition="in" filter="wipe(down)">
                                      <p:cBhvr>
                                        <p:cTn id="76" dur="1000"/>
                                        <p:tgtEl>
                                          <p:spTgt spid="61"/>
                                        </p:tgtEl>
                                      </p:cBhvr>
                                    </p:animEffect>
                                  </p:childTnLst>
                                </p:cTn>
                              </p:par>
                              <p:par>
                                <p:cTn id="77" presetID="22" presetClass="entr" presetSubtype="4" fill="hold" grpId="0" nodeType="withEffect">
                                  <p:stCondLst>
                                    <p:cond delay="500"/>
                                  </p:stCondLst>
                                  <p:childTnLst>
                                    <p:set>
                                      <p:cBhvr>
                                        <p:cTn id="78" dur="1" fill="hold">
                                          <p:stCondLst>
                                            <p:cond delay="0"/>
                                          </p:stCondLst>
                                        </p:cTn>
                                        <p:tgtEl>
                                          <p:spTgt spid="62"/>
                                        </p:tgtEl>
                                        <p:attrNameLst>
                                          <p:attrName>style.visibility</p:attrName>
                                        </p:attrNameLst>
                                      </p:cBhvr>
                                      <p:to>
                                        <p:strVal val="visible"/>
                                      </p:to>
                                    </p:set>
                                    <p:animEffect transition="in" filter="wipe(down)">
                                      <p:cBhvr>
                                        <p:cTn id="79" dur="1000"/>
                                        <p:tgtEl>
                                          <p:spTgt spid="62"/>
                                        </p:tgtEl>
                                      </p:cBhvr>
                                    </p:animEffect>
                                  </p:childTnLst>
                                </p:cTn>
                              </p:par>
                              <p:par>
                                <p:cTn id="80" presetID="22" presetClass="entr" presetSubtype="4" fill="hold" grpId="0" nodeType="withEffect">
                                  <p:stCondLst>
                                    <p:cond delay="500"/>
                                  </p:stCondLst>
                                  <p:childTnLst>
                                    <p:set>
                                      <p:cBhvr>
                                        <p:cTn id="81" dur="1" fill="hold">
                                          <p:stCondLst>
                                            <p:cond delay="0"/>
                                          </p:stCondLst>
                                        </p:cTn>
                                        <p:tgtEl>
                                          <p:spTgt spid="63"/>
                                        </p:tgtEl>
                                        <p:attrNameLst>
                                          <p:attrName>style.visibility</p:attrName>
                                        </p:attrNameLst>
                                      </p:cBhvr>
                                      <p:to>
                                        <p:strVal val="visible"/>
                                      </p:to>
                                    </p:set>
                                    <p:animEffect transition="in" filter="wipe(down)">
                                      <p:cBhvr>
                                        <p:cTn id="82" dur="1000"/>
                                        <p:tgtEl>
                                          <p:spTgt spid="63"/>
                                        </p:tgtEl>
                                      </p:cBhvr>
                                    </p:animEffect>
                                  </p:childTnLst>
                                </p:cTn>
                              </p:par>
                              <p:par>
                                <p:cTn id="83" presetID="22" presetClass="entr" presetSubtype="4" fill="hold" grpId="0" nodeType="withEffect">
                                  <p:stCondLst>
                                    <p:cond delay="500"/>
                                  </p:stCondLst>
                                  <p:childTnLst>
                                    <p:set>
                                      <p:cBhvr>
                                        <p:cTn id="84" dur="1" fill="hold">
                                          <p:stCondLst>
                                            <p:cond delay="0"/>
                                          </p:stCondLst>
                                        </p:cTn>
                                        <p:tgtEl>
                                          <p:spTgt spid="64"/>
                                        </p:tgtEl>
                                        <p:attrNameLst>
                                          <p:attrName>style.visibility</p:attrName>
                                        </p:attrNameLst>
                                      </p:cBhvr>
                                      <p:to>
                                        <p:strVal val="visible"/>
                                      </p:to>
                                    </p:set>
                                    <p:animEffect transition="in" filter="wipe(down)">
                                      <p:cBhvr>
                                        <p:cTn id="85"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p:bldP spid="13" grpId="0"/>
      <p:bldP spid="20" grpId="0"/>
      <p:bldP spid="27" grpId="0"/>
      <p:bldP spid="34" grpId="0"/>
      <p:bldP spid="41" grpId="0"/>
      <p:bldP spid="60" grpId="0"/>
      <p:bldP spid="61" grpId="0"/>
      <p:bldP spid="62" grpId="0"/>
      <p:bldP spid="63" grpId="0"/>
      <p:bldP spid="6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1" name="Straight Connector 180"/>
          <p:cNvCxnSpPr/>
          <p:nvPr/>
        </p:nvCxnSpPr>
        <p:spPr>
          <a:xfrm>
            <a:off x="529946" y="3956518"/>
            <a:ext cx="1013668" cy="0"/>
          </a:xfrm>
          <a:prstGeom prst="line">
            <a:avLst/>
          </a:prstGeom>
          <a:ln w="63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1555107" y="3956518"/>
            <a:ext cx="0" cy="1111086"/>
          </a:xfrm>
          <a:prstGeom prst="line">
            <a:avLst/>
          </a:prstGeom>
          <a:ln w="63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1555107" y="5067604"/>
            <a:ext cx="4509143" cy="0"/>
          </a:xfrm>
          <a:prstGeom prst="line">
            <a:avLst/>
          </a:prstGeom>
          <a:ln w="63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490866"/>
            <a:ext cx="0" cy="576738"/>
          </a:xfrm>
          <a:prstGeom prst="line">
            <a:avLst/>
          </a:prstGeom>
          <a:ln w="6350">
            <a:solidFill>
              <a:schemeClr val="accent2">
                <a:lumMod val="75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321022" y="3380860"/>
            <a:ext cx="545296" cy="12034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52832" y="4839744"/>
            <a:ext cx="545292" cy="45572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53128" y="5374884"/>
            <a:ext cx="545299" cy="455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54192" y="5921239"/>
            <a:ext cx="545299" cy="45301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54188" y="3217312"/>
            <a:ext cx="545294" cy="453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54192" y="6464870"/>
            <a:ext cx="545299" cy="45301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Content Placeholder 7"/>
          <p:cNvSpPr txBox="1">
            <a:spLocks/>
          </p:cNvSpPr>
          <p:nvPr/>
        </p:nvSpPr>
        <p:spPr>
          <a:xfrm>
            <a:off x="3780996" y="2996139"/>
            <a:ext cx="4563585"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2"/>
                </a:solidFill>
                <a:latin typeface="Lato Light" panose="020F0302020204030203" pitchFamily="34" charset="0"/>
                <a:ea typeface="Roboto" panose="02000000000000000000" pitchFamily="2" charset="0"/>
              </a:rPr>
              <a:t>OUR COMPANY</a:t>
            </a:r>
            <a:endParaRPr lang="en-US" sz="4400" dirty="0" smtClean="0">
              <a:solidFill>
                <a:schemeClr val="accent2"/>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829022"/>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grpSp>
        <p:nvGrpSpPr>
          <p:cNvPr id="88" name="Group 87"/>
          <p:cNvGrpSpPr>
            <a:grpSpLocks noChangeAspect="1"/>
          </p:cNvGrpSpPr>
          <p:nvPr/>
        </p:nvGrpSpPr>
        <p:grpSpPr>
          <a:xfrm>
            <a:off x="5630919" y="2199525"/>
            <a:ext cx="900683" cy="900000"/>
            <a:chOff x="9525" y="-1587"/>
            <a:chExt cx="2097088" cy="2095500"/>
          </a:xfrm>
          <a:solidFill>
            <a:schemeClr val="bg1"/>
          </a:solidFill>
        </p:grpSpPr>
        <p:sp>
          <p:nvSpPr>
            <p:cNvPr id="89" name="Freeform 5"/>
            <p:cNvSpPr>
              <a:spLocks noEditPoints="1"/>
            </p:cNvSpPr>
            <p:nvPr/>
          </p:nvSpPr>
          <p:spPr bwMode="auto">
            <a:xfrm>
              <a:off x="9525" y="-1587"/>
              <a:ext cx="657225" cy="2095500"/>
            </a:xfrm>
            <a:custGeom>
              <a:avLst/>
              <a:gdLst>
                <a:gd name="T0" fmla="*/ 139 w 174"/>
                <a:gd name="T1" fmla="*/ 105 h 556"/>
                <a:gd name="T2" fmla="*/ 139 w 174"/>
                <a:gd name="T3" fmla="*/ 52 h 556"/>
                <a:gd name="T4" fmla="*/ 87 w 174"/>
                <a:gd name="T5" fmla="*/ 0 h 556"/>
                <a:gd name="T6" fmla="*/ 35 w 174"/>
                <a:gd name="T7" fmla="*/ 52 h 556"/>
                <a:gd name="T8" fmla="*/ 35 w 174"/>
                <a:gd name="T9" fmla="*/ 105 h 556"/>
                <a:gd name="T10" fmla="*/ 0 w 174"/>
                <a:gd name="T11" fmla="*/ 174 h 556"/>
                <a:gd name="T12" fmla="*/ 35 w 174"/>
                <a:gd name="T13" fmla="*/ 243 h 556"/>
                <a:gd name="T14" fmla="*/ 35 w 174"/>
                <a:gd name="T15" fmla="*/ 504 h 556"/>
                <a:gd name="T16" fmla="*/ 87 w 174"/>
                <a:gd name="T17" fmla="*/ 556 h 556"/>
                <a:gd name="T18" fmla="*/ 139 w 174"/>
                <a:gd name="T19" fmla="*/ 504 h 556"/>
                <a:gd name="T20" fmla="*/ 139 w 174"/>
                <a:gd name="T21" fmla="*/ 243 h 556"/>
                <a:gd name="T22" fmla="*/ 174 w 174"/>
                <a:gd name="T23" fmla="*/ 174 h 556"/>
                <a:gd name="T24" fmla="*/ 139 w 174"/>
                <a:gd name="T25" fmla="*/ 105 h 556"/>
                <a:gd name="T26" fmla="*/ 70 w 174"/>
                <a:gd name="T27" fmla="*/ 52 h 556"/>
                <a:gd name="T28" fmla="*/ 87 w 174"/>
                <a:gd name="T29" fmla="*/ 35 h 556"/>
                <a:gd name="T30" fmla="*/ 104 w 174"/>
                <a:gd name="T31" fmla="*/ 52 h 556"/>
                <a:gd name="T32" fmla="*/ 104 w 174"/>
                <a:gd name="T33" fmla="*/ 89 h 556"/>
                <a:gd name="T34" fmla="*/ 87 w 174"/>
                <a:gd name="T35" fmla="*/ 87 h 556"/>
                <a:gd name="T36" fmla="*/ 70 w 174"/>
                <a:gd name="T37" fmla="*/ 89 h 556"/>
                <a:gd name="T38" fmla="*/ 70 w 174"/>
                <a:gd name="T39" fmla="*/ 52 h 556"/>
                <a:gd name="T40" fmla="*/ 104 w 174"/>
                <a:gd name="T41" fmla="*/ 504 h 556"/>
                <a:gd name="T42" fmla="*/ 87 w 174"/>
                <a:gd name="T43" fmla="*/ 521 h 556"/>
                <a:gd name="T44" fmla="*/ 70 w 174"/>
                <a:gd name="T45" fmla="*/ 504 h 556"/>
                <a:gd name="T46" fmla="*/ 70 w 174"/>
                <a:gd name="T47" fmla="*/ 259 h 556"/>
                <a:gd name="T48" fmla="*/ 87 w 174"/>
                <a:gd name="T49" fmla="*/ 261 h 556"/>
                <a:gd name="T50" fmla="*/ 104 w 174"/>
                <a:gd name="T51" fmla="*/ 259 h 556"/>
                <a:gd name="T52" fmla="*/ 104 w 174"/>
                <a:gd name="T53" fmla="*/ 504 h 556"/>
                <a:gd name="T54" fmla="*/ 137 w 174"/>
                <a:gd name="T55" fmla="*/ 188 h 556"/>
                <a:gd name="T56" fmla="*/ 136 w 174"/>
                <a:gd name="T57" fmla="*/ 191 h 556"/>
                <a:gd name="T58" fmla="*/ 129 w 174"/>
                <a:gd name="T59" fmla="*/ 204 h 556"/>
                <a:gd name="T60" fmla="*/ 129 w 174"/>
                <a:gd name="T61" fmla="*/ 204 h 556"/>
                <a:gd name="T62" fmla="*/ 118 w 174"/>
                <a:gd name="T63" fmla="*/ 215 h 556"/>
                <a:gd name="T64" fmla="*/ 118 w 174"/>
                <a:gd name="T65" fmla="*/ 215 h 556"/>
                <a:gd name="T66" fmla="*/ 104 w 174"/>
                <a:gd name="T67" fmla="*/ 223 h 556"/>
                <a:gd name="T68" fmla="*/ 87 w 174"/>
                <a:gd name="T69" fmla="*/ 226 h 556"/>
                <a:gd name="T70" fmla="*/ 70 w 174"/>
                <a:gd name="T71" fmla="*/ 223 h 556"/>
                <a:gd name="T72" fmla="*/ 56 w 174"/>
                <a:gd name="T73" fmla="*/ 215 h 556"/>
                <a:gd name="T74" fmla="*/ 55 w 174"/>
                <a:gd name="T75" fmla="*/ 215 h 556"/>
                <a:gd name="T76" fmla="*/ 45 w 174"/>
                <a:gd name="T77" fmla="*/ 204 h 556"/>
                <a:gd name="T78" fmla="*/ 45 w 174"/>
                <a:gd name="T79" fmla="*/ 204 h 556"/>
                <a:gd name="T80" fmla="*/ 38 w 174"/>
                <a:gd name="T81" fmla="*/ 191 h 556"/>
                <a:gd name="T82" fmla="*/ 37 w 174"/>
                <a:gd name="T83" fmla="*/ 188 h 556"/>
                <a:gd name="T84" fmla="*/ 35 w 174"/>
                <a:gd name="T85" fmla="*/ 174 h 556"/>
                <a:gd name="T86" fmla="*/ 37 w 174"/>
                <a:gd name="T87" fmla="*/ 159 h 556"/>
                <a:gd name="T88" fmla="*/ 38 w 174"/>
                <a:gd name="T89" fmla="*/ 156 h 556"/>
                <a:gd name="T90" fmla="*/ 45 w 174"/>
                <a:gd name="T91" fmla="*/ 144 h 556"/>
                <a:gd name="T92" fmla="*/ 45 w 174"/>
                <a:gd name="T93" fmla="*/ 143 h 556"/>
                <a:gd name="T94" fmla="*/ 55 w 174"/>
                <a:gd name="T95" fmla="*/ 132 h 556"/>
                <a:gd name="T96" fmla="*/ 56 w 174"/>
                <a:gd name="T97" fmla="*/ 132 h 556"/>
                <a:gd name="T98" fmla="*/ 70 w 174"/>
                <a:gd name="T99" fmla="*/ 125 h 556"/>
                <a:gd name="T100" fmla="*/ 87 w 174"/>
                <a:gd name="T101" fmla="*/ 122 h 556"/>
                <a:gd name="T102" fmla="*/ 104 w 174"/>
                <a:gd name="T103" fmla="*/ 125 h 556"/>
                <a:gd name="T104" fmla="*/ 118 w 174"/>
                <a:gd name="T105" fmla="*/ 132 h 556"/>
                <a:gd name="T106" fmla="*/ 118 w 174"/>
                <a:gd name="T107" fmla="*/ 132 h 556"/>
                <a:gd name="T108" fmla="*/ 129 w 174"/>
                <a:gd name="T109" fmla="*/ 143 h 556"/>
                <a:gd name="T110" fmla="*/ 129 w 174"/>
                <a:gd name="T111" fmla="*/ 144 h 556"/>
                <a:gd name="T112" fmla="*/ 136 w 174"/>
                <a:gd name="T113" fmla="*/ 156 h 556"/>
                <a:gd name="T114" fmla="*/ 137 w 174"/>
                <a:gd name="T115" fmla="*/ 159 h 556"/>
                <a:gd name="T116" fmla="*/ 139 w 174"/>
                <a:gd name="T117" fmla="*/ 174 h 556"/>
                <a:gd name="T118" fmla="*/ 137 w 174"/>
                <a:gd name="T119" fmla="*/ 188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105"/>
                  </a:moveTo>
                  <a:cubicBezTo>
                    <a:pt x="139" y="52"/>
                    <a:pt x="139" y="52"/>
                    <a:pt x="139" y="52"/>
                  </a:cubicBezTo>
                  <a:cubicBezTo>
                    <a:pt x="139" y="23"/>
                    <a:pt x="116" y="0"/>
                    <a:pt x="87" y="0"/>
                  </a:cubicBezTo>
                  <a:cubicBezTo>
                    <a:pt x="58" y="0"/>
                    <a:pt x="35" y="23"/>
                    <a:pt x="35" y="52"/>
                  </a:cubicBezTo>
                  <a:cubicBezTo>
                    <a:pt x="35" y="105"/>
                    <a:pt x="35" y="105"/>
                    <a:pt x="35" y="105"/>
                  </a:cubicBezTo>
                  <a:cubicBezTo>
                    <a:pt x="14" y="121"/>
                    <a:pt x="0" y="145"/>
                    <a:pt x="0" y="174"/>
                  </a:cubicBezTo>
                  <a:cubicBezTo>
                    <a:pt x="0" y="202"/>
                    <a:pt x="14" y="227"/>
                    <a:pt x="35" y="243"/>
                  </a:cubicBezTo>
                  <a:cubicBezTo>
                    <a:pt x="35" y="504"/>
                    <a:pt x="35" y="504"/>
                    <a:pt x="35" y="504"/>
                  </a:cubicBezTo>
                  <a:cubicBezTo>
                    <a:pt x="35" y="533"/>
                    <a:pt x="58" y="556"/>
                    <a:pt x="87" y="556"/>
                  </a:cubicBezTo>
                  <a:cubicBezTo>
                    <a:pt x="116" y="556"/>
                    <a:pt x="139" y="533"/>
                    <a:pt x="139" y="504"/>
                  </a:cubicBezTo>
                  <a:cubicBezTo>
                    <a:pt x="139" y="243"/>
                    <a:pt x="139" y="243"/>
                    <a:pt x="139" y="243"/>
                  </a:cubicBezTo>
                  <a:cubicBezTo>
                    <a:pt x="160" y="227"/>
                    <a:pt x="174" y="202"/>
                    <a:pt x="174" y="174"/>
                  </a:cubicBezTo>
                  <a:cubicBezTo>
                    <a:pt x="174" y="145"/>
                    <a:pt x="160" y="121"/>
                    <a:pt x="139" y="105"/>
                  </a:cubicBezTo>
                  <a:close/>
                  <a:moveTo>
                    <a:pt x="70" y="52"/>
                  </a:moveTo>
                  <a:cubicBezTo>
                    <a:pt x="70" y="43"/>
                    <a:pt x="77" y="35"/>
                    <a:pt x="87" y="35"/>
                  </a:cubicBezTo>
                  <a:cubicBezTo>
                    <a:pt x="96" y="35"/>
                    <a:pt x="104" y="43"/>
                    <a:pt x="104" y="52"/>
                  </a:cubicBezTo>
                  <a:cubicBezTo>
                    <a:pt x="104" y="89"/>
                    <a:pt x="104" y="89"/>
                    <a:pt x="104" y="89"/>
                  </a:cubicBezTo>
                  <a:cubicBezTo>
                    <a:pt x="99" y="87"/>
                    <a:pt x="93" y="87"/>
                    <a:pt x="87" y="87"/>
                  </a:cubicBezTo>
                  <a:cubicBezTo>
                    <a:pt x="81" y="87"/>
                    <a:pt x="75" y="87"/>
                    <a:pt x="70" y="89"/>
                  </a:cubicBezTo>
                  <a:lnTo>
                    <a:pt x="70" y="52"/>
                  </a:lnTo>
                  <a:close/>
                  <a:moveTo>
                    <a:pt x="104" y="504"/>
                  </a:moveTo>
                  <a:cubicBezTo>
                    <a:pt x="104" y="513"/>
                    <a:pt x="96" y="521"/>
                    <a:pt x="87" y="521"/>
                  </a:cubicBezTo>
                  <a:cubicBezTo>
                    <a:pt x="77" y="521"/>
                    <a:pt x="70" y="513"/>
                    <a:pt x="70" y="504"/>
                  </a:cubicBezTo>
                  <a:cubicBezTo>
                    <a:pt x="70" y="259"/>
                    <a:pt x="70" y="259"/>
                    <a:pt x="70" y="259"/>
                  </a:cubicBezTo>
                  <a:cubicBezTo>
                    <a:pt x="75" y="260"/>
                    <a:pt x="81" y="261"/>
                    <a:pt x="87" y="261"/>
                  </a:cubicBezTo>
                  <a:cubicBezTo>
                    <a:pt x="93" y="261"/>
                    <a:pt x="99" y="260"/>
                    <a:pt x="104" y="259"/>
                  </a:cubicBezTo>
                  <a:lnTo>
                    <a:pt x="104" y="504"/>
                  </a:lnTo>
                  <a:close/>
                  <a:moveTo>
                    <a:pt x="137" y="188"/>
                  </a:moveTo>
                  <a:cubicBezTo>
                    <a:pt x="136" y="189"/>
                    <a:pt x="136" y="190"/>
                    <a:pt x="136" y="191"/>
                  </a:cubicBezTo>
                  <a:cubicBezTo>
                    <a:pt x="134" y="196"/>
                    <a:pt x="132" y="200"/>
                    <a:pt x="129" y="204"/>
                  </a:cubicBezTo>
                  <a:cubicBezTo>
                    <a:pt x="129" y="204"/>
                    <a:pt x="129" y="204"/>
                    <a:pt x="129" y="204"/>
                  </a:cubicBezTo>
                  <a:cubicBezTo>
                    <a:pt x="126" y="208"/>
                    <a:pt x="122" y="212"/>
                    <a:pt x="118" y="215"/>
                  </a:cubicBezTo>
                  <a:cubicBezTo>
                    <a:pt x="118" y="215"/>
                    <a:pt x="118" y="215"/>
                    <a:pt x="118" y="215"/>
                  </a:cubicBezTo>
                  <a:cubicBezTo>
                    <a:pt x="114" y="218"/>
                    <a:pt x="109" y="221"/>
                    <a:pt x="104" y="223"/>
                  </a:cubicBezTo>
                  <a:cubicBezTo>
                    <a:pt x="99" y="225"/>
                    <a:pt x="93" y="226"/>
                    <a:pt x="87" y="226"/>
                  </a:cubicBezTo>
                  <a:cubicBezTo>
                    <a:pt x="81" y="226"/>
                    <a:pt x="75" y="225"/>
                    <a:pt x="70" y="223"/>
                  </a:cubicBezTo>
                  <a:cubicBezTo>
                    <a:pt x="64" y="221"/>
                    <a:pt x="60" y="218"/>
                    <a:pt x="56" y="215"/>
                  </a:cubicBezTo>
                  <a:cubicBezTo>
                    <a:pt x="56" y="215"/>
                    <a:pt x="56" y="215"/>
                    <a:pt x="55" y="215"/>
                  </a:cubicBezTo>
                  <a:cubicBezTo>
                    <a:pt x="51" y="212"/>
                    <a:pt x="48" y="208"/>
                    <a:pt x="45" y="204"/>
                  </a:cubicBezTo>
                  <a:cubicBezTo>
                    <a:pt x="45" y="204"/>
                    <a:pt x="45" y="204"/>
                    <a:pt x="45" y="204"/>
                  </a:cubicBezTo>
                  <a:cubicBezTo>
                    <a:pt x="42" y="200"/>
                    <a:pt x="40" y="196"/>
                    <a:pt x="38" y="191"/>
                  </a:cubicBezTo>
                  <a:cubicBezTo>
                    <a:pt x="38" y="190"/>
                    <a:pt x="37" y="189"/>
                    <a:pt x="37" y="188"/>
                  </a:cubicBezTo>
                  <a:cubicBezTo>
                    <a:pt x="36" y="184"/>
                    <a:pt x="35" y="179"/>
                    <a:pt x="35" y="174"/>
                  </a:cubicBezTo>
                  <a:cubicBezTo>
                    <a:pt x="35" y="169"/>
                    <a:pt x="36" y="164"/>
                    <a:pt x="37" y="159"/>
                  </a:cubicBezTo>
                  <a:cubicBezTo>
                    <a:pt x="37" y="158"/>
                    <a:pt x="38" y="157"/>
                    <a:pt x="38" y="156"/>
                  </a:cubicBezTo>
                  <a:cubicBezTo>
                    <a:pt x="40" y="152"/>
                    <a:pt x="42" y="147"/>
                    <a:pt x="45" y="144"/>
                  </a:cubicBezTo>
                  <a:cubicBezTo>
                    <a:pt x="45" y="143"/>
                    <a:pt x="45" y="143"/>
                    <a:pt x="45" y="143"/>
                  </a:cubicBezTo>
                  <a:cubicBezTo>
                    <a:pt x="48" y="139"/>
                    <a:pt x="51" y="136"/>
                    <a:pt x="55" y="132"/>
                  </a:cubicBezTo>
                  <a:cubicBezTo>
                    <a:pt x="56" y="132"/>
                    <a:pt x="56" y="132"/>
                    <a:pt x="56" y="132"/>
                  </a:cubicBezTo>
                  <a:cubicBezTo>
                    <a:pt x="60" y="129"/>
                    <a:pt x="64" y="127"/>
                    <a:pt x="70" y="125"/>
                  </a:cubicBezTo>
                  <a:cubicBezTo>
                    <a:pt x="75" y="123"/>
                    <a:pt x="81" y="122"/>
                    <a:pt x="87" y="122"/>
                  </a:cubicBezTo>
                  <a:cubicBezTo>
                    <a:pt x="93" y="122"/>
                    <a:pt x="99" y="123"/>
                    <a:pt x="104" y="125"/>
                  </a:cubicBezTo>
                  <a:cubicBezTo>
                    <a:pt x="109" y="127"/>
                    <a:pt x="114" y="129"/>
                    <a:pt x="118" y="132"/>
                  </a:cubicBezTo>
                  <a:cubicBezTo>
                    <a:pt x="118" y="132"/>
                    <a:pt x="118" y="132"/>
                    <a:pt x="118" y="132"/>
                  </a:cubicBezTo>
                  <a:cubicBezTo>
                    <a:pt x="122" y="136"/>
                    <a:pt x="126" y="139"/>
                    <a:pt x="129" y="143"/>
                  </a:cubicBezTo>
                  <a:cubicBezTo>
                    <a:pt x="129" y="143"/>
                    <a:pt x="129" y="143"/>
                    <a:pt x="129" y="144"/>
                  </a:cubicBezTo>
                  <a:cubicBezTo>
                    <a:pt x="132" y="147"/>
                    <a:pt x="134" y="152"/>
                    <a:pt x="136" y="156"/>
                  </a:cubicBezTo>
                  <a:cubicBezTo>
                    <a:pt x="136" y="157"/>
                    <a:pt x="136" y="158"/>
                    <a:pt x="137" y="159"/>
                  </a:cubicBezTo>
                  <a:cubicBezTo>
                    <a:pt x="138" y="164"/>
                    <a:pt x="139" y="169"/>
                    <a:pt x="139" y="174"/>
                  </a:cubicBezTo>
                  <a:cubicBezTo>
                    <a:pt x="139" y="179"/>
                    <a:pt x="138" y="184"/>
                    <a:pt x="137" y="1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6"/>
            <p:cNvSpPr>
              <a:spLocks noEditPoints="1"/>
            </p:cNvSpPr>
            <p:nvPr/>
          </p:nvSpPr>
          <p:spPr bwMode="auto">
            <a:xfrm>
              <a:off x="1449388" y="-1587"/>
              <a:ext cx="657225" cy="2095500"/>
            </a:xfrm>
            <a:custGeom>
              <a:avLst/>
              <a:gdLst>
                <a:gd name="T0" fmla="*/ 139 w 174"/>
                <a:gd name="T1" fmla="*/ 105 h 556"/>
                <a:gd name="T2" fmla="*/ 139 w 174"/>
                <a:gd name="T3" fmla="*/ 52 h 556"/>
                <a:gd name="T4" fmla="*/ 87 w 174"/>
                <a:gd name="T5" fmla="*/ 0 h 556"/>
                <a:gd name="T6" fmla="*/ 35 w 174"/>
                <a:gd name="T7" fmla="*/ 52 h 556"/>
                <a:gd name="T8" fmla="*/ 35 w 174"/>
                <a:gd name="T9" fmla="*/ 105 h 556"/>
                <a:gd name="T10" fmla="*/ 0 w 174"/>
                <a:gd name="T11" fmla="*/ 174 h 556"/>
                <a:gd name="T12" fmla="*/ 35 w 174"/>
                <a:gd name="T13" fmla="*/ 243 h 556"/>
                <a:gd name="T14" fmla="*/ 35 w 174"/>
                <a:gd name="T15" fmla="*/ 504 h 556"/>
                <a:gd name="T16" fmla="*/ 87 w 174"/>
                <a:gd name="T17" fmla="*/ 556 h 556"/>
                <a:gd name="T18" fmla="*/ 139 w 174"/>
                <a:gd name="T19" fmla="*/ 504 h 556"/>
                <a:gd name="T20" fmla="*/ 139 w 174"/>
                <a:gd name="T21" fmla="*/ 243 h 556"/>
                <a:gd name="T22" fmla="*/ 174 w 174"/>
                <a:gd name="T23" fmla="*/ 174 h 556"/>
                <a:gd name="T24" fmla="*/ 139 w 174"/>
                <a:gd name="T25" fmla="*/ 105 h 556"/>
                <a:gd name="T26" fmla="*/ 70 w 174"/>
                <a:gd name="T27" fmla="*/ 52 h 556"/>
                <a:gd name="T28" fmla="*/ 87 w 174"/>
                <a:gd name="T29" fmla="*/ 35 h 556"/>
                <a:gd name="T30" fmla="*/ 105 w 174"/>
                <a:gd name="T31" fmla="*/ 52 h 556"/>
                <a:gd name="T32" fmla="*/ 105 w 174"/>
                <a:gd name="T33" fmla="*/ 89 h 556"/>
                <a:gd name="T34" fmla="*/ 87 w 174"/>
                <a:gd name="T35" fmla="*/ 87 h 556"/>
                <a:gd name="T36" fmla="*/ 70 w 174"/>
                <a:gd name="T37" fmla="*/ 89 h 556"/>
                <a:gd name="T38" fmla="*/ 70 w 174"/>
                <a:gd name="T39" fmla="*/ 52 h 556"/>
                <a:gd name="T40" fmla="*/ 105 w 174"/>
                <a:gd name="T41" fmla="*/ 504 h 556"/>
                <a:gd name="T42" fmla="*/ 87 w 174"/>
                <a:gd name="T43" fmla="*/ 521 h 556"/>
                <a:gd name="T44" fmla="*/ 70 w 174"/>
                <a:gd name="T45" fmla="*/ 504 h 556"/>
                <a:gd name="T46" fmla="*/ 70 w 174"/>
                <a:gd name="T47" fmla="*/ 259 h 556"/>
                <a:gd name="T48" fmla="*/ 87 w 174"/>
                <a:gd name="T49" fmla="*/ 261 h 556"/>
                <a:gd name="T50" fmla="*/ 105 w 174"/>
                <a:gd name="T51" fmla="*/ 259 h 556"/>
                <a:gd name="T52" fmla="*/ 105 w 174"/>
                <a:gd name="T53" fmla="*/ 504 h 556"/>
                <a:gd name="T54" fmla="*/ 137 w 174"/>
                <a:gd name="T55" fmla="*/ 188 h 556"/>
                <a:gd name="T56" fmla="*/ 136 w 174"/>
                <a:gd name="T57" fmla="*/ 191 h 556"/>
                <a:gd name="T58" fmla="*/ 129 w 174"/>
                <a:gd name="T59" fmla="*/ 204 h 556"/>
                <a:gd name="T60" fmla="*/ 129 w 174"/>
                <a:gd name="T61" fmla="*/ 204 h 556"/>
                <a:gd name="T62" fmla="*/ 119 w 174"/>
                <a:gd name="T63" fmla="*/ 215 h 556"/>
                <a:gd name="T64" fmla="*/ 118 w 174"/>
                <a:gd name="T65" fmla="*/ 215 h 556"/>
                <a:gd name="T66" fmla="*/ 105 w 174"/>
                <a:gd name="T67" fmla="*/ 223 h 556"/>
                <a:gd name="T68" fmla="*/ 87 w 174"/>
                <a:gd name="T69" fmla="*/ 226 h 556"/>
                <a:gd name="T70" fmla="*/ 70 w 174"/>
                <a:gd name="T71" fmla="*/ 223 h 556"/>
                <a:gd name="T72" fmla="*/ 56 w 174"/>
                <a:gd name="T73" fmla="*/ 215 h 556"/>
                <a:gd name="T74" fmla="*/ 56 w 174"/>
                <a:gd name="T75" fmla="*/ 215 h 556"/>
                <a:gd name="T76" fmla="*/ 45 w 174"/>
                <a:gd name="T77" fmla="*/ 204 h 556"/>
                <a:gd name="T78" fmla="*/ 45 w 174"/>
                <a:gd name="T79" fmla="*/ 204 h 556"/>
                <a:gd name="T80" fmla="*/ 38 w 174"/>
                <a:gd name="T81" fmla="*/ 191 h 556"/>
                <a:gd name="T82" fmla="*/ 37 w 174"/>
                <a:gd name="T83" fmla="*/ 188 h 556"/>
                <a:gd name="T84" fmla="*/ 35 w 174"/>
                <a:gd name="T85" fmla="*/ 174 h 556"/>
                <a:gd name="T86" fmla="*/ 37 w 174"/>
                <a:gd name="T87" fmla="*/ 159 h 556"/>
                <a:gd name="T88" fmla="*/ 38 w 174"/>
                <a:gd name="T89" fmla="*/ 156 h 556"/>
                <a:gd name="T90" fmla="*/ 45 w 174"/>
                <a:gd name="T91" fmla="*/ 144 h 556"/>
                <a:gd name="T92" fmla="*/ 45 w 174"/>
                <a:gd name="T93" fmla="*/ 143 h 556"/>
                <a:gd name="T94" fmla="*/ 56 w 174"/>
                <a:gd name="T95" fmla="*/ 132 h 556"/>
                <a:gd name="T96" fmla="*/ 56 w 174"/>
                <a:gd name="T97" fmla="*/ 132 h 556"/>
                <a:gd name="T98" fmla="*/ 70 w 174"/>
                <a:gd name="T99" fmla="*/ 125 h 556"/>
                <a:gd name="T100" fmla="*/ 87 w 174"/>
                <a:gd name="T101" fmla="*/ 122 h 556"/>
                <a:gd name="T102" fmla="*/ 105 w 174"/>
                <a:gd name="T103" fmla="*/ 125 h 556"/>
                <a:gd name="T104" fmla="*/ 118 w 174"/>
                <a:gd name="T105" fmla="*/ 132 h 556"/>
                <a:gd name="T106" fmla="*/ 119 w 174"/>
                <a:gd name="T107" fmla="*/ 132 h 556"/>
                <a:gd name="T108" fmla="*/ 129 w 174"/>
                <a:gd name="T109" fmla="*/ 143 h 556"/>
                <a:gd name="T110" fmla="*/ 129 w 174"/>
                <a:gd name="T111" fmla="*/ 144 h 556"/>
                <a:gd name="T112" fmla="*/ 136 w 174"/>
                <a:gd name="T113" fmla="*/ 156 h 556"/>
                <a:gd name="T114" fmla="*/ 137 w 174"/>
                <a:gd name="T115" fmla="*/ 159 h 556"/>
                <a:gd name="T116" fmla="*/ 139 w 174"/>
                <a:gd name="T117" fmla="*/ 174 h 556"/>
                <a:gd name="T118" fmla="*/ 137 w 174"/>
                <a:gd name="T119" fmla="*/ 188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105"/>
                  </a:moveTo>
                  <a:cubicBezTo>
                    <a:pt x="139" y="52"/>
                    <a:pt x="139" y="52"/>
                    <a:pt x="139" y="52"/>
                  </a:cubicBezTo>
                  <a:cubicBezTo>
                    <a:pt x="139" y="23"/>
                    <a:pt x="116" y="0"/>
                    <a:pt x="87" y="0"/>
                  </a:cubicBezTo>
                  <a:cubicBezTo>
                    <a:pt x="58" y="0"/>
                    <a:pt x="35" y="23"/>
                    <a:pt x="35" y="52"/>
                  </a:cubicBezTo>
                  <a:cubicBezTo>
                    <a:pt x="35" y="105"/>
                    <a:pt x="35" y="105"/>
                    <a:pt x="35" y="105"/>
                  </a:cubicBezTo>
                  <a:cubicBezTo>
                    <a:pt x="14" y="121"/>
                    <a:pt x="0" y="145"/>
                    <a:pt x="0" y="174"/>
                  </a:cubicBezTo>
                  <a:cubicBezTo>
                    <a:pt x="0" y="202"/>
                    <a:pt x="14" y="227"/>
                    <a:pt x="35" y="243"/>
                  </a:cubicBezTo>
                  <a:cubicBezTo>
                    <a:pt x="35" y="504"/>
                    <a:pt x="35" y="504"/>
                    <a:pt x="35" y="504"/>
                  </a:cubicBezTo>
                  <a:cubicBezTo>
                    <a:pt x="35" y="533"/>
                    <a:pt x="58" y="556"/>
                    <a:pt x="87" y="556"/>
                  </a:cubicBezTo>
                  <a:cubicBezTo>
                    <a:pt x="116" y="556"/>
                    <a:pt x="139" y="533"/>
                    <a:pt x="139" y="504"/>
                  </a:cubicBezTo>
                  <a:cubicBezTo>
                    <a:pt x="139" y="243"/>
                    <a:pt x="139" y="243"/>
                    <a:pt x="139" y="243"/>
                  </a:cubicBezTo>
                  <a:cubicBezTo>
                    <a:pt x="160" y="227"/>
                    <a:pt x="174" y="202"/>
                    <a:pt x="174" y="174"/>
                  </a:cubicBezTo>
                  <a:cubicBezTo>
                    <a:pt x="174" y="145"/>
                    <a:pt x="160" y="121"/>
                    <a:pt x="139" y="105"/>
                  </a:cubicBezTo>
                  <a:close/>
                  <a:moveTo>
                    <a:pt x="70" y="52"/>
                  </a:moveTo>
                  <a:cubicBezTo>
                    <a:pt x="70" y="43"/>
                    <a:pt x="78" y="35"/>
                    <a:pt x="87" y="35"/>
                  </a:cubicBezTo>
                  <a:cubicBezTo>
                    <a:pt x="97" y="35"/>
                    <a:pt x="105" y="43"/>
                    <a:pt x="105" y="52"/>
                  </a:cubicBezTo>
                  <a:cubicBezTo>
                    <a:pt x="105" y="89"/>
                    <a:pt x="105" y="89"/>
                    <a:pt x="105" y="89"/>
                  </a:cubicBezTo>
                  <a:cubicBezTo>
                    <a:pt x="99" y="87"/>
                    <a:pt x="93" y="87"/>
                    <a:pt x="87" y="87"/>
                  </a:cubicBezTo>
                  <a:cubicBezTo>
                    <a:pt x="81" y="87"/>
                    <a:pt x="75" y="87"/>
                    <a:pt x="70" y="89"/>
                  </a:cubicBezTo>
                  <a:lnTo>
                    <a:pt x="70" y="52"/>
                  </a:lnTo>
                  <a:close/>
                  <a:moveTo>
                    <a:pt x="105" y="504"/>
                  </a:moveTo>
                  <a:cubicBezTo>
                    <a:pt x="105" y="513"/>
                    <a:pt x="97" y="521"/>
                    <a:pt x="87" y="521"/>
                  </a:cubicBezTo>
                  <a:cubicBezTo>
                    <a:pt x="78" y="521"/>
                    <a:pt x="70" y="513"/>
                    <a:pt x="70" y="504"/>
                  </a:cubicBezTo>
                  <a:cubicBezTo>
                    <a:pt x="70" y="259"/>
                    <a:pt x="70" y="259"/>
                    <a:pt x="70" y="259"/>
                  </a:cubicBezTo>
                  <a:cubicBezTo>
                    <a:pt x="75" y="260"/>
                    <a:pt x="81" y="261"/>
                    <a:pt x="87" y="261"/>
                  </a:cubicBezTo>
                  <a:cubicBezTo>
                    <a:pt x="93" y="261"/>
                    <a:pt x="99" y="260"/>
                    <a:pt x="105" y="259"/>
                  </a:cubicBezTo>
                  <a:lnTo>
                    <a:pt x="105" y="504"/>
                  </a:lnTo>
                  <a:close/>
                  <a:moveTo>
                    <a:pt x="137" y="188"/>
                  </a:moveTo>
                  <a:cubicBezTo>
                    <a:pt x="137" y="189"/>
                    <a:pt x="136" y="190"/>
                    <a:pt x="136" y="191"/>
                  </a:cubicBezTo>
                  <a:cubicBezTo>
                    <a:pt x="134" y="196"/>
                    <a:pt x="132" y="200"/>
                    <a:pt x="129" y="204"/>
                  </a:cubicBezTo>
                  <a:cubicBezTo>
                    <a:pt x="129" y="204"/>
                    <a:pt x="129" y="204"/>
                    <a:pt x="129" y="204"/>
                  </a:cubicBezTo>
                  <a:cubicBezTo>
                    <a:pt x="126" y="208"/>
                    <a:pt x="123" y="212"/>
                    <a:pt x="119" y="215"/>
                  </a:cubicBezTo>
                  <a:cubicBezTo>
                    <a:pt x="118" y="215"/>
                    <a:pt x="118" y="215"/>
                    <a:pt x="118" y="215"/>
                  </a:cubicBezTo>
                  <a:cubicBezTo>
                    <a:pt x="114" y="218"/>
                    <a:pt x="110" y="221"/>
                    <a:pt x="105" y="223"/>
                  </a:cubicBezTo>
                  <a:cubicBezTo>
                    <a:pt x="99" y="225"/>
                    <a:pt x="93" y="226"/>
                    <a:pt x="87" y="226"/>
                  </a:cubicBezTo>
                  <a:cubicBezTo>
                    <a:pt x="81" y="226"/>
                    <a:pt x="75" y="225"/>
                    <a:pt x="70" y="223"/>
                  </a:cubicBezTo>
                  <a:cubicBezTo>
                    <a:pt x="65" y="221"/>
                    <a:pt x="60" y="218"/>
                    <a:pt x="56" y="215"/>
                  </a:cubicBezTo>
                  <a:cubicBezTo>
                    <a:pt x="56" y="215"/>
                    <a:pt x="56" y="215"/>
                    <a:pt x="56" y="215"/>
                  </a:cubicBezTo>
                  <a:cubicBezTo>
                    <a:pt x="52" y="212"/>
                    <a:pt x="48" y="208"/>
                    <a:pt x="45" y="204"/>
                  </a:cubicBezTo>
                  <a:cubicBezTo>
                    <a:pt x="45" y="204"/>
                    <a:pt x="45" y="204"/>
                    <a:pt x="45" y="204"/>
                  </a:cubicBezTo>
                  <a:cubicBezTo>
                    <a:pt x="42" y="200"/>
                    <a:pt x="40" y="196"/>
                    <a:pt x="38" y="191"/>
                  </a:cubicBezTo>
                  <a:cubicBezTo>
                    <a:pt x="38" y="190"/>
                    <a:pt x="38" y="189"/>
                    <a:pt x="37" y="188"/>
                  </a:cubicBezTo>
                  <a:cubicBezTo>
                    <a:pt x="36" y="184"/>
                    <a:pt x="35" y="179"/>
                    <a:pt x="35" y="174"/>
                  </a:cubicBezTo>
                  <a:cubicBezTo>
                    <a:pt x="35" y="169"/>
                    <a:pt x="36" y="164"/>
                    <a:pt x="37" y="159"/>
                  </a:cubicBezTo>
                  <a:cubicBezTo>
                    <a:pt x="38" y="158"/>
                    <a:pt x="38" y="157"/>
                    <a:pt x="38" y="156"/>
                  </a:cubicBezTo>
                  <a:cubicBezTo>
                    <a:pt x="40" y="152"/>
                    <a:pt x="42" y="147"/>
                    <a:pt x="45" y="144"/>
                  </a:cubicBezTo>
                  <a:cubicBezTo>
                    <a:pt x="45" y="143"/>
                    <a:pt x="45" y="143"/>
                    <a:pt x="45" y="143"/>
                  </a:cubicBezTo>
                  <a:cubicBezTo>
                    <a:pt x="48" y="139"/>
                    <a:pt x="52" y="136"/>
                    <a:pt x="56" y="132"/>
                  </a:cubicBezTo>
                  <a:cubicBezTo>
                    <a:pt x="56" y="132"/>
                    <a:pt x="56" y="132"/>
                    <a:pt x="56" y="132"/>
                  </a:cubicBezTo>
                  <a:cubicBezTo>
                    <a:pt x="60" y="129"/>
                    <a:pt x="65" y="127"/>
                    <a:pt x="70" y="125"/>
                  </a:cubicBezTo>
                  <a:cubicBezTo>
                    <a:pt x="75" y="123"/>
                    <a:pt x="81" y="122"/>
                    <a:pt x="87" y="122"/>
                  </a:cubicBezTo>
                  <a:cubicBezTo>
                    <a:pt x="93" y="122"/>
                    <a:pt x="99" y="123"/>
                    <a:pt x="105" y="125"/>
                  </a:cubicBezTo>
                  <a:cubicBezTo>
                    <a:pt x="110" y="127"/>
                    <a:pt x="114" y="129"/>
                    <a:pt x="118" y="132"/>
                  </a:cubicBezTo>
                  <a:cubicBezTo>
                    <a:pt x="118" y="132"/>
                    <a:pt x="118" y="132"/>
                    <a:pt x="119" y="132"/>
                  </a:cubicBezTo>
                  <a:cubicBezTo>
                    <a:pt x="123" y="136"/>
                    <a:pt x="126" y="139"/>
                    <a:pt x="129" y="143"/>
                  </a:cubicBezTo>
                  <a:cubicBezTo>
                    <a:pt x="129" y="143"/>
                    <a:pt x="129" y="143"/>
                    <a:pt x="129" y="144"/>
                  </a:cubicBezTo>
                  <a:cubicBezTo>
                    <a:pt x="132" y="147"/>
                    <a:pt x="134" y="152"/>
                    <a:pt x="136" y="156"/>
                  </a:cubicBezTo>
                  <a:cubicBezTo>
                    <a:pt x="136" y="157"/>
                    <a:pt x="137" y="158"/>
                    <a:pt x="137" y="159"/>
                  </a:cubicBezTo>
                  <a:cubicBezTo>
                    <a:pt x="138" y="164"/>
                    <a:pt x="139" y="169"/>
                    <a:pt x="139" y="174"/>
                  </a:cubicBezTo>
                  <a:cubicBezTo>
                    <a:pt x="139" y="179"/>
                    <a:pt x="138" y="184"/>
                    <a:pt x="137" y="1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7"/>
            <p:cNvSpPr>
              <a:spLocks noEditPoints="1"/>
            </p:cNvSpPr>
            <p:nvPr/>
          </p:nvSpPr>
          <p:spPr bwMode="auto">
            <a:xfrm>
              <a:off x="730250" y="-1587"/>
              <a:ext cx="655638" cy="2095500"/>
            </a:xfrm>
            <a:custGeom>
              <a:avLst/>
              <a:gdLst>
                <a:gd name="T0" fmla="*/ 139 w 174"/>
                <a:gd name="T1" fmla="*/ 313 h 556"/>
                <a:gd name="T2" fmla="*/ 139 w 174"/>
                <a:gd name="T3" fmla="*/ 52 h 556"/>
                <a:gd name="T4" fmla="*/ 87 w 174"/>
                <a:gd name="T5" fmla="*/ 0 h 556"/>
                <a:gd name="T6" fmla="*/ 35 w 174"/>
                <a:gd name="T7" fmla="*/ 52 h 556"/>
                <a:gd name="T8" fmla="*/ 35 w 174"/>
                <a:gd name="T9" fmla="*/ 313 h 556"/>
                <a:gd name="T10" fmla="*/ 0 w 174"/>
                <a:gd name="T11" fmla="*/ 382 h 556"/>
                <a:gd name="T12" fmla="*/ 35 w 174"/>
                <a:gd name="T13" fmla="*/ 451 h 556"/>
                <a:gd name="T14" fmla="*/ 35 w 174"/>
                <a:gd name="T15" fmla="*/ 504 h 556"/>
                <a:gd name="T16" fmla="*/ 87 w 174"/>
                <a:gd name="T17" fmla="*/ 556 h 556"/>
                <a:gd name="T18" fmla="*/ 139 w 174"/>
                <a:gd name="T19" fmla="*/ 504 h 556"/>
                <a:gd name="T20" fmla="*/ 139 w 174"/>
                <a:gd name="T21" fmla="*/ 451 h 556"/>
                <a:gd name="T22" fmla="*/ 174 w 174"/>
                <a:gd name="T23" fmla="*/ 382 h 556"/>
                <a:gd name="T24" fmla="*/ 139 w 174"/>
                <a:gd name="T25" fmla="*/ 313 h 556"/>
                <a:gd name="T26" fmla="*/ 70 w 174"/>
                <a:gd name="T27" fmla="*/ 52 h 556"/>
                <a:gd name="T28" fmla="*/ 87 w 174"/>
                <a:gd name="T29" fmla="*/ 35 h 556"/>
                <a:gd name="T30" fmla="*/ 104 w 174"/>
                <a:gd name="T31" fmla="*/ 52 h 556"/>
                <a:gd name="T32" fmla="*/ 104 w 174"/>
                <a:gd name="T33" fmla="*/ 297 h 556"/>
                <a:gd name="T34" fmla="*/ 87 w 174"/>
                <a:gd name="T35" fmla="*/ 295 h 556"/>
                <a:gd name="T36" fmla="*/ 70 w 174"/>
                <a:gd name="T37" fmla="*/ 297 h 556"/>
                <a:gd name="T38" fmla="*/ 70 w 174"/>
                <a:gd name="T39" fmla="*/ 52 h 556"/>
                <a:gd name="T40" fmla="*/ 104 w 174"/>
                <a:gd name="T41" fmla="*/ 504 h 556"/>
                <a:gd name="T42" fmla="*/ 87 w 174"/>
                <a:gd name="T43" fmla="*/ 521 h 556"/>
                <a:gd name="T44" fmla="*/ 70 w 174"/>
                <a:gd name="T45" fmla="*/ 504 h 556"/>
                <a:gd name="T46" fmla="*/ 70 w 174"/>
                <a:gd name="T47" fmla="*/ 467 h 556"/>
                <a:gd name="T48" fmla="*/ 87 w 174"/>
                <a:gd name="T49" fmla="*/ 469 h 556"/>
                <a:gd name="T50" fmla="*/ 104 w 174"/>
                <a:gd name="T51" fmla="*/ 467 h 556"/>
                <a:gd name="T52" fmla="*/ 104 w 174"/>
                <a:gd name="T53" fmla="*/ 504 h 556"/>
                <a:gd name="T54" fmla="*/ 137 w 174"/>
                <a:gd name="T55" fmla="*/ 397 h 556"/>
                <a:gd name="T56" fmla="*/ 136 w 174"/>
                <a:gd name="T57" fmla="*/ 400 h 556"/>
                <a:gd name="T58" fmla="*/ 129 w 174"/>
                <a:gd name="T59" fmla="*/ 412 h 556"/>
                <a:gd name="T60" fmla="*/ 129 w 174"/>
                <a:gd name="T61" fmla="*/ 413 h 556"/>
                <a:gd name="T62" fmla="*/ 118 w 174"/>
                <a:gd name="T63" fmla="*/ 424 h 556"/>
                <a:gd name="T64" fmla="*/ 118 w 174"/>
                <a:gd name="T65" fmla="*/ 424 h 556"/>
                <a:gd name="T66" fmla="*/ 104 w 174"/>
                <a:gd name="T67" fmla="*/ 431 h 556"/>
                <a:gd name="T68" fmla="*/ 87 w 174"/>
                <a:gd name="T69" fmla="*/ 434 h 556"/>
                <a:gd name="T70" fmla="*/ 70 w 174"/>
                <a:gd name="T71" fmla="*/ 431 h 556"/>
                <a:gd name="T72" fmla="*/ 56 w 174"/>
                <a:gd name="T73" fmla="*/ 424 h 556"/>
                <a:gd name="T74" fmla="*/ 56 w 174"/>
                <a:gd name="T75" fmla="*/ 424 h 556"/>
                <a:gd name="T76" fmla="*/ 45 w 174"/>
                <a:gd name="T77" fmla="*/ 413 h 556"/>
                <a:gd name="T78" fmla="*/ 45 w 174"/>
                <a:gd name="T79" fmla="*/ 412 h 556"/>
                <a:gd name="T80" fmla="*/ 38 w 174"/>
                <a:gd name="T81" fmla="*/ 400 h 556"/>
                <a:gd name="T82" fmla="*/ 37 w 174"/>
                <a:gd name="T83" fmla="*/ 397 h 556"/>
                <a:gd name="T84" fmla="*/ 35 w 174"/>
                <a:gd name="T85" fmla="*/ 382 h 556"/>
                <a:gd name="T86" fmla="*/ 37 w 174"/>
                <a:gd name="T87" fmla="*/ 368 h 556"/>
                <a:gd name="T88" fmla="*/ 38 w 174"/>
                <a:gd name="T89" fmla="*/ 365 h 556"/>
                <a:gd name="T90" fmla="*/ 45 w 174"/>
                <a:gd name="T91" fmla="*/ 352 h 556"/>
                <a:gd name="T92" fmla="*/ 45 w 174"/>
                <a:gd name="T93" fmla="*/ 352 h 556"/>
                <a:gd name="T94" fmla="*/ 56 w 174"/>
                <a:gd name="T95" fmla="*/ 341 h 556"/>
                <a:gd name="T96" fmla="*/ 56 w 174"/>
                <a:gd name="T97" fmla="*/ 341 h 556"/>
                <a:gd name="T98" fmla="*/ 70 w 174"/>
                <a:gd name="T99" fmla="*/ 333 h 556"/>
                <a:gd name="T100" fmla="*/ 87 w 174"/>
                <a:gd name="T101" fmla="*/ 330 h 556"/>
                <a:gd name="T102" fmla="*/ 104 w 174"/>
                <a:gd name="T103" fmla="*/ 333 h 556"/>
                <a:gd name="T104" fmla="*/ 118 w 174"/>
                <a:gd name="T105" fmla="*/ 341 h 556"/>
                <a:gd name="T106" fmla="*/ 118 w 174"/>
                <a:gd name="T107" fmla="*/ 341 h 556"/>
                <a:gd name="T108" fmla="*/ 129 w 174"/>
                <a:gd name="T109" fmla="*/ 352 h 556"/>
                <a:gd name="T110" fmla="*/ 129 w 174"/>
                <a:gd name="T111" fmla="*/ 352 h 556"/>
                <a:gd name="T112" fmla="*/ 136 w 174"/>
                <a:gd name="T113" fmla="*/ 365 h 556"/>
                <a:gd name="T114" fmla="*/ 137 w 174"/>
                <a:gd name="T115" fmla="*/ 368 h 556"/>
                <a:gd name="T116" fmla="*/ 139 w 174"/>
                <a:gd name="T117" fmla="*/ 382 h 556"/>
                <a:gd name="T118" fmla="*/ 137 w 174"/>
                <a:gd name="T119" fmla="*/ 397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313"/>
                  </a:moveTo>
                  <a:cubicBezTo>
                    <a:pt x="139" y="52"/>
                    <a:pt x="139" y="52"/>
                    <a:pt x="139" y="52"/>
                  </a:cubicBezTo>
                  <a:cubicBezTo>
                    <a:pt x="139" y="23"/>
                    <a:pt x="116" y="0"/>
                    <a:pt x="87" y="0"/>
                  </a:cubicBezTo>
                  <a:cubicBezTo>
                    <a:pt x="58" y="0"/>
                    <a:pt x="35" y="23"/>
                    <a:pt x="35" y="52"/>
                  </a:cubicBezTo>
                  <a:cubicBezTo>
                    <a:pt x="35" y="313"/>
                    <a:pt x="35" y="313"/>
                    <a:pt x="35" y="313"/>
                  </a:cubicBezTo>
                  <a:cubicBezTo>
                    <a:pt x="14" y="329"/>
                    <a:pt x="0" y="354"/>
                    <a:pt x="0" y="382"/>
                  </a:cubicBezTo>
                  <a:cubicBezTo>
                    <a:pt x="0" y="411"/>
                    <a:pt x="14" y="435"/>
                    <a:pt x="35" y="451"/>
                  </a:cubicBezTo>
                  <a:cubicBezTo>
                    <a:pt x="35" y="504"/>
                    <a:pt x="35" y="504"/>
                    <a:pt x="35" y="504"/>
                  </a:cubicBezTo>
                  <a:cubicBezTo>
                    <a:pt x="35" y="533"/>
                    <a:pt x="58" y="556"/>
                    <a:pt x="87" y="556"/>
                  </a:cubicBezTo>
                  <a:cubicBezTo>
                    <a:pt x="116" y="556"/>
                    <a:pt x="139" y="533"/>
                    <a:pt x="139" y="504"/>
                  </a:cubicBezTo>
                  <a:cubicBezTo>
                    <a:pt x="139" y="451"/>
                    <a:pt x="139" y="451"/>
                    <a:pt x="139" y="451"/>
                  </a:cubicBezTo>
                  <a:cubicBezTo>
                    <a:pt x="160" y="435"/>
                    <a:pt x="174" y="411"/>
                    <a:pt x="174" y="382"/>
                  </a:cubicBezTo>
                  <a:cubicBezTo>
                    <a:pt x="174" y="354"/>
                    <a:pt x="160" y="329"/>
                    <a:pt x="139" y="313"/>
                  </a:cubicBezTo>
                  <a:close/>
                  <a:moveTo>
                    <a:pt x="70" y="52"/>
                  </a:moveTo>
                  <a:cubicBezTo>
                    <a:pt x="70" y="43"/>
                    <a:pt x="77" y="35"/>
                    <a:pt x="87" y="35"/>
                  </a:cubicBezTo>
                  <a:cubicBezTo>
                    <a:pt x="97" y="35"/>
                    <a:pt x="104" y="43"/>
                    <a:pt x="104" y="52"/>
                  </a:cubicBezTo>
                  <a:cubicBezTo>
                    <a:pt x="104" y="297"/>
                    <a:pt x="104" y="297"/>
                    <a:pt x="104" y="297"/>
                  </a:cubicBezTo>
                  <a:cubicBezTo>
                    <a:pt x="99" y="296"/>
                    <a:pt x="93" y="295"/>
                    <a:pt x="87" y="295"/>
                  </a:cubicBezTo>
                  <a:cubicBezTo>
                    <a:pt x="81" y="295"/>
                    <a:pt x="75" y="296"/>
                    <a:pt x="70" y="297"/>
                  </a:cubicBezTo>
                  <a:lnTo>
                    <a:pt x="70" y="52"/>
                  </a:lnTo>
                  <a:close/>
                  <a:moveTo>
                    <a:pt x="104" y="504"/>
                  </a:moveTo>
                  <a:cubicBezTo>
                    <a:pt x="104" y="513"/>
                    <a:pt x="97" y="521"/>
                    <a:pt x="87" y="521"/>
                  </a:cubicBezTo>
                  <a:cubicBezTo>
                    <a:pt x="77" y="521"/>
                    <a:pt x="70" y="513"/>
                    <a:pt x="70" y="504"/>
                  </a:cubicBezTo>
                  <a:cubicBezTo>
                    <a:pt x="70" y="467"/>
                    <a:pt x="70" y="467"/>
                    <a:pt x="70" y="467"/>
                  </a:cubicBezTo>
                  <a:cubicBezTo>
                    <a:pt x="75" y="469"/>
                    <a:pt x="81" y="469"/>
                    <a:pt x="87" y="469"/>
                  </a:cubicBezTo>
                  <a:cubicBezTo>
                    <a:pt x="93" y="469"/>
                    <a:pt x="99" y="469"/>
                    <a:pt x="104" y="467"/>
                  </a:cubicBezTo>
                  <a:lnTo>
                    <a:pt x="104" y="504"/>
                  </a:lnTo>
                  <a:close/>
                  <a:moveTo>
                    <a:pt x="137" y="397"/>
                  </a:moveTo>
                  <a:cubicBezTo>
                    <a:pt x="137" y="398"/>
                    <a:pt x="136" y="399"/>
                    <a:pt x="136" y="400"/>
                  </a:cubicBezTo>
                  <a:cubicBezTo>
                    <a:pt x="134" y="404"/>
                    <a:pt x="132" y="409"/>
                    <a:pt x="129" y="412"/>
                  </a:cubicBezTo>
                  <a:cubicBezTo>
                    <a:pt x="129" y="412"/>
                    <a:pt x="129" y="413"/>
                    <a:pt x="129" y="413"/>
                  </a:cubicBezTo>
                  <a:cubicBezTo>
                    <a:pt x="126" y="417"/>
                    <a:pt x="123" y="420"/>
                    <a:pt x="118" y="424"/>
                  </a:cubicBezTo>
                  <a:cubicBezTo>
                    <a:pt x="118" y="424"/>
                    <a:pt x="118" y="424"/>
                    <a:pt x="118" y="424"/>
                  </a:cubicBezTo>
                  <a:cubicBezTo>
                    <a:pt x="114" y="427"/>
                    <a:pt x="109" y="429"/>
                    <a:pt x="104" y="431"/>
                  </a:cubicBezTo>
                  <a:cubicBezTo>
                    <a:pt x="99" y="433"/>
                    <a:pt x="93" y="434"/>
                    <a:pt x="87" y="434"/>
                  </a:cubicBezTo>
                  <a:cubicBezTo>
                    <a:pt x="81" y="434"/>
                    <a:pt x="75" y="433"/>
                    <a:pt x="70" y="431"/>
                  </a:cubicBezTo>
                  <a:cubicBezTo>
                    <a:pt x="65" y="429"/>
                    <a:pt x="60" y="427"/>
                    <a:pt x="56" y="424"/>
                  </a:cubicBezTo>
                  <a:cubicBezTo>
                    <a:pt x="56" y="424"/>
                    <a:pt x="56" y="424"/>
                    <a:pt x="56" y="424"/>
                  </a:cubicBezTo>
                  <a:cubicBezTo>
                    <a:pt x="51" y="420"/>
                    <a:pt x="48" y="417"/>
                    <a:pt x="45" y="413"/>
                  </a:cubicBezTo>
                  <a:cubicBezTo>
                    <a:pt x="45" y="413"/>
                    <a:pt x="45" y="412"/>
                    <a:pt x="45" y="412"/>
                  </a:cubicBezTo>
                  <a:cubicBezTo>
                    <a:pt x="42" y="409"/>
                    <a:pt x="40" y="404"/>
                    <a:pt x="38" y="400"/>
                  </a:cubicBezTo>
                  <a:cubicBezTo>
                    <a:pt x="38" y="399"/>
                    <a:pt x="37" y="398"/>
                    <a:pt x="37" y="397"/>
                  </a:cubicBezTo>
                  <a:cubicBezTo>
                    <a:pt x="36" y="392"/>
                    <a:pt x="35" y="387"/>
                    <a:pt x="35" y="382"/>
                  </a:cubicBezTo>
                  <a:cubicBezTo>
                    <a:pt x="35" y="377"/>
                    <a:pt x="36" y="372"/>
                    <a:pt x="37" y="368"/>
                  </a:cubicBezTo>
                  <a:cubicBezTo>
                    <a:pt x="37" y="367"/>
                    <a:pt x="38" y="366"/>
                    <a:pt x="38" y="365"/>
                  </a:cubicBezTo>
                  <a:cubicBezTo>
                    <a:pt x="40" y="360"/>
                    <a:pt x="42" y="356"/>
                    <a:pt x="45" y="352"/>
                  </a:cubicBezTo>
                  <a:cubicBezTo>
                    <a:pt x="45" y="352"/>
                    <a:pt x="45" y="352"/>
                    <a:pt x="45" y="352"/>
                  </a:cubicBezTo>
                  <a:cubicBezTo>
                    <a:pt x="48" y="348"/>
                    <a:pt x="51" y="344"/>
                    <a:pt x="56" y="341"/>
                  </a:cubicBezTo>
                  <a:cubicBezTo>
                    <a:pt x="56" y="341"/>
                    <a:pt x="56" y="341"/>
                    <a:pt x="56" y="341"/>
                  </a:cubicBezTo>
                  <a:cubicBezTo>
                    <a:pt x="60" y="338"/>
                    <a:pt x="65" y="335"/>
                    <a:pt x="70" y="333"/>
                  </a:cubicBezTo>
                  <a:cubicBezTo>
                    <a:pt x="75" y="331"/>
                    <a:pt x="81" y="330"/>
                    <a:pt x="87" y="330"/>
                  </a:cubicBezTo>
                  <a:cubicBezTo>
                    <a:pt x="93" y="330"/>
                    <a:pt x="99" y="331"/>
                    <a:pt x="104" y="333"/>
                  </a:cubicBezTo>
                  <a:cubicBezTo>
                    <a:pt x="109" y="335"/>
                    <a:pt x="114" y="338"/>
                    <a:pt x="118" y="341"/>
                  </a:cubicBezTo>
                  <a:cubicBezTo>
                    <a:pt x="118" y="341"/>
                    <a:pt x="118" y="341"/>
                    <a:pt x="118" y="341"/>
                  </a:cubicBezTo>
                  <a:cubicBezTo>
                    <a:pt x="123" y="344"/>
                    <a:pt x="126" y="348"/>
                    <a:pt x="129" y="352"/>
                  </a:cubicBezTo>
                  <a:cubicBezTo>
                    <a:pt x="129" y="352"/>
                    <a:pt x="129" y="352"/>
                    <a:pt x="129" y="352"/>
                  </a:cubicBezTo>
                  <a:cubicBezTo>
                    <a:pt x="132" y="356"/>
                    <a:pt x="134" y="360"/>
                    <a:pt x="136" y="365"/>
                  </a:cubicBezTo>
                  <a:cubicBezTo>
                    <a:pt x="136" y="366"/>
                    <a:pt x="137" y="367"/>
                    <a:pt x="137" y="368"/>
                  </a:cubicBezTo>
                  <a:cubicBezTo>
                    <a:pt x="138" y="372"/>
                    <a:pt x="139" y="377"/>
                    <a:pt x="139" y="382"/>
                  </a:cubicBezTo>
                  <a:cubicBezTo>
                    <a:pt x="139" y="387"/>
                    <a:pt x="138" y="392"/>
                    <a:pt x="137" y="39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8070816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81"/>
                                        </p:tgtEl>
                                        <p:attrNameLst>
                                          <p:attrName>style.visibility</p:attrName>
                                        </p:attrNameLst>
                                      </p:cBhvr>
                                      <p:to>
                                        <p:strVal val="visible"/>
                                      </p:to>
                                    </p:set>
                                    <p:animEffect transition="in" filter="wipe(left)">
                                      <p:cBhvr>
                                        <p:cTn id="57" dur="500"/>
                                        <p:tgtEl>
                                          <p:spTgt spid="181"/>
                                        </p:tgtEl>
                                      </p:cBhvr>
                                    </p:animEffect>
                                  </p:childTnLst>
                                </p:cTn>
                              </p:par>
                            </p:childTnLst>
                          </p:cTn>
                        </p:par>
                        <p:par>
                          <p:cTn id="58" fill="hold">
                            <p:stCondLst>
                              <p:cond delay="4500"/>
                            </p:stCondLst>
                            <p:childTnLst>
                              <p:par>
                                <p:cTn id="59" presetID="22" presetClass="entr" presetSubtype="1" fill="hold" nodeType="after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wipe(up)">
                                      <p:cBhvr>
                                        <p:cTn id="61" dur="500"/>
                                        <p:tgtEl>
                                          <p:spTgt spid="182"/>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191"/>
                                        </p:tgtEl>
                                        <p:attrNameLst>
                                          <p:attrName>style.visibility</p:attrName>
                                        </p:attrNameLst>
                                      </p:cBhvr>
                                      <p:to>
                                        <p:strVal val="visible"/>
                                      </p:to>
                                    </p:set>
                                    <p:animEffect transition="in" filter="wipe(left)">
                                      <p:cBhvr>
                                        <p:cTn id="65" dur="500"/>
                                        <p:tgtEl>
                                          <p:spTgt spid="191"/>
                                        </p:tgtEl>
                                      </p:cBhvr>
                                    </p:animEffect>
                                  </p:childTnLst>
                                </p:cTn>
                              </p:par>
                            </p:childTnLst>
                          </p:cTn>
                        </p:par>
                        <p:par>
                          <p:cTn id="66" fill="hold">
                            <p:stCondLst>
                              <p:cond delay="5500"/>
                            </p:stCondLst>
                            <p:childTnLst>
                              <p:par>
                                <p:cTn id="67" presetID="22" presetClass="entr" presetSubtype="4" fill="hold" nodeType="afterEffect">
                                  <p:stCondLst>
                                    <p:cond delay="0"/>
                                  </p:stCondLst>
                                  <p:childTnLst>
                                    <p:set>
                                      <p:cBhvr>
                                        <p:cTn id="68" dur="1" fill="hold">
                                          <p:stCondLst>
                                            <p:cond delay="0"/>
                                          </p:stCondLst>
                                        </p:cTn>
                                        <p:tgtEl>
                                          <p:spTgt spid="193"/>
                                        </p:tgtEl>
                                        <p:attrNameLst>
                                          <p:attrName>style.visibility</p:attrName>
                                        </p:attrNameLst>
                                      </p:cBhvr>
                                      <p:to>
                                        <p:strVal val="visible"/>
                                      </p:to>
                                    </p:set>
                                    <p:animEffect transition="in" filter="wipe(down)">
                                      <p:cBhvr>
                                        <p:cTn id="69" dur="500"/>
                                        <p:tgtEl>
                                          <p:spTgt spid="193"/>
                                        </p:tgtEl>
                                      </p:cBhvr>
                                    </p:animEffect>
                                  </p:childTnLst>
                                </p:cTn>
                              </p:par>
                              <p:par>
                                <p:cTn id="70" presetID="22" presetClass="entr" presetSubtype="4" fill="hold" grpId="0" nodeType="withEffect">
                                  <p:stCondLst>
                                    <p:cond delay="500"/>
                                  </p:stCondLst>
                                  <p:childTnLst>
                                    <p:set>
                                      <p:cBhvr>
                                        <p:cTn id="71" dur="1" fill="hold">
                                          <p:stCondLst>
                                            <p:cond delay="0"/>
                                          </p:stCondLst>
                                        </p:cTn>
                                        <p:tgtEl>
                                          <p:spTgt spid="187"/>
                                        </p:tgtEl>
                                        <p:attrNameLst>
                                          <p:attrName>style.visibility</p:attrName>
                                        </p:attrNameLst>
                                      </p:cBhvr>
                                      <p:to>
                                        <p:strVal val="visible"/>
                                      </p:to>
                                    </p:set>
                                    <p:animEffect transition="in" filter="wipe(down)">
                                      <p:cBhvr>
                                        <p:cTn id="72" dur="1000"/>
                                        <p:tgtEl>
                                          <p:spTgt spid="187"/>
                                        </p:tgtEl>
                                      </p:cBhvr>
                                    </p:animEffect>
                                  </p:childTnLst>
                                </p:cTn>
                              </p:par>
                              <p:par>
                                <p:cTn id="73" presetID="22" presetClass="entr" presetSubtype="4" fill="hold" grpId="0" nodeType="withEffect">
                                  <p:stCondLst>
                                    <p:cond delay="1500"/>
                                  </p:stCondLst>
                                  <p:childTnLst>
                                    <p:set>
                                      <p:cBhvr>
                                        <p:cTn id="74" dur="1" fill="hold">
                                          <p:stCondLst>
                                            <p:cond delay="0"/>
                                          </p:stCondLst>
                                        </p:cTn>
                                        <p:tgtEl>
                                          <p:spTgt spid="186"/>
                                        </p:tgtEl>
                                        <p:attrNameLst>
                                          <p:attrName>style.visibility</p:attrName>
                                        </p:attrNameLst>
                                      </p:cBhvr>
                                      <p:to>
                                        <p:strVal val="visible"/>
                                      </p:to>
                                    </p:set>
                                    <p:animEffect transition="in" filter="wipe(down)">
                                      <p:cBhvr>
                                        <p:cTn id="75" dur="1000"/>
                                        <p:tgtEl>
                                          <p:spTgt spid="186"/>
                                        </p:tgtEl>
                                      </p:cBhvr>
                                    </p:animEffect>
                                  </p:childTnLst>
                                </p:cTn>
                              </p:par>
                            </p:childTnLst>
                          </p:cTn>
                        </p:par>
                        <p:par>
                          <p:cTn id="76" fill="hold">
                            <p:stCondLst>
                              <p:cond delay="8000"/>
                            </p:stCondLst>
                            <p:childTnLst>
                              <p:par>
                                <p:cTn id="77" presetID="53" presetClass="entr" presetSubtype="16" fill="hold" nodeType="afterEffect">
                                  <p:stCondLst>
                                    <p:cond delay="0"/>
                                  </p:stCondLst>
                                  <p:childTnLst>
                                    <p:set>
                                      <p:cBhvr>
                                        <p:cTn id="78" dur="1" fill="hold">
                                          <p:stCondLst>
                                            <p:cond delay="0"/>
                                          </p:stCondLst>
                                        </p:cTn>
                                        <p:tgtEl>
                                          <p:spTgt spid="88"/>
                                        </p:tgtEl>
                                        <p:attrNameLst>
                                          <p:attrName>style.visibility</p:attrName>
                                        </p:attrNameLst>
                                      </p:cBhvr>
                                      <p:to>
                                        <p:strVal val="visible"/>
                                      </p:to>
                                    </p:set>
                                    <p:anim calcmode="lin" valueType="num">
                                      <p:cBhvr>
                                        <p:cTn id="79" dur="1000" fill="hold"/>
                                        <p:tgtEl>
                                          <p:spTgt spid="88"/>
                                        </p:tgtEl>
                                        <p:attrNameLst>
                                          <p:attrName>ppt_w</p:attrName>
                                        </p:attrNameLst>
                                      </p:cBhvr>
                                      <p:tavLst>
                                        <p:tav tm="0">
                                          <p:val>
                                            <p:fltVal val="0"/>
                                          </p:val>
                                        </p:tav>
                                        <p:tav tm="100000">
                                          <p:val>
                                            <p:strVal val="#ppt_w"/>
                                          </p:val>
                                        </p:tav>
                                      </p:tavLst>
                                    </p:anim>
                                    <p:anim calcmode="lin" valueType="num">
                                      <p:cBhvr>
                                        <p:cTn id="80" dur="1000" fill="hold"/>
                                        <p:tgtEl>
                                          <p:spTgt spid="88"/>
                                        </p:tgtEl>
                                        <p:attrNameLst>
                                          <p:attrName>ppt_h</p:attrName>
                                        </p:attrNameLst>
                                      </p:cBhvr>
                                      <p:tavLst>
                                        <p:tav tm="0">
                                          <p:val>
                                            <p:fltVal val="0"/>
                                          </p:val>
                                        </p:tav>
                                        <p:tav tm="100000">
                                          <p:val>
                                            <p:strVal val="#ppt_h"/>
                                          </p:val>
                                        </p:tav>
                                      </p:tavLst>
                                    </p:anim>
                                    <p:animEffect transition="in" filter="fade">
                                      <p:cBhvr>
                                        <p:cTn id="81" dur="1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lowchart: Process 4"/>
          <p:cNvSpPr/>
          <p:nvPr/>
        </p:nvSpPr>
        <p:spPr>
          <a:xfrm>
            <a:off x="0" y="0"/>
            <a:ext cx="12192000" cy="6858000"/>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Company Timeline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 name="Group 5"/>
          <p:cNvGrpSpPr/>
          <p:nvPr/>
        </p:nvGrpSpPr>
        <p:grpSpPr>
          <a:xfrm>
            <a:off x="5568818" y="1490121"/>
            <a:ext cx="1054364" cy="1054364"/>
            <a:chOff x="5568818" y="1490121"/>
            <a:chExt cx="1054364" cy="1054364"/>
          </a:xfrm>
        </p:grpSpPr>
        <p:sp>
          <p:nvSpPr>
            <p:cNvPr id="7" name="Rectangle 6"/>
            <p:cNvSpPr/>
            <p:nvPr/>
          </p:nvSpPr>
          <p:spPr>
            <a:xfrm>
              <a:off x="5568818" y="1490121"/>
              <a:ext cx="1054364" cy="1054364"/>
            </a:xfrm>
            <a:prstGeom prst="rect">
              <a:avLst/>
            </a:prstGeom>
            <a:solidFill>
              <a:schemeClr val="tx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5568818" y="2457615"/>
              <a:ext cx="1054364" cy="8687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5647800" y="1743036"/>
            <a:ext cx="896399" cy="461665"/>
          </a:xfrm>
          <a:prstGeom prst="rect">
            <a:avLst/>
          </a:prstGeom>
          <a:noFill/>
        </p:spPr>
        <p:txBody>
          <a:bodyPr wrap="none" rtlCol="0">
            <a:spAutoFit/>
          </a:bodyPr>
          <a:lstStyle/>
          <a:p>
            <a:pPr algn="ctr"/>
            <a:r>
              <a:rPr lang="id-ID" sz="2400" b="1" dirty="0" smtClean="0">
                <a:solidFill>
                  <a:schemeClr val="bg1"/>
                </a:solidFill>
                <a:latin typeface="Lato" panose="020F0502020204030203" pitchFamily="34" charset="0"/>
              </a:rPr>
              <a:t>2015</a:t>
            </a:r>
            <a:endParaRPr lang="id-ID" sz="2400" b="1" dirty="0">
              <a:solidFill>
                <a:schemeClr val="bg1"/>
              </a:solidFill>
              <a:latin typeface="Lato" panose="020F0502020204030203" pitchFamily="34" charset="0"/>
            </a:endParaRPr>
          </a:p>
        </p:txBody>
      </p:sp>
      <p:cxnSp>
        <p:nvCxnSpPr>
          <p:cNvPr id="10" name="Straight Connector 9"/>
          <p:cNvCxnSpPr/>
          <p:nvPr/>
        </p:nvCxnSpPr>
        <p:spPr>
          <a:xfrm>
            <a:off x="6096000" y="2544485"/>
            <a:ext cx="0" cy="1645678"/>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979525" y="3516923"/>
            <a:ext cx="3761169" cy="1366576"/>
            <a:chOff x="1979525" y="3587055"/>
            <a:chExt cx="3761169" cy="1366576"/>
          </a:xfrm>
          <a:solidFill>
            <a:schemeClr val="tx2"/>
          </a:solidFill>
        </p:grpSpPr>
        <p:sp>
          <p:nvSpPr>
            <p:cNvPr id="12" name="Rectangle 11"/>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Isosceles Triangle 12"/>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14" name="Straight Connector 13"/>
          <p:cNvCxnSpPr/>
          <p:nvPr/>
        </p:nvCxnSpPr>
        <p:spPr>
          <a:xfrm>
            <a:off x="6096000" y="4200211"/>
            <a:ext cx="0" cy="1306286"/>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flipH="1">
            <a:off x="6451307" y="4823209"/>
            <a:ext cx="3761169" cy="1366576"/>
            <a:chOff x="1979525" y="3587055"/>
            <a:chExt cx="3761169" cy="1366576"/>
          </a:xfrm>
          <a:solidFill>
            <a:schemeClr val="accent1"/>
          </a:solidFill>
        </p:grpSpPr>
        <p:sp>
          <p:nvSpPr>
            <p:cNvPr id="16" name="Rectangle 15"/>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Isosceles Triangle 16"/>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18" name="Straight Connector 17"/>
          <p:cNvCxnSpPr/>
          <p:nvPr/>
        </p:nvCxnSpPr>
        <p:spPr>
          <a:xfrm>
            <a:off x="6096000" y="5551714"/>
            <a:ext cx="0" cy="1431890"/>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2598124" y="3617866"/>
            <a:ext cx="2883281" cy="1210011"/>
          </a:xfrm>
          <a:prstGeom prst="rect">
            <a:avLst/>
          </a:prstGeom>
          <a:noFill/>
        </p:spPr>
        <p:txBody>
          <a:bodyPr wrap="square" rtlCol="0">
            <a:spAutoFit/>
          </a:bodyPr>
          <a:lstStyle/>
          <a:p>
            <a:pPr>
              <a:lnSpc>
                <a:spcPct val="150000"/>
              </a:lnSpc>
            </a:pPr>
            <a:r>
              <a:rPr lang="id-ID" sz="1400" b="1" dirty="0" smtClean="0">
                <a:solidFill>
                  <a:schemeClr val="bg1"/>
                </a:solidFill>
                <a:latin typeface="Lato" panose="020F0502020204030203" pitchFamily="34" charset="0"/>
                <a:cs typeface="Raavi" panose="02000500000000000000" pitchFamily="2"/>
              </a:rPr>
              <a:t>2014</a:t>
            </a:r>
          </a:p>
          <a:p>
            <a:pP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sp>
        <p:nvSpPr>
          <p:cNvPr id="23" name="TextBox 22"/>
          <p:cNvSpPr txBox="1"/>
          <p:nvPr/>
        </p:nvSpPr>
        <p:spPr>
          <a:xfrm>
            <a:off x="6709570" y="4941473"/>
            <a:ext cx="2883281" cy="1177245"/>
          </a:xfrm>
          <a:prstGeom prst="rect">
            <a:avLst/>
          </a:prstGeom>
          <a:noFill/>
        </p:spPr>
        <p:txBody>
          <a:bodyPr wrap="square" rtlCol="0">
            <a:spAutoFit/>
          </a:bodyPr>
          <a:lstStyle/>
          <a:p>
            <a:pPr algn="r">
              <a:lnSpc>
                <a:spcPct val="150000"/>
              </a:lnSpc>
            </a:pPr>
            <a:r>
              <a:rPr lang="id-ID" sz="1400" b="1" dirty="0" smtClean="0">
                <a:solidFill>
                  <a:schemeClr val="bg1"/>
                </a:solidFill>
                <a:latin typeface="Lato" panose="020F0502020204030203" pitchFamily="34" charset="0"/>
                <a:cs typeface="Raavi" panose="02000500000000000000" pitchFamily="2"/>
              </a:rPr>
              <a:t>2012</a:t>
            </a:r>
            <a:endParaRPr lang="id-ID" sz="1100" b="1" dirty="0">
              <a:solidFill>
                <a:schemeClr val="bg1"/>
              </a:solidFill>
              <a:latin typeface="Lato" panose="020F0502020204030203" pitchFamily="34" charset="0"/>
              <a:cs typeface="Raavi" panose="02000500000000000000" pitchFamily="2"/>
            </a:endParaRPr>
          </a:p>
          <a:p>
            <a:pPr algn="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40" name="Group 39"/>
          <p:cNvGrpSpPr>
            <a:grpSpLocks noChangeAspect="1"/>
          </p:cNvGrpSpPr>
          <p:nvPr/>
        </p:nvGrpSpPr>
        <p:grpSpPr>
          <a:xfrm>
            <a:off x="798124" y="3300211"/>
            <a:ext cx="1800000" cy="1800000"/>
            <a:chOff x="5385173" y="1917525"/>
            <a:chExt cx="1440000" cy="1440000"/>
          </a:xfrm>
        </p:grpSpPr>
        <p:sp>
          <p:nvSpPr>
            <p:cNvPr id="41" name="Oval 40"/>
            <p:cNvSpPr>
              <a:spLocks noChangeAspect="1"/>
            </p:cNvSpPr>
            <p:nvPr/>
          </p:nvSpPr>
          <p:spPr>
            <a:xfrm>
              <a:off x="5385173" y="1917525"/>
              <a:ext cx="1440000" cy="1440000"/>
            </a:xfrm>
            <a:prstGeom prst="ellipse">
              <a:avLst/>
            </a:prstGeom>
            <a:solidFill>
              <a:schemeClr val="tx2">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3" name="Group 42"/>
          <p:cNvGrpSpPr>
            <a:grpSpLocks noChangeAspect="1"/>
          </p:cNvGrpSpPr>
          <p:nvPr/>
        </p:nvGrpSpPr>
        <p:grpSpPr>
          <a:xfrm>
            <a:off x="9801813" y="4583820"/>
            <a:ext cx="1800000" cy="1800000"/>
            <a:chOff x="5385173" y="1917525"/>
            <a:chExt cx="1440000" cy="1440000"/>
          </a:xfrm>
        </p:grpSpPr>
        <p:sp>
          <p:nvSpPr>
            <p:cNvPr id="44" name="Oval 43"/>
            <p:cNvSpPr>
              <a:spLocks noChangeAspect="1"/>
            </p:cNvSpPr>
            <p:nvPr/>
          </p:nvSpPr>
          <p:spPr>
            <a:xfrm>
              <a:off x="5385173" y="1917525"/>
              <a:ext cx="1440000" cy="1440000"/>
            </a:xfrm>
            <a:prstGeom prst="ellipse">
              <a:avLst/>
            </a:prstGeom>
            <a:solidFill>
              <a:schemeClr val="accent1">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TextBox 48"/>
          <p:cNvSpPr txBox="1"/>
          <p:nvPr/>
        </p:nvSpPr>
        <p:spPr>
          <a:xfrm>
            <a:off x="1114605" y="4530699"/>
            <a:ext cx="1184485" cy="307777"/>
          </a:xfrm>
          <a:prstGeom prst="rect">
            <a:avLst/>
          </a:prstGeom>
          <a:noFill/>
        </p:spPr>
        <p:txBody>
          <a:bodyPr wrap="square" rtlCol="0">
            <a:spAutoFit/>
          </a:bodyPr>
          <a:lstStyle/>
          <a:p>
            <a:pPr algn="ctr"/>
            <a:r>
              <a:rPr lang="id-ID" sz="1400" b="1" dirty="0" smtClean="0">
                <a:solidFill>
                  <a:schemeClr val="tx2"/>
                </a:solidFill>
                <a:latin typeface="Lato" panose="020F0502020204030203" pitchFamily="34" charset="0"/>
              </a:rPr>
              <a:t>Unbelivable</a:t>
            </a:r>
            <a:endParaRPr lang="en-US" sz="1400" b="1" dirty="0">
              <a:solidFill>
                <a:schemeClr val="tx2"/>
              </a:solidFill>
              <a:latin typeface="Lato" panose="020F0502020204030203" pitchFamily="34" charset="0"/>
            </a:endParaRPr>
          </a:p>
        </p:txBody>
      </p:sp>
      <p:sp>
        <p:nvSpPr>
          <p:cNvPr id="50" name="TextBox 49"/>
          <p:cNvSpPr txBox="1"/>
          <p:nvPr/>
        </p:nvSpPr>
        <p:spPr>
          <a:xfrm>
            <a:off x="10095035" y="5698422"/>
            <a:ext cx="1184485" cy="307777"/>
          </a:xfrm>
          <a:prstGeom prst="rect">
            <a:avLst/>
          </a:prstGeom>
          <a:noFill/>
        </p:spPr>
        <p:txBody>
          <a:bodyPr wrap="square" rtlCol="0">
            <a:spAutoFit/>
          </a:bodyPr>
          <a:lstStyle/>
          <a:p>
            <a:pPr algn="ctr"/>
            <a:r>
              <a:rPr lang="id-ID" sz="1400" b="1" dirty="0" smtClean="0">
                <a:solidFill>
                  <a:schemeClr val="accent1"/>
                </a:solidFill>
                <a:latin typeface="Lato" panose="020F0502020204030203" pitchFamily="34" charset="0"/>
              </a:rPr>
              <a:t>Bigger</a:t>
            </a:r>
            <a:endParaRPr lang="en-US" sz="1400" b="1" dirty="0">
              <a:solidFill>
                <a:schemeClr val="accent1"/>
              </a:solidFill>
              <a:latin typeface="Lato" panose="020F0502020204030203" pitchFamily="34" charset="0"/>
            </a:endParaRPr>
          </a:p>
        </p:txBody>
      </p:sp>
      <p:grpSp>
        <p:nvGrpSpPr>
          <p:cNvPr id="54" name="Group 53"/>
          <p:cNvGrpSpPr>
            <a:grpSpLocks noChangeAspect="1"/>
          </p:cNvGrpSpPr>
          <p:nvPr/>
        </p:nvGrpSpPr>
        <p:grpSpPr>
          <a:xfrm>
            <a:off x="10477585" y="4941473"/>
            <a:ext cx="439738" cy="792000"/>
            <a:chOff x="7354888" y="2000524"/>
            <a:chExt cx="1484312" cy="2673349"/>
          </a:xfrm>
        </p:grpSpPr>
        <p:sp>
          <p:nvSpPr>
            <p:cNvPr id="55" name="Freeform 33"/>
            <p:cNvSpPr>
              <a:spLocks/>
            </p:cNvSpPr>
            <p:nvPr/>
          </p:nvSpPr>
          <p:spPr bwMode="auto">
            <a:xfrm>
              <a:off x="7435850" y="2000524"/>
              <a:ext cx="1403350" cy="2108200"/>
            </a:xfrm>
            <a:custGeom>
              <a:avLst/>
              <a:gdLst>
                <a:gd name="T0" fmla="*/ 121 w 190"/>
                <a:gd name="T1" fmla="*/ 165 h 287"/>
                <a:gd name="T2" fmla="*/ 135 w 190"/>
                <a:gd name="T3" fmla="*/ 103 h 287"/>
                <a:gd name="T4" fmla="*/ 190 w 190"/>
                <a:gd name="T5" fmla="*/ 71 h 287"/>
                <a:gd name="T6" fmla="*/ 146 w 190"/>
                <a:gd name="T7" fmla="*/ 72 h 287"/>
                <a:gd name="T8" fmla="*/ 131 w 190"/>
                <a:gd name="T9" fmla="*/ 94 h 287"/>
                <a:gd name="T10" fmla="*/ 157 w 190"/>
                <a:gd name="T11" fmla="*/ 80 h 287"/>
                <a:gd name="T12" fmla="*/ 169 w 190"/>
                <a:gd name="T13" fmla="*/ 80 h 287"/>
                <a:gd name="T14" fmla="*/ 169 w 190"/>
                <a:gd name="T15" fmla="*/ 81 h 287"/>
                <a:gd name="T16" fmla="*/ 157 w 190"/>
                <a:gd name="T17" fmla="*/ 82 h 287"/>
                <a:gd name="T18" fmla="*/ 143 w 190"/>
                <a:gd name="T19" fmla="*/ 85 h 287"/>
                <a:gd name="T20" fmla="*/ 133 w 190"/>
                <a:gd name="T21" fmla="*/ 96 h 287"/>
                <a:gd name="T22" fmla="*/ 117 w 190"/>
                <a:gd name="T23" fmla="*/ 29 h 287"/>
                <a:gd name="T24" fmla="*/ 136 w 190"/>
                <a:gd name="T25" fmla="*/ 17 h 287"/>
                <a:gd name="T26" fmla="*/ 151 w 190"/>
                <a:gd name="T27" fmla="*/ 11 h 287"/>
                <a:gd name="T28" fmla="*/ 137 w 190"/>
                <a:gd name="T29" fmla="*/ 19 h 287"/>
                <a:gd name="T30" fmla="*/ 125 w 190"/>
                <a:gd name="T31" fmla="*/ 25 h 287"/>
                <a:gd name="T32" fmla="*/ 117 w 190"/>
                <a:gd name="T33" fmla="*/ 35 h 287"/>
                <a:gd name="T34" fmla="*/ 122 w 190"/>
                <a:gd name="T35" fmla="*/ 49 h 287"/>
                <a:gd name="T36" fmla="*/ 151 w 190"/>
                <a:gd name="T37" fmla="*/ 7 h 287"/>
                <a:gd name="T38" fmla="*/ 109 w 190"/>
                <a:gd name="T39" fmla="*/ 26 h 287"/>
                <a:gd name="T40" fmla="*/ 90 w 190"/>
                <a:gd name="T41" fmla="*/ 13 h 287"/>
                <a:gd name="T42" fmla="*/ 100 w 190"/>
                <a:gd name="T43" fmla="*/ 41 h 287"/>
                <a:gd name="T44" fmla="*/ 105 w 190"/>
                <a:gd name="T45" fmla="*/ 34 h 287"/>
                <a:gd name="T46" fmla="*/ 102 w 190"/>
                <a:gd name="T47" fmla="*/ 27 h 287"/>
                <a:gd name="T48" fmla="*/ 96 w 190"/>
                <a:gd name="T49" fmla="*/ 22 h 287"/>
                <a:gd name="T50" fmla="*/ 89 w 190"/>
                <a:gd name="T51" fmla="*/ 16 h 287"/>
                <a:gd name="T52" fmla="*/ 96 w 190"/>
                <a:gd name="T53" fmla="*/ 21 h 287"/>
                <a:gd name="T54" fmla="*/ 107 w 190"/>
                <a:gd name="T55" fmla="*/ 33 h 287"/>
                <a:gd name="T56" fmla="*/ 90 w 190"/>
                <a:gd name="T57" fmla="*/ 89 h 287"/>
                <a:gd name="T58" fmla="*/ 69 w 190"/>
                <a:gd name="T59" fmla="*/ 42 h 287"/>
                <a:gd name="T60" fmla="*/ 61 w 190"/>
                <a:gd name="T61" fmla="*/ 32 h 287"/>
                <a:gd name="T62" fmla="*/ 49 w 190"/>
                <a:gd name="T63" fmla="*/ 26 h 287"/>
                <a:gd name="T64" fmla="*/ 35 w 190"/>
                <a:gd name="T65" fmla="*/ 19 h 287"/>
                <a:gd name="T66" fmla="*/ 50 w 190"/>
                <a:gd name="T67" fmla="*/ 25 h 287"/>
                <a:gd name="T68" fmla="*/ 72 w 190"/>
                <a:gd name="T69" fmla="*/ 41 h 287"/>
                <a:gd name="T70" fmla="*/ 78 w 190"/>
                <a:gd name="T71" fmla="*/ 45 h 287"/>
                <a:gd name="T72" fmla="*/ 35 w 190"/>
                <a:gd name="T73" fmla="*/ 14 h 287"/>
                <a:gd name="T74" fmla="*/ 64 w 190"/>
                <a:gd name="T75" fmla="*/ 56 h 287"/>
                <a:gd name="T76" fmla="*/ 88 w 190"/>
                <a:gd name="T77" fmla="*/ 130 h 287"/>
                <a:gd name="T78" fmla="*/ 55 w 190"/>
                <a:gd name="T79" fmla="*/ 99 h 287"/>
                <a:gd name="T80" fmla="*/ 42 w 190"/>
                <a:gd name="T81" fmla="*/ 97 h 287"/>
                <a:gd name="T82" fmla="*/ 29 w 190"/>
                <a:gd name="T83" fmla="*/ 99 h 287"/>
                <a:gd name="T84" fmla="*/ 24 w 190"/>
                <a:gd name="T85" fmla="*/ 101 h 287"/>
                <a:gd name="T86" fmla="*/ 22 w 190"/>
                <a:gd name="T87" fmla="*/ 101 h 287"/>
                <a:gd name="T88" fmla="*/ 22 w 190"/>
                <a:gd name="T89" fmla="*/ 100 h 287"/>
                <a:gd name="T90" fmla="*/ 33 w 190"/>
                <a:gd name="T91" fmla="*/ 96 h 287"/>
                <a:gd name="T92" fmla="*/ 63 w 190"/>
                <a:gd name="T93" fmla="*/ 102 h 287"/>
                <a:gd name="T94" fmla="*/ 41 w 190"/>
                <a:gd name="T95" fmla="*/ 85 h 287"/>
                <a:gd name="T96" fmla="*/ 0 w 190"/>
                <a:gd name="T97" fmla="*/ 98 h 287"/>
                <a:gd name="T98" fmla="*/ 90 w 190"/>
                <a:gd name="T99" fmla="*/ 178 h 287"/>
                <a:gd name="T100" fmla="*/ 73 w 190"/>
                <a:gd name="T101" fmla="*/ 272 h 287"/>
                <a:gd name="T102" fmla="*/ 147 w 190"/>
                <a:gd name="T103" fmla="*/ 287 h 287"/>
                <a:gd name="T104" fmla="*/ 108 w 190"/>
                <a:gd name="T105" fmla="*/ 213 h 287"/>
                <a:gd name="T106" fmla="*/ 123 w 190"/>
                <a:gd name="T107" fmla="*/ 173 h 287"/>
                <a:gd name="T108" fmla="*/ 138 w 190"/>
                <a:gd name="T109" fmla="*/ 159 h 287"/>
                <a:gd name="T110" fmla="*/ 154 w 190"/>
                <a:gd name="T111" fmla="*/ 156 h 287"/>
                <a:gd name="T112" fmla="*/ 170 w 190"/>
                <a:gd name="T113" fmla="*/ 155 h 287"/>
                <a:gd name="T114" fmla="*/ 154 w 190"/>
                <a:gd name="T115" fmla="*/ 158 h 287"/>
                <a:gd name="T116" fmla="*/ 141 w 190"/>
                <a:gd name="T117" fmla="*/ 160 h 287"/>
                <a:gd name="T118" fmla="*/ 129 w 190"/>
                <a:gd name="T119" fmla="*/ 168 h 287"/>
                <a:gd name="T120" fmla="*/ 131 w 190"/>
                <a:gd name="T121" fmla="*/ 183 h 287"/>
                <a:gd name="T122" fmla="*/ 171 w 190"/>
                <a:gd name="T123" fmla="*/ 15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87">
                  <a:moveTo>
                    <a:pt x="137" y="150"/>
                  </a:moveTo>
                  <a:cubicBezTo>
                    <a:pt x="126" y="152"/>
                    <a:pt x="122" y="160"/>
                    <a:pt x="121" y="165"/>
                  </a:cubicBezTo>
                  <a:cubicBezTo>
                    <a:pt x="118" y="167"/>
                    <a:pt x="115" y="170"/>
                    <a:pt x="112" y="173"/>
                  </a:cubicBezTo>
                  <a:cubicBezTo>
                    <a:pt x="112" y="173"/>
                    <a:pt x="105" y="140"/>
                    <a:pt x="135" y="103"/>
                  </a:cubicBezTo>
                  <a:cubicBezTo>
                    <a:pt x="135" y="103"/>
                    <a:pt x="136" y="104"/>
                    <a:pt x="138" y="105"/>
                  </a:cubicBezTo>
                  <a:cubicBezTo>
                    <a:pt x="172" y="112"/>
                    <a:pt x="190" y="71"/>
                    <a:pt x="190" y="71"/>
                  </a:cubicBezTo>
                  <a:cubicBezTo>
                    <a:pt x="190" y="71"/>
                    <a:pt x="186" y="75"/>
                    <a:pt x="180" y="75"/>
                  </a:cubicBezTo>
                  <a:cubicBezTo>
                    <a:pt x="173" y="75"/>
                    <a:pt x="160" y="69"/>
                    <a:pt x="146" y="72"/>
                  </a:cubicBezTo>
                  <a:cubicBezTo>
                    <a:pt x="133" y="75"/>
                    <a:pt x="129" y="85"/>
                    <a:pt x="129" y="89"/>
                  </a:cubicBezTo>
                  <a:cubicBezTo>
                    <a:pt x="128" y="92"/>
                    <a:pt x="130" y="93"/>
                    <a:pt x="131" y="94"/>
                  </a:cubicBezTo>
                  <a:cubicBezTo>
                    <a:pt x="132" y="92"/>
                    <a:pt x="133" y="90"/>
                    <a:pt x="135" y="87"/>
                  </a:cubicBezTo>
                  <a:cubicBezTo>
                    <a:pt x="144" y="79"/>
                    <a:pt x="155" y="80"/>
                    <a:pt x="157" y="80"/>
                  </a:cubicBezTo>
                  <a:cubicBezTo>
                    <a:pt x="158" y="80"/>
                    <a:pt x="160" y="80"/>
                    <a:pt x="162" y="80"/>
                  </a:cubicBezTo>
                  <a:cubicBezTo>
                    <a:pt x="164" y="80"/>
                    <a:pt x="167" y="80"/>
                    <a:pt x="169" y="80"/>
                  </a:cubicBezTo>
                  <a:cubicBezTo>
                    <a:pt x="174" y="80"/>
                    <a:pt x="178" y="79"/>
                    <a:pt x="178" y="79"/>
                  </a:cubicBezTo>
                  <a:cubicBezTo>
                    <a:pt x="178" y="79"/>
                    <a:pt x="174" y="80"/>
                    <a:pt x="169" y="81"/>
                  </a:cubicBezTo>
                  <a:cubicBezTo>
                    <a:pt x="167" y="82"/>
                    <a:pt x="164" y="82"/>
                    <a:pt x="162" y="82"/>
                  </a:cubicBezTo>
                  <a:cubicBezTo>
                    <a:pt x="160" y="82"/>
                    <a:pt x="158" y="82"/>
                    <a:pt x="157" y="82"/>
                  </a:cubicBezTo>
                  <a:cubicBezTo>
                    <a:pt x="156" y="82"/>
                    <a:pt x="153" y="82"/>
                    <a:pt x="149" y="83"/>
                  </a:cubicBezTo>
                  <a:cubicBezTo>
                    <a:pt x="147" y="83"/>
                    <a:pt x="145" y="84"/>
                    <a:pt x="143" y="85"/>
                  </a:cubicBezTo>
                  <a:cubicBezTo>
                    <a:pt x="141" y="86"/>
                    <a:pt x="139" y="88"/>
                    <a:pt x="138" y="90"/>
                  </a:cubicBezTo>
                  <a:cubicBezTo>
                    <a:pt x="136" y="92"/>
                    <a:pt x="135" y="94"/>
                    <a:pt x="133" y="96"/>
                  </a:cubicBezTo>
                  <a:cubicBezTo>
                    <a:pt x="122" y="107"/>
                    <a:pt x="110" y="121"/>
                    <a:pt x="106" y="134"/>
                  </a:cubicBezTo>
                  <a:cubicBezTo>
                    <a:pt x="106" y="134"/>
                    <a:pt x="92" y="95"/>
                    <a:pt x="117" y="29"/>
                  </a:cubicBezTo>
                  <a:cubicBezTo>
                    <a:pt x="122" y="22"/>
                    <a:pt x="130" y="20"/>
                    <a:pt x="131" y="19"/>
                  </a:cubicBezTo>
                  <a:cubicBezTo>
                    <a:pt x="132" y="19"/>
                    <a:pt x="134" y="18"/>
                    <a:pt x="136" y="17"/>
                  </a:cubicBezTo>
                  <a:cubicBezTo>
                    <a:pt x="138" y="17"/>
                    <a:pt x="141" y="16"/>
                    <a:pt x="143" y="15"/>
                  </a:cubicBezTo>
                  <a:cubicBezTo>
                    <a:pt x="147" y="13"/>
                    <a:pt x="151" y="11"/>
                    <a:pt x="151" y="11"/>
                  </a:cubicBezTo>
                  <a:cubicBezTo>
                    <a:pt x="151" y="11"/>
                    <a:pt x="148" y="14"/>
                    <a:pt x="143" y="16"/>
                  </a:cubicBezTo>
                  <a:cubicBezTo>
                    <a:pt x="141" y="17"/>
                    <a:pt x="139" y="18"/>
                    <a:pt x="137" y="19"/>
                  </a:cubicBezTo>
                  <a:cubicBezTo>
                    <a:pt x="135" y="20"/>
                    <a:pt x="133" y="21"/>
                    <a:pt x="132" y="21"/>
                  </a:cubicBezTo>
                  <a:cubicBezTo>
                    <a:pt x="131" y="21"/>
                    <a:pt x="128" y="22"/>
                    <a:pt x="125" y="25"/>
                  </a:cubicBezTo>
                  <a:cubicBezTo>
                    <a:pt x="124" y="26"/>
                    <a:pt x="122" y="27"/>
                    <a:pt x="120" y="29"/>
                  </a:cubicBezTo>
                  <a:cubicBezTo>
                    <a:pt x="119" y="31"/>
                    <a:pt x="117" y="33"/>
                    <a:pt x="117" y="35"/>
                  </a:cubicBezTo>
                  <a:cubicBezTo>
                    <a:pt x="115" y="39"/>
                    <a:pt x="115" y="43"/>
                    <a:pt x="115" y="47"/>
                  </a:cubicBezTo>
                  <a:cubicBezTo>
                    <a:pt x="116" y="48"/>
                    <a:pt x="118" y="49"/>
                    <a:pt x="122" y="49"/>
                  </a:cubicBezTo>
                  <a:cubicBezTo>
                    <a:pt x="157" y="44"/>
                    <a:pt x="159" y="0"/>
                    <a:pt x="159" y="0"/>
                  </a:cubicBezTo>
                  <a:cubicBezTo>
                    <a:pt x="159" y="0"/>
                    <a:pt x="157" y="4"/>
                    <a:pt x="151" y="7"/>
                  </a:cubicBezTo>
                  <a:cubicBezTo>
                    <a:pt x="144" y="9"/>
                    <a:pt x="131" y="8"/>
                    <a:pt x="119" y="16"/>
                  </a:cubicBezTo>
                  <a:cubicBezTo>
                    <a:pt x="114" y="19"/>
                    <a:pt x="111" y="22"/>
                    <a:pt x="109" y="26"/>
                  </a:cubicBezTo>
                  <a:cubicBezTo>
                    <a:pt x="109" y="25"/>
                    <a:pt x="108" y="24"/>
                    <a:pt x="107" y="22"/>
                  </a:cubicBezTo>
                  <a:cubicBezTo>
                    <a:pt x="101" y="17"/>
                    <a:pt x="93" y="15"/>
                    <a:pt x="90" y="13"/>
                  </a:cubicBezTo>
                  <a:cubicBezTo>
                    <a:pt x="87" y="11"/>
                    <a:pt x="86" y="8"/>
                    <a:pt x="86" y="8"/>
                  </a:cubicBezTo>
                  <a:cubicBezTo>
                    <a:pt x="86" y="8"/>
                    <a:pt x="82" y="33"/>
                    <a:pt x="100" y="41"/>
                  </a:cubicBezTo>
                  <a:cubicBezTo>
                    <a:pt x="102" y="41"/>
                    <a:pt x="104" y="41"/>
                    <a:pt x="105" y="40"/>
                  </a:cubicBezTo>
                  <a:cubicBezTo>
                    <a:pt x="105" y="38"/>
                    <a:pt x="105" y="36"/>
                    <a:pt x="105" y="34"/>
                  </a:cubicBezTo>
                  <a:cubicBezTo>
                    <a:pt x="105" y="32"/>
                    <a:pt x="105" y="31"/>
                    <a:pt x="104" y="30"/>
                  </a:cubicBezTo>
                  <a:cubicBezTo>
                    <a:pt x="103" y="29"/>
                    <a:pt x="102" y="28"/>
                    <a:pt x="102" y="27"/>
                  </a:cubicBezTo>
                  <a:cubicBezTo>
                    <a:pt x="100" y="25"/>
                    <a:pt x="99" y="24"/>
                    <a:pt x="98" y="24"/>
                  </a:cubicBezTo>
                  <a:cubicBezTo>
                    <a:pt x="98" y="23"/>
                    <a:pt x="97" y="23"/>
                    <a:pt x="96" y="22"/>
                  </a:cubicBezTo>
                  <a:cubicBezTo>
                    <a:pt x="95" y="21"/>
                    <a:pt x="94" y="20"/>
                    <a:pt x="93" y="19"/>
                  </a:cubicBezTo>
                  <a:cubicBezTo>
                    <a:pt x="91" y="17"/>
                    <a:pt x="89" y="16"/>
                    <a:pt x="89" y="16"/>
                  </a:cubicBezTo>
                  <a:cubicBezTo>
                    <a:pt x="89" y="16"/>
                    <a:pt x="91" y="17"/>
                    <a:pt x="93" y="19"/>
                  </a:cubicBezTo>
                  <a:cubicBezTo>
                    <a:pt x="94" y="20"/>
                    <a:pt x="95" y="20"/>
                    <a:pt x="96" y="21"/>
                  </a:cubicBezTo>
                  <a:cubicBezTo>
                    <a:pt x="98" y="22"/>
                    <a:pt x="98" y="22"/>
                    <a:pt x="99" y="23"/>
                  </a:cubicBezTo>
                  <a:cubicBezTo>
                    <a:pt x="100" y="23"/>
                    <a:pt x="105" y="27"/>
                    <a:pt x="107" y="33"/>
                  </a:cubicBezTo>
                  <a:cubicBezTo>
                    <a:pt x="107" y="34"/>
                    <a:pt x="107" y="35"/>
                    <a:pt x="107" y="36"/>
                  </a:cubicBezTo>
                  <a:cubicBezTo>
                    <a:pt x="100" y="49"/>
                    <a:pt x="92" y="66"/>
                    <a:pt x="90" y="89"/>
                  </a:cubicBezTo>
                  <a:cubicBezTo>
                    <a:pt x="90" y="89"/>
                    <a:pt x="84" y="63"/>
                    <a:pt x="70" y="45"/>
                  </a:cubicBezTo>
                  <a:cubicBezTo>
                    <a:pt x="70" y="44"/>
                    <a:pt x="70" y="43"/>
                    <a:pt x="69" y="42"/>
                  </a:cubicBezTo>
                  <a:cubicBezTo>
                    <a:pt x="69" y="40"/>
                    <a:pt x="67" y="38"/>
                    <a:pt x="66" y="37"/>
                  </a:cubicBezTo>
                  <a:cubicBezTo>
                    <a:pt x="64" y="35"/>
                    <a:pt x="62" y="33"/>
                    <a:pt x="61" y="32"/>
                  </a:cubicBezTo>
                  <a:cubicBezTo>
                    <a:pt x="57" y="30"/>
                    <a:pt x="55" y="29"/>
                    <a:pt x="54" y="28"/>
                  </a:cubicBezTo>
                  <a:cubicBezTo>
                    <a:pt x="53" y="28"/>
                    <a:pt x="51" y="27"/>
                    <a:pt x="49" y="26"/>
                  </a:cubicBezTo>
                  <a:cubicBezTo>
                    <a:pt x="47" y="26"/>
                    <a:pt x="45" y="25"/>
                    <a:pt x="43" y="23"/>
                  </a:cubicBezTo>
                  <a:cubicBezTo>
                    <a:pt x="38" y="21"/>
                    <a:pt x="35" y="19"/>
                    <a:pt x="35" y="19"/>
                  </a:cubicBezTo>
                  <a:cubicBezTo>
                    <a:pt x="35" y="19"/>
                    <a:pt x="39" y="21"/>
                    <a:pt x="43" y="22"/>
                  </a:cubicBezTo>
                  <a:cubicBezTo>
                    <a:pt x="45" y="23"/>
                    <a:pt x="47" y="24"/>
                    <a:pt x="50" y="25"/>
                  </a:cubicBezTo>
                  <a:cubicBezTo>
                    <a:pt x="52" y="25"/>
                    <a:pt x="53" y="26"/>
                    <a:pt x="54" y="26"/>
                  </a:cubicBezTo>
                  <a:cubicBezTo>
                    <a:pt x="56" y="27"/>
                    <a:pt x="67" y="31"/>
                    <a:pt x="72" y="41"/>
                  </a:cubicBezTo>
                  <a:cubicBezTo>
                    <a:pt x="73" y="44"/>
                    <a:pt x="74" y="47"/>
                    <a:pt x="74" y="49"/>
                  </a:cubicBezTo>
                  <a:cubicBezTo>
                    <a:pt x="75" y="49"/>
                    <a:pt x="77" y="48"/>
                    <a:pt x="78" y="45"/>
                  </a:cubicBezTo>
                  <a:cubicBezTo>
                    <a:pt x="79" y="42"/>
                    <a:pt x="79" y="30"/>
                    <a:pt x="67" y="23"/>
                  </a:cubicBezTo>
                  <a:cubicBezTo>
                    <a:pt x="55" y="16"/>
                    <a:pt x="42" y="16"/>
                    <a:pt x="35" y="14"/>
                  </a:cubicBezTo>
                  <a:cubicBezTo>
                    <a:pt x="29" y="12"/>
                    <a:pt x="26" y="7"/>
                    <a:pt x="26" y="7"/>
                  </a:cubicBezTo>
                  <a:cubicBezTo>
                    <a:pt x="26" y="7"/>
                    <a:pt x="29" y="51"/>
                    <a:pt x="64" y="56"/>
                  </a:cubicBezTo>
                  <a:cubicBezTo>
                    <a:pt x="66" y="56"/>
                    <a:pt x="67" y="56"/>
                    <a:pt x="68" y="56"/>
                  </a:cubicBezTo>
                  <a:cubicBezTo>
                    <a:pt x="76" y="72"/>
                    <a:pt x="84" y="97"/>
                    <a:pt x="88" y="130"/>
                  </a:cubicBezTo>
                  <a:cubicBezTo>
                    <a:pt x="88" y="130"/>
                    <a:pt x="80" y="114"/>
                    <a:pt x="62" y="105"/>
                  </a:cubicBezTo>
                  <a:cubicBezTo>
                    <a:pt x="60" y="103"/>
                    <a:pt x="58" y="101"/>
                    <a:pt x="55" y="99"/>
                  </a:cubicBezTo>
                  <a:cubicBezTo>
                    <a:pt x="53" y="98"/>
                    <a:pt x="51" y="97"/>
                    <a:pt x="49" y="97"/>
                  </a:cubicBezTo>
                  <a:cubicBezTo>
                    <a:pt x="46" y="97"/>
                    <a:pt x="44" y="97"/>
                    <a:pt x="42" y="97"/>
                  </a:cubicBezTo>
                  <a:cubicBezTo>
                    <a:pt x="38" y="97"/>
                    <a:pt x="35" y="98"/>
                    <a:pt x="34" y="98"/>
                  </a:cubicBezTo>
                  <a:cubicBezTo>
                    <a:pt x="33" y="98"/>
                    <a:pt x="31" y="99"/>
                    <a:pt x="29" y="99"/>
                  </a:cubicBezTo>
                  <a:cubicBezTo>
                    <a:pt x="28" y="100"/>
                    <a:pt x="27" y="100"/>
                    <a:pt x="26" y="100"/>
                  </a:cubicBezTo>
                  <a:cubicBezTo>
                    <a:pt x="25" y="100"/>
                    <a:pt x="25" y="100"/>
                    <a:pt x="24" y="101"/>
                  </a:cubicBezTo>
                  <a:cubicBezTo>
                    <a:pt x="24" y="101"/>
                    <a:pt x="24" y="101"/>
                    <a:pt x="24" y="101"/>
                  </a:cubicBezTo>
                  <a:cubicBezTo>
                    <a:pt x="24" y="101"/>
                    <a:pt x="23" y="101"/>
                    <a:pt x="22" y="101"/>
                  </a:cubicBezTo>
                  <a:cubicBezTo>
                    <a:pt x="18" y="102"/>
                    <a:pt x="13" y="102"/>
                    <a:pt x="13" y="102"/>
                  </a:cubicBezTo>
                  <a:cubicBezTo>
                    <a:pt x="13" y="102"/>
                    <a:pt x="18" y="101"/>
                    <a:pt x="22" y="100"/>
                  </a:cubicBezTo>
                  <a:cubicBezTo>
                    <a:pt x="24" y="99"/>
                    <a:pt x="27" y="99"/>
                    <a:pt x="29" y="98"/>
                  </a:cubicBezTo>
                  <a:cubicBezTo>
                    <a:pt x="31" y="97"/>
                    <a:pt x="32" y="96"/>
                    <a:pt x="33" y="96"/>
                  </a:cubicBezTo>
                  <a:cubicBezTo>
                    <a:pt x="35" y="95"/>
                    <a:pt x="46" y="92"/>
                    <a:pt x="57" y="97"/>
                  </a:cubicBezTo>
                  <a:cubicBezTo>
                    <a:pt x="59" y="98"/>
                    <a:pt x="61" y="100"/>
                    <a:pt x="63" y="102"/>
                  </a:cubicBezTo>
                  <a:cubicBezTo>
                    <a:pt x="64" y="101"/>
                    <a:pt x="64" y="99"/>
                    <a:pt x="64" y="97"/>
                  </a:cubicBezTo>
                  <a:cubicBezTo>
                    <a:pt x="62" y="93"/>
                    <a:pt x="55" y="84"/>
                    <a:pt x="41" y="85"/>
                  </a:cubicBezTo>
                  <a:cubicBezTo>
                    <a:pt x="28" y="87"/>
                    <a:pt x="17" y="96"/>
                    <a:pt x="11" y="98"/>
                  </a:cubicBezTo>
                  <a:cubicBezTo>
                    <a:pt x="4" y="100"/>
                    <a:pt x="0" y="98"/>
                    <a:pt x="0" y="98"/>
                  </a:cubicBezTo>
                  <a:cubicBezTo>
                    <a:pt x="0" y="98"/>
                    <a:pt x="29" y="131"/>
                    <a:pt x="59" y="114"/>
                  </a:cubicBezTo>
                  <a:cubicBezTo>
                    <a:pt x="75" y="124"/>
                    <a:pt x="89" y="143"/>
                    <a:pt x="90" y="178"/>
                  </a:cubicBezTo>
                  <a:cubicBezTo>
                    <a:pt x="90" y="178"/>
                    <a:pt x="80" y="161"/>
                    <a:pt x="62" y="155"/>
                  </a:cubicBezTo>
                  <a:cubicBezTo>
                    <a:pt x="62" y="155"/>
                    <a:pt x="112" y="177"/>
                    <a:pt x="73" y="272"/>
                  </a:cubicBezTo>
                  <a:cubicBezTo>
                    <a:pt x="68" y="276"/>
                    <a:pt x="50" y="277"/>
                    <a:pt x="41" y="287"/>
                  </a:cubicBezTo>
                  <a:cubicBezTo>
                    <a:pt x="147" y="287"/>
                    <a:pt x="147" y="287"/>
                    <a:pt x="147" y="287"/>
                  </a:cubicBezTo>
                  <a:cubicBezTo>
                    <a:pt x="142" y="285"/>
                    <a:pt x="134" y="282"/>
                    <a:pt x="122" y="282"/>
                  </a:cubicBezTo>
                  <a:cubicBezTo>
                    <a:pt x="112" y="279"/>
                    <a:pt x="100" y="256"/>
                    <a:pt x="108" y="213"/>
                  </a:cubicBezTo>
                  <a:cubicBezTo>
                    <a:pt x="111" y="195"/>
                    <a:pt x="116" y="182"/>
                    <a:pt x="123" y="173"/>
                  </a:cubicBezTo>
                  <a:cubicBezTo>
                    <a:pt x="123" y="173"/>
                    <a:pt x="123" y="173"/>
                    <a:pt x="123" y="173"/>
                  </a:cubicBezTo>
                  <a:cubicBezTo>
                    <a:pt x="123" y="173"/>
                    <a:pt x="123" y="173"/>
                    <a:pt x="123" y="173"/>
                  </a:cubicBezTo>
                  <a:cubicBezTo>
                    <a:pt x="128" y="166"/>
                    <a:pt x="133" y="162"/>
                    <a:pt x="138" y="159"/>
                  </a:cubicBezTo>
                  <a:cubicBezTo>
                    <a:pt x="143" y="157"/>
                    <a:pt x="148" y="157"/>
                    <a:pt x="149" y="157"/>
                  </a:cubicBezTo>
                  <a:cubicBezTo>
                    <a:pt x="150" y="156"/>
                    <a:pt x="152" y="156"/>
                    <a:pt x="154" y="156"/>
                  </a:cubicBezTo>
                  <a:cubicBezTo>
                    <a:pt x="156" y="156"/>
                    <a:pt x="159" y="156"/>
                    <a:pt x="161" y="156"/>
                  </a:cubicBezTo>
                  <a:cubicBezTo>
                    <a:pt x="166" y="156"/>
                    <a:pt x="170" y="155"/>
                    <a:pt x="170" y="155"/>
                  </a:cubicBezTo>
                  <a:cubicBezTo>
                    <a:pt x="170" y="155"/>
                    <a:pt x="166" y="156"/>
                    <a:pt x="161" y="157"/>
                  </a:cubicBezTo>
                  <a:cubicBezTo>
                    <a:pt x="159" y="158"/>
                    <a:pt x="156" y="158"/>
                    <a:pt x="154" y="158"/>
                  </a:cubicBezTo>
                  <a:cubicBezTo>
                    <a:pt x="152" y="158"/>
                    <a:pt x="150" y="159"/>
                    <a:pt x="149" y="159"/>
                  </a:cubicBezTo>
                  <a:cubicBezTo>
                    <a:pt x="148" y="159"/>
                    <a:pt x="145" y="159"/>
                    <a:pt x="141" y="160"/>
                  </a:cubicBezTo>
                  <a:cubicBezTo>
                    <a:pt x="139" y="161"/>
                    <a:pt x="137" y="162"/>
                    <a:pt x="135" y="163"/>
                  </a:cubicBezTo>
                  <a:cubicBezTo>
                    <a:pt x="133" y="164"/>
                    <a:pt x="131" y="166"/>
                    <a:pt x="129" y="168"/>
                  </a:cubicBezTo>
                  <a:cubicBezTo>
                    <a:pt x="127" y="171"/>
                    <a:pt x="125" y="175"/>
                    <a:pt x="124" y="179"/>
                  </a:cubicBezTo>
                  <a:cubicBezTo>
                    <a:pt x="125" y="180"/>
                    <a:pt x="127" y="182"/>
                    <a:pt x="131" y="183"/>
                  </a:cubicBezTo>
                  <a:cubicBezTo>
                    <a:pt x="167" y="188"/>
                    <a:pt x="182" y="146"/>
                    <a:pt x="182" y="146"/>
                  </a:cubicBezTo>
                  <a:cubicBezTo>
                    <a:pt x="182" y="146"/>
                    <a:pt x="178" y="150"/>
                    <a:pt x="171" y="150"/>
                  </a:cubicBezTo>
                  <a:cubicBezTo>
                    <a:pt x="164" y="150"/>
                    <a:pt x="151" y="146"/>
                    <a:pt x="137" y="1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35"/>
            <p:cNvSpPr>
              <a:spLocks/>
            </p:cNvSpPr>
            <p:nvPr/>
          </p:nvSpPr>
          <p:spPr bwMode="auto">
            <a:xfrm>
              <a:off x="7354888" y="4100786"/>
              <a:ext cx="1389063" cy="573087"/>
            </a:xfrm>
            <a:custGeom>
              <a:avLst/>
              <a:gdLst>
                <a:gd name="T0" fmla="*/ 188 w 188"/>
                <a:gd name="T1" fmla="*/ 27 h 78"/>
                <a:gd name="T2" fmla="*/ 171 w 188"/>
                <a:gd name="T3" fmla="*/ 7 h 78"/>
                <a:gd name="T4" fmla="*/ 157 w 188"/>
                <a:gd name="T5" fmla="*/ 1 h 78"/>
                <a:gd name="T6" fmla="*/ 158 w 188"/>
                <a:gd name="T7" fmla="*/ 1 h 78"/>
                <a:gd name="T8" fmla="*/ 116 w 188"/>
                <a:gd name="T9" fmla="*/ 1 h 78"/>
                <a:gd name="T10" fmla="*/ 116 w 188"/>
                <a:gd name="T11" fmla="*/ 1 h 78"/>
                <a:gd name="T12" fmla="*/ 94 w 188"/>
                <a:gd name="T13" fmla="*/ 1 h 78"/>
                <a:gd name="T14" fmla="*/ 94 w 188"/>
                <a:gd name="T15" fmla="*/ 1 h 78"/>
                <a:gd name="T16" fmla="*/ 52 w 188"/>
                <a:gd name="T17" fmla="*/ 1 h 78"/>
                <a:gd name="T18" fmla="*/ 53 w 188"/>
                <a:gd name="T19" fmla="*/ 0 h 78"/>
                <a:gd name="T20" fmla="*/ 40 w 188"/>
                <a:gd name="T21" fmla="*/ 9 h 78"/>
                <a:gd name="T22" fmla="*/ 22 w 188"/>
                <a:gd name="T23" fmla="*/ 27 h 78"/>
                <a:gd name="T24" fmla="*/ 50 w 188"/>
                <a:gd name="T25" fmla="*/ 12 h 78"/>
                <a:gd name="T26" fmla="*/ 75 w 188"/>
                <a:gd name="T27" fmla="*/ 5 h 78"/>
                <a:gd name="T28" fmla="*/ 61 w 188"/>
                <a:gd name="T29" fmla="*/ 26 h 78"/>
                <a:gd name="T30" fmla="*/ 55 w 188"/>
                <a:gd name="T31" fmla="*/ 31 h 78"/>
                <a:gd name="T32" fmla="*/ 33 w 188"/>
                <a:gd name="T33" fmla="*/ 37 h 78"/>
                <a:gd name="T34" fmla="*/ 9 w 188"/>
                <a:gd name="T35" fmla="*/ 48 h 78"/>
                <a:gd name="T36" fmla="*/ 41 w 188"/>
                <a:gd name="T37" fmla="*/ 40 h 78"/>
                <a:gd name="T38" fmla="*/ 46 w 188"/>
                <a:gd name="T39" fmla="*/ 39 h 78"/>
                <a:gd name="T40" fmla="*/ 0 w 188"/>
                <a:gd name="T41" fmla="*/ 74 h 78"/>
                <a:gd name="T42" fmla="*/ 61 w 188"/>
                <a:gd name="T43" fmla="*/ 42 h 78"/>
                <a:gd name="T44" fmla="*/ 92 w 188"/>
                <a:gd name="T45" fmla="*/ 17 h 78"/>
                <a:gd name="T46" fmla="*/ 100 w 188"/>
                <a:gd name="T47" fmla="*/ 34 h 78"/>
                <a:gd name="T48" fmla="*/ 119 w 188"/>
                <a:gd name="T49" fmla="*/ 78 h 78"/>
                <a:gd name="T50" fmla="*/ 111 w 188"/>
                <a:gd name="T51" fmla="*/ 41 h 78"/>
                <a:gd name="T52" fmla="*/ 119 w 188"/>
                <a:gd name="T53" fmla="*/ 43 h 78"/>
                <a:gd name="T54" fmla="*/ 134 w 188"/>
                <a:gd name="T55" fmla="*/ 47 h 78"/>
                <a:gd name="T56" fmla="*/ 117 w 188"/>
                <a:gd name="T57" fmla="*/ 40 h 78"/>
                <a:gd name="T58" fmla="*/ 111 w 188"/>
                <a:gd name="T59" fmla="*/ 36 h 78"/>
                <a:gd name="T60" fmla="*/ 111 w 188"/>
                <a:gd name="T61" fmla="*/ 27 h 78"/>
                <a:gd name="T62" fmla="*/ 115 w 188"/>
                <a:gd name="T63" fmla="*/ 12 h 78"/>
                <a:gd name="T64" fmla="*/ 116 w 188"/>
                <a:gd name="T65" fmla="*/ 12 h 78"/>
                <a:gd name="T66" fmla="*/ 131 w 188"/>
                <a:gd name="T67" fmla="*/ 27 h 78"/>
                <a:gd name="T68" fmla="*/ 155 w 188"/>
                <a:gd name="T69" fmla="*/ 69 h 78"/>
                <a:gd name="T70" fmla="*/ 144 w 188"/>
                <a:gd name="T71" fmla="*/ 30 h 78"/>
                <a:gd name="T72" fmla="*/ 142 w 188"/>
                <a:gd name="T73" fmla="*/ 26 h 78"/>
                <a:gd name="T74" fmla="*/ 154 w 188"/>
                <a:gd name="T75" fmla="*/ 31 h 78"/>
                <a:gd name="T76" fmla="*/ 181 w 188"/>
                <a:gd name="T77" fmla="*/ 36 h 78"/>
                <a:gd name="T78" fmla="*/ 151 w 188"/>
                <a:gd name="T79" fmla="*/ 25 h 78"/>
                <a:gd name="T80" fmla="*/ 137 w 188"/>
                <a:gd name="T81" fmla="*/ 15 h 78"/>
                <a:gd name="T82" fmla="*/ 132 w 188"/>
                <a:gd name="T83" fmla="*/ 5 h 78"/>
                <a:gd name="T84" fmla="*/ 160 w 188"/>
                <a:gd name="T85" fmla="*/ 12 h 78"/>
                <a:gd name="T86" fmla="*/ 188 w 188"/>
                <a:gd name="T87" fmla="*/ 2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78">
                  <a:moveTo>
                    <a:pt x="188" y="27"/>
                  </a:moveTo>
                  <a:cubicBezTo>
                    <a:pt x="188" y="27"/>
                    <a:pt x="181" y="13"/>
                    <a:pt x="171" y="7"/>
                  </a:cubicBezTo>
                  <a:cubicBezTo>
                    <a:pt x="167" y="4"/>
                    <a:pt x="162" y="2"/>
                    <a:pt x="157" y="1"/>
                  </a:cubicBezTo>
                  <a:cubicBezTo>
                    <a:pt x="157" y="1"/>
                    <a:pt x="158" y="1"/>
                    <a:pt x="158" y="1"/>
                  </a:cubicBezTo>
                  <a:cubicBezTo>
                    <a:pt x="116" y="1"/>
                    <a:pt x="116" y="1"/>
                    <a:pt x="116" y="1"/>
                  </a:cubicBezTo>
                  <a:cubicBezTo>
                    <a:pt x="116" y="1"/>
                    <a:pt x="116" y="1"/>
                    <a:pt x="116" y="1"/>
                  </a:cubicBezTo>
                  <a:cubicBezTo>
                    <a:pt x="94" y="1"/>
                    <a:pt x="94" y="1"/>
                    <a:pt x="94" y="1"/>
                  </a:cubicBezTo>
                  <a:cubicBezTo>
                    <a:pt x="94" y="1"/>
                    <a:pt x="94" y="1"/>
                    <a:pt x="94" y="1"/>
                  </a:cubicBezTo>
                  <a:cubicBezTo>
                    <a:pt x="52" y="1"/>
                    <a:pt x="52" y="1"/>
                    <a:pt x="52" y="1"/>
                  </a:cubicBezTo>
                  <a:cubicBezTo>
                    <a:pt x="52" y="1"/>
                    <a:pt x="53" y="0"/>
                    <a:pt x="53" y="0"/>
                  </a:cubicBezTo>
                  <a:cubicBezTo>
                    <a:pt x="50" y="2"/>
                    <a:pt x="45" y="6"/>
                    <a:pt x="40" y="9"/>
                  </a:cubicBezTo>
                  <a:cubicBezTo>
                    <a:pt x="30" y="15"/>
                    <a:pt x="22" y="27"/>
                    <a:pt x="22" y="27"/>
                  </a:cubicBezTo>
                  <a:cubicBezTo>
                    <a:pt x="22" y="27"/>
                    <a:pt x="41" y="16"/>
                    <a:pt x="50" y="12"/>
                  </a:cubicBezTo>
                  <a:cubicBezTo>
                    <a:pt x="55" y="10"/>
                    <a:pt x="65" y="7"/>
                    <a:pt x="75" y="5"/>
                  </a:cubicBezTo>
                  <a:cubicBezTo>
                    <a:pt x="71" y="12"/>
                    <a:pt x="66" y="20"/>
                    <a:pt x="61" y="26"/>
                  </a:cubicBezTo>
                  <a:cubicBezTo>
                    <a:pt x="59" y="27"/>
                    <a:pt x="57" y="29"/>
                    <a:pt x="55" y="31"/>
                  </a:cubicBezTo>
                  <a:cubicBezTo>
                    <a:pt x="49" y="33"/>
                    <a:pt x="38" y="35"/>
                    <a:pt x="33" y="37"/>
                  </a:cubicBezTo>
                  <a:cubicBezTo>
                    <a:pt x="25" y="40"/>
                    <a:pt x="9" y="48"/>
                    <a:pt x="9" y="48"/>
                  </a:cubicBezTo>
                  <a:cubicBezTo>
                    <a:pt x="9" y="48"/>
                    <a:pt x="30" y="41"/>
                    <a:pt x="41" y="40"/>
                  </a:cubicBezTo>
                  <a:cubicBezTo>
                    <a:pt x="43" y="39"/>
                    <a:pt x="44" y="39"/>
                    <a:pt x="46" y="39"/>
                  </a:cubicBezTo>
                  <a:cubicBezTo>
                    <a:pt x="27" y="56"/>
                    <a:pt x="0" y="74"/>
                    <a:pt x="0" y="74"/>
                  </a:cubicBezTo>
                  <a:cubicBezTo>
                    <a:pt x="0" y="74"/>
                    <a:pt x="43" y="54"/>
                    <a:pt x="61" y="42"/>
                  </a:cubicBezTo>
                  <a:cubicBezTo>
                    <a:pt x="69" y="36"/>
                    <a:pt x="81" y="26"/>
                    <a:pt x="92" y="17"/>
                  </a:cubicBezTo>
                  <a:cubicBezTo>
                    <a:pt x="96" y="22"/>
                    <a:pt x="99" y="28"/>
                    <a:pt x="100" y="34"/>
                  </a:cubicBezTo>
                  <a:cubicBezTo>
                    <a:pt x="104" y="48"/>
                    <a:pt x="119" y="78"/>
                    <a:pt x="119" y="78"/>
                  </a:cubicBezTo>
                  <a:cubicBezTo>
                    <a:pt x="119" y="78"/>
                    <a:pt x="114" y="57"/>
                    <a:pt x="111" y="41"/>
                  </a:cubicBezTo>
                  <a:cubicBezTo>
                    <a:pt x="114" y="42"/>
                    <a:pt x="117" y="43"/>
                    <a:pt x="119" y="43"/>
                  </a:cubicBezTo>
                  <a:cubicBezTo>
                    <a:pt x="124" y="45"/>
                    <a:pt x="134" y="47"/>
                    <a:pt x="134" y="47"/>
                  </a:cubicBezTo>
                  <a:cubicBezTo>
                    <a:pt x="134" y="47"/>
                    <a:pt x="122" y="43"/>
                    <a:pt x="117" y="40"/>
                  </a:cubicBezTo>
                  <a:cubicBezTo>
                    <a:pt x="115" y="39"/>
                    <a:pt x="113" y="37"/>
                    <a:pt x="111" y="36"/>
                  </a:cubicBezTo>
                  <a:cubicBezTo>
                    <a:pt x="111" y="32"/>
                    <a:pt x="111" y="29"/>
                    <a:pt x="111" y="27"/>
                  </a:cubicBezTo>
                  <a:cubicBezTo>
                    <a:pt x="111" y="21"/>
                    <a:pt x="113" y="16"/>
                    <a:pt x="115" y="12"/>
                  </a:cubicBezTo>
                  <a:cubicBezTo>
                    <a:pt x="115" y="12"/>
                    <a:pt x="115" y="12"/>
                    <a:pt x="116" y="12"/>
                  </a:cubicBezTo>
                  <a:cubicBezTo>
                    <a:pt x="120" y="16"/>
                    <a:pt x="126" y="21"/>
                    <a:pt x="131" y="27"/>
                  </a:cubicBezTo>
                  <a:cubicBezTo>
                    <a:pt x="142" y="39"/>
                    <a:pt x="155" y="69"/>
                    <a:pt x="155" y="69"/>
                  </a:cubicBezTo>
                  <a:cubicBezTo>
                    <a:pt x="155" y="69"/>
                    <a:pt x="150" y="42"/>
                    <a:pt x="144" y="30"/>
                  </a:cubicBezTo>
                  <a:cubicBezTo>
                    <a:pt x="143" y="29"/>
                    <a:pt x="143" y="28"/>
                    <a:pt x="142" y="26"/>
                  </a:cubicBezTo>
                  <a:cubicBezTo>
                    <a:pt x="146" y="28"/>
                    <a:pt x="151" y="29"/>
                    <a:pt x="154" y="31"/>
                  </a:cubicBezTo>
                  <a:cubicBezTo>
                    <a:pt x="162" y="33"/>
                    <a:pt x="181" y="36"/>
                    <a:pt x="181" y="36"/>
                  </a:cubicBezTo>
                  <a:cubicBezTo>
                    <a:pt x="181" y="36"/>
                    <a:pt x="160" y="30"/>
                    <a:pt x="151" y="25"/>
                  </a:cubicBezTo>
                  <a:cubicBezTo>
                    <a:pt x="144" y="21"/>
                    <a:pt x="139" y="17"/>
                    <a:pt x="137" y="15"/>
                  </a:cubicBezTo>
                  <a:cubicBezTo>
                    <a:pt x="135" y="11"/>
                    <a:pt x="134" y="8"/>
                    <a:pt x="132" y="5"/>
                  </a:cubicBezTo>
                  <a:cubicBezTo>
                    <a:pt x="142" y="7"/>
                    <a:pt x="153" y="10"/>
                    <a:pt x="160" y="12"/>
                  </a:cubicBezTo>
                  <a:cubicBezTo>
                    <a:pt x="175" y="16"/>
                    <a:pt x="188" y="27"/>
                    <a:pt x="188" y="27"/>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a:grpSpLocks noChangeAspect="1"/>
          </p:cNvGrpSpPr>
          <p:nvPr/>
        </p:nvGrpSpPr>
        <p:grpSpPr>
          <a:xfrm>
            <a:off x="1219798" y="3540689"/>
            <a:ext cx="971698" cy="1080000"/>
            <a:chOff x="8534400" y="1366838"/>
            <a:chExt cx="3575050" cy="3973512"/>
          </a:xfrm>
        </p:grpSpPr>
        <p:sp>
          <p:nvSpPr>
            <p:cNvPr id="58" name="Freeform 55"/>
            <p:cNvSpPr>
              <a:spLocks/>
            </p:cNvSpPr>
            <p:nvPr/>
          </p:nvSpPr>
          <p:spPr bwMode="auto">
            <a:xfrm>
              <a:off x="8534400" y="1366838"/>
              <a:ext cx="3575050" cy="2790825"/>
            </a:xfrm>
            <a:custGeom>
              <a:avLst/>
              <a:gdLst>
                <a:gd name="T0" fmla="*/ 858 w 858"/>
                <a:gd name="T1" fmla="*/ 432 h 670"/>
                <a:gd name="T2" fmla="*/ 764 w 858"/>
                <a:gd name="T3" fmla="*/ 337 h 670"/>
                <a:gd name="T4" fmla="*/ 779 w 858"/>
                <a:gd name="T5" fmla="*/ 268 h 670"/>
                <a:gd name="T6" fmla="*/ 613 w 858"/>
                <a:gd name="T7" fmla="*/ 105 h 670"/>
                <a:gd name="T8" fmla="*/ 536 w 858"/>
                <a:gd name="T9" fmla="*/ 123 h 670"/>
                <a:gd name="T10" fmla="*/ 415 w 858"/>
                <a:gd name="T11" fmla="*/ 12 h 670"/>
                <a:gd name="T12" fmla="*/ 251 w 858"/>
                <a:gd name="T13" fmla="*/ 88 h 670"/>
                <a:gd name="T14" fmla="*/ 25 w 858"/>
                <a:gd name="T15" fmla="*/ 236 h 670"/>
                <a:gd name="T16" fmla="*/ 93 w 858"/>
                <a:gd name="T17" fmla="*/ 340 h 670"/>
                <a:gd name="T18" fmla="*/ 0 w 858"/>
                <a:gd name="T19" fmla="*/ 435 h 670"/>
                <a:gd name="T20" fmla="*/ 112 w 858"/>
                <a:gd name="T21" fmla="*/ 534 h 670"/>
                <a:gd name="T22" fmla="*/ 249 w 858"/>
                <a:gd name="T23" fmla="*/ 655 h 670"/>
                <a:gd name="T24" fmla="*/ 446 w 858"/>
                <a:gd name="T25" fmla="*/ 546 h 670"/>
                <a:gd name="T26" fmla="*/ 552 w 858"/>
                <a:gd name="T27" fmla="*/ 639 h 670"/>
                <a:gd name="T28" fmla="*/ 708 w 858"/>
                <a:gd name="T29" fmla="*/ 542 h 670"/>
                <a:gd name="T30" fmla="*/ 709 w 858"/>
                <a:gd name="T31" fmla="*/ 537 h 670"/>
                <a:gd name="T32" fmla="*/ 858 w 858"/>
                <a:gd name="T33" fmla="*/ 4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8" h="670">
                  <a:moveTo>
                    <a:pt x="858" y="432"/>
                  </a:moveTo>
                  <a:cubicBezTo>
                    <a:pt x="858" y="390"/>
                    <a:pt x="820" y="354"/>
                    <a:pt x="764" y="337"/>
                  </a:cubicBezTo>
                  <a:cubicBezTo>
                    <a:pt x="774" y="316"/>
                    <a:pt x="779" y="293"/>
                    <a:pt x="779" y="268"/>
                  </a:cubicBezTo>
                  <a:cubicBezTo>
                    <a:pt x="779" y="178"/>
                    <a:pt x="705" y="105"/>
                    <a:pt x="613" y="105"/>
                  </a:cubicBezTo>
                  <a:cubicBezTo>
                    <a:pt x="585" y="105"/>
                    <a:pt x="559" y="112"/>
                    <a:pt x="536" y="123"/>
                  </a:cubicBezTo>
                  <a:cubicBezTo>
                    <a:pt x="525" y="69"/>
                    <a:pt x="479" y="23"/>
                    <a:pt x="415" y="12"/>
                  </a:cubicBezTo>
                  <a:cubicBezTo>
                    <a:pt x="346" y="0"/>
                    <a:pt x="280" y="33"/>
                    <a:pt x="251" y="88"/>
                  </a:cubicBezTo>
                  <a:cubicBezTo>
                    <a:pt x="125" y="91"/>
                    <a:pt x="25" y="156"/>
                    <a:pt x="25" y="236"/>
                  </a:cubicBezTo>
                  <a:cubicBezTo>
                    <a:pt x="25" y="277"/>
                    <a:pt x="51" y="313"/>
                    <a:pt x="93" y="340"/>
                  </a:cubicBezTo>
                  <a:cubicBezTo>
                    <a:pt x="38" y="357"/>
                    <a:pt x="0" y="393"/>
                    <a:pt x="0" y="435"/>
                  </a:cubicBezTo>
                  <a:cubicBezTo>
                    <a:pt x="0" y="481"/>
                    <a:pt x="47" y="520"/>
                    <a:pt x="112" y="534"/>
                  </a:cubicBezTo>
                  <a:cubicBezTo>
                    <a:pt x="127" y="594"/>
                    <a:pt x="179" y="643"/>
                    <a:pt x="249" y="655"/>
                  </a:cubicBezTo>
                  <a:cubicBezTo>
                    <a:pt x="336" y="670"/>
                    <a:pt x="421" y="622"/>
                    <a:pt x="446" y="546"/>
                  </a:cubicBezTo>
                  <a:cubicBezTo>
                    <a:pt x="458" y="592"/>
                    <a:pt x="498" y="630"/>
                    <a:pt x="552" y="639"/>
                  </a:cubicBezTo>
                  <a:cubicBezTo>
                    <a:pt x="625" y="652"/>
                    <a:pt x="694" y="608"/>
                    <a:pt x="708" y="542"/>
                  </a:cubicBezTo>
                  <a:cubicBezTo>
                    <a:pt x="708" y="540"/>
                    <a:pt x="709" y="538"/>
                    <a:pt x="709" y="537"/>
                  </a:cubicBezTo>
                  <a:cubicBezTo>
                    <a:pt x="793" y="531"/>
                    <a:pt x="858" y="486"/>
                    <a:pt x="858" y="432"/>
                  </a:cubicBez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56"/>
            <p:cNvSpPr>
              <a:spLocks/>
            </p:cNvSpPr>
            <p:nvPr/>
          </p:nvSpPr>
          <p:spPr bwMode="auto">
            <a:xfrm>
              <a:off x="9375775" y="2208213"/>
              <a:ext cx="1892300" cy="2370137"/>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tx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57"/>
            <p:cNvSpPr>
              <a:spLocks/>
            </p:cNvSpPr>
            <p:nvPr/>
          </p:nvSpPr>
          <p:spPr bwMode="auto">
            <a:xfrm>
              <a:off x="9417050" y="4578350"/>
              <a:ext cx="1646238" cy="762000"/>
            </a:xfrm>
            <a:custGeom>
              <a:avLst/>
              <a:gdLst>
                <a:gd name="T0" fmla="*/ 106 w 395"/>
                <a:gd name="T1" fmla="*/ 5 h 183"/>
                <a:gd name="T2" fmla="*/ 105 w 395"/>
                <a:gd name="T3" fmla="*/ 5 h 183"/>
                <a:gd name="T4" fmla="*/ 85 w 395"/>
                <a:gd name="T5" fmla="*/ 21 h 183"/>
                <a:gd name="T6" fmla="*/ 46 w 395"/>
                <a:gd name="T7" fmla="*/ 62 h 183"/>
                <a:gd name="T8" fmla="*/ 105 w 395"/>
                <a:gd name="T9" fmla="*/ 28 h 183"/>
                <a:gd name="T10" fmla="*/ 158 w 395"/>
                <a:gd name="T11" fmla="*/ 12 h 183"/>
                <a:gd name="T12" fmla="*/ 127 w 395"/>
                <a:gd name="T13" fmla="*/ 61 h 183"/>
                <a:gd name="T14" fmla="*/ 116 w 395"/>
                <a:gd name="T15" fmla="*/ 74 h 183"/>
                <a:gd name="T16" fmla="*/ 70 w 395"/>
                <a:gd name="T17" fmla="*/ 87 h 183"/>
                <a:gd name="T18" fmla="*/ 18 w 395"/>
                <a:gd name="T19" fmla="*/ 113 h 183"/>
                <a:gd name="T20" fmla="*/ 85 w 395"/>
                <a:gd name="T21" fmla="*/ 93 h 183"/>
                <a:gd name="T22" fmla="*/ 98 w 395"/>
                <a:gd name="T23" fmla="*/ 92 h 183"/>
                <a:gd name="T24" fmla="*/ 0 w 395"/>
                <a:gd name="T25" fmla="*/ 174 h 183"/>
                <a:gd name="T26" fmla="*/ 127 w 395"/>
                <a:gd name="T27" fmla="*/ 98 h 183"/>
                <a:gd name="T28" fmla="*/ 194 w 395"/>
                <a:gd name="T29" fmla="*/ 40 h 183"/>
                <a:gd name="T30" fmla="*/ 211 w 395"/>
                <a:gd name="T31" fmla="*/ 79 h 183"/>
                <a:gd name="T32" fmla="*/ 251 w 395"/>
                <a:gd name="T33" fmla="*/ 183 h 183"/>
                <a:gd name="T34" fmla="*/ 234 w 395"/>
                <a:gd name="T35" fmla="*/ 95 h 183"/>
                <a:gd name="T36" fmla="*/ 250 w 395"/>
                <a:gd name="T37" fmla="*/ 102 h 183"/>
                <a:gd name="T38" fmla="*/ 283 w 395"/>
                <a:gd name="T39" fmla="*/ 110 h 183"/>
                <a:gd name="T40" fmla="*/ 246 w 395"/>
                <a:gd name="T41" fmla="*/ 94 h 183"/>
                <a:gd name="T42" fmla="*/ 233 w 395"/>
                <a:gd name="T43" fmla="*/ 84 h 183"/>
                <a:gd name="T44" fmla="*/ 233 w 395"/>
                <a:gd name="T45" fmla="*/ 63 h 183"/>
                <a:gd name="T46" fmla="*/ 241 w 395"/>
                <a:gd name="T47" fmla="*/ 28 h 183"/>
                <a:gd name="T48" fmla="*/ 243 w 395"/>
                <a:gd name="T49" fmla="*/ 28 h 183"/>
                <a:gd name="T50" fmla="*/ 276 w 395"/>
                <a:gd name="T51" fmla="*/ 62 h 183"/>
                <a:gd name="T52" fmla="*/ 327 w 395"/>
                <a:gd name="T53" fmla="*/ 162 h 183"/>
                <a:gd name="T54" fmla="*/ 303 w 395"/>
                <a:gd name="T55" fmla="*/ 71 h 183"/>
                <a:gd name="T56" fmla="*/ 299 w 395"/>
                <a:gd name="T57" fmla="*/ 61 h 183"/>
                <a:gd name="T58" fmla="*/ 323 w 395"/>
                <a:gd name="T59" fmla="*/ 72 h 183"/>
                <a:gd name="T60" fmla="*/ 380 w 395"/>
                <a:gd name="T61" fmla="*/ 86 h 183"/>
                <a:gd name="T62" fmla="*/ 317 w 395"/>
                <a:gd name="T63" fmla="*/ 58 h 183"/>
                <a:gd name="T64" fmla="*/ 288 w 395"/>
                <a:gd name="T65" fmla="*/ 34 h 183"/>
                <a:gd name="T66" fmla="*/ 279 w 395"/>
                <a:gd name="T67" fmla="*/ 12 h 183"/>
                <a:gd name="T68" fmla="*/ 336 w 395"/>
                <a:gd name="T69" fmla="*/ 28 h 183"/>
                <a:gd name="T70" fmla="*/ 395 w 395"/>
                <a:gd name="T71" fmla="*/ 62 h 183"/>
                <a:gd name="T72" fmla="*/ 360 w 395"/>
                <a:gd name="T73" fmla="*/ 17 h 183"/>
                <a:gd name="T74" fmla="*/ 354 w 395"/>
                <a:gd name="T75" fmla="*/ 13 h 183"/>
                <a:gd name="T76" fmla="*/ 329 w 395"/>
                <a:gd name="T77" fmla="*/ 0 h 183"/>
                <a:gd name="T78" fmla="*/ 112 w 395"/>
                <a:gd name="T79" fmla="*/ 0 h 183"/>
                <a:gd name="T80" fmla="*/ 106 w 395"/>
                <a:gd name="T81" fmla="*/ 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5" h="183">
                  <a:moveTo>
                    <a:pt x="106" y="5"/>
                  </a:moveTo>
                  <a:cubicBezTo>
                    <a:pt x="105" y="5"/>
                    <a:pt x="105" y="5"/>
                    <a:pt x="105" y="5"/>
                  </a:cubicBezTo>
                  <a:cubicBezTo>
                    <a:pt x="99" y="10"/>
                    <a:pt x="92" y="15"/>
                    <a:pt x="85" y="21"/>
                  </a:cubicBezTo>
                  <a:cubicBezTo>
                    <a:pt x="64" y="35"/>
                    <a:pt x="46" y="62"/>
                    <a:pt x="46" y="62"/>
                  </a:cubicBezTo>
                  <a:cubicBezTo>
                    <a:pt x="46" y="62"/>
                    <a:pt x="86" y="37"/>
                    <a:pt x="105" y="28"/>
                  </a:cubicBezTo>
                  <a:cubicBezTo>
                    <a:pt x="115" y="24"/>
                    <a:pt x="138" y="17"/>
                    <a:pt x="158" y="12"/>
                  </a:cubicBezTo>
                  <a:cubicBezTo>
                    <a:pt x="149" y="29"/>
                    <a:pt x="139" y="46"/>
                    <a:pt x="127" y="61"/>
                  </a:cubicBezTo>
                  <a:cubicBezTo>
                    <a:pt x="124" y="65"/>
                    <a:pt x="120" y="69"/>
                    <a:pt x="116" y="74"/>
                  </a:cubicBezTo>
                  <a:cubicBezTo>
                    <a:pt x="102" y="77"/>
                    <a:pt x="81" y="83"/>
                    <a:pt x="70" y="87"/>
                  </a:cubicBezTo>
                  <a:cubicBezTo>
                    <a:pt x="52" y="93"/>
                    <a:pt x="18" y="113"/>
                    <a:pt x="18" y="113"/>
                  </a:cubicBezTo>
                  <a:cubicBezTo>
                    <a:pt x="18" y="113"/>
                    <a:pt x="62" y="97"/>
                    <a:pt x="85" y="93"/>
                  </a:cubicBezTo>
                  <a:cubicBezTo>
                    <a:pt x="89" y="93"/>
                    <a:pt x="94" y="92"/>
                    <a:pt x="98" y="92"/>
                  </a:cubicBezTo>
                  <a:cubicBezTo>
                    <a:pt x="56" y="131"/>
                    <a:pt x="0" y="174"/>
                    <a:pt x="0" y="174"/>
                  </a:cubicBezTo>
                  <a:cubicBezTo>
                    <a:pt x="0" y="174"/>
                    <a:pt x="91" y="128"/>
                    <a:pt x="127" y="98"/>
                  </a:cubicBezTo>
                  <a:cubicBezTo>
                    <a:pt x="145" y="84"/>
                    <a:pt x="171" y="61"/>
                    <a:pt x="194" y="40"/>
                  </a:cubicBezTo>
                  <a:cubicBezTo>
                    <a:pt x="202" y="52"/>
                    <a:pt x="209" y="66"/>
                    <a:pt x="211" y="79"/>
                  </a:cubicBezTo>
                  <a:cubicBezTo>
                    <a:pt x="218" y="112"/>
                    <a:pt x="251" y="183"/>
                    <a:pt x="251" y="183"/>
                  </a:cubicBezTo>
                  <a:cubicBezTo>
                    <a:pt x="251" y="183"/>
                    <a:pt x="239" y="135"/>
                    <a:pt x="234" y="95"/>
                  </a:cubicBezTo>
                  <a:cubicBezTo>
                    <a:pt x="240" y="98"/>
                    <a:pt x="246" y="100"/>
                    <a:pt x="250" y="102"/>
                  </a:cubicBezTo>
                  <a:cubicBezTo>
                    <a:pt x="260" y="106"/>
                    <a:pt x="283" y="110"/>
                    <a:pt x="283" y="110"/>
                  </a:cubicBezTo>
                  <a:cubicBezTo>
                    <a:pt x="283" y="110"/>
                    <a:pt x="257" y="101"/>
                    <a:pt x="246" y="94"/>
                  </a:cubicBezTo>
                  <a:cubicBezTo>
                    <a:pt x="241" y="91"/>
                    <a:pt x="237" y="87"/>
                    <a:pt x="233" y="84"/>
                  </a:cubicBezTo>
                  <a:cubicBezTo>
                    <a:pt x="233" y="76"/>
                    <a:pt x="232" y="69"/>
                    <a:pt x="233" y="63"/>
                  </a:cubicBezTo>
                  <a:cubicBezTo>
                    <a:pt x="234" y="50"/>
                    <a:pt x="237" y="38"/>
                    <a:pt x="241" y="28"/>
                  </a:cubicBezTo>
                  <a:cubicBezTo>
                    <a:pt x="242" y="28"/>
                    <a:pt x="243" y="28"/>
                    <a:pt x="243" y="28"/>
                  </a:cubicBezTo>
                  <a:cubicBezTo>
                    <a:pt x="253" y="37"/>
                    <a:pt x="265" y="49"/>
                    <a:pt x="276" y="62"/>
                  </a:cubicBezTo>
                  <a:cubicBezTo>
                    <a:pt x="298" y="92"/>
                    <a:pt x="327" y="162"/>
                    <a:pt x="327" y="162"/>
                  </a:cubicBezTo>
                  <a:cubicBezTo>
                    <a:pt x="327" y="162"/>
                    <a:pt x="315" y="99"/>
                    <a:pt x="303" y="71"/>
                  </a:cubicBezTo>
                  <a:cubicBezTo>
                    <a:pt x="302" y="68"/>
                    <a:pt x="300" y="65"/>
                    <a:pt x="299" y="61"/>
                  </a:cubicBezTo>
                  <a:cubicBezTo>
                    <a:pt x="308" y="65"/>
                    <a:pt x="317" y="69"/>
                    <a:pt x="323" y="72"/>
                  </a:cubicBezTo>
                  <a:cubicBezTo>
                    <a:pt x="341" y="79"/>
                    <a:pt x="380" y="86"/>
                    <a:pt x="380" y="86"/>
                  </a:cubicBezTo>
                  <a:cubicBezTo>
                    <a:pt x="380" y="86"/>
                    <a:pt x="336" y="70"/>
                    <a:pt x="317" y="58"/>
                  </a:cubicBezTo>
                  <a:cubicBezTo>
                    <a:pt x="304" y="49"/>
                    <a:pt x="293" y="40"/>
                    <a:pt x="288" y="34"/>
                  </a:cubicBezTo>
                  <a:cubicBezTo>
                    <a:pt x="285" y="27"/>
                    <a:pt x="282" y="20"/>
                    <a:pt x="279" y="12"/>
                  </a:cubicBezTo>
                  <a:cubicBezTo>
                    <a:pt x="298" y="17"/>
                    <a:pt x="321" y="24"/>
                    <a:pt x="336" y="28"/>
                  </a:cubicBezTo>
                  <a:cubicBezTo>
                    <a:pt x="367" y="38"/>
                    <a:pt x="395" y="62"/>
                    <a:pt x="395" y="62"/>
                  </a:cubicBezTo>
                  <a:cubicBezTo>
                    <a:pt x="395" y="62"/>
                    <a:pt x="381" y="31"/>
                    <a:pt x="360" y="17"/>
                  </a:cubicBezTo>
                  <a:cubicBezTo>
                    <a:pt x="358" y="15"/>
                    <a:pt x="356" y="14"/>
                    <a:pt x="354" y="13"/>
                  </a:cubicBezTo>
                  <a:cubicBezTo>
                    <a:pt x="347" y="8"/>
                    <a:pt x="338" y="4"/>
                    <a:pt x="329" y="0"/>
                  </a:cubicBezTo>
                  <a:cubicBezTo>
                    <a:pt x="112" y="0"/>
                    <a:pt x="112" y="0"/>
                    <a:pt x="112" y="0"/>
                  </a:cubicBezTo>
                  <a:cubicBezTo>
                    <a:pt x="110" y="1"/>
                    <a:pt x="108" y="3"/>
                    <a:pt x="106" y="5"/>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01746674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2500"/>
                            </p:stCondLst>
                            <p:childTnLst>
                              <p:par>
                                <p:cTn id="20" presetID="22" presetClass="entr" presetSubtype="1"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up)">
                                      <p:cBhvr>
                                        <p:cTn id="22" dur="500"/>
                                        <p:tgtEl>
                                          <p:spTgt spid="10"/>
                                        </p:tgtEl>
                                      </p:cBhvr>
                                    </p:animEffect>
                                  </p:childTnLst>
                                </p:cTn>
                              </p:par>
                            </p:childTnLst>
                          </p:cTn>
                        </p:par>
                        <p:par>
                          <p:cTn id="23" fill="hold">
                            <p:stCondLst>
                              <p:cond delay="3000"/>
                            </p:stCondLst>
                            <p:childTnLst>
                              <p:par>
                                <p:cTn id="24" presetID="22" presetClass="entr" presetSubtype="2"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right)">
                                      <p:cBhvr>
                                        <p:cTn id="26" dur="500"/>
                                        <p:tgtEl>
                                          <p:spTgt spid="11"/>
                                        </p:tgtEl>
                                      </p:cBhvr>
                                    </p:animEffect>
                                  </p:childTnLst>
                                </p:cTn>
                              </p:par>
                            </p:childTnLst>
                          </p:cTn>
                        </p:par>
                        <p:par>
                          <p:cTn id="27" fill="hold">
                            <p:stCondLst>
                              <p:cond delay="3500"/>
                            </p:stCondLst>
                            <p:childTnLst>
                              <p:par>
                                <p:cTn id="28" presetID="16" presetClass="entr" presetSubtype="37" fill="hold"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barn(outVertical)">
                                      <p:cBhvr>
                                        <p:cTn id="30" dur="1000"/>
                                        <p:tgtEl>
                                          <p:spTgt spid="4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childTnLst>
                          </p:cTn>
                        </p:par>
                        <p:par>
                          <p:cTn id="34" fill="hold">
                            <p:stCondLst>
                              <p:cond delay="4500"/>
                            </p:stCondLst>
                            <p:childTnLst>
                              <p:par>
                                <p:cTn id="35" presetID="22" presetClass="entr" presetSubtype="4" fill="hold"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wipe(down)">
                                      <p:cBhvr>
                                        <p:cTn id="37" dur="1000"/>
                                        <p:tgtEl>
                                          <p:spTgt spid="57"/>
                                        </p:tgtEl>
                                      </p:cBhvr>
                                    </p:animEffect>
                                  </p:childTnLst>
                                </p:cTn>
                              </p:par>
                            </p:childTnLst>
                          </p:cTn>
                        </p:par>
                        <p:par>
                          <p:cTn id="38" fill="hold">
                            <p:stCondLst>
                              <p:cond delay="5500"/>
                            </p:stCondLst>
                            <p:childTnLst>
                              <p:par>
                                <p:cTn id="39" presetID="10" presetClass="entr" presetSubtype="0" fill="hold" grpId="0" nodeType="after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cTn>
                              </p:par>
                            </p:childTnLst>
                          </p:cTn>
                        </p:par>
                        <p:par>
                          <p:cTn id="42" fill="hold">
                            <p:stCondLst>
                              <p:cond delay="6000"/>
                            </p:stCondLst>
                            <p:childTnLst>
                              <p:par>
                                <p:cTn id="43" presetID="22" presetClass="entr" presetSubtype="1"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par>
                                <p:cTn id="46" presetID="22" presetClass="entr" presetSubtype="8"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wipe(left)">
                                      <p:cBhvr>
                                        <p:cTn id="48" dur="500"/>
                                        <p:tgtEl>
                                          <p:spTgt spid="15"/>
                                        </p:tgtEl>
                                      </p:cBhvr>
                                    </p:animEffect>
                                  </p:childTnLst>
                                </p:cTn>
                              </p:par>
                            </p:childTnLst>
                          </p:cTn>
                        </p:par>
                        <p:par>
                          <p:cTn id="49" fill="hold">
                            <p:stCondLst>
                              <p:cond delay="6500"/>
                            </p:stCondLst>
                            <p:childTnLst>
                              <p:par>
                                <p:cTn id="50" presetID="16" presetClass="entr" presetSubtype="37" fill="hold"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barn(outVertical)">
                                      <p:cBhvr>
                                        <p:cTn id="52" dur="1000"/>
                                        <p:tgtEl>
                                          <p:spTgt spid="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500"/>
                                        <p:tgtEl>
                                          <p:spTgt spid="23"/>
                                        </p:tgtEl>
                                      </p:cBhvr>
                                    </p:animEffect>
                                  </p:childTnLst>
                                </p:cTn>
                              </p:par>
                            </p:childTnLst>
                          </p:cTn>
                        </p:par>
                        <p:par>
                          <p:cTn id="56" fill="hold">
                            <p:stCondLst>
                              <p:cond delay="7500"/>
                            </p:stCondLst>
                            <p:childTnLst>
                              <p:par>
                                <p:cTn id="57" presetID="22" presetClass="entr" presetSubtype="4" fill="hold"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wipe(down)">
                                      <p:cBhvr>
                                        <p:cTn id="59" dur="500"/>
                                        <p:tgtEl>
                                          <p:spTgt spid="54"/>
                                        </p:tgtEl>
                                      </p:cBhvr>
                                    </p:animEffect>
                                  </p:childTnLst>
                                </p:cTn>
                              </p:par>
                            </p:childTnLst>
                          </p:cTn>
                        </p:par>
                        <p:par>
                          <p:cTn id="60" fill="hold">
                            <p:stCondLst>
                              <p:cond delay="8000"/>
                            </p:stCondLst>
                            <p:childTnLst>
                              <p:par>
                                <p:cTn id="61" presetID="10"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childTnLst>
                          </p:cTn>
                        </p:par>
                        <p:par>
                          <p:cTn id="64" fill="hold">
                            <p:stCondLst>
                              <p:cond delay="8500"/>
                            </p:stCondLst>
                            <p:childTnLst>
                              <p:par>
                                <p:cTn id="65" presetID="22" presetClass="entr" presetSubtype="1" fill="hold"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wipe(up)">
                                      <p:cBhvr>
                                        <p:cTn id="6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P spid="19" grpId="0"/>
      <p:bldP spid="23" grpId="0"/>
      <p:bldP spid="49" grpId="0"/>
      <p:bldP spid="5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lowchart: Process 4"/>
          <p:cNvSpPr/>
          <p:nvPr/>
        </p:nvSpPr>
        <p:spPr>
          <a:xfrm>
            <a:off x="0" y="0"/>
            <a:ext cx="12192000" cy="6858000"/>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 name="Straight Connector 9"/>
          <p:cNvCxnSpPr/>
          <p:nvPr/>
        </p:nvCxnSpPr>
        <p:spPr>
          <a:xfrm>
            <a:off x="6096000" y="-42204"/>
            <a:ext cx="0" cy="1538882"/>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979525" y="787789"/>
            <a:ext cx="3761169" cy="1366576"/>
            <a:chOff x="1979525" y="3587055"/>
            <a:chExt cx="3761169" cy="1366576"/>
          </a:xfrm>
          <a:solidFill>
            <a:schemeClr val="accent2"/>
          </a:solidFill>
        </p:grpSpPr>
        <p:sp>
          <p:nvSpPr>
            <p:cNvPr id="12" name="Rectangle 11"/>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Isosceles Triangle 12"/>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14" name="Straight Connector 13"/>
          <p:cNvCxnSpPr/>
          <p:nvPr/>
        </p:nvCxnSpPr>
        <p:spPr>
          <a:xfrm>
            <a:off x="6096000" y="1525199"/>
            <a:ext cx="0" cy="1316475"/>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flipH="1">
            <a:off x="6451307" y="2164412"/>
            <a:ext cx="3761169" cy="1366576"/>
            <a:chOff x="1979525" y="3587055"/>
            <a:chExt cx="3761169" cy="1366576"/>
          </a:xfrm>
          <a:solidFill>
            <a:schemeClr val="accent3"/>
          </a:solidFill>
        </p:grpSpPr>
        <p:sp>
          <p:nvSpPr>
            <p:cNvPr id="16" name="Rectangle 15"/>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Isosceles Triangle 16"/>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18" name="Straight Connector 17"/>
          <p:cNvCxnSpPr/>
          <p:nvPr/>
        </p:nvCxnSpPr>
        <p:spPr>
          <a:xfrm>
            <a:off x="6096000" y="2855739"/>
            <a:ext cx="0" cy="1448972"/>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2598124" y="888732"/>
            <a:ext cx="2883281" cy="1210011"/>
          </a:xfrm>
          <a:prstGeom prst="rect">
            <a:avLst/>
          </a:prstGeom>
          <a:noFill/>
        </p:spPr>
        <p:txBody>
          <a:bodyPr wrap="square" rtlCol="0">
            <a:spAutoFit/>
          </a:bodyPr>
          <a:lstStyle/>
          <a:p>
            <a:pPr>
              <a:lnSpc>
                <a:spcPct val="150000"/>
              </a:lnSpc>
            </a:pPr>
            <a:r>
              <a:rPr lang="id-ID" sz="1400" b="1" dirty="0" smtClean="0">
                <a:solidFill>
                  <a:schemeClr val="bg1"/>
                </a:solidFill>
                <a:latin typeface="Lato" panose="020F0502020204030203" pitchFamily="34" charset="0"/>
                <a:cs typeface="Raavi" panose="02000500000000000000" pitchFamily="2"/>
              </a:rPr>
              <a:t>2011</a:t>
            </a:r>
          </a:p>
          <a:p>
            <a:pP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sp>
        <p:nvSpPr>
          <p:cNvPr id="23" name="TextBox 22"/>
          <p:cNvSpPr txBox="1"/>
          <p:nvPr/>
        </p:nvSpPr>
        <p:spPr>
          <a:xfrm>
            <a:off x="6709570" y="2282676"/>
            <a:ext cx="2883281" cy="1177245"/>
          </a:xfrm>
          <a:prstGeom prst="rect">
            <a:avLst/>
          </a:prstGeom>
          <a:noFill/>
        </p:spPr>
        <p:txBody>
          <a:bodyPr wrap="square" rtlCol="0">
            <a:spAutoFit/>
          </a:bodyPr>
          <a:lstStyle/>
          <a:p>
            <a:pPr algn="r">
              <a:lnSpc>
                <a:spcPct val="150000"/>
              </a:lnSpc>
            </a:pPr>
            <a:r>
              <a:rPr lang="id-ID" sz="1400" b="1" dirty="0" smtClean="0">
                <a:solidFill>
                  <a:schemeClr val="bg1"/>
                </a:solidFill>
                <a:latin typeface="Lato" panose="020F0502020204030203" pitchFamily="34" charset="0"/>
                <a:cs typeface="Raavi" panose="02000500000000000000" pitchFamily="2"/>
              </a:rPr>
              <a:t>2009</a:t>
            </a:r>
            <a:endParaRPr lang="id-ID" sz="1100" b="1" dirty="0">
              <a:solidFill>
                <a:schemeClr val="bg1"/>
              </a:solidFill>
              <a:latin typeface="Lato" panose="020F0502020204030203" pitchFamily="34" charset="0"/>
              <a:cs typeface="Raavi" panose="02000500000000000000" pitchFamily="2"/>
            </a:endParaRPr>
          </a:p>
          <a:p>
            <a:pPr algn="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40" name="Group 39"/>
          <p:cNvGrpSpPr>
            <a:grpSpLocks noChangeAspect="1"/>
          </p:cNvGrpSpPr>
          <p:nvPr/>
        </p:nvGrpSpPr>
        <p:grpSpPr>
          <a:xfrm>
            <a:off x="798124" y="571077"/>
            <a:ext cx="1800000" cy="1800000"/>
            <a:chOff x="5385173" y="1917525"/>
            <a:chExt cx="1440000" cy="1440000"/>
          </a:xfrm>
        </p:grpSpPr>
        <p:sp>
          <p:nvSpPr>
            <p:cNvPr id="41" name="Oval 40"/>
            <p:cNvSpPr>
              <a:spLocks noChangeAspect="1"/>
            </p:cNvSpPr>
            <p:nvPr/>
          </p:nvSpPr>
          <p:spPr>
            <a:xfrm>
              <a:off x="5385173" y="1917525"/>
              <a:ext cx="1440000" cy="1440000"/>
            </a:xfrm>
            <a:prstGeom prst="ellipse">
              <a:avLst/>
            </a:prstGeom>
            <a:solidFill>
              <a:schemeClr val="accent2">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3" name="Group 42"/>
          <p:cNvGrpSpPr>
            <a:grpSpLocks noChangeAspect="1"/>
          </p:cNvGrpSpPr>
          <p:nvPr/>
        </p:nvGrpSpPr>
        <p:grpSpPr>
          <a:xfrm>
            <a:off x="9801813" y="1925023"/>
            <a:ext cx="1800000" cy="1800000"/>
            <a:chOff x="5385173" y="1917525"/>
            <a:chExt cx="1440000" cy="1440000"/>
          </a:xfrm>
        </p:grpSpPr>
        <p:sp>
          <p:nvSpPr>
            <p:cNvPr id="44" name="Oval 43"/>
            <p:cNvSpPr>
              <a:spLocks noChangeAspect="1"/>
            </p:cNvSpPr>
            <p:nvPr/>
          </p:nvSpPr>
          <p:spPr>
            <a:xfrm>
              <a:off x="5385173" y="1917525"/>
              <a:ext cx="1440000" cy="1440000"/>
            </a:xfrm>
            <a:prstGeom prst="ellipse">
              <a:avLst/>
            </a:prstGeom>
            <a:solidFill>
              <a:schemeClr val="accent3">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TextBox 48"/>
          <p:cNvSpPr txBox="1"/>
          <p:nvPr/>
        </p:nvSpPr>
        <p:spPr>
          <a:xfrm>
            <a:off x="1114605" y="1689025"/>
            <a:ext cx="1184485" cy="307777"/>
          </a:xfrm>
          <a:prstGeom prst="rect">
            <a:avLst/>
          </a:prstGeom>
          <a:noFill/>
        </p:spPr>
        <p:txBody>
          <a:bodyPr wrap="square" rtlCol="0">
            <a:spAutoFit/>
          </a:bodyPr>
          <a:lstStyle/>
          <a:p>
            <a:pPr algn="ctr"/>
            <a:r>
              <a:rPr lang="id-ID" sz="1400" b="1" dirty="0" smtClean="0">
                <a:solidFill>
                  <a:schemeClr val="accent2"/>
                </a:solidFill>
                <a:latin typeface="Lato" panose="020F0502020204030203" pitchFamily="34" charset="0"/>
              </a:rPr>
              <a:t>Stronger</a:t>
            </a:r>
            <a:endParaRPr lang="en-US" sz="1400" b="1" dirty="0">
              <a:solidFill>
                <a:schemeClr val="accent2"/>
              </a:solidFill>
              <a:latin typeface="Lato" panose="020F0502020204030203" pitchFamily="34" charset="0"/>
            </a:endParaRPr>
          </a:p>
        </p:txBody>
      </p:sp>
      <p:sp>
        <p:nvSpPr>
          <p:cNvPr id="50" name="TextBox 49"/>
          <p:cNvSpPr txBox="1"/>
          <p:nvPr/>
        </p:nvSpPr>
        <p:spPr>
          <a:xfrm>
            <a:off x="10095035" y="3039625"/>
            <a:ext cx="1184485" cy="307777"/>
          </a:xfrm>
          <a:prstGeom prst="rect">
            <a:avLst/>
          </a:prstGeom>
          <a:noFill/>
        </p:spPr>
        <p:txBody>
          <a:bodyPr wrap="square" rtlCol="0">
            <a:spAutoFit/>
          </a:bodyPr>
          <a:lstStyle/>
          <a:p>
            <a:pPr algn="ctr"/>
            <a:r>
              <a:rPr lang="id-ID" sz="1400" b="1" dirty="0" smtClean="0">
                <a:solidFill>
                  <a:schemeClr val="accent3"/>
                </a:solidFill>
                <a:latin typeface="Lato" panose="020F0502020204030203" pitchFamily="34" charset="0"/>
              </a:rPr>
              <a:t>Growth</a:t>
            </a:r>
            <a:endParaRPr lang="en-US" sz="1400" b="1" dirty="0">
              <a:solidFill>
                <a:schemeClr val="accent3"/>
              </a:solidFill>
              <a:latin typeface="Lato" panose="020F0502020204030203" pitchFamily="34" charset="0"/>
            </a:endParaRPr>
          </a:p>
        </p:txBody>
      </p:sp>
      <p:grpSp>
        <p:nvGrpSpPr>
          <p:cNvPr id="51" name="Group 50"/>
          <p:cNvGrpSpPr>
            <a:grpSpLocks noChangeAspect="1"/>
          </p:cNvGrpSpPr>
          <p:nvPr/>
        </p:nvGrpSpPr>
        <p:grpSpPr>
          <a:xfrm>
            <a:off x="10463642" y="2324344"/>
            <a:ext cx="509148" cy="754380"/>
            <a:chOff x="2724150" y="4019063"/>
            <a:chExt cx="692150" cy="1025526"/>
          </a:xfrm>
        </p:grpSpPr>
        <p:sp>
          <p:nvSpPr>
            <p:cNvPr id="52" name="Freeform 13"/>
            <p:cNvSpPr>
              <a:spLocks/>
            </p:cNvSpPr>
            <p:nvPr/>
          </p:nvSpPr>
          <p:spPr bwMode="auto">
            <a:xfrm>
              <a:off x="2724150" y="4585801"/>
              <a:ext cx="492125" cy="458788"/>
            </a:xfrm>
            <a:custGeom>
              <a:avLst/>
              <a:gdLst>
                <a:gd name="T0" fmla="*/ 38 w 54"/>
                <a:gd name="T1" fmla="*/ 23 h 51"/>
                <a:gd name="T2" fmla="*/ 36 w 54"/>
                <a:gd name="T3" fmla="*/ 0 h 51"/>
                <a:gd name="T4" fmla="*/ 24 w 54"/>
                <a:gd name="T5" fmla="*/ 0 h 51"/>
                <a:gd name="T6" fmla="*/ 25 w 54"/>
                <a:gd name="T7" fmla="*/ 17 h 51"/>
                <a:gd name="T8" fmla="*/ 25 w 54"/>
                <a:gd name="T9" fmla="*/ 17 h 51"/>
                <a:gd name="T10" fmla="*/ 24 w 54"/>
                <a:gd name="T11" fmla="*/ 20 h 51"/>
                <a:gd name="T12" fmla="*/ 24 w 54"/>
                <a:gd name="T13" fmla="*/ 20 h 51"/>
                <a:gd name="T14" fmla="*/ 24 w 54"/>
                <a:gd name="T15" fmla="*/ 20 h 51"/>
                <a:gd name="T16" fmla="*/ 18 w 54"/>
                <a:gd name="T17" fmla="*/ 31 h 51"/>
                <a:gd name="T18" fmla="*/ 0 w 54"/>
                <a:gd name="T19" fmla="*/ 49 h 51"/>
                <a:gd name="T20" fmla="*/ 18 w 54"/>
                <a:gd name="T21" fmla="*/ 37 h 51"/>
                <a:gd name="T22" fmla="*/ 28 w 54"/>
                <a:gd name="T23" fmla="*/ 28 h 51"/>
                <a:gd name="T24" fmla="*/ 30 w 54"/>
                <a:gd name="T25" fmla="*/ 32 h 51"/>
                <a:gd name="T26" fmla="*/ 36 w 54"/>
                <a:gd name="T27" fmla="*/ 51 h 51"/>
                <a:gd name="T28" fmla="*/ 33 w 54"/>
                <a:gd name="T29" fmla="*/ 29 h 51"/>
                <a:gd name="T30" fmla="*/ 33 w 54"/>
                <a:gd name="T31" fmla="*/ 28 h 51"/>
                <a:gd name="T32" fmla="*/ 43 w 54"/>
                <a:gd name="T33" fmla="*/ 32 h 51"/>
                <a:gd name="T34" fmla="*/ 54 w 54"/>
                <a:gd name="T35" fmla="*/ 44 h 51"/>
                <a:gd name="T36" fmla="*/ 47 w 54"/>
                <a:gd name="T37" fmla="*/ 33 h 51"/>
                <a:gd name="T38" fmla="*/ 38 w 54"/>
                <a:gd name="T3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1">
                  <a:moveTo>
                    <a:pt x="38" y="23"/>
                  </a:moveTo>
                  <a:cubicBezTo>
                    <a:pt x="41" y="14"/>
                    <a:pt x="39" y="7"/>
                    <a:pt x="36" y="0"/>
                  </a:cubicBezTo>
                  <a:cubicBezTo>
                    <a:pt x="24" y="0"/>
                    <a:pt x="24" y="0"/>
                    <a:pt x="24" y="0"/>
                  </a:cubicBezTo>
                  <a:cubicBezTo>
                    <a:pt x="26" y="5"/>
                    <a:pt x="27" y="11"/>
                    <a:pt x="25" y="17"/>
                  </a:cubicBezTo>
                  <a:cubicBezTo>
                    <a:pt x="25" y="17"/>
                    <a:pt x="25" y="17"/>
                    <a:pt x="25" y="17"/>
                  </a:cubicBezTo>
                  <a:cubicBezTo>
                    <a:pt x="25" y="17"/>
                    <a:pt x="25" y="18"/>
                    <a:pt x="24" y="20"/>
                  </a:cubicBezTo>
                  <a:cubicBezTo>
                    <a:pt x="24" y="20"/>
                    <a:pt x="24" y="20"/>
                    <a:pt x="24" y="20"/>
                  </a:cubicBezTo>
                  <a:cubicBezTo>
                    <a:pt x="24" y="20"/>
                    <a:pt x="24" y="20"/>
                    <a:pt x="24" y="20"/>
                  </a:cubicBezTo>
                  <a:cubicBezTo>
                    <a:pt x="23" y="23"/>
                    <a:pt x="20" y="27"/>
                    <a:pt x="18" y="31"/>
                  </a:cubicBezTo>
                  <a:cubicBezTo>
                    <a:pt x="13" y="38"/>
                    <a:pt x="0" y="49"/>
                    <a:pt x="0" y="49"/>
                  </a:cubicBezTo>
                  <a:cubicBezTo>
                    <a:pt x="0" y="49"/>
                    <a:pt x="13" y="41"/>
                    <a:pt x="18" y="37"/>
                  </a:cubicBezTo>
                  <a:cubicBezTo>
                    <a:pt x="20" y="35"/>
                    <a:pt x="25" y="31"/>
                    <a:pt x="28" y="28"/>
                  </a:cubicBezTo>
                  <a:cubicBezTo>
                    <a:pt x="29" y="29"/>
                    <a:pt x="30" y="31"/>
                    <a:pt x="30" y="32"/>
                  </a:cubicBezTo>
                  <a:cubicBezTo>
                    <a:pt x="31" y="38"/>
                    <a:pt x="36" y="51"/>
                    <a:pt x="36" y="51"/>
                  </a:cubicBezTo>
                  <a:cubicBezTo>
                    <a:pt x="36" y="51"/>
                    <a:pt x="33" y="36"/>
                    <a:pt x="33" y="29"/>
                  </a:cubicBezTo>
                  <a:cubicBezTo>
                    <a:pt x="33" y="29"/>
                    <a:pt x="33" y="28"/>
                    <a:pt x="33" y="28"/>
                  </a:cubicBezTo>
                  <a:cubicBezTo>
                    <a:pt x="36" y="29"/>
                    <a:pt x="40" y="30"/>
                    <a:pt x="43" y="32"/>
                  </a:cubicBezTo>
                  <a:cubicBezTo>
                    <a:pt x="47" y="35"/>
                    <a:pt x="54" y="44"/>
                    <a:pt x="54" y="44"/>
                  </a:cubicBezTo>
                  <a:cubicBezTo>
                    <a:pt x="54" y="44"/>
                    <a:pt x="49" y="36"/>
                    <a:pt x="47" y="33"/>
                  </a:cubicBezTo>
                  <a:cubicBezTo>
                    <a:pt x="45" y="30"/>
                    <a:pt x="40" y="25"/>
                    <a:pt x="38" y="23"/>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14"/>
            <p:cNvSpPr>
              <a:spLocks/>
            </p:cNvSpPr>
            <p:nvPr/>
          </p:nvSpPr>
          <p:spPr bwMode="auto">
            <a:xfrm>
              <a:off x="2860675" y="4019063"/>
              <a:ext cx="555625" cy="566738"/>
            </a:xfrm>
            <a:custGeom>
              <a:avLst/>
              <a:gdLst>
                <a:gd name="T0" fmla="*/ 52 w 61"/>
                <a:gd name="T1" fmla="*/ 6 h 63"/>
                <a:gd name="T2" fmla="*/ 20 w 61"/>
                <a:gd name="T3" fmla="*/ 12 h 63"/>
                <a:gd name="T4" fmla="*/ 9 w 61"/>
                <a:gd name="T5" fmla="*/ 27 h 63"/>
                <a:gd name="T6" fmla="*/ 9 w 61"/>
                <a:gd name="T7" fmla="*/ 63 h 63"/>
                <a:gd name="T8" fmla="*/ 21 w 61"/>
                <a:gd name="T9" fmla="*/ 63 h 63"/>
                <a:gd name="T10" fmla="*/ 12 w 61"/>
                <a:gd name="T11" fmla="*/ 37 h 63"/>
                <a:gd name="T12" fmla="*/ 14 w 61"/>
                <a:gd name="T13" fmla="*/ 30 h 63"/>
                <a:gd name="T14" fmla="*/ 33 w 61"/>
                <a:gd name="T15" fmla="*/ 16 h 63"/>
                <a:gd name="T16" fmla="*/ 37 w 61"/>
                <a:gd name="T17" fmla="*/ 15 h 63"/>
                <a:gd name="T18" fmla="*/ 44 w 61"/>
                <a:gd name="T19" fmla="*/ 13 h 63"/>
                <a:gd name="T20" fmla="*/ 52 w 61"/>
                <a:gd name="T21" fmla="*/ 10 h 63"/>
                <a:gd name="T22" fmla="*/ 44 w 61"/>
                <a:gd name="T23" fmla="*/ 14 h 63"/>
                <a:gd name="T24" fmla="*/ 38 w 61"/>
                <a:gd name="T25" fmla="*/ 17 h 63"/>
                <a:gd name="T26" fmla="*/ 33 w 61"/>
                <a:gd name="T27" fmla="*/ 18 h 63"/>
                <a:gd name="T28" fmla="*/ 26 w 61"/>
                <a:gd name="T29" fmla="*/ 22 h 63"/>
                <a:gd name="T30" fmla="*/ 21 w 61"/>
                <a:gd name="T31" fmla="*/ 25 h 63"/>
                <a:gd name="T32" fmla="*/ 17 w 61"/>
                <a:gd name="T33" fmla="*/ 31 h 63"/>
                <a:gd name="T34" fmla="*/ 15 w 61"/>
                <a:gd name="T35" fmla="*/ 42 h 63"/>
                <a:gd name="T36" fmla="*/ 22 w 61"/>
                <a:gd name="T37" fmla="*/ 44 h 63"/>
                <a:gd name="T38" fmla="*/ 61 w 61"/>
                <a:gd name="T39" fmla="*/ 0 h 63"/>
                <a:gd name="T40" fmla="*/ 52 w 61"/>
                <a:gd name="T41"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3">
                  <a:moveTo>
                    <a:pt x="52" y="6"/>
                  </a:moveTo>
                  <a:cubicBezTo>
                    <a:pt x="46" y="7"/>
                    <a:pt x="32" y="6"/>
                    <a:pt x="20" y="12"/>
                  </a:cubicBezTo>
                  <a:cubicBezTo>
                    <a:pt x="13" y="16"/>
                    <a:pt x="10" y="22"/>
                    <a:pt x="9" y="27"/>
                  </a:cubicBezTo>
                  <a:cubicBezTo>
                    <a:pt x="0" y="41"/>
                    <a:pt x="6" y="52"/>
                    <a:pt x="9" y="63"/>
                  </a:cubicBezTo>
                  <a:cubicBezTo>
                    <a:pt x="21" y="63"/>
                    <a:pt x="21" y="63"/>
                    <a:pt x="21" y="63"/>
                  </a:cubicBezTo>
                  <a:cubicBezTo>
                    <a:pt x="17" y="55"/>
                    <a:pt x="12" y="46"/>
                    <a:pt x="12" y="37"/>
                  </a:cubicBezTo>
                  <a:cubicBezTo>
                    <a:pt x="12" y="34"/>
                    <a:pt x="13" y="32"/>
                    <a:pt x="14" y="30"/>
                  </a:cubicBezTo>
                  <a:cubicBezTo>
                    <a:pt x="20" y="20"/>
                    <a:pt x="31" y="17"/>
                    <a:pt x="33" y="16"/>
                  </a:cubicBezTo>
                  <a:cubicBezTo>
                    <a:pt x="33" y="16"/>
                    <a:pt x="35" y="16"/>
                    <a:pt x="37" y="15"/>
                  </a:cubicBezTo>
                  <a:cubicBezTo>
                    <a:pt x="39" y="15"/>
                    <a:pt x="42" y="14"/>
                    <a:pt x="44" y="13"/>
                  </a:cubicBezTo>
                  <a:cubicBezTo>
                    <a:pt x="48" y="12"/>
                    <a:pt x="52" y="10"/>
                    <a:pt x="52" y="10"/>
                  </a:cubicBezTo>
                  <a:cubicBezTo>
                    <a:pt x="52" y="10"/>
                    <a:pt x="48" y="12"/>
                    <a:pt x="44" y="14"/>
                  </a:cubicBezTo>
                  <a:cubicBezTo>
                    <a:pt x="42" y="15"/>
                    <a:pt x="40" y="16"/>
                    <a:pt x="38" y="17"/>
                  </a:cubicBezTo>
                  <a:cubicBezTo>
                    <a:pt x="36" y="17"/>
                    <a:pt x="34" y="18"/>
                    <a:pt x="33" y="18"/>
                  </a:cubicBezTo>
                  <a:cubicBezTo>
                    <a:pt x="32" y="19"/>
                    <a:pt x="29" y="19"/>
                    <a:pt x="26" y="22"/>
                  </a:cubicBezTo>
                  <a:cubicBezTo>
                    <a:pt x="24" y="23"/>
                    <a:pt x="23" y="24"/>
                    <a:pt x="21" y="25"/>
                  </a:cubicBezTo>
                  <a:cubicBezTo>
                    <a:pt x="19" y="27"/>
                    <a:pt x="18" y="29"/>
                    <a:pt x="17" y="31"/>
                  </a:cubicBezTo>
                  <a:cubicBezTo>
                    <a:pt x="15" y="34"/>
                    <a:pt x="15" y="38"/>
                    <a:pt x="15" y="42"/>
                  </a:cubicBezTo>
                  <a:cubicBezTo>
                    <a:pt x="16" y="43"/>
                    <a:pt x="18" y="44"/>
                    <a:pt x="22" y="44"/>
                  </a:cubicBezTo>
                  <a:cubicBezTo>
                    <a:pt x="55" y="41"/>
                    <a:pt x="61" y="0"/>
                    <a:pt x="61" y="0"/>
                  </a:cubicBezTo>
                  <a:cubicBezTo>
                    <a:pt x="61" y="0"/>
                    <a:pt x="58" y="4"/>
                    <a:pt x="52" y="6"/>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a:grpSpLocks noChangeAspect="1"/>
          </p:cNvGrpSpPr>
          <p:nvPr/>
        </p:nvGrpSpPr>
        <p:grpSpPr>
          <a:xfrm>
            <a:off x="1383637" y="1032829"/>
            <a:ext cx="592105" cy="720000"/>
            <a:chOff x="4697413" y="3603625"/>
            <a:chExt cx="1190625" cy="1447801"/>
          </a:xfrm>
        </p:grpSpPr>
        <p:sp>
          <p:nvSpPr>
            <p:cNvPr id="62" name="Freeform 23"/>
            <p:cNvSpPr>
              <a:spLocks/>
            </p:cNvSpPr>
            <p:nvPr/>
          </p:nvSpPr>
          <p:spPr bwMode="auto">
            <a:xfrm>
              <a:off x="4697413" y="3603625"/>
              <a:ext cx="1190625" cy="1017588"/>
            </a:xfrm>
            <a:custGeom>
              <a:avLst/>
              <a:gdLst>
                <a:gd name="T0" fmla="*/ 103 w 113"/>
                <a:gd name="T1" fmla="*/ 6 h 97"/>
                <a:gd name="T2" fmla="*/ 70 w 113"/>
                <a:gd name="T3" fmla="*/ 13 h 97"/>
                <a:gd name="T4" fmla="*/ 58 w 113"/>
                <a:gd name="T5" fmla="*/ 26 h 97"/>
                <a:gd name="T6" fmla="*/ 54 w 113"/>
                <a:gd name="T7" fmla="*/ 35 h 97"/>
                <a:gd name="T8" fmla="*/ 45 w 113"/>
                <a:gd name="T9" fmla="*/ 24 h 97"/>
                <a:gd name="T10" fmla="*/ 32 w 113"/>
                <a:gd name="T11" fmla="*/ 14 h 97"/>
                <a:gd name="T12" fmla="*/ 8 w 113"/>
                <a:gd name="T13" fmla="*/ 16 h 97"/>
                <a:gd name="T14" fmla="*/ 0 w 113"/>
                <a:gd name="T15" fmla="*/ 14 h 97"/>
                <a:gd name="T16" fmla="*/ 39 w 113"/>
                <a:gd name="T17" fmla="*/ 38 h 97"/>
                <a:gd name="T18" fmla="*/ 43 w 113"/>
                <a:gd name="T19" fmla="*/ 34 h 97"/>
                <a:gd name="T20" fmla="*/ 39 w 113"/>
                <a:gd name="T21" fmla="*/ 27 h 97"/>
                <a:gd name="T22" fmla="*/ 35 w 113"/>
                <a:gd name="T23" fmla="*/ 24 h 97"/>
                <a:gd name="T24" fmla="*/ 30 w 113"/>
                <a:gd name="T25" fmla="*/ 22 h 97"/>
                <a:gd name="T26" fmla="*/ 24 w 113"/>
                <a:gd name="T27" fmla="*/ 21 h 97"/>
                <a:gd name="T28" fmla="*/ 21 w 113"/>
                <a:gd name="T29" fmla="*/ 21 h 97"/>
                <a:gd name="T30" fmla="*/ 15 w 113"/>
                <a:gd name="T31" fmla="*/ 21 h 97"/>
                <a:gd name="T32" fmla="*/ 9 w 113"/>
                <a:gd name="T33" fmla="*/ 20 h 97"/>
                <a:gd name="T34" fmla="*/ 15 w 113"/>
                <a:gd name="T35" fmla="*/ 20 h 97"/>
                <a:gd name="T36" fmla="*/ 20 w 113"/>
                <a:gd name="T37" fmla="*/ 20 h 97"/>
                <a:gd name="T38" fmla="*/ 24 w 113"/>
                <a:gd name="T39" fmla="*/ 20 h 97"/>
                <a:gd name="T40" fmla="*/ 39 w 113"/>
                <a:gd name="T41" fmla="*/ 24 h 97"/>
                <a:gd name="T42" fmla="*/ 43 w 113"/>
                <a:gd name="T43" fmla="*/ 29 h 97"/>
                <a:gd name="T44" fmla="*/ 44 w 113"/>
                <a:gd name="T45" fmla="*/ 30 h 97"/>
                <a:gd name="T46" fmla="*/ 44 w 113"/>
                <a:gd name="T47" fmla="*/ 30 h 97"/>
                <a:gd name="T48" fmla="*/ 53 w 113"/>
                <a:gd name="T49" fmla="*/ 48 h 97"/>
                <a:gd name="T50" fmla="*/ 59 w 113"/>
                <a:gd name="T51" fmla="*/ 94 h 97"/>
                <a:gd name="T52" fmla="*/ 59 w 113"/>
                <a:gd name="T53" fmla="*/ 94 h 97"/>
                <a:gd name="T54" fmla="*/ 58 w 113"/>
                <a:gd name="T55" fmla="*/ 97 h 97"/>
                <a:gd name="T56" fmla="*/ 75 w 113"/>
                <a:gd name="T57" fmla="*/ 97 h 97"/>
                <a:gd name="T58" fmla="*/ 62 w 113"/>
                <a:gd name="T59" fmla="*/ 36 h 97"/>
                <a:gd name="T60" fmla="*/ 63 w 113"/>
                <a:gd name="T61" fmla="*/ 32 h 97"/>
                <a:gd name="T62" fmla="*/ 83 w 113"/>
                <a:gd name="T63" fmla="*/ 17 h 97"/>
                <a:gd name="T64" fmla="*/ 88 w 113"/>
                <a:gd name="T65" fmla="*/ 16 h 97"/>
                <a:gd name="T66" fmla="*/ 95 w 113"/>
                <a:gd name="T67" fmla="*/ 14 h 97"/>
                <a:gd name="T68" fmla="*/ 103 w 113"/>
                <a:gd name="T69" fmla="*/ 11 h 97"/>
                <a:gd name="T70" fmla="*/ 95 w 113"/>
                <a:gd name="T71" fmla="*/ 15 h 97"/>
                <a:gd name="T72" fmla="*/ 88 w 113"/>
                <a:gd name="T73" fmla="*/ 18 h 97"/>
                <a:gd name="T74" fmla="*/ 83 w 113"/>
                <a:gd name="T75" fmla="*/ 20 h 97"/>
                <a:gd name="T76" fmla="*/ 76 w 113"/>
                <a:gd name="T77" fmla="*/ 23 h 97"/>
                <a:gd name="T78" fmla="*/ 70 w 113"/>
                <a:gd name="T79" fmla="*/ 27 h 97"/>
                <a:gd name="T80" fmla="*/ 66 w 113"/>
                <a:gd name="T81" fmla="*/ 33 h 97"/>
                <a:gd name="T82" fmla="*/ 63 w 113"/>
                <a:gd name="T83" fmla="*/ 44 h 97"/>
                <a:gd name="T84" fmla="*/ 71 w 113"/>
                <a:gd name="T85" fmla="*/ 47 h 97"/>
                <a:gd name="T86" fmla="*/ 113 w 113"/>
                <a:gd name="T87" fmla="*/ 0 h 97"/>
                <a:gd name="T88" fmla="*/ 103 w 113"/>
                <a:gd name="T89"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97">
                  <a:moveTo>
                    <a:pt x="103" y="6"/>
                  </a:moveTo>
                  <a:cubicBezTo>
                    <a:pt x="96" y="8"/>
                    <a:pt x="82" y="7"/>
                    <a:pt x="70" y="13"/>
                  </a:cubicBezTo>
                  <a:cubicBezTo>
                    <a:pt x="63" y="17"/>
                    <a:pt x="60" y="22"/>
                    <a:pt x="58" y="26"/>
                  </a:cubicBezTo>
                  <a:cubicBezTo>
                    <a:pt x="56" y="29"/>
                    <a:pt x="55" y="32"/>
                    <a:pt x="54" y="35"/>
                  </a:cubicBezTo>
                  <a:cubicBezTo>
                    <a:pt x="52" y="31"/>
                    <a:pt x="49" y="28"/>
                    <a:pt x="45" y="24"/>
                  </a:cubicBezTo>
                  <a:cubicBezTo>
                    <a:pt x="43" y="20"/>
                    <a:pt x="40" y="15"/>
                    <a:pt x="32" y="14"/>
                  </a:cubicBezTo>
                  <a:cubicBezTo>
                    <a:pt x="22" y="12"/>
                    <a:pt x="13" y="16"/>
                    <a:pt x="8" y="16"/>
                  </a:cubicBezTo>
                  <a:cubicBezTo>
                    <a:pt x="3" y="16"/>
                    <a:pt x="0" y="14"/>
                    <a:pt x="0" y="14"/>
                  </a:cubicBezTo>
                  <a:cubicBezTo>
                    <a:pt x="0" y="14"/>
                    <a:pt x="13" y="43"/>
                    <a:pt x="39" y="38"/>
                  </a:cubicBezTo>
                  <a:cubicBezTo>
                    <a:pt x="41" y="37"/>
                    <a:pt x="43" y="35"/>
                    <a:pt x="43" y="34"/>
                  </a:cubicBezTo>
                  <a:cubicBezTo>
                    <a:pt x="42" y="32"/>
                    <a:pt x="41" y="29"/>
                    <a:pt x="39" y="27"/>
                  </a:cubicBezTo>
                  <a:cubicBezTo>
                    <a:pt x="38" y="26"/>
                    <a:pt x="36" y="24"/>
                    <a:pt x="35" y="24"/>
                  </a:cubicBezTo>
                  <a:cubicBezTo>
                    <a:pt x="33" y="23"/>
                    <a:pt x="32" y="22"/>
                    <a:pt x="30" y="22"/>
                  </a:cubicBezTo>
                  <a:cubicBezTo>
                    <a:pt x="27" y="21"/>
                    <a:pt x="25" y="21"/>
                    <a:pt x="24" y="21"/>
                  </a:cubicBezTo>
                  <a:cubicBezTo>
                    <a:pt x="23" y="21"/>
                    <a:pt x="22" y="21"/>
                    <a:pt x="21" y="21"/>
                  </a:cubicBezTo>
                  <a:cubicBezTo>
                    <a:pt x="19" y="21"/>
                    <a:pt x="17" y="21"/>
                    <a:pt x="15" y="21"/>
                  </a:cubicBezTo>
                  <a:cubicBezTo>
                    <a:pt x="12" y="20"/>
                    <a:pt x="9" y="20"/>
                    <a:pt x="9" y="20"/>
                  </a:cubicBezTo>
                  <a:cubicBezTo>
                    <a:pt x="9" y="20"/>
                    <a:pt x="12" y="20"/>
                    <a:pt x="15" y="20"/>
                  </a:cubicBezTo>
                  <a:cubicBezTo>
                    <a:pt x="17" y="20"/>
                    <a:pt x="19" y="20"/>
                    <a:pt x="20" y="20"/>
                  </a:cubicBezTo>
                  <a:cubicBezTo>
                    <a:pt x="22" y="20"/>
                    <a:pt x="23" y="20"/>
                    <a:pt x="24" y="20"/>
                  </a:cubicBezTo>
                  <a:cubicBezTo>
                    <a:pt x="26" y="20"/>
                    <a:pt x="33" y="20"/>
                    <a:pt x="39" y="24"/>
                  </a:cubicBezTo>
                  <a:cubicBezTo>
                    <a:pt x="40" y="26"/>
                    <a:pt x="42" y="28"/>
                    <a:pt x="43" y="29"/>
                  </a:cubicBezTo>
                  <a:cubicBezTo>
                    <a:pt x="44" y="30"/>
                    <a:pt x="44" y="30"/>
                    <a:pt x="44" y="30"/>
                  </a:cubicBezTo>
                  <a:cubicBezTo>
                    <a:pt x="44" y="30"/>
                    <a:pt x="44" y="30"/>
                    <a:pt x="44" y="30"/>
                  </a:cubicBezTo>
                  <a:cubicBezTo>
                    <a:pt x="48" y="36"/>
                    <a:pt x="51" y="42"/>
                    <a:pt x="53" y="48"/>
                  </a:cubicBezTo>
                  <a:cubicBezTo>
                    <a:pt x="54" y="64"/>
                    <a:pt x="63" y="77"/>
                    <a:pt x="59" y="94"/>
                  </a:cubicBezTo>
                  <a:cubicBezTo>
                    <a:pt x="59" y="94"/>
                    <a:pt x="59" y="94"/>
                    <a:pt x="59" y="94"/>
                  </a:cubicBezTo>
                  <a:cubicBezTo>
                    <a:pt x="59" y="94"/>
                    <a:pt x="59" y="95"/>
                    <a:pt x="58" y="97"/>
                  </a:cubicBezTo>
                  <a:cubicBezTo>
                    <a:pt x="75" y="97"/>
                    <a:pt x="75" y="97"/>
                    <a:pt x="75" y="97"/>
                  </a:cubicBezTo>
                  <a:cubicBezTo>
                    <a:pt x="79" y="74"/>
                    <a:pt x="59" y="59"/>
                    <a:pt x="62" y="36"/>
                  </a:cubicBezTo>
                  <a:cubicBezTo>
                    <a:pt x="62" y="34"/>
                    <a:pt x="63" y="33"/>
                    <a:pt x="63" y="32"/>
                  </a:cubicBezTo>
                  <a:cubicBezTo>
                    <a:pt x="69" y="21"/>
                    <a:pt x="81" y="18"/>
                    <a:pt x="83" y="17"/>
                  </a:cubicBezTo>
                  <a:cubicBezTo>
                    <a:pt x="84" y="17"/>
                    <a:pt x="85" y="17"/>
                    <a:pt x="88" y="16"/>
                  </a:cubicBezTo>
                  <a:cubicBezTo>
                    <a:pt x="90" y="16"/>
                    <a:pt x="92" y="15"/>
                    <a:pt x="95" y="14"/>
                  </a:cubicBezTo>
                  <a:cubicBezTo>
                    <a:pt x="99" y="13"/>
                    <a:pt x="103" y="11"/>
                    <a:pt x="103" y="11"/>
                  </a:cubicBezTo>
                  <a:cubicBezTo>
                    <a:pt x="103" y="11"/>
                    <a:pt x="100" y="13"/>
                    <a:pt x="95" y="15"/>
                  </a:cubicBezTo>
                  <a:cubicBezTo>
                    <a:pt x="93" y="16"/>
                    <a:pt x="90" y="17"/>
                    <a:pt x="88" y="18"/>
                  </a:cubicBezTo>
                  <a:cubicBezTo>
                    <a:pt x="86" y="19"/>
                    <a:pt x="84" y="19"/>
                    <a:pt x="83" y="20"/>
                  </a:cubicBezTo>
                  <a:cubicBezTo>
                    <a:pt x="82" y="20"/>
                    <a:pt x="79" y="21"/>
                    <a:pt x="76" y="23"/>
                  </a:cubicBezTo>
                  <a:cubicBezTo>
                    <a:pt x="74" y="24"/>
                    <a:pt x="72" y="25"/>
                    <a:pt x="70" y="27"/>
                  </a:cubicBezTo>
                  <a:cubicBezTo>
                    <a:pt x="68" y="29"/>
                    <a:pt x="67" y="31"/>
                    <a:pt x="66" y="33"/>
                  </a:cubicBezTo>
                  <a:cubicBezTo>
                    <a:pt x="64" y="37"/>
                    <a:pt x="64" y="41"/>
                    <a:pt x="63" y="44"/>
                  </a:cubicBezTo>
                  <a:cubicBezTo>
                    <a:pt x="65" y="46"/>
                    <a:pt x="67" y="47"/>
                    <a:pt x="71" y="47"/>
                  </a:cubicBezTo>
                  <a:cubicBezTo>
                    <a:pt x="107" y="44"/>
                    <a:pt x="113" y="0"/>
                    <a:pt x="113" y="0"/>
                  </a:cubicBezTo>
                  <a:cubicBezTo>
                    <a:pt x="113" y="0"/>
                    <a:pt x="110" y="4"/>
                    <a:pt x="103" y="6"/>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24"/>
            <p:cNvSpPr>
              <a:spLocks/>
            </p:cNvSpPr>
            <p:nvPr/>
          </p:nvSpPr>
          <p:spPr bwMode="auto">
            <a:xfrm>
              <a:off x="4992688" y="4621213"/>
              <a:ext cx="663575" cy="430213"/>
            </a:xfrm>
            <a:custGeom>
              <a:avLst/>
              <a:gdLst>
                <a:gd name="T0" fmla="*/ 63 w 63"/>
                <a:gd name="T1" fmla="*/ 22 h 41"/>
                <a:gd name="T2" fmla="*/ 53 w 63"/>
                <a:gd name="T3" fmla="*/ 17 h 41"/>
                <a:gd name="T4" fmla="*/ 48 w 63"/>
                <a:gd name="T5" fmla="*/ 13 h 41"/>
                <a:gd name="T6" fmla="*/ 46 w 63"/>
                <a:gd name="T7" fmla="*/ 6 h 41"/>
                <a:gd name="T8" fmla="*/ 47 w 63"/>
                <a:gd name="T9" fmla="*/ 0 h 41"/>
                <a:gd name="T10" fmla="*/ 30 w 63"/>
                <a:gd name="T11" fmla="*/ 0 h 41"/>
                <a:gd name="T12" fmla="*/ 21 w 63"/>
                <a:gd name="T13" fmla="*/ 18 h 41"/>
                <a:gd name="T14" fmla="*/ 19 w 63"/>
                <a:gd name="T15" fmla="*/ 20 h 41"/>
                <a:gd name="T16" fmla="*/ 12 w 63"/>
                <a:gd name="T17" fmla="*/ 23 h 41"/>
                <a:gd name="T18" fmla="*/ 3 w 63"/>
                <a:gd name="T19" fmla="*/ 28 h 41"/>
                <a:gd name="T20" fmla="*/ 14 w 63"/>
                <a:gd name="T21" fmla="*/ 24 h 41"/>
                <a:gd name="T22" fmla="*/ 16 w 63"/>
                <a:gd name="T23" fmla="*/ 24 h 41"/>
                <a:gd name="T24" fmla="*/ 0 w 63"/>
                <a:gd name="T25" fmla="*/ 39 h 41"/>
                <a:gd name="T26" fmla="*/ 21 w 63"/>
                <a:gd name="T27" fmla="*/ 25 h 41"/>
                <a:gd name="T28" fmla="*/ 33 w 63"/>
                <a:gd name="T29" fmla="*/ 14 h 41"/>
                <a:gd name="T30" fmla="*/ 35 w 63"/>
                <a:gd name="T31" fmla="*/ 21 h 41"/>
                <a:gd name="T32" fmla="*/ 42 w 63"/>
                <a:gd name="T33" fmla="*/ 41 h 41"/>
                <a:gd name="T34" fmla="*/ 39 w 63"/>
                <a:gd name="T35" fmla="*/ 24 h 41"/>
                <a:gd name="T36" fmla="*/ 42 w 63"/>
                <a:gd name="T37" fmla="*/ 26 h 41"/>
                <a:gd name="T38" fmla="*/ 47 w 63"/>
                <a:gd name="T39" fmla="*/ 27 h 41"/>
                <a:gd name="T40" fmla="*/ 41 w 63"/>
                <a:gd name="T41" fmla="*/ 24 h 41"/>
                <a:gd name="T42" fmla="*/ 39 w 63"/>
                <a:gd name="T43" fmla="*/ 22 h 41"/>
                <a:gd name="T44" fmla="*/ 39 w 63"/>
                <a:gd name="T45" fmla="*/ 18 h 41"/>
                <a:gd name="T46" fmla="*/ 40 w 63"/>
                <a:gd name="T47" fmla="*/ 12 h 41"/>
                <a:gd name="T48" fmla="*/ 41 w 63"/>
                <a:gd name="T49" fmla="*/ 12 h 41"/>
                <a:gd name="T50" fmla="*/ 46 w 63"/>
                <a:gd name="T51" fmla="*/ 18 h 41"/>
                <a:gd name="T52" fmla="*/ 55 w 63"/>
                <a:gd name="T53" fmla="*/ 37 h 41"/>
                <a:gd name="T54" fmla="*/ 51 w 63"/>
                <a:gd name="T55" fmla="*/ 20 h 41"/>
                <a:gd name="T56" fmla="*/ 50 w 63"/>
                <a:gd name="T57" fmla="*/ 18 h 41"/>
                <a:gd name="T58" fmla="*/ 54 w 63"/>
                <a:gd name="T59" fmla="*/ 20 h 41"/>
                <a:gd name="T60" fmla="*/ 63 w 63"/>
                <a:gd name="T6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41">
                  <a:moveTo>
                    <a:pt x="63" y="22"/>
                  </a:moveTo>
                  <a:cubicBezTo>
                    <a:pt x="63" y="22"/>
                    <a:pt x="56" y="19"/>
                    <a:pt x="53" y="17"/>
                  </a:cubicBezTo>
                  <a:cubicBezTo>
                    <a:pt x="51" y="16"/>
                    <a:pt x="49" y="14"/>
                    <a:pt x="48" y="13"/>
                  </a:cubicBezTo>
                  <a:cubicBezTo>
                    <a:pt x="47" y="11"/>
                    <a:pt x="46" y="8"/>
                    <a:pt x="46" y="6"/>
                  </a:cubicBezTo>
                  <a:cubicBezTo>
                    <a:pt x="46" y="4"/>
                    <a:pt x="47" y="2"/>
                    <a:pt x="47" y="0"/>
                  </a:cubicBezTo>
                  <a:cubicBezTo>
                    <a:pt x="30" y="0"/>
                    <a:pt x="30" y="0"/>
                    <a:pt x="30" y="0"/>
                  </a:cubicBezTo>
                  <a:cubicBezTo>
                    <a:pt x="29" y="5"/>
                    <a:pt x="25" y="12"/>
                    <a:pt x="21" y="18"/>
                  </a:cubicBezTo>
                  <a:cubicBezTo>
                    <a:pt x="21" y="19"/>
                    <a:pt x="20" y="19"/>
                    <a:pt x="19" y="20"/>
                  </a:cubicBezTo>
                  <a:cubicBezTo>
                    <a:pt x="17" y="21"/>
                    <a:pt x="14" y="22"/>
                    <a:pt x="12" y="23"/>
                  </a:cubicBezTo>
                  <a:cubicBezTo>
                    <a:pt x="9" y="24"/>
                    <a:pt x="3" y="28"/>
                    <a:pt x="3" y="28"/>
                  </a:cubicBezTo>
                  <a:cubicBezTo>
                    <a:pt x="3" y="28"/>
                    <a:pt x="11" y="25"/>
                    <a:pt x="14" y="24"/>
                  </a:cubicBezTo>
                  <a:cubicBezTo>
                    <a:pt x="15" y="24"/>
                    <a:pt x="16" y="24"/>
                    <a:pt x="16" y="24"/>
                  </a:cubicBezTo>
                  <a:cubicBezTo>
                    <a:pt x="10" y="31"/>
                    <a:pt x="0" y="39"/>
                    <a:pt x="0" y="39"/>
                  </a:cubicBezTo>
                  <a:cubicBezTo>
                    <a:pt x="0" y="39"/>
                    <a:pt x="15" y="30"/>
                    <a:pt x="21" y="25"/>
                  </a:cubicBezTo>
                  <a:cubicBezTo>
                    <a:pt x="24" y="22"/>
                    <a:pt x="29" y="18"/>
                    <a:pt x="33" y="14"/>
                  </a:cubicBezTo>
                  <a:cubicBezTo>
                    <a:pt x="34" y="16"/>
                    <a:pt x="35" y="19"/>
                    <a:pt x="35" y="21"/>
                  </a:cubicBezTo>
                  <a:cubicBezTo>
                    <a:pt x="37" y="27"/>
                    <a:pt x="42" y="41"/>
                    <a:pt x="42" y="41"/>
                  </a:cubicBezTo>
                  <a:cubicBezTo>
                    <a:pt x="42" y="41"/>
                    <a:pt x="40" y="32"/>
                    <a:pt x="39" y="24"/>
                  </a:cubicBezTo>
                  <a:cubicBezTo>
                    <a:pt x="40" y="25"/>
                    <a:pt x="41" y="25"/>
                    <a:pt x="42" y="26"/>
                  </a:cubicBezTo>
                  <a:cubicBezTo>
                    <a:pt x="43" y="26"/>
                    <a:pt x="47" y="27"/>
                    <a:pt x="47" y="27"/>
                  </a:cubicBezTo>
                  <a:cubicBezTo>
                    <a:pt x="47" y="27"/>
                    <a:pt x="43" y="25"/>
                    <a:pt x="41" y="24"/>
                  </a:cubicBezTo>
                  <a:cubicBezTo>
                    <a:pt x="40" y="23"/>
                    <a:pt x="40" y="23"/>
                    <a:pt x="39" y="22"/>
                  </a:cubicBezTo>
                  <a:cubicBezTo>
                    <a:pt x="39" y="21"/>
                    <a:pt x="39" y="19"/>
                    <a:pt x="39" y="18"/>
                  </a:cubicBezTo>
                  <a:cubicBezTo>
                    <a:pt x="39" y="16"/>
                    <a:pt x="40" y="14"/>
                    <a:pt x="40" y="12"/>
                  </a:cubicBezTo>
                  <a:cubicBezTo>
                    <a:pt x="40" y="12"/>
                    <a:pt x="41" y="12"/>
                    <a:pt x="41" y="12"/>
                  </a:cubicBezTo>
                  <a:cubicBezTo>
                    <a:pt x="42" y="13"/>
                    <a:pt x="44" y="16"/>
                    <a:pt x="46" y="18"/>
                  </a:cubicBezTo>
                  <a:cubicBezTo>
                    <a:pt x="50" y="24"/>
                    <a:pt x="55" y="37"/>
                    <a:pt x="55" y="37"/>
                  </a:cubicBezTo>
                  <a:cubicBezTo>
                    <a:pt x="55" y="37"/>
                    <a:pt x="53" y="25"/>
                    <a:pt x="51" y="20"/>
                  </a:cubicBezTo>
                  <a:cubicBezTo>
                    <a:pt x="50" y="19"/>
                    <a:pt x="50" y="19"/>
                    <a:pt x="50" y="18"/>
                  </a:cubicBezTo>
                  <a:cubicBezTo>
                    <a:pt x="51" y="19"/>
                    <a:pt x="53" y="19"/>
                    <a:pt x="54" y="20"/>
                  </a:cubicBezTo>
                  <a:cubicBezTo>
                    <a:pt x="57" y="21"/>
                    <a:pt x="63" y="22"/>
                    <a:pt x="63" y="22"/>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34" name="Straight Connector 33"/>
          <p:cNvCxnSpPr/>
          <p:nvPr/>
        </p:nvCxnSpPr>
        <p:spPr>
          <a:xfrm>
            <a:off x="6096000" y="4214279"/>
            <a:ext cx="0" cy="1306286"/>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flipH="1">
            <a:off x="6451307" y="4837277"/>
            <a:ext cx="3761169" cy="1366576"/>
            <a:chOff x="1979525" y="3587055"/>
            <a:chExt cx="3761169" cy="1366576"/>
          </a:xfrm>
          <a:solidFill>
            <a:schemeClr val="accent5"/>
          </a:solidFill>
        </p:grpSpPr>
        <p:sp>
          <p:nvSpPr>
            <p:cNvPr id="36" name="Rectangle 35"/>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Isosceles Triangle 36"/>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8" name="Straight Connector 37"/>
          <p:cNvCxnSpPr/>
          <p:nvPr/>
        </p:nvCxnSpPr>
        <p:spPr>
          <a:xfrm>
            <a:off x="6096000" y="5565782"/>
            <a:ext cx="0" cy="1431890"/>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6709570" y="4955541"/>
            <a:ext cx="2883281" cy="1177245"/>
          </a:xfrm>
          <a:prstGeom prst="rect">
            <a:avLst/>
          </a:prstGeom>
          <a:noFill/>
        </p:spPr>
        <p:txBody>
          <a:bodyPr wrap="square" rtlCol="0">
            <a:spAutoFit/>
          </a:bodyPr>
          <a:lstStyle/>
          <a:p>
            <a:pPr algn="r">
              <a:lnSpc>
                <a:spcPct val="150000"/>
              </a:lnSpc>
            </a:pPr>
            <a:r>
              <a:rPr lang="id-ID" sz="1400" b="1" dirty="0" smtClean="0">
                <a:solidFill>
                  <a:schemeClr val="bg1"/>
                </a:solidFill>
                <a:latin typeface="Lato" panose="020F0502020204030203" pitchFamily="34" charset="0"/>
                <a:cs typeface="Raavi" panose="02000500000000000000" pitchFamily="2"/>
              </a:rPr>
              <a:t>2007</a:t>
            </a:r>
            <a:endParaRPr lang="id-ID" sz="1100" b="1" dirty="0">
              <a:solidFill>
                <a:schemeClr val="bg1"/>
              </a:solidFill>
              <a:latin typeface="Lato" panose="020F0502020204030203" pitchFamily="34" charset="0"/>
              <a:cs typeface="Raavi" panose="02000500000000000000" pitchFamily="2"/>
            </a:endParaRPr>
          </a:p>
          <a:p>
            <a:pPr algn="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55" name="Group 54"/>
          <p:cNvGrpSpPr>
            <a:grpSpLocks noChangeAspect="1"/>
          </p:cNvGrpSpPr>
          <p:nvPr/>
        </p:nvGrpSpPr>
        <p:grpSpPr>
          <a:xfrm>
            <a:off x="9801813" y="4597888"/>
            <a:ext cx="1800000" cy="1800000"/>
            <a:chOff x="5385173" y="1917525"/>
            <a:chExt cx="1440000" cy="1440000"/>
          </a:xfrm>
        </p:grpSpPr>
        <p:sp>
          <p:nvSpPr>
            <p:cNvPr id="56" name="Oval 55"/>
            <p:cNvSpPr>
              <a:spLocks noChangeAspect="1"/>
            </p:cNvSpPr>
            <p:nvPr/>
          </p:nvSpPr>
          <p:spPr>
            <a:xfrm>
              <a:off x="5385173" y="1917525"/>
              <a:ext cx="1440000" cy="1440000"/>
            </a:xfrm>
            <a:prstGeom prst="ellipse">
              <a:avLst/>
            </a:prstGeom>
            <a:solidFill>
              <a:schemeClr val="accent5">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9" name="TextBox 58"/>
          <p:cNvSpPr txBox="1"/>
          <p:nvPr/>
        </p:nvSpPr>
        <p:spPr>
          <a:xfrm>
            <a:off x="10095035" y="5712490"/>
            <a:ext cx="1184485" cy="307777"/>
          </a:xfrm>
          <a:prstGeom prst="rect">
            <a:avLst/>
          </a:prstGeom>
          <a:noFill/>
        </p:spPr>
        <p:txBody>
          <a:bodyPr wrap="square" rtlCol="0">
            <a:spAutoFit/>
          </a:bodyPr>
          <a:lstStyle/>
          <a:p>
            <a:pPr algn="ctr"/>
            <a:r>
              <a:rPr lang="id-ID" sz="1400" b="1" dirty="0" smtClean="0">
                <a:solidFill>
                  <a:schemeClr val="accent5"/>
                </a:solidFill>
                <a:latin typeface="Lato" panose="020F0502020204030203" pitchFamily="34" charset="0"/>
              </a:rPr>
              <a:t>Planing</a:t>
            </a:r>
            <a:endParaRPr lang="en-US" sz="1400" b="1" dirty="0">
              <a:solidFill>
                <a:schemeClr val="accent5"/>
              </a:solidFill>
              <a:latin typeface="Lato" panose="020F0502020204030203" pitchFamily="34" charset="0"/>
            </a:endParaRPr>
          </a:p>
        </p:txBody>
      </p:sp>
      <p:grpSp>
        <p:nvGrpSpPr>
          <p:cNvPr id="70" name="Group 69"/>
          <p:cNvGrpSpPr/>
          <p:nvPr/>
        </p:nvGrpSpPr>
        <p:grpSpPr>
          <a:xfrm>
            <a:off x="1979525" y="3615395"/>
            <a:ext cx="3761169" cy="1366576"/>
            <a:chOff x="1979525" y="3587055"/>
            <a:chExt cx="3761169" cy="1366576"/>
          </a:xfrm>
          <a:solidFill>
            <a:schemeClr val="accent4"/>
          </a:solidFill>
        </p:grpSpPr>
        <p:sp>
          <p:nvSpPr>
            <p:cNvPr id="71" name="Rectangle 70"/>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Isosceles Triangle 71"/>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2598124" y="3716338"/>
            <a:ext cx="2883281" cy="1210011"/>
          </a:xfrm>
          <a:prstGeom prst="rect">
            <a:avLst/>
          </a:prstGeom>
          <a:noFill/>
        </p:spPr>
        <p:txBody>
          <a:bodyPr wrap="square" rtlCol="0">
            <a:spAutoFit/>
          </a:bodyPr>
          <a:lstStyle/>
          <a:p>
            <a:pPr>
              <a:lnSpc>
                <a:spcPct val="150000"/>
              </a:lnSpc>
            </a:pPr>
            <a:r>
              <a:rPr lang="id-ID" sz="1400" b="1" dirty="0" smtClean="0">
                <a:solidFill>
                  <a:schemeClr val="bg1"/>
                </a:solidFill>
                <a:latin typeface="Lato" panose="020F0502020204030203" pitchFamily="34" charset="0"/>
                <a:cs typeface="Raavi" panose="02000500000000000000" pitchFamily="2"/>
              </a:rPr>
              <a:t>2008</a:t>
            </a:r>
          </a:p>
          <a:p>
            <a:pP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74" name="Group 73"/>
          <p:cNvGrpSpPr>
            <a:grpSpLocks noChangeAspect="1"/>
          </p:cNvGrpSpPr>
          <p:nvPr/>
        </p:nvGrpSpPr>
        <p:grpSpPr>
          <a:xfrm>
            <a:off x="798124" y="3398683"/>
            <a:ext cx="1800000" cy="1800000"/>
            <a:chOff x="5385173" y="1917525"/>
            <a:chExt cx="1440000" cy="1440000"/>
          </a:xfrm>
        </p:grpSpPr>
        <p:sp>
          <p:nvSpPr>
            <p:cNvPr id="75" name="Oval 74"/>
            <p:cNvSpPr>
              <a:spLocks noChangeAspect="1"/>
            </p:cNvSpPr>
            <p:nvPr/>
          </p:nvSpPr>
          <p:spPr>
            <a:xfrm>
              <a:off x="5385173" y="1917525"/>
              <a:ext cx="1440000" cy="1440000"/>
            </a:xfrm>
            <a:prstGeom prst="ellipse">
              <a:avLst/>
            </a:prstGeom>
            <a:solidFill>
              <a:schemeClr val="accent4">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7" name="TextBox 76"/>
          <p:cNvSpPr txBox="1"/>
          <p:nvPr/>
        </p:nvSpPr>
        <p:spPr>
          <a:xfrm>
            <a:off x="1114605" y="4516631"/>
            <a:ext cx="1184485" cy="307777"/>
          </a:xfrm>
          <a:prstGeom prst="rect">
            <a:avLst/>
          </a:prstGeom>
          <a:noFill/>
        </p:spPr>
        <p:txBody>
          <a:bodyPr wrap="square" rtlCol="0">
            <a:spAutoFit/>
          </a:bodyPr>
          <a:lstStyle/>
          <a:p>
            <a:pPr algn="ctr"/>
            <a:r>
              <a:rPr lang="id-ID" sz="1400" b="1" dirty="0" smtClean="0">
                <a:solidFill>
                  <a:schemeClr val="accent4"/>
                </a:solidFill>
                <a:latin typeface="Lato" panose="020F0502020204030203" pitchFamily="34" charset="0"/>
              </a:rPr>
              <a:t>Born</a:t>
            </a:r>
            <a:endParaRPr lang="en-US" sz="1400" b="1" dirty="0">
              <a:solidFill>
                <a:schemeClr val="accent4"/>
              </a:solidFill>
              <a:latin typeface="Lato" panose="020F0502020204030203" pitchFamily="34" charset="0"/>
            </a:endParaRPr>
          </a:p>
        </p:txBody>
      </p:sp>
      <p:grpSp>
        <p:nvGrpSpPr>
          <p:cNvPr id="78" name="Group 77"/>
          <p:cNvGrpSpPr/>
          <p:nvPr/>
        </p:nvGrpSpPr>
        <p:grpSpPr>
          <a:xfrm>
            <a:off x="1566709" y="4038837"/>
            <a:ext cx="298450" cy="477838"/>
            <a:chOff x="490439" y="4539752"/>
            <a:chExt cx="298450" cy="477838"/>
          </a:xfrm>
          <a:solidFill>
            <a:schemeClr val="accent5">
              <a:lumMod val="40000"/>
              <a:lumOff val="60000"/>
            </a:schemeClr>
          </a:solidFill>
        </p:grpSpPr>
        <p:sp>
          <p:nvSpPr>
            <p:cNvPr id="79" name="Freeform 9"/>
            <p:cNvSpPr>
              <a:spLocks/>
            </p:cNvSpPr>
            <p:nvPr/>
          </p:nvSpPr>
          <p:spPr bwMode="auto">
            <a:xfrm>
              <a:off x="490439" y="4539752"/>
              <a:ext cx="298450" cy="477838"/>
            </a:xfrm>
            <a:custGeom>
              <a:avLst/>
              <a:gdLst>
                <a:gd name="T0" fmla="*/ 29 w 29"/>
                <a:gd name="T1" fmla="*/ 33 h 48"/>
                <a:gd name="T2" fmla="*/ 15 w 29"/>
                <a:gd name="T3" fmla="*/ 48 h 48"/>
                <a:gd name="T4" fmla="*/ 0 w 29"/>
                <a:gd name="T5" fmla="*/ 33 h 48"/>
                <a:gd name="T6" fmla="*/ 12 w 29"/>
                <a:gd name="T7" fmla="*/ 0 h 48"/>
                <a:gd name="T8" fmla="*/ 29 w 29"/>
                <a:gd name="T9" fmla="*/ 33 h 48"/>
              </a:gdLst>
              <a:ahLst/>
              <a:cxnLst>
                <a:cxn ang="0">
                  <a:pos x="T0" y="T1"/>
                </a:cxn>
                <a:cxn ang="0">
                  <a:pos x="T2" y="T3"/>
                </a:cxn>
                <a:cxn ang="0">
                  <a:pos x="T4" y="T5"/>
                </a:cxn>
                <a:cxn ang="0">
                  <a:pos x="T6" y="T7"/>
                </a:cxn>
                <a:cxn ang="0">
                  <a:pos x="T8" y="T9"/>
                </a:cxn>
              </a:cxnLst>
              <a:rect l="0" t="0" r="r" b="b"/>
              <a:pathLst>
                <a:path w="29" h="48">
                  <a:moveTo>
                    <a:pt x="29" y="33"/>
                  </a:moveTo>
                  <a:cubicBezTo>
                    <a:pt x="29" y="42"/>
                    <a:pt x="23" y="48"/>
                    <a:pt x="15" y="48"/>
                  </a:cubicBezTo>
                  <a:cubicBezTo>
                    <a:pt x="7" y="48"/>
                    <a:pt x="0" y="42"/>
                    <a:pt x="0" y="33"/>
                  </a:cubicBezTo>
                  <a:cubicBezTo>
                    <a:pt x="0" y="25"/>
                    <a:pt x="12" y="0"/>
                    <a:pt x="12" y="0"/>
                  </a:cubicBezTo>
                  <a:cubicBezTo>
                    <a:pt x="12" y="0"/>
                    <a:pt x="29" y="25"/>
                    <a:pt x="29" y="33"/>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9"/>
            <p:cNvSpPr>
              <a:spLocks/>
            </p:cNvSpPr>
            <p:nvPr/>
          </p:nvSpPr>
          <p:spPr bwMode="auto">
            <a:xfrm>
              <a:off x="549789" y="4665135"/>
              <a:ext cx="181928" cy="291279"/>
            </a:xfrm>
            <a:custGeom>
              <a:avLst/>
              <a:gdLst>
                <a:gd name="T0" fmla="*/ 29 w 29"/>
                <a:gd name="T1" fmla="*/ 33 h 48"/>
                <a:gd name="T2" fmla="*/ 15 w 29"/>
                <a:gd name="T3" fmla="*/ 48 h 48"/>
                <a:gd name="T4" fmla="*/ 0 w 29"/>
                <a:gd name="T5" fmla="*/ 33 h 48"/>
                <a:gd name="T6" fmla="*/ 12 w 29"/>
                <a:gd name="T7" fmla="*/ 0 h 48"/>
                <a:gd name="T8" fmla="*/ 29 w 29"/>
                <a:gd name="T9" fmla="*/ 33 h 48"/>
              </a:gdLst>
              <a:ahLst/>
              <a:cxnLst>
                <a:cxn ang="0">
                  <a:pos x="T0" y="T1"/>
                </a:cxn>
                <a:cxn ang="0">
                  <a:pos x="T2" y="T3"/>
                </a:cxn>
                <a:cxn ang="0">
                  <a:pos x="T4" y="T5"/>
                </a:cxn>
                <a:cxn ang="0">
                  <a:pos x="T6" y="T7"/>
                </a:cxn>
                <a:cxn ang="0">
                  <a:pos x="T8" y="T9"/>
                </a:cxn>
              </a:cxnLst>
              <a:rect l="0" t="0" r="r" b="b"/>
              <a:pathLst>
                <a:path w="29" h="48">
                  <a:moveTo>
                    <a:pt x="29" y="33"/>
                  </a:moveTo>
                  <a:cubicBezTo>
                    <a:pt x="29" y="42"/>
                    <a:pt x="23" y="48"/>
                    <a:pt x="15" y="48"/>
                  </a:cubicBezTo>
                  <a:cubicBezTo>
                    <a:pt x="7" y="48"/>
                    <a:pt x="0" y="42"/>
                    <a:pt x="0" y="33"/>
                  </a:cubicBezTo>
                  <a:cubicBezTo>
                    <a:pt x="0" y="25"/>
                    <a:pt x="12" y="0"/>
                    <a:pt x="12" y="0"/>
                  </a:cubicBezTo>
                  <a:cubicBezTo>
                    <a:pt x="12" y="0"/>
                    <a:pt x="29" y="25"/>
                    <a:pt x="29" y="33"/>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1" name="Group 80"/>
          <p:cNvGrpSpPr/>
          <p:nvPr/>
        </p:nvGrpSpPr>
        <p:grpSpPr>
          <a:xfrm>
            <a:off x="10435496" y="5209429"/>
            <a:ext cx="482506" cy="482506"/>
            <a:chOff x="1588" y="4763"/>
            <a:chExt cx="2486025" cy="2486025"/>
          </a:xfrm>
          <a:solidFill>
            <a:schemeClr val="accent5">
              <a:lumMod val="60000"/>
              <a:lumOff val="40000"/>
            </a:schemeClr>
          </a:solidFill>
        </p:grpSpPr>
        <p:sp>
          <p:nvSpPr>
            <p:cNvPr id="82" name="Freeform 81"/>
            <p:cNvSpPr>
              <a:spLocks noEditPoints="1"/>
            </p:cNvSpPr>
            <p:nvPr/>
          </p:nvSpPr>
          <p:spPr bwMode="auto">
            <a:xfrm>
              <a:off x="1588" y="4763"/>
              <a:ext cx="2486025" cy="2486025"/>
            </a:xfrm>
            <a:custGeom>
              <a:avLst/>
              <a:gdLst>
                <a:gd name="T0" fmla="*/ 598 w 660"/>
                <a:gd name="T1" fmla="*/ 0 h 660"/>
                <a:gd name="T2" fmla="*/ 144 w 660"/>
                <a:gd name="T3" fmla="*/ 0 h 660"/>
                <a:gd name="T4" fmla="*/ 83 w 660"/>
                <a:gd name="T5" fmla="*/ 62 h 660"/>
                <a:gd name="T6" fmla="*/ 83 w 660"/>
                <a:gd name="T7" fmla="*/ 103 h 660"/>
                <a:gd name="T8" fmla="*/ 62 w 660"/>
                <a:gd name="T9" fmla="*/ 103 h 660"/>
                <a:gd name="T10" fmla="*/ 0 w 660"/>
                <a:gd name="T11" fmla="*/ 165 h 660"/>
                <a:gd name="T12" fmla="*/ 0 w 660"/>
                <a:gd name="T13" fmla="*/ 578 h 660"/>
                <a:gd name="T14" fmla="*/ 83 w 660"/>
                <a:gd name="T15" fmla="*/ 660 h 660"/>
                <a:gd name="T16" fmla="*/ 578 w 660"/>
                <a:gd name="T17" fmla="*/ 660 h 660"/>
                <a:gd name="T18" fmla="*/ 660 w 660"/>
                <a:gd name="T19" fmla="*/ 578 h 660"/>
                <a:gd name="T20" fmla="*/ 660 w 660"/>
                <a:gd name="T21" fmla="*/ 62 h 660"/>
                <a:gd name="T22" fmla="*/ 598 w 660"/>
                <a:gd name="T23" fmla="*/ 0 h 660"/>
                <a:gd name="T24" fmla="*/ 619 w 660"/>
                <a:gd name="T25" fmla="*/ 578 h 660"/>
                <a:gd name="T26" fmla="*/ 578 w 660"/>
                <a:gd name="T27" fmla="*/ 619 h 660"/>
                <a:gd name="T28" fmla="*/ 83 w 660"/>
                <a:gd name="T29" fmla="*/ 619 h 660"/>
                <a:gd name="T30" fmla="*/ 41 w 660"/>
                <a:gd name="T31" fmla="*/ 578 h 660"/>
                <a:gd name="T32" fmla="*/ 41 w 660"/>
                <a:gd name="T33" fmla="*/ 165 h 660"/>
                <a:gd name="T34" fmla="*/ 62 w 660"/>
                <a:gd name="T35" fmla="*/ 144 h 660"/>
                <a:gd name="T36" fmla="*/ 83 w 660"/>
                <a:gd name="T37" fmla="*/ 144 h 660"/>
                <a:gd name="T38" fmla="*/ 83 w 660"/>
                <a:gd name="T39" fmla="*/ 557 h 660"/>
                <a:gd name="T40" fmla="*/ 103 w 660"/>
                <a:gd name="T41" fmla="*/ 578 h 660"/>
                <a:gd name="T42" fmla="*/ 124 w 660"/>
                <a:gd name="T43" fmla="*/ 557 h 660"/>
                <a:gd name="T44" fmla="*/ 124 w 660"/>
                <a:gd name="T45" fmla="*/ 62 h 660"/>
                <a:gd name="T46" fmla="*/ 144 w 660"/>
                <a:gd name="T47" fmla="*/ 41 h 660"/>
                <a:gd name="T48" fmla="*/ 598 w 660"/>
                <a:gd name="T49" fmla="*/ 41 h 660"/>
                <a:gd name="T50" fmla="*/ 619 w 660"/>
                <a:gd name="T51" fmla="*/ 62 h 660"/>
                <a:gd name="T52" fmla="*/ 619 w 660"/>
                <a:gd name="T53" fmla="*/ 57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0" h="660">
                  <a:moveTo>
                    <a:pt x="598" y="0"/>
                  </a:moveTo>
                  <a:cubicBezTo>
                    <a:pt x="144" y="0"/>
                    <a:pt x="144" y="0"/>
                    <a:pt x="144" y="0"/>
                  </a:cubicBezTo>
                  <a:cubicBezTo>
                    <a:pt x="110" y="0"/>
                    <a:pt x="83" y="28"/>
                    <a:pt x="83" y="62"/>
                  </a:cubicBezTo>
                  <a:cubicBezTo>
                    <a:pt x="83" y="103"/>
                    <a:pt x="83" y="103"/>
                    <a:pt x="83" y="103"/>
                  </a:cubicBezTo>
                  <a:cubicBezTo>
                    <a:pt x="62" y="103"/>
                    <a:pt x="62" y="103"/>
                    <a:pt x="62" y="103"/>
                  </a:cubicBezTo>
                  <a:cubicBezTo>
                    <a:pt x="28" y="103"/>
                    <a:pt x="0" y="131"/>
                    <a:pt x="0" y="165"/>
                  </a:cubicBezTo>
                  <a:cubicBezTo>
                    <a:pt x="0" y="578"/>
                    <a:pt x="0" y="578"/>
                    <a:pt x="0" y="578"/>
                  </a:cubicBezTo>
                  <a:cubicBezTo>
                    <a:pt x="0" y="623"/>
                    <a:pt x="37" y="660"/>
                    <a:pt x="83" y="660"/>
                  </a:cubicBezTo>
                  <a:cubicBezTo>
                    <a:pt x="578" y="660"/>
                    <a:pt x="578" y="660"/>
                    <a:pt x="578" y="660"/>
                  </a:cubicBezTo>
                  <a:cubicBezTo>
                    <a:pt x="623" y="660"/>
                    <a:pt x="660" y="623"/>
                    <a:pt x="660" y="578"/>
                  </a:cubicBezTo>
                  <a:cubicBezTo>
                    <a:pt x="660" y="62"/>
                    <a:pt x="660" y="62"/>
                    <a:pt x="660" y="62"/>
                  </a:cubicBezTo>
                  <a:cubicBezTo>
                    <a:pt x="660" y="28"/>
                    <a:pt x="632" y="0"/>
                    <a:pt x="598" y="0"/>
                  </a:cubicBezTo>
                  <a:close/>
                  <a:moveTo>
                    <a:pt x="619" y="578"/>
                  </a:moveTo>
                  <a:cubicBezTo>
                    <a:pt x="619" y="600"/>
                    <a:pt x="600" y="619"/>
                    <a:pt x="578" y="619"/>
                  </a:cubicBezTo>
                  <a:cubicBezTo>
                    <a:pt x="83" y="619"/>
                    <a:pt x="83" y="619"/>
                    <a:pt x="83" y="619"/>
                  </a:cubicBezTo>
                  <a:cubicBezTo>
                    <a:pt x="60" y="619"/>
                    <a:pt x="41" y="600"/>
                    <a:pt x="41" y="578"/>
                  </a:cubicBezTo>
                  <a:cubicBezTo>
                    <a:pt x="41" y="165"/>
                    <a:pt x="41" y="165"/>
                    <a:pt x="41" y="165"/>
                  </a:cubicBezTo>
                  <a:cubicBezTo>
                    <a:pt x="41" y="154"/>
                    <a:pt x="51" y="144"/>
                    <a:pt x="62" y="144"/>
                  </a:cubicBezTo>
                  <a:cubicBezTo>
                    <a:pt x="83" y="144"/>
                    <a:pt x="83" y="144"/>
                    <a:pt x="83" y="144"/>
                  </a:cubicBezTo>
                  <a:cubicBezTo>
                    <a:pt x="83" y="557"/>
                    <a:pt x="83" y="557"/>
                    <a:pt x="83" y="557"/>
                  </a:cubicBezTo>
                  <a:cubicBezTo>
                    <a:pt x="83" y="568"/>
                    <a:pt x="92" y="578"/>
                    <a:pt x="103" y="578"/>
                  </a:cubicBezTo>
                  <a:cubicBezTo>
                    <a:pt x="115" y="578"/>
                    <a:pt x="124" y="568"/>
                    <a:pt x="124" y="557"/>
                  </a:cubicBezTo>
                  <a:cubicBezTo>
                    <a:pt x="124" y="62"/>
                    <a:pt x="124" y="62"/>
                    <a:pt x="124" y="62"/>
                  </a:cubicBezTo>
                  <a:cubicBezTo>
                    <a:pt x="124" y="50"/>
                    <a:pt x="133" y="41"/>
                    <a:pt x="144" y="41"/>
                  </a:cubicBezTo>
                  <a:cubicBezTo>
                    <a:pt x="598" y="41"/>
                    <a:pt x="598" y="41"/>
                    <a:pt x="598" y="41"/>
                  </a:cubicBezTo>
                  <a:cubicBezTo>
                    <a:pt x="610" y="41"/>
                    <a:pt x="619" y="50"/>
                    <a:pt x="619" y="62"/>
                  </a:cubicBezTo>
                  <a:lnTo>
                    <a:pt x="619"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1477963" y="939801"/>
              <a:ext cx="696913" cy="74613"/>
            </a:xfrm>
            <a:custGeom>
              <a:avLst/>
              <a:gdLst>
                <a:gd name="T0" fmla="*/ 10 w 185"/>
                <a:gd name="T1" fmla="*/ 20 h 20"/>
                <a:gd name="T2" fmla="*/ 175 w 185"/>
                <a:gd name="T3" fmla="*/ 20 h 20"/>
                <a:gd name="T4" fmla="*/ 185 w 185"/>
                <a:gd name="T5" fmla="*/ 10 h 20"/>
                <a:gd name="T6" fmla="*/ 175 w 185"/>
                <a:gd name="T7" fmla="*/ 0 h 20"/>
                <a:gd name="T8" fmla="*/ 10 w 185"/>
                <a:gd name="T9" fmla="*/ 0 h 20"/>
                <a:gd name="T10" fmla="*/ 0 w 185"/>
                <a:gd name="T11" fmla="*/ 10 h 20"/>
                <a:gd name="T12" fmla="*/ 10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0" y="20"/>
                  </a:moveTo>
                  <a:cubicBezTo>
                    <a:pt x="175" y="20"/>
                    <a:pt x="175" y="20"/>
                    <a:pt x="175" y="20"/>
                  </a:cubicBezTo>
                  <a:cubicBezTo>
                    <a:pt x="181" y="20"/>
                    <a:pt x="185" y="16"/>
                    <a:pt x="185" y="10"/>
                  </a:cubicBezTo>
                  <a:cubicBezTo>
                    <a:pt x="185" y="4"/>
                    <a:pt x="181" y="0"/>
                    <a:pt x="175" y="0"/>
                  </a:cubicBezTo>
                  <a:cubicBezTo>
                    <a:pt x="10" y="0"/>
                    <a:pt x="10" y="0"/>
                    <a:pt x="10" y="0"/>
                  </a:cubicBezTo>
                  <a:cubicBezTo>
                    <a:pt x="4" y="0"/>
                    <a:pt x="0" y="4"/>
                    <a:pt x="0" y="10"/>
                  </a:cubicBezTo>
                  <a:cubicBezTo>
                    <a:pt x="0" y="16"/>
                    <a:pt x="4" y="20"/>
                    <a:pt x="10"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1477963" y="706438"/>
              <a:ext cx="696913" cy="74613"/>
            </a:xfrm>
            <a:custGeom>
              <a:avLst/>
              <a:gdLst>
                <a:gd name="T0" fmla="*/ 10 w 185"/>
                <a:gd name="T1" fmla="*/ 20 h 20"/>
                <a:gd name="T2" fmla="*/ 175 w 185"/>
                <a:gd name="T3" fmla="*/ 20 h 20"/>
                <a:gd name="T4" fmla="*/ 185 w 185"/>
                <a:gd name="T5" fmla="*/ 10 h 20"/>
                <a:gd name="T6" fmla="*/ 175 w 185"/>
                <a:gd name="T7" fmla="*/ 0 h 20"/>
                <a:gd name="T8" fmla="*/ 10 w 185"/>
                <a:gd name="T9" fmla="*/ 0 h 20"/>
                <a:gd name="T10" fmla="*/ 0 w 185"/>
                <a:gd name="T11" fmla="*/ 10 h 20"/>
                <a:gd name="T12" fmla="*/ 10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0" y="20"/>
                  </a:moveTo>
                  <a:cubicBezTo>
                    <a:pt x="175" y="20"/>
                    <a:pt x="175" y="20"/>
                    <a:pt x="175" y="20"/>
                  </a:cubicBezTo>
                  <a:cubicBezTo>
                    <a:pt x="181" y="20"/>
                    <a:pt x="185" y="16"/>
                    <a:pt x="185" y="10"/>
                  </a:cubicBezTo>
                  <a:cubicBezTo>
                    <a:pt x="185" y="4"/>
                    <a:pt x="181" y="0"/>
                    <a:pt x="175" y="0"/>
                  </a:cubicBezTo>
                  <a:cubicBezTo>
                    <a:pt x="10" y="0"/>
                    <a:pt x="10" y="0"/>
                    <a:pt x="10" y="0"/>
                  </a:cubicBezTo>
                  <a:cubicBezTo>
                    <a:pt x="4" y="0"/>
                    <a:pt x="0" y="4"/>
                    <a:pt x="0" y="10"/>
                  </a:cubicBezTo>
                  <a:cubicBezTo>
                    <a:pt x="0" y="16"/>
                    <a:pt x="4" y="20"/>
                    <a:pt x="10"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1477963" y="473076"/>
              <a:ext cx="696913" cy="74613"/>
            </a:xfrm>
            <a:custGeom>
              <a:avLst/>
              <a:gdLst>
                <a:gd name="T0" fmla="*/ 10 w 185"/>
                <a:gd name="T1" fmla="*/ 20 h 20"/>
                <a:gd name="T2" fmla="*/ 175 w 185"/>
                <a:gd name="T3" fmla="*/ 20 h 20"/>
                <a:gd name="T4" fmla="*/ 185 w 185"/>
                <a:gd name="T5" fmla="*/ 10 h 20"/>
                <a:gd name="T6" fmla="*/ 175 w 185"/>
                <a:gd name="T7" fmla="*/ 0 h 20"/>
                <a:gd name="T8" fmla="*/ 10 w 185"/>
                <a:gd name="T9" fmla="*/ 0 h 20"/>
                <a:gd name="T10" fmla="*/ 0 w 185"/>
                <a:gd name="T11" fmla="*/ 10 h 20"/>
                <a:gd name="T12" fmla="*/ 10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0" y="20"/>
                  </a:moveTo>
                  <a:cubicBezTo>
                    <a:pt x="175" y="20"/>
                    <a:pt x="175" y="20"/>
                    <a:pt x="175" y="20"/>
                  </a:cubicBezTo>
                  <a:cubicBezTo>
                    <a:pt x="181" y="20"/>
                    <a:pt x="185" y="16"/>
                    <a:pt x="185" y="10"/>
                  </a:cubicBezTo>
                  <a:cubicBezTo>
                    <a:pt x="185" y="4"/>
                    <a:pt x="181" y="0"/>
                    <a:pt x="175" y="0"/>
                  </a:cubicBezTo>
                  <a:cubicBezTo>
                    <a:pt x="10" y="0"/>
                    <a:pt x="10" y="0"/>
                    <a:pt x="10" y="0"/>
                  </a:cubicBezTo>
                  <a:cubicBezTo>
                    <a:pt x="4" y="0"/>
                    <a:pt x="0" y="4"/>
                    <a:pt x="0" y="10"/>
                  </a:cubicBezTo>
                  <a:cubicBezTo>
                    <a:pt x="0" y="16"/>
                    <a:pt x="4" y="20"/>
                    <a:pt x="10"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622301" y="2103438"/>
              <a:ext cx="700088" cy="79375"/>
            </a:xfrm>
            <a:custGeom>
              <a:avLst/>
              <a:gdLst>
                <a:gd name="T0" fmla="*/ 175 w 186"/>
                <a:gd name="T1" fmla="*/ 0 h 21"/>
                <a:gd name="T2" fmla="*/ 10 w 186"/>
                <a:gd name="T3" fmla="*/ 0 h 21"/>
                <a:gd name="T4" fmla="*/ 0 w 186"/>
                <a:gd name="T5" fmla="*/ 10 h 21"/>
                <a:gd name="T6" fmla="*/ 10 w 186"/>
                <a:gd name="T7" fmla="*/ 21 h 21"/>
                <a:gd name="T8" fmla="*/ 175 w 186"/>
                <a:gd name="T9" fmla="*/ 21 h 21"/>
                <a:gd name="T10" fmla="*/ 186 w 186"/>
                <a:gd name="T11" fmla="*/ 10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5" y="0"/>
                    <a:pt x="0" y="5"/>
                    <a:pt x="0" y="10"/>
                  </a:cubicBezTo>
                  <a:cubicBezTo>
                    <a:pt x="0" y="16"/>
                    <a:pt x="5" y="21"/>
                    <a:pt x="10" y="21"/>
                  </a:cubicBezTo>
                  <a:cubicBezTo>
                    <a:pt x="175" y="21"/>
                    <a:pt x="175" y="21"/>
                    <a:pt x="175" y="21"/>
                  </a:cubicBezTo>
                  <a:cubicBezTo>
                    <a:pt x="181" y="21"/>
                    <a:pt x="186" y="16"/>
                    <a:pt x="186" y="10"/>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622301" y="1870076"/>
              <a:ext cx="700088" cy="79375"/>
            </a:xfrm>
            <a:custGeom>
              <a:avLst/>
              <a:gdLst>
                <a:gd name="T0" fmla="*/ 175 w 186"/>
                <a:gd name="T1" fmla="*/ 0 h 21"/>
                <a:gd name="T2" fmla="*/ 10 w 186"/>
                <a:gd name="T3" fmla="*/ 0 h 21"/>
                <a:gd name="T4" fmla="*/ 0 w 186"/>
                <a:gd name="T5" fmla="*/ 10 h 21"/>
                <a:gd name="T6" fmla="*/ 10 w 186"/>
                <a:gd name="T7" fmla="*/ 21 h 21"/>
                <a:gd name="T8" fmla="*/ 175 w 186"/>
                <a:gd name="T9" fmla="*/ 21 h 21"/>
                <a:gd name="T10" fmla="*/ 186 w 186"/>
                <a:gd name="T11" fmla="*/ 10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5" y="0"/>
                    <a:pt x="0" y="5"/>
                    <a:pt x="0" y="10"/>
                  </a:cubicBezTo>
                  <a:cubicBezTo>
                    <a:pt x="0" y="16"/>
                    <a:pt x="5" y="21"/>
                    <a:pt x="10" y="21"/>
                  </a:cubicBezTo>
                  <a:cubicBezTo>
                    <a:pt x="175" y="21"/>
                    <a:pt x="175" y="21"/>
                    <a:pt x="175" y="21"/>
                  </a:cubicBezTo>
                  <a:cubicBezTo>
                    <a:pt x="181" y="21"/>
                    <a:pt x="186" y="16"/>
                    <a:pt x="186" y="10"/>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622301" y="1636713"/>
              <a:ext cx="700088" cy="79375"/>
            </a:xfrm>
            <a:custGeom>
              <a:avLst/>
              <a:gdLst>
                <a:gd name="T0" fmla="*/ 175 w 186"/>
                <a:gd name="T1" fmla="*/ 0 h 21"/>
                <a:gd name="T2" fmla="*/ 10 w 186"/>
                <a:gd name="T3" fmla="*/ 0 h 21"/>
                <a:gd name="T4" fmla="*/ 0 w 186"/>
                <a:gd name="T5" fmla="*/ 11 h 21"/>
                <a:gd name="T6" fmla="*/ 10 w 186"/>
                <a:gd name="T7" fmla="*/ 21 h 21"/>
                <a:gd name="T8" fmla="*/ 175 w 186"/>
                <a:gd name="T9" fmla="*/ 21 h 21"/>
                <a:gd name="T10" fmla="*/ 186 w 186"/>
                <a:gd name="T11" fmla="*/ 11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5" y="0"/>
                    <a:pt x="0" y="5"/>
                    <a:pt x="0" y="11"/>
                  </a:cubicBezTo>
                  <a:cubicBezTo>
                    <a:pt x="0" y="16"/>
                    <a:pt x="5" y="21"/>
                    <a:pt x="10" y="21"/>
                  </a:cubicBezTo>
                  <a:cubicBezTo>
                    <a:pt x="175" y="21"/>
                    <a:pt x="175" y="21"/>
                    <a:pt x="175" y="21"/>
                  </a:cubicBezTo>
                  <a:cubicBezTo>
                    <a:pt x="181" y="21"/>
                    <a:pt x="186" y="16"/>
                    <a:pt x="186" y="11"/>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2"/>
            <p:cNvSpPr>
              <a:spLocks/>
            </p:cNvSpPr>
            <p:nvPr/>
          </p:nvSpPr>
          <p:spPr bwMode="auto">
            <a:xfrm>
              <a:off x="1477963" y="2103438"/>
              <a:ext cx="700088" cy="79375"/>
            </a:xfrm>
            <a:custGeom>
              <a:avLst/>
              <a:gdLst>
                <a:gd name="T0" fmla="*/ 175 w 186"/>
                <a:gd name="T1" fmla="*/ 0 h 21"/>
                <a:gd name="T2" fmla="*/ 10 w 186"/>
                <a:gd name="T3" fmla="*/ 0 h 21"/>
                <a:gd name="T4" fmla="*/ 0 w 186"/>
                <a:gd name="T5" fmla="*/ 10 h 21"/>
                <a:gd name="T6" fmla="*/ 10 w 186"/>
                <a:gd name="T7" fmla="*/ 21 h 21"/>
                <a:gd name="T8" fmla="*/ 175 w 186"/>
                <a:gd name="T9" fmla="*/ 21 h 21"/>
                <a:gd name="T10" fmla="*/ 186 w 186"/>
                <a:gd name="T11" fmla="*/ 10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4" y="0"/>
                    <a:pt x="0" y="5"/>
                    <a:pt x="0" y="10"/>
                  </a:cubicBezTo>
                  <a:cubicBezTo>
                    <a:pt x="0" y="16"/>
                    <a:pt x="4" y="21"/>
                    <a:pt x="10" y="21"/>
                  </a:cubicBezTo>
                  <a:cubicBezTo>
                    <a:pt x="175" y="21"/>
                    <a:pt x="175" y="21"/>
                    <a:pt x="175" y="21"/>
                  </a:cubicBezTo>
                  <a:cubicBezTo>
                    <a:pt x="181" y="21"/>
                    <a:pt x="186" y="16"/>
                    <a:pt x="186" y="10"/>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3"/>
            <p:cNvSpPr>
              <a:spLocks/>
            </p:cNvSpPr>
            <p:nvPr/>
          </p:nvSpPr>
          <p:spPr bwMode="auto">
            <a:xfrm>
              <a:off x="1477963" y="1870076"/>
              <a:ext cx="700088" cy="79375"/>
            </a:xfrm>
            <a:custGeom>
              <a:avLst/>
              <a:gdLst>
                <a:gd name="T0" fmla="*/ 175 w 186"/>
                <a:gd name="T1" fmla="*/ 0 h 21"/>
                <a:gd name="T2" fmla="*/ 10 w 186"/>
                <a:gd name="T3" fmla="*/ 0 h 21"/>
                <a:gd name="T4" fmla="*/ 0 w 186"/>
                <a:gd name="T5" fmla="*/ 10 h 21"/>
                <a:gd name="T6" fmla="*/ 10 w 186"/>
                <a:gd name="T7" fmla="*/ 21 h 21"/>
                <a:gd name="T8" fmla="*/ 175 w 186"/>
                <a:gd name="T9" fmla="*/ 21 h 21"/>
                <a:gd name="T10" fmla="*/ 186 w 186"/>
                <a:gd name="T11" fmla="*/ 10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4" y="0"/>
                    <a:pt x="0" y="5"/>
                    <a:pt x="0" y="10"/>
                  </a:cubicBezTo>
                  <a:cubicBezTo>
                    <a:pt x="0" y="16"/>
                    <a:pt x="4" y="21"/>
                    <a:pt x="10" y="21"/>
                  </a:cubicBezTo>
                  <a:cubicBezTo>
                    <a:pt x="175" y="21"/>
                    <a:pt x="175" y="21"/>
                    <a:pt x="175" y="21"/>
                  </a:cubicBezTo>
                  <a:cubicBezTo>
                    <a:pt x="181" y="21"/>
                    <a:pt x="186" y="16"/>
                    <a:pt x="186" y="10"/>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14"/>
            <p:cNvSpPr>
              <a:spLocks/>
            </p:cNvSpPr>
            <p:nvPr/>
          </p:nvSpPr>
          <p:spPr bwMode="auto">
            <a:xfrm>
              <a:off x="1477963" y="1636713"/>
              <a:ext cx="700088" cy="79375"/>
            </a:xfrm>
            <a:custGeom>
              <a:avLst/>
              <a:gdLst>
                <a:gd name="T0" fmla="*/ 175 w 186"/>
                <a:gd name="T1" fmla="*/ 0 h 21"/>
                <a:gd name="T2" fmla="*/ 10 w 186"/>
                <a:gd name="T3" fmla="*/ 0 h 21"/>
                <a:gd name="T4" fmla="*/ 0 w 186"/>
                <a:gd name="T5" fmla="*/ 11 h 21"/>
                <a:gd name="T6" fmla="*/ 10 w 186"/>
                <a:gd name="T7" fmla="*/ 21 h 21"/>
                <a:gd name="T8" fmla="*/ 175 w 186"/>
                <a:gd name="T9" fmla="*/ 21 h 21"/>
                <a:gd name="T10" fmla="*/ 186 w 186"/>
                <a:gd name="T11" fmla="*/ 11 h 21"/>
                <a:gd name="T12" fmla="*/ 175 w 18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86" h="21">
                  <a:moveTo>
                    <a:pt x="175" y="0"/>
                  </a:moveTo>
                  <a:cubicBezTo>
                    <a:pt x="10" y="0"/>
                    <a:pt x="10" y="0"/>
                    <a:pt x="10" y="0"/>
                  </a:cubicBezTo>
                  <a:cubicBezTo>
                    <a:pt x="4" y="0"/>
                    <a:pt x="0" y="5"/>
                    <a:pt x="0" y="11"/>
                  </a:cubicBezTo>
                  <a:cubicBezTo>
                    <a:pt x="0" y="16"/>
                    <a:pt x="4" y="21"/>
                    <a:pt x="10" y="21"/>
                  </a:cubicBezTo>
                  <a:cubicBezTo>
                    <a:pt x="175" y="21"/>
                    <a:pt x="175" y="21"/>
                    <a:pt x="175" y="21"/>
                  </a:cubicBezTo>
                  <a:cubicBezTo>
                    <a:pt x="181" y="21"/>
                    <a:pt x="186" y="16"/>
                    <a:pt x="186" y="11"/>
                  </a:cubicBezTo>
                  <a:cubicBezTo>
                    <a:pt x="186" y="5"/>
                    <a:pt x="181" y="0"/>
                    <a:pt x="17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
            <p:cNvSpPr>
              <a:spLocks/>
            </p:cNvSpPr>
            <p:nvPr/>
          </p:nvSpPr>
          <p:spPr bwMode="auto">
            <a:xfrm>
              <a:off x="622301" y="1169988"/>
              <a:ext cx="1555750" cy="77788"/>
            </a:xfrm>
            <a:custGeom>
              <a:avLst/>
              <a:gdLst>
                <a:gd name="T0" fmla="*/ 402 w 413"/>
                <a:gd name="T1" fmla="*/ 0 h 21"/>
                <a:gd name="T2" fmla="*/ 10 w 413"/>
                <a:gd name="T3" fmla="*/ 0 h 21"/>
                <a:gd name="T4" fmla="*/ 0 w 413"/>
                <a:gd name="T5" fmla="*/ 11 h 21"/>
                <a:gd name="T6" fmla="*/ 10 w 413"/>
                <a:gd name="T7" fmla="*/ 21 h 21"/>
                <a:gd name="T8" fmla="*/ 402 w 413"/>
                <a:gd name="T9" fmla="*/ 21 h 21"/>
                <a:gd name="T10" fmla="*/ 413 w 413"/>
                <a:gd name="T11" fmla="*/ 11 h 21"/>
                <a:gd name="T12" fmla="*/ 402 w 41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3" h="21">
                  <a:moveTo>
                    <a:pt x="402" y="0"/>
                  </a:moveTo>
                  <a:cubicBezTo>
                    <a:pt x="10" y="0"/>
                    <a:pt x="10" y="0"/>
                    <a:pt x="10" y="0"/>
                  </a:cubicBezTo>
                  <a:cubicBezTo>
                    <a:pt x="5" y="0"/>
                    <a:pt x="0" y="5"/>
                    <a:pt x="0" y="11"/>
                  </a:cubicBezTo>
                  <a:cubicBezTo>
                    <a:pt x="0" y="16"/>
                    <a:pt x="5" y="21"/>
                    <a:pt x="10" y="21"/>
                  </a:cubicBezTo>
                  <a:cubicBezTo>
                    <a:pt x="402" y="21"/>
                    <a:pt x="402" y="21"/>
                    <a:pt x="402" y="21"/>
                  </a:cubicBezTo>
                  <a:cubicBezTo>
                    <a:pt x="408" y="21"/>
                    <a:pt x="413" y="16"/>
                    <a:pt x="413" y="11"/>
                  </a:cubicBezTo>
                  <a:cubicBezTo>
                    <a:pt x="413" y="5"/>
                    <a:pt x="408" y="0"/>
                    <a:pt x="40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6"/>
            <p:cNvSpPr>
              <a:spLocks/>
            </p:cNvSpPr>
            <p:nvPr/>
          </p:nvSpPr>
          <p:spPr bwMode="auto">
            <a:xfrm>
              <a:off x="622301" y="1403351"/>
              <a:ext cx="1555750" cy="79375"/>
            </a:xfrm>
            <a:custGeom>
              <a:avLst/>
              <a:gdLst>
                <a:gd name="T0" fmla="*/ 402 w 413"/>
                <a:gd name="T1" fmla="*/ 0 h 21"/>
                <a:gd name="T2" fmla="*/ 10 w 413"/>
                <a:gd name="T3" fmla="*/ 0 h 21"/>
                <a:gd name="T4" fmla="*/ 0 w 413"/>
                <a:gd name="T5" fmla="*/ 11 h 21"/>
                <a:gd name="T6" fmla="*/ 10 w 413"/>
                <a:gd name="T7" fmla="*/ 21 h 21"/>
                <a:gd name="T8" fmla="*/ 402 w 413"/>
                <a:gd name="T9" fmla="*/ 21 h 21"/>
                <a:gd name="T10" fmla="*/ 413 w 413"/>
                <a:gd name="T11" fmla="*/ 11 h 21"/>
                <a:gd name="T12" fmla="*/ 402 w 41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3" h="21">
                  <a:moveTo>
                    <a:pt x="402" y="0"/>
                  </a:moveTo>
                  <a:cubicBezTo>
                    <a:pt x="10" y="0"/>
                    <a:pt x="10" y="0"/>
                    <a:pt x="10" y="0"/>
                  </a:cubicBezTo>
                  <a:cubicBezTo>
                    <a:pt x="5" y="0"/>
                    <a:pt x="0" y="5"/>
                    <a:pt x="0" y="11"/>
                  </a:cubicBezTo>
                  <a:cubicBezTo>
                    <a:pt x="0" y="16"/>
                    <a:pt x="5" y="21"/>
                    <a:pt x="10" y="21"/>
                  </a:cubicBezTo>
                  <a:cubicBezTo>
                    <a:pt x="402" y="21"/>
                    <a:pt x="402" y="21"/>
                    <a:pt x="402" y="21"/>
                  </a:cubicBezTo>
                  <a:cubicBezTo>
                    <a:pt x="408" y="21"/>
                    <a:pt x="413" y="16"/>
                    <a:pt x="413" y="11"/>
                  </a:cubicBezTo>
                  <a:cubicBezTo>
                    <a:pt x="413" y="5"/>
                    <a:pt x="408" y="0"/>
                    <a:pt x="40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7"/>
            <p:cNvSpPr>
              <a:spLocks noEditPoints="1"/>
            </p:cNvSpPr>
            <p:nvPr/>
          </p:nvSpPr>
          <p:spPr bwMode="auto">
            <a:xfrm>
              <a:off x="622301" y="317501"/>
              <a:ext cx="700088" cy="696913"/>
            </a:xfrm>
            <a:custGeom>
              <a:avLst/>
              <a:gdLst>
                <a:gd name="T0" fmla="*/ 21 w 186"/>
                <a:gd name="T1" fmla="*/ 185 h 185"/>
                <a:gd name="T2" fmla="*/ 165 w 186"/>
                <a:gd name="T3" fmla="*/ 185 h 185"/>
                <a:gd name="T4" fmla="*/ 186 w 186"/>
                <a:gd name="T5" fmla="*/ 164 h 185"/>
                <a:gd name="T6" fmla="*/ 186 w 186"/>
                <a:gd name="T7" fmla="*/ 20 h 185"/>
                <a:gd name="T8" fmla="*/ 165 w 186"/>
                <a:gd name="T9" fmla="*/ 0 h 185"/>
                <a:gd name="T10" fmla="*/ 21 w 186"/>
                <a:gd name="T11" fmla="*/ 0 h 185"/>
                <a:gd name="T12" fmla="*/ 0 w 186"/>
                <a:gd name="T13" fmla="*/ 20 h 185"/>
                <a:gd name="T14" fmla="*/ 0 w 186"/>
                <a:gd name="T15" fmla="*/ 164 h 185"/>
                <a:gd name="T16" fmla="*/ 21 w 186"/>
                <a:gd name="T17" fmla="*/ 185 h 185"/>
                <a:gd name="T18" fmla="*/ 41 w 186"/>
                <a:gd name="T19" fmla="*/ 41 h 185"/>
                <a:gd name="T20" fmla="*/ 144 w 186"/>
                <a:gd name="T21" fmla="*/ 41 h 185"/>
                <a:gd name="T22" fmla="*/ 144 w 186"/>
                <a:gd name="T23" fmla="*/ 144 h 185"/>
                <a:gd name="T24" fmla="*/ 41 w 186"/>
                <a:gd name="T25" fmla="*/ 144 h 185"/>
                <a:gd name="T26" fmla="*/ 41 w 186"/>
                <a:gd name="T27" fmla="*/ 4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185">
                  <a:moveTo>
                    <a:pt x="21" y="185"/>
                  </a:moveTo>
                  <a:cubicBezTo>
                    <a:pt x="165" y="185"/>
                    <a:pt x="165" y="185"/>
                    <a:pt x="165" y="185"/>
                  </a:cubicBezTo>
                  <a:cubicBezTo>
                    <a:pt x="176" y="185"/>
                    <a:pt x="186" y="176"/>
                    <a:pt x="186" y="164"/>
                  </a:cubicBezTo>
                  <a:cubicBezTo>
                    <a:pt x="186" y="20"/>
                    <a:pt x="186" y="20"/>
                    <a:pt x="186" y="20"/>
                  </a:cubicBezTo>
                  <a:cubicBezTo>
                    <a:pt x="186" y="9"/>
                    <a:pt x="176" y="0"/>
                    <a:pt x="165" y="0"/>
                  </a:cubicBezTo>
                  <a:cubicBezTo>
                    <a:pt x="21" y="0"/>
                    <a:pt x="21" y="0"/>
                    <a:pt x="21" y="0"/>
                  </a:cubicBezTo>
                  <a:cubicBezTo>
                    <a:pt x="9" y="0"/>
                    <a:pt x="0" y="9"/>
                    <a:pt x="0" y="20"/>
                  </a:cubicBezTo>
                  <a:cubicBezTo>
                    <a:pt x="0" y="164"/>
                    <a:pt x="0" y="164"/>
                    <a:pt x="0" y="164"/>
                  </a:cubicBezTo>
                  <a:cubicBezTo>
                    <a:pt x="0" y="176"/>
                    <a:pt x="9" y="185"/>
                    <a:pt x="21" y="185"/>
                  </a:cubicBezTo>
                  <a:close/>
                  <a:moveTo>
                    <a:pt x="41" y="41"/>
                  </a:moveTo>
                  <a:cubicBezTo>
                    <a:pt x="144" y="41"/>
                    <a:pt x="144" y="41"/>
                    <a:pt x="144" y="41"/>
                  </a:cubicBezTo>
                  <a:cubicBezTo>
                    <a:pt x="144" y="144"/>
                    <a:pt x="144" y="144"/>
                    <a:pt x="144" y="144"/>
                  </a:cubicBezTo>
                  <a:cubicBezTo>
                    <a:pt x="41" y="144"/>
                    <a:pt x="41" y="144"/>
                    <a:pt x="41" y="144"/>
                  </a:cubicBezTo>
                  <a:lnTo>
                    <a:pt x="41"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9708433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right)">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barn(outVertical)">
                                      <p:cBhvr>
                                        <p:cTn id="15" dur="1000"/>
                                        <p:tgtEl>
                                          <p:spTgt spid="4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par>
                          <p:cTn id="19" fill="hold">
                            <p:stCondLst>
                              <p:cond delay="2000"/>
                            </p:stCondLst>
                            <p:childTnLst>
                              <p:par>
                                <p:cTn id="20" presetID="22" presetClass="entr" presetSubtype="4" fill="hold" nodeType="after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wipe(down)">
                                      <p:cBhvr>
                                        <p:cTn id="22" dur="500"/>
                                        <p:tgtEl>
                                          <p:spTgt spid="6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3000"/>
                            </p:stCondLst>
                            <p:childTnLst>
                              <p:par>
                                <p:cTn id="28" presetID="22" presetClass="entr" presetSubtype="1" fill="hold"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up)">
                                      <p:cBhvr>
                                        <p:cTn id="30" dur="500"/>
                                        <p:tgtEl>
                                          <p:spTgt spid="14"/>
                                        </p:tgtEl>
                                      </p:cBhvr>
                                    </p:animEffect>
                                  </p:childTnLst>
                                </p:cTn>
                              </p:par>
                            </p:childTnLst>
                          </p:cTn>
                        </p:par>
                        <p:par>
                          <p:cTn id="31" fill="hold">
                            <p:stCondLst>
                              <p:cond delay="3500"/>
                            </p:stCondLst>
                            <p:childTnLst>
                              <p:par>
                                <p:cTn id="32" presetID="22" presetClass="entr" presetSubtype="8"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left)">
                                      <p:cBhvr>
                                        <p:cTn id="34" dur="500"/>
                                        <p:tgtEl>
                                          <p:spTgt spid="15"/>
                                        </p:tgtEl>
                                      </p:cBhvr>
                                    </p:animEffect>
                                  </p:childTnLst>
                                </p:cTn>
                              </p:par>
                            </p:childTnLst>
                          </p:cTn>
                        </p:par>
                        <p:par>
                          <p:cTn id="35" fill="hold">
                            <p:stCondLst>
                              <p:cond delay="4000"/>
                            </p:stCondLst>
                            <p:childTnLst>
                              <p:par>
                                <p:cTn id="36" presetID="16" presetClass="entr" presetSubtype="37" fill="hold" nodeType="after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barn(outVertical)">
                                      <p:cBhvr>
                                        <p:cTn id="38" dur="1000"/>
                                        <p:tgtEl>
                                          <p:spTgt spid="4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500"/>
                                        <p:tgtEl>
                                          <p:spTgt spid="5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fade">
                                      <p:cBhvr>
                                        <p:cTn id="49" dur="500"/>
                                        <p:tgtEl>
                                          <p:spTgt spid="50"/>
                                        </p:tgtEl>
                                      </p:cBhvr>
                                    </p:animEffect>
                                  </p:childTnLst>
                                </p:cTn>
                              </p:par>
                            </p:childTnLst>
                          </p:cTn>
                        </p:par>
                        <p:par>
                          <p:cTn id="50" fill="hold">
                            <p:stCondLst>
                              <p:cond delay="6000"/>
                            </p:stCondLst>
                            <p:childTnLst>
                              <p:par>
                                <p:cTn id="51" presetID="22" presetClass="entr" presetSubtype="1"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wipe(up)">
                                      <p:cBhvr>
                                        <p:cTn id="53" dur="500"/>
                                        <p:tgtEl>
                                          <p:spTgt spid="18"/>
                                        </p:tgtEl>
                                      </p:cBhvr>
                                    </p:animEffect>
                                  </p:childTnLst>
                                </p:cTn>
                              </p:par>
                            </p:childTnLst>
                          </p:cTn>
                        </p:par>
                        <p:par>
                          <p:cTn id="54" fill="hold">
                            <p:stCondLst>
                              <p:cond delay="6500"/>
                            </p:stCondLst>
                            <p:childTnLst>
                              <p:par>
                                <p:cTn id="55" presetID="22" presetClass="entr" presetSubtype="2" fill="hold" nodeType="afterEffect">
                                  <p:stCondLst>
                                    <p:cond delay="0"/>
                                  </p:stCondLst>
                                  <p:childTnLst>
                                    <p:set>
                                      <p:cBhvr>
                                        <p:cTn id="56" dur="1" fill="hold">
                                          <p:stCondLst>
                                            <p:cond delay="0"/>
                                          </p:stCondLst>
                                        </p:cTn>
                                        <p:tgtEl>
                                          <p:spTgt spid="70"/>
                                        </p:tgtEl>
                                        <p:attrNameLst>
                                          <p:attrName>style.visibility</p:attrName>
                                        </p:attrNameLst>
                                      </p:cBhvr>
                                      <p:to>
                                        <p:strVal val="visible"/>
                                      </p:to>
                                    </p:set>
                                    <p:animEffect transition="in" filter="wipe(right)">
                                      <p:cBhvr>
                                        <p:cTn id="57" dur="500"/>
                                        <p:tgtEl>
                                          <p:spTgt spid="70"/>
                                        </p:tgtEl>
                                      </p:cBhvr>
                                    </p:animEffect>
                                  </p:childTnLst>
                                </p:cTn>
                              </p:par>
                            </p:childTnLst>
                          </p:cTn>
                        </p:par>
                        <p:par>
                          <p:cTn id="58" fill="hold">
                            <p:stCondLst>
                              <p:cond delay="7000"/>
                            </p:stCondLst>
                            <p:childTnLst>
                              <p:par>
                                <p:cTn id="59" presetID="16" presetClass="entr" presetSubtype="37" fill="hold"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barn(outVertical)">
                                      <p:cBhvr>
                                        <p:cTn id="61" dur="1000"/>
                                        <p:tgtEl>
                                          <p:spTgt spid="7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3"/>
                                        </p:tgtEl>
                                        <p:attrNameLst>
                                          <p:attrName>style.visibility</p:attrName>
                                        </p:attrNameLst>
                                      </p:cBhvr>
                                      <p:to>
                                        <p:strVal val="visible"/>
                                      </p:to>
                                    </p:set>
                                    <p:animEffect transition="in" filter="fade">
                                      <p:cBhvr>
                                        <p:cTn id="64" dur="500"/>
                                        <p:tgtEl>
                                          <p:spTgt spid="73"/>
                                        </p:tgtEl>
                                      </p:cBhvr>
                                    </p:animEffect>
                                  </p:childTnLst>
                                </p:cTn>
                              </p:par>
                            </p:childTnLst>
                          </p:cTn>
                        </p:par>
                        <p:par>
                          <p:cTn id="65" fill="hold">
                            <p:stCondLst>
                              <p:cond delay="8000"/>
                            </p:stCondLst>
                            <p:childTnLst>
                              <p:par>
                                <p:cTn id="66" presetID="22" presetClass="entr" presetSubtype="4" fill="hold" nodeType="afterEffect">
                                  <p:stCondLst>
                                    <p:cond delay="0"/>
                                  </p:stCondLst>
                                  <p:childTnLst>
                                    <p:set>
                                      <p:cBhvr>
                                        <p:cTn id="67" dur="1" fill="hold">
                                          <p:stCondLst>
                                            <p:cond delay="0"/>
                                          </p:stCondLst>
                                        </p:cTn>
                                        <p:tgtEl>
                                          <p:spTgt spid="78"/>
                                        </p:tgtEl>
                                        <p:attrNameLst>
                                          <p:attrName>style.visibility</p:attrName>
                                        </p:attrNameLst>
                                      </p:cBhvr>
                                      <p:to>
                                        <p:strVal val="visible"/>
                                      </p:to>
                                    </p:set>
                                    <p:animEffect transition="in" filter="wipe(down)">
                                      <p:cBhvr>
                                        <p:cTn id="68" dur="500"/>
                                        <p:tgtEl>
                                          <p:spTgt spid="78"/>
                                        </p:tgtEl>
                                      </p:cBhvr>
                                    </p:animEffect>
                                  </p:childTnLst>
                                </p:cTn>
                              </p:par>
                            </p:childTnLst>
                          </p:cTn>
                        </p:par>
                        <p:par>
                          <p:cTn id="69" fill="hold">
                            <p:stCondLst>
                              <p:cond delay="8500"/>
                            </p:stCondLst>
                            <p:childTnLst>
                              <p:par>
                                <p:cTn id="70" presetID="10" presetClass="entr" presetSubtype="0" fill="hold" grpId="0" nodeType="afterEffect">
                                  <p:stCondLst>
                                    <p:cond delay="0"/>
                                  </p:stCondLst>
                                  <p:childTnLst>
                                    <p:set>
                                      <p:cBhvr>
                                        <p:cTn id="71" dur="1" fill="hold">
                                          <p:stCondLst>
                                            <p:cond delay="0"/>
                                          </p:stCondLst>
                                        </p:cTn>
                                        <p:tgtEl>
                                          <p:spTgt spid="77"/>
                                        </p:tgtEl>
                                        <p:attrNameLst>
                                          <p:attrName>style.visibility</p:attrName>
                                        </p:attrNameLst>
                                      </p:cBhvr>
                                      <p:to>
                                        <p:strVal val="visible"/>
                                      </p:to>
                                    </p:set>
                                    <p:animEffect transition="in" filter="fade">
                                      <p:cBhvr>
                                        <p:cTn id="72" dur="500"/>
                                        <p:tgtEl>
                                          <p:spTgt spid="77"/>
                                        </p:tgtEl>
                                      </p:cBhvr>
                                    </p:animEffect>
                                  </p:childTnLst>
                                </p:cTn>
                              </p:par>
                            </p:childTnLst>
                          </p:cTn>
                        </p:par>
                        <p:par>
                          <p:cTn id="73" fill="hold">
                            <p:stCondLst>
                              <p:cond delay="9000"/>
                            </p:stCondLst>
                            <p:childTnLst>
                              <p:par>
                                <p:cTn id="74" presetID="22" presetClass="entr" presetSubtype="1" fill="hold"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up)">
                                      <p:cBhvr>
                                        <p:cTn id="76" dur="500"/>
                                        <p:tgtEl>
                                          <p:spTgt spid="34"/>
                                        </p:tgtEl>
                                      </p:cBhvr>
                                    </p:animEffect>
                                  </p:childTnLst>
                                </p:cTn>
                              </p:par>
                            </p:childTnLst>
                          </p:cTn>
                        </p:par>
                        <p:par>
                          <p:cTn id="77" fill="hold">
                            <p:stCondLst>
                              <p:cond delay="9500"/>
                            </p:stCondLst>
                            <p:childTnLst>
                              <p:par>
                                <p:cTn id="78" presetID="22" presetClass="entr" presetSubtype="8"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left)">
                                      <p:cBhvr>
                                        <p:cTn id="80" dur="500"/>
                                        <p:tgtEl>
                                          <p:spTgt spid="35"/>
                                        </p:tgtEl>
                                      </p:cBhvr>
                                    </p:animEffect>
                                  </p:childTnLst>
                                </p:cTn>
                              </p:par>
                            </p:childTnLst>
                          </p:cTn>
                        </p:par>
                        <p:par>
                          <p:cTn id="81" fill="hold">
                            <p:stCondLst>
                              <p:cond delay="10000"/>
                            </p:stCondLst>
                            <p:childTnLst>
                              <p:par>
                                <p:cTn id="82" presetID="16" presetClass="entr" presetSubtype="37" fill="hold" nodeType="afterEffect">
                                  <p:stCondLst>
                                    <p:cond delay="0"/>
                                  </p:stCondLst>
                                  <p:childTnLst>
                                    <p:set>
                                      <p:cBhvr>
                                        <p:cTn id="83" dur="1" fill="hold">
                                          <p:stCondLst>
                                            <p:cond delay="0"/>
                                          </p:stCondLst>
                                        </p:cTn>
                                        <p:tgtEl>
                                          <p:spTgt spid="55"/>
                                        </p:tgtEl>
                                        <p:attrNameLst>
                                          <p:attrName>style.visibility</p:attrName>
                                        </p:attrNameLst>
                                      </p:cBhvr>
                                      <p:to>
                                        <p:strVal val="visible"/>
                                      </p:to>
                                    </p:set>
                                    <p:animEffect transition="in" filter="barn(outVertical)">
                                      <p:cBhvr>
                                        <p:cTn id="84" dur="1000"/>
                                        <p:tgtEl>
                                          <p:spTgt spid="5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46"/>
                                        </p:tgtEl>
                                        <p:attrNameLst>
                                          <p:attrName>style.visibility</p:attrName>
                                        </p:attrNameLst>
                                      </p:cBhvr>
                                      <p:to>
                                        <p:strVal val="visible"/>
                                      </p:to>
                                    </p:set>
                                    <p:animEffect transition="in" filter="fade">
                                      <p:cBhvr>
                                        <p:cTn id="87" dur="500"/>
                                        <p:tgtEl>
                                          <p:spTgt spid="46"/>
                                        </p:tgtEl>
                                      </p:cBhvr>
                                    </p:animEffect>
                                  </p:childTnLst>
                                </p:cTn>
                              </p:par>
                            </p:childTnLst>
                          </p:cTn>
                        </p:par>
                        <p:par>
                          <p:cTn id="88" fill="hold">
                            <p:stCondLst>
                              <p:cond delay="110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childTnLst>
                          </p:cTn>
                        </p:par>
                        <p:par>
                          <p:cTn id="92" fill="hold">
                            <p:stCondLst>
                              <p:cond delay="11500"/>
                            </p:stCondLst>
                            <p:childTnLst>
                              <p:par>
                                <p:cTn id="93" presetID="53" presetClass="entr" presetSubtype="16" fill="hold" nodeType="afterEffect">
                                  <p:stCondLst>
                                    <p:cond delay="0"/>
                                  </p:stCondLst>
                                  <p:childTnLst>
                                    <p:set>
                                      <p:cBhvr>
                                        <p:cTn id="94" dur="1" fill="hold">
                                          <p:stCondLst>
                                            <p:cond delay="0"/>
                                          </p:stCondLst>
                                        </p:cTn>
                                        <p:tgtEl>
                                          <p:spTgt spid="81"/>
                                        </p:tgtEl>
                                        <p:attrNameLst>
                                          <p:attrName>style.visibility</p:attrName>
                                        </p:attrNameLst>
                                      </p:cBhvr>
                                      <p:to>
                                        <p:strVal val="visible"/>
                                      </p:to>
                                    </p:set>
                                    <p:anim calcmode="lin" valueType="num">
                                      <p:cBhvr>
                                        <p:cTn id="95" dur="500" fill="hold"/>
                                        <p:tgtEl>
                                          <p:spTgt spid="81"/>
                                        </p:tgtEl>
                                        <p:attrNameLst>
                                          <p:attrName>ppt_w</p:attrName>
                                        </p:attrNameLst>
                                      </p:cBhvr>
                                      <p:tavLst>
                                        <p:tav tm="0">
                                          <p:val>
                                            <p:fltVal val="0"/>
                                          </p:val>
                                        </p:tav>
                                        <p:tav tm="100000">
                                          <p:val>
                                            <p:strVal val="#ppt_w"/>
                                          </p:val>
                                        </p:tav>
                                      </p:tavLst>
                                    </p:anim>
                                    <p:anim calcmode="lin" valueType="num">
                                      <p:cBhvr>
                                        <p:cTn id="96" dur="500" fill="hold"/>
                                        <p:tgtEl>
                                          <p:spTgt spid="81"/>
                                        </p:tgtEl>
                                        <p:attrNameLst>
                                          <p:attrName>ppt_h</p:attrName>
                                        </p:attrNameLst>
                                      </p:cBhvr>
                                      <p:tavLst>
                                        <p:tav tm="0">
                                          <p:val>
                                            <p:fltVal val="0"/>
                                          </p:val>
                                        </p:tav>
                                        <p:tav tm="100000">
                                          <p:val>
                                            <p:strVal val="#ppt_h"/>
                                          </p:val>
                                        </p:tav>
                                      </p:tavLst>
                                    </p:anim>
                                    <p:animEffect transition="in" filter="fade">
                                      <p:cBhvr>
                                        <p:cTn id="97" dur="500"/>
                                        <p:tgtEl>
                                          <p:spTgt spid="81"/>
                                        </p:tgtEl>
                                      </p:cBhvr>
                                    </p:animEffect>
                                  </p:childTnLst>
                                </p:cTn>
                              </p:par>
                            </p:childTnLst>
                          </p:cTn>
                        </p:par>
                        <p:par>
                          <p:cTn id="98" fill="hold">
                            <p:stCondLst>
                              <p:cond delay="12000"/>
                            </p:stCondLst>
                            <p:childTnLst>
                              <p:par>
                                <p:cTn id="99" presetID="22" presetClass="entr" presetSubtype="1" fill="hold" nodeType="after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wipe(up)">
                                      <p:cBhvr>
                                        <p:cTn id="10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P spid="49" grpId="0"/>
      <p:bldP spid="50" grpId="0"/>
      <p:bldP spid="46" grpId="0"/>
      <p:bldP spid="59" grpId="0"/>
      <p:bldP spid="73" grpId="0"/>
      <p:bldP spid="7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13"/>
          <p:cNvSpPr>
            <a:spLocks/>
          </p:cNvSpPr>
          <p:nvPr/>
        </p:nvSpPr>
        <p:spPr bwMode="auto">
          <a:xfrm>
            <a:off x="10164502" y="5408103"/>
            <a:ext cx="2027498" cy="1482489"/>
          </a:xfrm>
          <a:custGeom>
            <a:avLst/>
            <a:gdLst>
              <a:gd name="T0" fmla="*/ 1230 w 1276"/>
              <a:gd name="T1" fmla="*/ 748 h 933"/>
              <a:gd name="T2" fmla="*/ 1221 w 1276"/>
              <a:gd name="T3" fmla="*/ 748 h 933"/>
              <a:gd name="T4" fmla="*/ 1206 w 1276"/>
              <a:gd name="T5" fmla="*/ 748 h 933"/>
              <a:gd name="T6" fmla="*/ 1211 w 1276"/>
              <a:gd name="T7" fmla="*/ 216 h 933"/>
              <a:gd name="T8" fmla="*/ 1218 w 1276"/>
              <a:gd name="T9" fmla="*/ 216 h 933"/>
              <a:gd name="T10" fmla="*/ 1221 w 1276"/>
              <a:gd name="T11" fmla="*/ 214 h 933"/>
              <a:gd name="T12" fmla="*/ 1218 w 1276"/>
              <a:gd name="T13" fmla="*/ 185 h 933"/>
              <a:gd name="T14" fmla="*/ 1206 w 1276"/>
              <a:gd name="T15" fmla="*/ 182 h 933"/>
              <a:gd name="T16" fmla="*/ 1192 w 1276"/>
              <a:gd name="T17" fmla="*/ 180 h 933"/>
              <a:gd name="T18" fmla="*/ 1182 w 1276"/>
              <a:gd name="T19" fmla="*/ 0 h 933"/>
              <a:gd name="T20" fmla="*/ 1172 w 1276"/>
              <a:gd name="T21" fmla="*/ 180 h 933"/>
              <a:gd name="T22" fmla="*/ 1158 w 1276"/>
              <a:gd name="T23" fmla="*/ 180 h 933"/>
              <a:gd name="T24" fmla="*/ 1143 w 1276"/>
              <a:gd name="T25" fmla="*/ 182 h 933"/>
              <a:gd name="T26" fmla="*/ 1141 w 1276"/>
              <a:gd name="T27" fmla="*/ 212 h 933"/>
              <a:gd name="T28" fmla="*/ 1143 w 1276"/>
              <a:gd name="T29" fmla="*/ 214 h 933"/>
              <a:gd name="T30" fmla="*/ 1151 w 1276"/>
              <a:gd name="T31" fmla="*/ 214 h 933"/>
              <a:gd name="T32" fmla="*/ 1071 w 1276"/>
              <a:gd name="T33" fmla="*/ 659 h 933"/>
              <a:gd name="T34" fmla="*/ 659 w 1276"/>
              <a:gd name="T35" fmla="*/ 496 h 933"/>
              <a:gd name="T36" fmla="*/ 666 w 1276"/>
              <a:gd name="T37" fmla="*/ 491 h 933"/>
              <a:gd name="T38" fmla="*/ 611 w 1276"/>
              <a:gd name="T39" fmla="*/ 430 h 933"/>
              <a:gd name="T40" fmla="*/ 620 w 1276"/>
              <a:gd name="T41" fmla="*/ 425 h 933"/>
              <a:gd name="T42" fmla="*/ 606 w 1276"/>
              <a:gd name="T43" fmla="*/ 420 h 933"/>
              <a:gd name="T44" fmla="*/ 608 w 1276"/>
              <a:gd name="T45" fmla="*/ 406 h 933"/>
              <a:gd name="T46" fmla="*/ 606 w 1276"/>
              <a:gd name="T47" fmla="*/ 389 h 933"/>
              <a:gd name="T48" fmla="*/ 594 w 1276"/>
              <a:gd name="T49" fmla="*/ 379 h 933"/>
              <a:gd name="T50" fmla="*/ 586 w 1276"/>
              <a:gd name="T51" fmla="*/ 377 h 933"/>
              <a:gd name="T52" fmla="*/ 569 w 1276"/>
              <a:gd name="T53" fmla="*/ 377 h 933"/>
              <a:gd name="T54" fmla="*/ 562 w 1276"/>
              <a:gd name="T55" fmla="*/ 379 h 933"/>
              <a:gd name="T56" fmla="*/ 552 w 1276"/>
              <a:gd name="T57" fmla="*/ 391 h 933"/>
              <a:gd name="T58" fmla="*/ 548 w 1276"/>
              <a:gd name="T59" fmla="*/ 399 h 933"/>
              <a:gd name="T60" fmla="*/ 548 w 1276"/>
              <a:gd name="T61" fmla="*/ 413 h 933"/>
              <a:gd name="T62" fmla="*/ 552 w 1276"/>
              <a:gd name="T63" fmla="*/ 423 h 933"/>
              <a:gd name="T64" fmla="*/ 538 w 1276"/>
              <a:gd name="T65" fmla="*/ 425 h 933"/>
              <a:gd name="T66" fmla="*/ 548 w 1276"/>
              <a:gd name="T67" fmla="*/ 430 h 933"/>
              <a:gd name="T68" fmla="*/ 519 w 1276"/>
              <a:gd name="T69" fmla="*/ 491 h 933"/>
              <a:gd name="T70" fmla="*/ 412 w 1276"/>
              <a:gd name="T71" fmla="*/ 491 h 933"/>
              <a:gd name="T72" fmla="*/ 402 w 1276"/>
              <a:gd name="T73" fmla="*/ 491 h 933"/>
              <a:gd name="T74" fmla="*/ 359 w 1276"/>
              <a:gd name="T75" fmla="*/ 464 h 933"/>
              <a:gd name="T76" fmla="*/ 366 w 1276"/>
              <a:gd name="T77" fmla="*/ 459 h 933"/>
              <a:gd name="T78" fmla="*/ 204 w 1276"/>
              <a:gd name="T79" fmla="*/ 447 h 933"/>
              <a:gd name="T80" fmla="*/ 194 w 1276"/>
              <a:gd name="T81" fmla="*/ 416 h 933"/>
              <a:gd name="T82" fmla="*/ 177 w 1276"/>
              <a:gd name="T83" fmla="*/ 391 h 933"/>
              <a:gd name="T84" fmla="*/ 155 w 1276"/>
              <a:gd name="T85" fmla="*/ 369 h 933"/>
              <a:gd name="T86" fmla="*/ 141 w 1276"/>
              <a:gd name="T87" fmla="*/ 360 h 933"/>
              <a:gd name="T88" fmla="*/ 114 w 1276"/>
              <a:gd name="T89" fmla="*/ 350 h 933"/>
              <a:gd name="T90" fmla="*/ 112 w 1276"/>
              <a:gd name="T91" fmla="*/ 348 h 933"/>
              <a:gd name="T92" fmla="*/ 97 w 1276"/>
              <a:gd name="T93" fmla="*/ 345 h 933"/>
              <a:gd name="T94" fmla="*/ 92 w 1276"/>
              <a:gd name="T95" fmla="*/ 345 h 933"/>
              <a:gd name="T96" fmla="*/ 88 w 1276"/>
              <a:gd name="T97" fmla="*/ 345 h 933"/>
              <a:gd name="T98" fmla="*/ 78 w 1276"/>
              <a:gd name="T99" fmla="*/ 263 h 933"/>
              <a:gd name="T100" fmla="*/ 73 w 1276"/>
              <a:gd name="T101" fmla="*/ 345 h 933"/>
              <a:gd name="T102" fmla="*/ 68 w 1276"/>
              <a:gd name="T103" fmla="*/ 345 h 933"/>
              <a:gd name="T104" fmla="*/ 51 w 1276"/>
              <a:gd name="T105" fmla="*/ 348 h 933"/>
              <a:gd name="T106" fmla="*/ 51 w 1276"/>
              <a:gd name="T107" fmla="*/ 348 h 933"/>
              <a:gd name="T108" fmla="*/ 37 w 1276"/>
              <a:gd name="T109" fmla="*/ 355 h 933"/>
              <a:gd name="T110" fmla="*/ 22 w 1276"/>
              <a:gd name="T111" fmla="*/ 360 h 933"/>
              <a:gd name="T112" fmla="*/ 0 w 1276"/>
              <a:gd name="T113" fmla="*/ 374 h 933"/>
              <a:gd name="T114" fmla="*/ 1276 w 1276"/>
              <a:gd name="T115" fmla="*/ 933 h 933"/>
              <a:gd name="T116" fmla="*/ 1233 w 1276"/>
              <a:gd name="T117" fmla="*/ 739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6" h="933">
                <a:moveTo>
                  <a:pt x="1233" y="746"/>
                </a:moveTo>
                <a:lnTo>
                  <a:pt x="1230" y="748"/>
                </a:lnTo>
                <a:lnTo>
                  <a:pt x="1228" y="748"/>
                </a:lnTo>
                <a:lnTo>
                  <a:pt x="1221" y="748"/>
                </a:lnTo>
                <a:lnTo>
                  <a:pt x="1216" y="748"/>
                </a:lnTo>
                <a:lnTo>
                  <a:pt x="1206" y="748"/>
                </a:lnTo>
                <a:lnTo>
                  <a:pt x="1206" y="741"/>
                </a:lnTo>
                <a:lnTo>
                  <a:pt x="1211" y="216"/>
                </a:lnTo>
                <a:lnTo>
                  <a:pt x="1213" y="216"/>
                </a:lnTo>
                <a:lnTo>
                  <a:pt x="1218" y="216"/>
                </a:lnTo>
                <a:lnTo>
                  <a:pt x="1221" y="214"/>
                </a:lnTo>
                <a:lnTo>
                  <a:pt x="1221" y="214"/>
                </a:lnTo>
                <a:lnTo>
                  <a:pt x="1221" y="185"/>
                </a:lnTo>
                <a:lnTo>
                  <a:pt x="1218" y="185"/>
                </a:lnTo>
                <a:lnTo>
                  <a:pt x="1213" y="182"/>
                </a:lnTo>
                <a:lnTo>
                  <a:pt x="1206" y="182"/>
                </a:lnTo>
                <a:lnTo>
                  <a:pt x="1197" y="180"/>
                </a:lnTo>
                <a:lnTo>
                  <a:pt x="1192" y="180"/>
                </a:lnTo>
                <a:lnTo>
                  <a:pt x="1192" y="93"/>
                </a:lnTo>
                <a:lnTo>
                  <a:pt x="1182" y="0"/>
                </a:lnTo>
                <a:lnTo>
                  <a:pt x="1175" y="90"/>
                </a:lnTo>
                <a:lnTo>
                  <a:pt x="1172" y="180"/>
                </a:lnTo>
                <a:lnTo>
                  <a:pt x="1165" y="180"/>
                </a:lnTo>
                <a:lnTo>
                  <a:pt x="1158" y="180"/>
                </a:lnTo>
                <a:lnTo>
                  <a:pt x="1151" y="180"/>
                </a:lnTo>
                <a:lnTo>
                  <a:pt x="1143" y="182"/>
                </a:lnTo>
                <a:lnTo>
                  <a:pt x="1141" y="182"/>
                </a:lnTo>
                <a:lnTo>
                  <a:pt x="1141" y="212"/>
                </a:lnTo>
                <a:lnTo>
                  <a:pt x="1141" y="212"/>
                </a:lnTo>
                <a:lnTo>
                  <a:pt x="1143" y="214"/>
                </a:lnTo>
                <a:lnTo>
                  <a:pt x="1148" y="214"/>
                </a:lnTo>
                <a:lnTo>
                  <a:pt x="1151" y="214"/>
                </a:lnTo>
                <a:lnTo>
                  <a:pt x="1146" y="714"/>
                </a:lnTo>
                <a:lnTo>
                  <a:pt x="1071" y="659"/>
                </a:lnTo>
                <a:lnTo>
                  <a:pt x="661" y="651"/>
                </a:lnTo>
                <a:lnTo>
                  <a:pt x="659" y="496"/>
                </a:lnTo>
                <a:lnTo>
                  <a:pt x="666" y="496"/>
                </a:lnTo>
                <a:lnTo>
                  <a:pt x="666" y="491"/>
                </a:lnTo>
                <a:lnTo>
                  <a:pt x="611" y="491"/>
                </a:lnTo>
                <a:lnTo>
                  <a:pt x="611" y="430"/>
                </a:lnTo>
                <a:lnTo>
                  <a:pt x="620" y="428"/>
                </a:lnTo>
                <a:lnTo>
                  <a:pt x="620" y="425"/>
                </a:lnTo>
                <a:lnTo>
                  <a:pt x="603" y="423"/>
                </a:lnTo>
                <a:lnTo>
                  <a:pt x="606" y="420"/>
                </a:lnTo>
                <a:lnTo>
                  <a:pt x="608" y="413"/>
                </a:lnTo>
                <a:lnTo>
                  <a:pt x="608" y="406"/>
                </a:lnTo>
                <a:lnTo>
                  <a:pt x="608" y="399"/>
                </a:lnTo>
                <a:lnTo>
                  <a:pt x="606" y="389"/>
                </a:lnTo>
                <a:lnTo>
                  <a:pt x="601" y="384"/>
                </a:lnTo>
                <a:lnTo>
                  <a:pt x="594" y="379"/>
                </a:lnTo>
                <a:lnTo>
                  <a:pt x="586" y="377"/>
                </a:lnTo>
                <a:lnTo>
                  <a:pt x="586" y="377"/>
                </a:lnTo>
                <a:lnTo>
                  <a:pt x="577" y="374"/>
                </a:lnTo>
                <a:lnTo>
                  <a:pt x="569" y="377"/>
                </a:lnTo>
                <a:lnTo>
                  <a:pt x="569" y="377"/>
                </a:lnTo>
                <a:lnTo>
                  <a:pt x="562" y="379"/>
                </a:lnTo>
                <a:lnTo>
                  <a:pt x="557" y="384"/>
                </a:lnTo>
                <a:lnTo>
                  <a:pt x="552" y="391"/>
                </a:lnTo>
                <a:lnTo>
                  <a:pt x="548" y="399"/>
                </a:lnTo>
                <a:lnTo>
                  <a:pt x="548" y="399"/>
                </a:lnTo>
                <a:lnTo>
                  <a:pt x="548" y="406"/>
                </a:lnTo>
                <a:lnTo>
                  <a:pt x="548" y="413"/>
                </a:lnTo>
                <a:lnTo>
                  <a:pt x="552" y="420"/>
                </a:lnTo>
                <a:lnTo>
                  <a:pt x="552" y="423"/>
                </a:lnTo>
                <a:lnTo>
                  <a:pt x="552" y="423"/>
                </a:lnTo>
                <a:lnTo>
                  <a:pt x="538" y="425"/>
                </a:lnTo>
                <a:lnTo>
                  <a:pt x="538" y="430"/>
                </a:lnTo>
                <a:lnTo>
                  <a:pt x="548" y="430"/>
                </a:lnTo>
                <a:lnTo>
                  <a:pt x="550" y="491"/>
                </a:lnTo>
                <a:lnTo>
                  <a:pt x="519" y="491"/>
                </a:lnTo>
                <a:lnTo>
                  <a:pt x="509" y="491"/>
                </a:lnTo>
                <a:lnTo>
                  <a:pt x="412" y="491"/>
                </a:lnTo>
                <a:lnTo>
                  <a:pt x="412" y="491"/>
                </a:lnTo>
                <a:lnTo>
                  <a:pt x="402" y="491"/>
                </a:lnTo>
                <a:lnTo>
                  <a:pt x="359" y="491"/>
                </a:lnTo>
                <a:lnTo>
                  <a:pt x="359" y="464"/>
                </a:lnTo>
                <a:lnTo>
                  <a:pt x="366" y="464"/>
                </a:lnTo>
                <a:lnTo>
                  <a:pt x="366" y="459"/>
                </a:lnTo>
                <a:lnTo>
                  <a:pt x="206" y="459"/>
                </a:lnTo>
                <a:lnTo>
                  <a:pt x="204" y="447"/>
                </a:lnTo>
                <a:lnTo>
                  <a:pt x="201" y="430"/>
                </a:lnTo>
                <a:lnTo>
                  <a:pt x="194" y="416"/>
                </a:lnTo>
                <a:lnTo>
                  <a:pt x="187" y="403"/>
                </a:lnTo>
                <a:lnTo>
                  <a:pt x="177" y="391"/>
                </a:lnTo>
                <a:lnTo>
                  <a:pt x="167" y="379"/>
                </a:lnTo>
                <a:lnTo>
                  <a:pt x="155" y="369"/>
                </a:lnTo>
                <a:lnTo>
                  <a:pt x="141" y="362"/>
                </a:lnTo>
                <a:lnTo>
                  <a:pt x="141" y="360"/>
                </a:lnTo>
                <a:lnTo>
                  <a:pt x="126" y="355"/>
                </a:lnTo>
                <a:lnTo>
                  <a:pt x="114" y="350"/>
                </a:lnTo>
                <a:lnTo>
                  <a:pt x="114" y="348"/>
                </a:lnTo>
                <a:lnTo>
                  <a:pt x="112" y="348"/>
                </a:lnTo>
                <a:lnTo>
                  <a:pt x="112" y="348"/>
                </a:lnTo>
                <a:lnTo>
                  <a:pt x="97" y="345"/>
                </a:lnTo>
                <a:lnTo>
                  <a:pt x="95" y="345"/>
                </a:lnTo>
                <a:lnTo>
                  <a:pt x="92" y="345"/>
                </a:lnTo>
                <a:lnTo>
                  <a:pt x="90" y="345"/>
                </a:lnTo>
                <a:lnTo>
                  <a:pt x="88" y="345"/>
                </a:lnTo>
                <a:lnTo>
                  <a:pt x="90" y="263"/>
                </a:lnTo>
                <a:lnTo>
                  <a:pt x="78" y="263"/>
                </a:lnTo>
                <a:lnTo>
                  <a:pt x="75" y="345"/>
                </a:lnTo>
                <a:lnTo>
                  <a:pt x="73" y="345"/>
                </a:lnTo>
                <a:lnTo>
                  <a:pt x="71" y="345"/>
                </a:lnTo>
                <a:lnTo>
                  <a:pt x="68" y="345"/>
                </a:lnTo>
                <a:lnTo>
                  <a:pt x="54" y="348"/>
                </a:lnTo>
                <a:lnTo>
                  <a:pt x="51" y="348"/>
                </a:lnTo>
                <a:lnTo>
                  <a:pt x="51" y="348"/>
                </a:lnTo>
                <a:lnTo>
                  <a:pt x="51" y="348"/>
                </a:lnTo>
                <a:lnTo>
                  <a:pt x="51" y="350"/>
                </a:lnTo>
                <a:lnTo>
                  <a:pt x="37" y="355"/>
                </a:lnTo>
                <a:lnTo>
                  <a:pt x="22" y="360"/>
                </a:lnTo>
                <a:lnTo>
                  <a:pt x="22" y="360"/>
                </a:lnTo>
                <a:lnTo>
                  <a:pt x="8" y="369"/>
                </a:lnTo>
                <a:lnTo>
                  <a:pt x="0" y="374"/>
                </a:lnTo>
                <a:lnTo>
                  <a:pt x="0" y="933"/>
                </a:lnTo>
                <a:lnTo>
                  <a:pt x="1276" y="933"/>
                </a:lnTo>
                <a:lnTo>
                  <a:pt x="1276" y="739"/>
                </a:lnTo>
                <a:lnTo>
                  <a:pt x="1233" y="739"/>
                </a:lnTo>
                <a:lnTo>
                  <a:pt x="1233" y="74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14"/>
          <p:cNvSpPr>
            <a:spLocks noEditPoints="1"/>
          </p:cNvSpPr>
          <p:nvPr/>
        </p:nvSpPr>
        <p:spPr bwMode="auto">
          <a:xfrm>
            <a:off x="8129058" y="4386409"/>
            <a:ext cx="2035444" cy="2504183"/>
          </a:xfrm>
          <a:custGeom>
            <a:avLst/>
            <a:gdLst>
              <a:gd name="T0" fmla="*/ 1247 w 1281"/>
              <a:gd name="T1" fmla="*/ 1059 h 1576"/>
              <a:gd name="T2" fmla="*/ 1063 w 1281"/>
              <a:gd name="T3" fmla="*/ 1107 h 1576"/>
              <a:gd name="T4" fmla="*/ 1010 w 1281"/>
              <a:gd name="T5" fmla="*/ 634 h 1576"/>
              <a:gd name="T6" fmla="*/ 879 w 1281"/>
              <a:gd name="T7" fmla="*/ 801 h 1576"/>
              <a:gd name="T8" fmla="*/ 831 w 1281"/>
              <a:gd name="T9" fmla="*/ 306 h 1576"/>
              <a:gd name="T10" fmla="*/ 882 w 1281"/>
              <a:gd name="T11" fmla="*/ 296 h 1576"/>
              <a:gd name="T12" fmla="*/ 882 w 1281"/>
              <a:gd name="T13" fmla="*/ 264 h 1576"/>
              <a:gd name="T14" fmla="*/ 884 w 1281"/>
              <a:gd name="T15" fmla="*/ 245 h 1576"/>
              <a:gd name="T16" fmla="*/ 879 w 1281"/>
              <a:gd name="T17" fmla="*/ 89 h 1576"/>
              <a:gd name="T18" fmla="*/ 877 w 1281"/>
              <a:gd name="T19" fmla="*/ 143 h 1576"/>
              <a:gd name="T20" fmla="*/ 795 w 1281"/>
              <a:gd name="T21" fmla="*/ 111 h 1576"/>
              <a:gd name="T22" fmla="*/ 790 w 1281"/>
              <a:gd name="T23" fmla="*/ 145 h 1576"/>
              <a:gd name="T24" fmla="*/ 710 w 1281"/>
              <a:gd name="T25" fmla="*/ 114 h 1576"/>
              <a:gd name="T26" fmla="*/ 703 w 1281"/>
              <a:gd name="T27" fmla="*/ 89 h 1576"/>
              <a:gd name="T28" fmla="*/ 623 w 1281"/>
              <a:gd name="T29" fmla="*/ 153 h 1576"/>
              <a:gd name="T30" fmla="*/ 615 w 1281"/>
              <a:gd name="T31" fmla="*/ 153 h 1576"/>
              <a:gd name="T32" fmla="*/ 615 w 1281"/>
              <a:gd name="T33" fmla="*/ 89 h 1576"/>
              <a:gd name="T34" fmla="*/ 536 w 1281"/>
              <a:gd name="T35" fmla="*/ 153 h 1576"/>
              <a:gd name="T36" fmla="*/ 528 w 1281"/>
              <a:gd name="T37" fmla="*/ 153 h 1576"/>
              <a:gd name="T38" fmla="*/ 526 w 1281"/>
              <a:gd name="T39" fmla="*/ 0 h 1576"/>
              <a:gd name="T40" fmla="*/ 521 w 1281"/>
              <a:gd name="T41" fmla="*/ 145 h 1576"/>
              <a:gd name="T42" fmla="*/ 499 w 1281"/>
              <a:gd name="T43" fmla="*/ 189 h 1576"/>
              <a:gd name="T44" fmla="*/ 468 w 1281"/>
              <a:gd name="T45" fmla="*/ 191 h 1576"/>
              <a:gd name="T46" fmla="*/ 448 w 1281"/>
              <a:gd name="T47" fmla="*/ 191 h 1576"/>
              <a:gd name="T48" fmla="*/ 429 w 1281"/>
              <a:gd name="T49" fmla="*/ 194 h 1576"/>
              <a:gd name="T50" fmla="*/ 412 w 1281"/>
              <a:gd name="T51" fmla="*/ 196 h 1576"/>
              <a:gd name="T52" fmla="*/ 395 w 1281"/>
              <a:gd name="T53" fmla="*/ 199 h 1576"/>
              <a:gd name="T54" fmla="*/ 366 w 1281"/>
              <a:gd name="T55" fmla="*/ 206 h 1576"/>
              <a:gd name="T56" fmla="*/ 354 w 1281"/>
              <a:gd name="T57" fmla="*/ 208 h 1576"/>
              <a:gd name="T58" fmla="*/ 347 w 1281"/>
              <a:gd name="T59" fmla="*/ 213 h 1576"/>
              <a:gd name="T60" fmla="*/ 342 w 1281"/>
              <a:gd name="T61" fmla="*/ 216 h 1576"/>
              <a:gd name="T62" fmla="*/ 342 w 1281"/>
              <a:gd name="T63" fmla="*/ 216 h 1576"/>
              <a:gd name="T64" fmla="*/ 337 w 1281"/>
              <a:gd name="T65" fmla="*/ 221 h 1576"/>
              <a:gd name="T66" fmla="*/ 339 w 1281"/>
              <a:gd name="T67" fmla="*/ 228 h 1576"/>
              <a:gd name="T68" fmla="*/ 337 w 1281"/>
              <a:gd name="T69" fmla="*/ 223 h 1576"/>
              <a:gd name="T70" fmla="*/ 337 w 1281"/>
              <a:gd name="T71" fmla="*/ 228 h 1576"/>
              <a:gd name="T72" fmla="*/ 339 w 1281"/>
              <a:gd name="T73" fmla="*/ 230 h 1576"/>
              <a:gd name="T74" fmla="*/ 342 w 1281"/>
              <a:gd name="T75" fmla="*/ 233 h 1576"/>
              <a:gd name="T76" fmla="*/ 344 w 1281"/>
              <a:gd name="T77" fmla="*/ 238 h 1576"/>
              <a:gd name="T78" fmla="*/ 352 w 1281"/>
              <a:gd name="T79" fmla="*/ 240 h 1576"/>
              <a:gd name="T80" fmla="*/ 359 w 1281"/>
              <a:gd name="T81" fmla="*/ 242 h 1576"/>
              <a:gd name="T82" fmla="*/ 368 w 1281"/>
              <a:gd name="T83" fmla="*/ 245 h 1576"/>
              <a:gd name="T84" fmla="*/ 378 w 1281"/>
              <a:gd name="T85" fmla="*/ 247 h 1576"/>
              <a:gd name="T86" fmla="*/ 390 w 1281"/>
              <a:gd name="T87" fmla="*/ 250 h 1576"/>
              <a:gd name="T88" fmla="*/ 400 w 1281"/>
              <a:gd name="T89" fmla="*/ 252 h 1576"/>
              <a:gd name="T90" fmla="*/ 402 w 1281"/>
              <a:gd name="T91" fmla="*/ 310 h 1576"/>
              <a:gd name="T92" fmla="*/ 402 w 1281"/>
              <a:gd name="T93" fmla="*/ 371 h 1576"/>
              <a:gd name="T94" fmla="*/ 402 w 1281"/>
              <a:gd name="T95" fmla="*/ 400 h 1576"/>
              <a:gd name="T96" fmla="*/ 400 w 1281"/>
              <a:gd name="T97" fmla="*/ 1260 h 1576"/>
              <a:gd name="T98" fmla="*/ 90 w 1281"/>
              <a:gd name="T99" fmla="*/ 383 h 1576"/>
              <a:gd name="T100" fmla="*/ 10 w 1281"/>
              <a:gd name="T101" fmla="*/ 1224 h 1576"/>
              <a:gd name="T102" fmla="*/ 1281 w 1281"/>
              <a:gd name="T103" fmla="*/ 1576 h 1576"/>
              <a:gd name="T104" fmla="*/ 352 w 1281"/>
              <a:gd name="T105" fmla="*/ 228 h 1576"/>
              <a:gd name="T106" fmla="*/ 342 w 1281"/>
              <a:gd name="T107" fmla="*/ 225 h 1576"/>
              <a:gd name="T108" fmla="*/ 342 w 1281"/>
              <a:gd name="T109" fmla="*/ 228 h 1576"/>
              <a:gd name="T110" fmla="*/ 410 w 1281"/>
              <a:gd name="T111" fmla="*/ 199 h 1576"/>
              <a:gd name="T112" fmla="*/ 412 w 1281"/>
              <a:gd name="T113" fmla="*/ 206 h 1576"/>
              <a:gd name="T114" fmla="*/ 419 w 1281"/>
              <a:gd name="T115" fmla="*/ 211 h 1576"/>
              <a:gd name="T116" fmla="*/ 427 w 1281"/>
              <a:gd name="T117" fmla="*/ 196 h 1576"/>
              <a:gd name="T118" fmla="*/ 429 w 1281"/>
              <a:gd name="T119" fmla="*/ 204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1" h="1576">
                <a:moveTo>
                  <a:pt x="1281" y="1017"/>
                </a:moveTo>
                <a:lnTo>
                  <a:pt x="1277" y="1022"/>
                </a:lnTo>
                <a:lnTo>
                  <a:pt x="1264" y="1032"/>
                </a:lnTo>
                <a:lnTo>
                  <a:pt x="1255" y="1044"/>
                </a:lnTo>
                <a:lnTo>
                  <a:pt x="1247" y="1059"/>
                </a:lnTo>
                <a:lnTo>
                  <a:pt x="1240" y="1073"/>
                </a:lnTo>
                <a:lnTo>
                  <a:pt x="1235" y="1090"/>
                </a:lnTo>
                <a:lnTo>
                  <a:pt x="1235" y="1102"/>
                </a:lnTo>
                <a:lnTo>
                  <a:pt x="1063" y="1102"/>
                </a:lnTo>
                <a:lnTo>
                  <a:pt x="1063" y="1107"/>
                </a:lnTo>
                <a:lnTo>
                  <a:pt x="1071" y="1107"/>
                </a:lnTo>
                <a:lnTo>
                  <a:pt x="1071" y="1134"/>
                </a:lnTo>
                <a:lnTo>
                  <a:pt x="1051" y="1134"/>
                </a:lnTo>
                <a:lnTo>
                  <a:pt x="1051" y="634"/>
                </a:lnTo>
                <a:lnTo>
                  <a:pt x="1010" y="634"/>
                </a:lnTo>
                <a:lnTo>
                  <a:pt x="1010" y="602"/>
                </a:lnTo>
                <a:lnTo>
                  <a:pt x="925" y="602"/>
                </a:lnTo>
                <a:lnTo>
                  <a:pt x="925" y="634"/>
                </a:lnTo>
                <a:lnTo>
                  <a:pt x="879" y="634"/>
                </a:lnTo>
                <a:lnTo>
                  <a:pt x="879" y="801"/>
                </a:lnTo>
                <a:lnTo>
                  <a:pt x="848" y="801"/>
                </a:lnTo>
                <a:lnTo>
                  <a:pt x="848" y="825"/>
                </a:lnTo>
                <a:lnTo>
                  <a:pt x="831" y="825"/>
                </a:lnTo>
                <a:lnTo>
                  <a:pt x="831" y="495"/>
                </a:lnTo>
                <a:lnTo>
                  <a:pt x="831" y="306"/>
                </a:lnTo>
                <a:lnTo>
                  <a:pt x="872" y="306"/>
                </a:lnTo>
                <a:lnTo>
                  <a:pt x="872" y="306"/>
                </a:lnTo>
                <a:lnTo>
                  <a:pt x="872" y="306"/>
                </a:lnTo>
                <a:lnTo>
                  <a:pt x="882" y="306"/>
                </a:lnTo>
                <a:lnTo>
                  <a:pt x="882" y="296"/>
                </a:lnTo>
                <a:lnTo>
                  <a:pt x="884" y="296"/>
                </a:lnTo>
                <a:lnTo>
                  <a:pt x="887" y="289"/>
                </a:lnTo>
                <a:lnTo>
                  <a:pt x="887" y="281"/>
                </a:lnTo>
                <a:lnTo>
                  <a:pt x="882" y="281"/>
                </a:lnTo>
                <a:lnTo>
                  <a:pt x="882" y="264"/>
                </a:lnTo>
                <a:lnTo>
                  <a:pt x="884" y="264"/>
                </a:lnTo>
                <a:lnTo>
                  <a:pt x="884" y="262"/>
                </a:lnTo>
                <a:lnTo>
                  <a:pt x="884" y="247"/>
                </a:lnTo>
                <a:lnTo>
                  <a:pt x="884" y="247"/>
                </a:lnTo>
                <a:lnTo>
                  <a:pt x="884" y="245"/>
                </a:lnTo>
                <a:lnTo>
                  <a:pt x="884" y="143"/>
                </a:lnTo>
                <a:lnTo>
                  <a:pt x="882" y="143"/>
                </a:lnTo>
                <a:lnTo>
                  <a:pt x="882" y="89"/>
                </a:lnTo>
                <a:lnTo>
                  <a:pt x="879" y="89"/>
                </a:lnTo>
                <a:lnTo>
                  <a:pt x="879" y="89"/>
                </a:lnTo>
                <a:lnTo>
                  <a:pt x="879" y="111"/>
                </a:lnTo>
                <a:lnTo>
                  <a:pt x="877" y="111"/>
                </a:lnTo>
                <a:lnTo>
                  <a:pt x="877" y="111"/>
                </a:lnTo>
                <a:lnTo>
                  <a:pt x="877" y="143"/>
                </a:lnTo>
                <a:lnTo>
                  <a:pt x="877" y="143"/>
                </a:lnTo>
                <a:lnTo>
                  <a:pt x="877" y="145"/>
                </a:lnTo>
                <a:lnTo>
                  <a:pt x="877" y="150"/>
                </a:lnTo>
                <a:lnTo>
                  <a:pt x="795" y="150"/>
                </a:lnTo>
                <a:lnTo>
                  <a:pt x="795" y="114"/>
                </a:lnTo>
                <a:lnTo>
                  <a:pt x="795" y="111"/>
                </a:lnTo>
                <a:lnTo>
                  <a:pt x="792" y="111"/>
                </a:lnTo>
                <a:lnTo>
                  <a:pt x="792" y="89"/>
                </a:lnTo>
                <a:lnTo>
                  <a:pt x="792" y="89"/>
                </a:lnTo>
                <a:lnTo>
                  <a:pt x="790" y="89"/>
                </a:lnTo>
                <a:lnTo>
                  <a:pt x="790" y="145"/>
                </a:lnTo>
                <a:lnTo>
                  <a:pt x="787" y="145"/>
                </a:lnTo>
                <a:lnTo>
                  <a:pt x="787" y="150"/>
                </a:lnTo>
                <a:lnTo>
                  <a:pt x="710" y="150"/>
                </a:lnTo>
                <a:lnTo>
                  <a:pt x="710" y="114"/>
                </a:lnTo>
                <a:lnTo>
                  <a:pt x="710" y="114"/>
                </a:lnTo>
                <a:lnTo>
                  <a:pt x="705" y="114"/>
                </a:lnTo>
                <a:lnTo>
                  <a:pt x="705" y="145"/>
                </a:lnTo>
                <a:lnTo>
                  <a:pt x="705" y="145"/>
                </a:lnTo>
                <a:lnTo>
                  <a:pt x="705" y="89"/>
                </a:lnTo>
                <a:lnTo>
                  <a:pt x="703" y="89"/>
                </a:lnTo>
                <a:lnTo>
                  <a:pt x="700" y="89"/>
                </a:lnTo>
                <a:lnTo>
                  <a:pt x="700" y="145"/>
                </a:lnTo>
                <a:lnTo>
                  <a:pt x="698" y="145"/>
                </a:lnTo>
                <a:lnTo>
                  <a:pt x="698" y="150"/>
                </a:lnTo>
                <a:lnTo>
                  <a:pt x="623" y="153"/>
                </a:lnTo>
                <a:lnTo>
                  <a:pt x="623" y="114"/>
                </a:lnTo>
                <a:lnTo>
                  <a:pt x="623" y="114"/>
                </a:lnTo>
                <a:lnTo>
                  <a:pt x="618" y="114"/>
                </a:lnTo>
                <a:lnTo>
                  <a:pt x="618" y="153"/>
                </a:lnTo>
                <a:lnTo>
                  <a:pt x="615" y="153"/>
                </a:lnTo>
                <a:lnTo>
                  <a:pt x="615" y="148"/>
                </a:lnTo>
                <a:lnTo>
                  <a:pt x="615" y="145"/>
                </a:lnTo>
                <a:lnTo>
                  <a:pt x="615" y="145"/>
                </a:lnTo>
                <a:lnTo>
                  <a:pt x="615" y="92"/>
                </a:lnTo>
                <a:lnTo>
                  <a:pt x="615" y="89"/>
                </a:lnTo>
                <a:lnTo>
                  <a:pt x="611" y="89"/>
                </a:lnTo>
                <a:lnTo>
                  <a:pt x="611" y="145"/>
                </a:lnTo>
                <a:lnTo>
                  <a:pt x="608" y="145"/>
                </a:lnTo>
                <a:lnTo>
                  <a:pt x="608" y="153"/>
                </a:lnTo>
                <a:lnTo>
                  <a:pt x="536" y="153"/>
                </a:lnTo>
                <a:lnTo>
                  <a:pt x="536" y="114"/>
                </a:lnTo>
                <a:lnTo>
                  <a:pt x="536" y="114"/>
                </a:lnTo>
                <a:lnTo>
                  <a:pt x="533" y="114"/>
                </a:lnTo>
                <a:lnTo>
                  <a:pt x="533" y="153"/>
                </a:lnTo>
                <a:lnTo>
                  <a:pt x="528" y="153"/>
                </a:lnTo>
                <a:lnTo>
                  <a:pt x="528" y="148"/>
                </a:lnTo>
                <a:lnTo>
                  <a:pt x="526" y="145"/>
                </a:lnTo>
                <a:lnTo>
                  <a:pt x="526" y="145"/>
                </a:lnTo>
                <a:lnTo>
                  <a:pt x="526" y="2"/>
                </a:lnTo>
                <a:lnTo>
                  <a:pt x="526" y="0"/>
                </a:lnTo>
                <a:lnTo>
                  <a:pt x="521" y="0"/>
                </a:lnTo>
                <a:lnTo>
                  <a:pt x="521" y="92"/>
                </a:lnTo>
                <a:lnTo>
                  <a:pt x="521" y="92"/>
                </a:lnTo>
                <a:lnTo>
                  <a:pt x="521" y="145"/>
                </a:lnTo>
                <a:lnTo>
                  <a:pt x="521" y="145"/>
                </a:lnTo>
                <a:lnTo>
                  <a:pt x="521" y="187"/>
                </a:lnTo>
                <a:lnTo>
                  <a:pt x="511" y="189"/>
                </a:lnTo>
                <a:lnTo>
                  <a:pt x="511" y="189"/>
                </a:lnTo>
                <a:lnTo>
                  <a:pt x="509" y="189"/>
                </a:lnTo>
                <a:lnTo>
                  <a:pt x="499" y="189"/>
                </a:lnTo>
                <a:lnTo>
                  <a:pt x="490" y="189"/>
                </a:lnTo>
                <a:lnTo>
                  <a:pt x="490" y="189"/>
                </a:lnTo>
                <a:lnTo>
                  <a:pt x="487" y="189"/>
                </a:lnTo>
                <a:lnTo>
                  <a:pt x="477" y="189"/>
                </a:lnTo>
                <a:lnTo>
                  <a:pt x="468" y="191"/>
                </a:lnTo>
                <a:lnTo>
                  <a:pt x="468" y="191"/>
                </a:lnTo>
                <a:lnTo>
                  <a:pt x="465" y="191"/>
                </a:lnTo>
                <a:lnTo>
                  <a:pt x="465" y="191"/>
                </a:lnTo>
                <a:lnTo>
                  <a:pt x="456" y="191"/>
                </a:lnTo>
                <a:lnTo>
                  <a:pt x="448" y="191"/>
                </a:lnTo>
                <a:lnTo>
                  <a:pt x="448" y="191"/>
                </a:lnTo>
                <a:lnTo>
                  <a:pt x="446" y="191"/>
                </a:lnTo>
                <a:lnTo>
                  <a:pt x="439" y="194"/>
                </a:lnTo>
                <a:lnTo>
                  <a:pt x="429" y="194"/>
                </a:lnTo>
                <a:lnTo>
                  <a:pt x="429" y="194"/>
                </a:lnTo>
                <a:lnTo>
                  <a:pt x="429" y="194"/>
                </a:lnTo>
                <a:lnTo>
                  <a:pt x="419" y="196"/>
                </a:lnTo>
                <a:lnTo>
                  <a:pt x="412" y="196"/>
                </a:lnTo>
                <a:lnTo>
                  <a:pt x="412" y="196"/>
                </a:lnTo>
                <a:lnTo>
                  <a:pt x="412" y="196"/>
                </a:lnTo>
                <a:lnTo>
                  <a:pt x="412" y="196"/>
                </a:lnTo>
                <a:lnTo>
                  <a:pt x="412" y="196"/>
                </a:lnTo>
                <a:lnTo>
                  <a:pt x="405" y="199"/>
                </a:lnTo>
                <a:lnTo>
                  <a:pt x="398" y="199"/>
                </a:lnTo>
                <a:lnTo>
                  <a:pt x="395" y="199"/>
                </a:lnTo>
                <a:lnTo>
                  <a:pt x="390" y="201"/>
                </a:lnTo>
                <a:lnTo>
                  <a:pt x="383" y="201"/>
                </a:lnTo>
                <a:lnTo>
                  <a:pt x="383" y="201"/>
                </a:lnTo>
                <a:lnTo>
                  <a:pt x="376" y="204"/>
                </a:lnTo>
                <a:lnTo>
                  <a:pt x="366" y="206"/>
                </a:lnTo>
                <a:lnTo>
                  <a:pt x="356" y="208"/>
                </a:lnTo>
                <a:lnTo>
                  <a:pt x="354" y="208"/>
                </a:lnTo>
                <a:lnTo>
                  <a:pt x="354" y="208"/>
                </a:lnTo>
                <a:lnTo>
                  <a:pt x="354" y="208"/>
                </a:lnTo>
                <a:lnTo>
                  <a:pt x="354" y="208"/>
                </a:lnTo>
                <a:lnTo>
                  <a:pt x="354" y="208"/>
                </a:lnTo>
                <a:lnTo>
                  <a:pt x="349" y="211"/>
                </a:lnTo>
                <a:lnTo>
                  <a:pt x="349" y="211"/>
                </a:lnTo>
                <a:lnTo>
                  <a:pt x="347" y="213"/>
                </a:lnTo>
                <a:lnTo>
                  <a:pt x="347" y="213"/>
                </a:lnTo>
                <a:lnTo>
                  <a:pt x="347" y="213"/>
                </a:lnTo>
                <a:lnTo>
                  <a:pt x="344" y="213"/>
                </a:lnTo>
                <a:lnTo>
                  <a:pt x="342" y="216"/>
                </a:lnTo>
                <a:lnTo>
                  <a:pt x="342" y="216"/>
                </a:lnTo>
                <a:lnTo>
                  <a:pt x="342" y="216"/>
                </a:lnTo>
                <a:lnTo>
                  <a:pt x="339" y="218"/>
                </a:lnTo>
                <a:lnTo>
                  <a:pt x="339" y="218"/>
                </a:lnTo>
                <a:lnTo>
                  <a:pt x="339" y="218"/>
                </a:lnTo>
                <a:lnTo>
                  <a:pt x="342" y="216"/>
                </a:lnTo>
                <a:lnTo>
                  <a:pt x="342" y="216"/>
                </a:lnTo>
                <a:lnTo>
                  <a:pt x="342" y="216"/>
                </a:lnTo>
                <a:lnTo>
                  <a:pt x="339" y="218"/>
                </a:lnTo>
                <a:lnTo>
                  <a:pt x="339" y="218"/>
                </a:lnTo>
                <a:lnTo>
                  <a:pt x="337" y="221"/>
                </a:lnTo>
                <a:lnTo>
                  <a:pt x="337" y="221"/>
                </a:lnTo>
                <a:lnTo>
                  <a:pt x="337" y="223"/>
                </a:lnTo>
                <a:lnTo>
                  <a:pt x="337" y="223"/>
                </a:lnTo>
                <a:lnTo>
                  <a:pt x="337" y="225"/>
                </a:lnTo>
                <a:lnTo>
                  <a:pt x="337" y="225"/>
                </a:lnTo>
                <a:lnTo>
                  <a:pt x="339" y="228"/>
                </a:lnTo>
                <a:lnTo>
                  <a:pt x="337" y="225"/>
                </a:lnTo>
                <a:lnTo>
                  <a:pt x="337" y="225"/>
                </a:lnTo>
                <a:lnTo>
                  <a:pt x="337" y="223"/>
                </a:lnTo>
                <a:lnTo>
                  <a:pt x="337" y="223"/>
                </a:lnTo>
                <a:lnTo>
                  <a:pt x="337" y="223"/>
                </a:lnTo>
                <a:lnTo>
                  <a:pt x="337" y="223"/>
                </a:lnTo>
                <a:lnTo>
                  <a:pt x="337" y="223"/>
                </a:lnTo>
                <a:lnTo>
                  <a:pt x="337" y="225"/>
                </a:lnTo>
                <a:lnTo>
                  <a:pt x="337" y="225"/>
                </a:lnTo>
                <a:lnTo>
                  <a:pt x="337" y="228"/>
                </a:lnTo>
                <a:lnTo>
                  <a:pt x="337" y="228"/>
                </a:lnTo>
                <a:lnTo>
                  <a:pt x="337" y="228"/>
                </a:lnTo>
                <a:lnTo>
                  <a:pt x="337" y="228"/>
                </a:lnTo>
                <a:lnTo>
                  <a:pt x="337" y="230"/>
                </a:lnTo>
                <a:lnTo>
                  <a:pt x="339" y="230"/>
                </a:lnTo>
                <a:lnTo>
                  <a:pt x="339" y="233"/>
                </a:lnTo>
                <a:lnTo>
                  <a:pt x="339" y="233"/>
                </a:lnTo>
                <a:lnTo>
                  <a:pt x="339" y="233"/>
                </a:lnTo>
                <a:lnTo>
                  <a:pt x="339" y="233"/>
                </a:lnTo>
                <a:lnTo>
                  <a:pt x="342" y="233"/>
                </a:lnTo>
                <a:lnTo>
                  <a:pt x="342" y="235"/>
                </a:lnTo>
                <a:lnTo>
                  <a:pt x="342" y="235"/>
                </a:lnTo>
                <a:lnTo>
                  <a:pt x="344" y="238"/>
                </a:lnTo>
                <a:lnTo>
                  <a:pt x="344" y="238"/>
                </a:lnTo>
                <a:lnTo>
                  <a:pt x="344" y="238"/>
                </a:lnTo>
                <a:lnTo>
                  <a:pt x="347" y="238"/>
                </a:lnTo>
                <a:lnTo>
                  <a:pt x="347" y="238"/>
                </a:lnTo>
                <a:lnTo>
                  <a:pt x="349" y="238"/>
                </a:lnTo>
                <a:lnTo>
                  <a:pt x="352" y="240"/>
                </a:lnTo>
                <a:lnTo>
                  <a:pt x="352" y="240"/>
                </a:lnTo>
                <a:lnTo>
                  <a:pt x="352" y="240"/>
                </a:lnTo>
                <a:lnTo>
                  <a:pt x="352" y="240"/>
                </a:lnTo>
                <a:lnTo>
                  <a:pt x="352" y="240"/>
                </a:lnTo>
                <a:lnTo>
                  <a:pt x="356" y="242"/>
                </a:lnTo>
                <a:lnTo>
                  <a:pt x="359" y="242"/>
                </a:lnTo>
                <a:lnTo>
                  <a:pt x="359" y="242"/>
                </a:lnTo>
                <a:lnTo>
                  <a:pt x="359" y="242"/>
                </a:lnTo>
                <a:lnTo>
                  <a:pt x="359" y="242"/>
                </a:lnTo>
                <a:lnTo>
                  <a:pt x="364" y="245"/>
                </a:lnTo>
                <a:lnTo>
                  <a:pt x="368" y="245"/>
                </a:lnTo>
                <a:lnTo>
                  <a:pt x="368" y="245"/>
                </a:lnTo>
                <a:lnTo>
                  <a:pt x="368" y="245"/>
                </a:lnTo>
                <a:lnTo>
                  <a:pt x="368" y="245"/>
                </a:lnTo>
                <a:lnTo>
                  <a:pt x="373" y="247"/>
                </a:lnTo>
                <a:lnTo>
                  <a:pt x="378" y="247"/>
                </a:lnTo>
                <a:lnTo>
                  <a:pt x="378" y="247"/>
                </a:lnTo>
                <a:lnTo>
                  <a:pt x="381" y="247"/>
                </a:lnTo>
                <a:lnTo>
                  <a:pt x="381" y="247"/>
                </a:lnTo>
                <a:lnTo>
                  <a:pt x="385" y="250"/>
                </a:lnTo>
                <a:lnTo>
                  <a:pt x="390" y="250"/>
                </a:lnTo>
                <a:lnTo>
                  <a:pt x="390" y="250"/>
                </a:lnTo>
                <a:lnTo>
                  <a:pt x="393" y="250"/>
                </a:lnTo>
                <a:lnTo>
                  <a:pt x="393" y="250"/>
                </a:lnTo>
                <a:lnTo>
                  <a:pt x="398" y="252"/>
                </a:lnTo>
                <a:lnTo>
                  <a:pt x="400" y="252"/>
                </a:lnTo>
                <a:lnTo>
                  <a:pt x="460" y="262"/>
                </a:lnTo>
                <a:lnTo>
                  <a:pt x="460" y="301"/>
                </a:lnTo>
                <a:lnTo>
                  <a:pt x="436" y="303"/>
                </a:lnTo>
                <a:lnTo>
                  <a:pt x="417" y="308"/>
                </a:lnTo>
                <a:lnTo>
                  <a:pt x="402" y="310"/>
                </a:lnTo>
                <a:lnTo>
                  <a:pt x="398" y="315"/>
                </a:lnTo>
                <a:lnTo>
                  <a:pt x="398" y="337"/>
                </a:lnTo>
                <a:lnTo>
                  <a:pt x="402" y="342"/>
                </a:lnTo>
                <a:lnTo>
                  <a:pt x="402" y="342"/>
                </a:lnTo>
                <a:lnTo>
                  <a:pt x="402" y="371"/>
                </a:lnTo>
                <a:lnTo>
                  <a:pt x="398" y="374"/>
                </a:lnTo>
                <a:lnTo>
                  <a:pt x="398" y="376"/>
                </a:lnTo>
                <a:lnTo>
                  <a:pt x="402" y="381"/>
                </a:lnTo>
                <a:lnTo>
                  <a:pt x="402" y="381"/>
                </a:lnTo>
                <a:lnTo>
                  <a:pt x="402" y="400"/>
                </a:lnTo>
                <a:lnTo>
                  <a:pt x="398" y="403"/>
                </a:lnTo>
                <a:lnTo>
                  <a:pt x="398" y="412"/>
                </a:lnTo>
                <a:lnTo>
                  <a:pt x="402" y="417"/>
                </a:lnTo>
                <a:lnTo>
                  <a:pt x="402" y="417"/>
                </a:lnTo>
                <a:lnTo>
                  <a:pt x="400" y="1260"/>
                </a:lnTo>
                <a:lnTo>
                  <a:pt x="378" y="1260"/>
                </a:lnTo>
                <a:lnTo>
                  <a:pt x="376" y="415"/>
                </a:lnTo>
                <a:lnTo>
                  <a:pt x="315" y="415"/>
                </a:lnTo>
                <a:lnTo>
                  <a:pt x="315" y="383"/>
                </a:lnTo>
                <a:lnTo>
                  <a:pt x="90" y="383"/>
                </a:lnTo>
                <a:lnTo>
                  <a:pt x="75" y="415"/>
                </a:lnTo>
                <a:lnTo>
                  <a:pt x="42" y="415"/>
                </a:lnTo>
                <a:lnTo>
                  <a:pt x="17" y="473"/>
                </a:lnTo>
                <a:lnTo>
                  <a:pt x="17" y="1224"/>
                </a:lnTo>
                <a:lnTo>
                  <a:pt x="10" y="1224"/>
                </a:lnTo>
                <a:lnTo>
                  <a:pt x="10" y="1221"/>
                </a:lnTo>
                <a:lnTo>
                  <a:pt x="5" y="1219"/>
                </a:lnTo>
                <a:lnTo>
                  <a:pt x="0" y="1219"/>
                </a:lnTo>
                <a:lnTo>
                  <a:pt x="0" y="1576"/>
                </a:lnTo>
                <a:lnTo>
                  <a:pt x="1281" y="1576"/>
                </a:lnTo>
                <a:lnTo>
                  <a:pt x="1281" y="1017"/>
                </a:lnTo>
                <a:close/>
                <a:moveTo>
                  <a:pt x="342" y="225"/>
                </a:moveTo>
                <a:lnTo>
                  <a:pt x="344" y="225"/>
                </a:lnTo>
                <a:lnTo>
                  <a:pt x="344" y="225"/>
                </a:lnTo>
                <a:lnTo>
                  <a:pt x="352" y="228"/>
                </a:lnTo>
                <a:lnTo>
                  <a:pt x="344" y="225"/>
                </a:lnTo>
                <a:lnTo>
                  <a:pt x="344" y="225"/>
                </a:lnTo>
                <a:lnTo>
                  <a:pt x="342" y="225"/>
                </a:lnTo>
                <a:lnTo>
                  <a:pt x="342" y="223"/>
                </a:lnTo>
                <a:lnTo>
                  <a:pt x="342" y="225"/>
                </a:lnTo>
                <a:close/>
                <a:moveTo>
                  <a:pt x="342" y="228"/>
                </a:moveTo>
                <a:lnTo>
                  <a:pt x="342" y="228"/>
                </a:lnTo>
                <a:lnTo>
                  <a:pt x="339" y="228"/>
                </a:lnTo>
                <a:lnTo>
                  <a:pt x="342" y="228"/>
                </a:lnTo>
                <a:lnTo>
                  <a:pt x="342" y="228"/>
                </a:lnTo>
                <a:lnTo>
                  <a:pt x="361" y="233"/>
                </a:lnTo>
                <a:lnTo>
                  <a:pt x="342" y="228"/>
                </a:lnTo>
                <a:close/>
                <a:moveTo>
                  <a:pt x="410" y="199"/>
                </a:moveTo>
                <a:lnTo>
                  <a:pt x="410" y="201"/>
                </a:lnTo>
                <a:lnTo>
                  <a:pt x="410" y="199"/>
                </a:lnTo>
                <a:lnTo>
                  <a:pt x="410" y="199"/>
                </a:lnTo>
                <a:lnTo>
                  <a:pt x="410" y="199"/>
                </a:lnTo>
                <a:close/>
                <a:moveTo>
                  <a:pt x="414" y="208"/>
                </a:moveTo>
                <a:lnTo>
                  <a:pt x="412" y="206"/>
                </a:lnTo>
                <a:lnTo>
                  <a:pt x="412" y="206"/>
                </a:lnTo>
                <a:lnTo>
                  <a:pt x="412" y="206"/>
                </a:lnTo>
                <a:lnTo>
                  <a:pt x="412" y="206"/>
                </a:lnTo>
                <a:lnTo>
                  <a:pt x="412" y="206"/>
                </a:lnTo>
                <a:lnTo>
                  <a:pt x="414" y="208"/>
                </a:lnTo>
                <a:lnTo>
                  <a:pt x="419" y="211"/>
                </a:lnTo>
                <a:lnTo>
                  <a:pt x="414" y="208"/>
                </a:lnTo>
                <a:close/>
                <a:moveTo>
                  <a:pt x="427" y="199"/>
                </a:moveTo>
                <a:lnTo>
                  <a:pt x="427" y="196"/>
                </a:lnTo>
                <a:lnTo>
                  <a:pt x="429" y="196"/>
                </a:lnTo>
                <a:lnTo>
                  <a:pt x="427" y="196"/>
                </a:lnTo>
                <a:lnTo>
                  <a:pt x="427" y="199"/>
                </a:lnTo>
                <a:close/>
                <a:moveTo>
                  <a:pt x="429" y="206"/>
                </a:moveTo>
                <a:lnTo>
                  <a:pt x="429" y="204"/>
                </a:lnTo>
                <a:lnTo>
                  <a:pt x="429" y="204"/>
                </a:lnTo>
                <a:lnTo>
                  <a:pt x="429" y="204"/>
                </a:lnTo>
                <a:lnTo>
                  <a:pt x="429" y="206"/>
                </a:lnTo>
                <a:lnTo>
                  <a:pt x="431" y="206"/>
                </a:lnTo>
                <a:lnTo>
                  <a:pt x="429" y="20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15"/>
          <p:cNvSpPr>
            <a:spLocks/>
          </p:cNvSpPr>
          <p:nvPr/>
        </p:nvSpPr>
        <p:spPr bwMode="auto">
          <a:xfrm>
            <a:off x="6098382" y="4994977"/>
            <a:ext cx="2030676" cy="1895615"/>
          </a:xfrm>
          <a:custGeom>
            <a:avLst/>
            <a:gdLst>
              <a:gd name="T0" fmla="*/ 1278 w 1278"/>
              <a:gd name="T1" fmla="*/ 836 h 1193"/>
              <a:gd name="T2" fmla="*/ 1271 w 1278"/>
              <a:gd name="T3" fmla="*/ 819 h 1193"/>
              <a:gd name="T4" fmla="*/ 1252 w 1278"/>
              <a:gd name="T5" fmla="*/ 821 h 1193"/>
              <a:gd name="T6" fmla="*/ 1242 w 1278"/>
              <a:gd name="T7" fmla="*/ 807 h 1193"/>
              <a:gd name="T8" fmla="*/ 1206 w 1278"/>
              <a:gd name="T9" fmla="*/ 700 h 1193"/>
              <a:gd name="T10" fmla="*/ 1167 w 1278"/>
              <a:gd name="T11" fmla="*/ 693 h 1193"/>
              <a:gd name="T12" fmla="*/ 1126 w 1278"/>
              <a:gd name="T13" fmla="*/ 651 h 1193"/>
              <a:gd name="T14" fmla="*/ 1075 w 1278"/>
              <a:gd name="T15" fmla="*/ 598 h 1193"/>
              <a:gd name="T16" fmla="*/ 1068 w 1278"/>
              <a:gd name="T17" fmla="*/ 586 h 1193"/>
              <a:gd name="T18" fmla="*/ 1053 w 1278"/>
              <a:gd name="T19" fmla="*/ 566 h 1193"/>
              <a:gd name="T20" fmla="*/ 1048 w 1278"/>
              <a:gd name="T21" fmla="*/ 581 h 1193"/>
              <a:gd name="T22" fmla="*/ 1034 w 1278"/>
              <a:gd name="T23" fmla="*/ 593 h 1193"/>
              <a:gd name="T24" fmla="*/ 1034 w 1278"/>
              <a:gd name="T25" fmla="*/ 625 h 1193"/>
              <a:gd name="T26" fmla="*/ 956 w 1278"/>
              <a:gd name="T27" fmla="*/ 685 h 1193"/>
              <a:gd name="T28" fmla="*/ 925 w 1278"/>
              <a:gd name="T29" fmla="*/ 695 h 1193"/>
              <a:gd name="T30" fmla="*/ 884 w 1278"/>
              <a:gd name="T31" fmla="*/ 824 h 1193"/>
              <a:gd name="T32" fmla="*/ 864 w 1278"/>
              <a:gd name="T33" fmla="*/ 807 h 1193"/>
              <a:gd name="T34" fmla="*/ 850 w 1278"/>
              <a:gd name="T35" fmla="*/ 838 h 1193"/>
              <a:gd name="T36" fmla="*/ 833 w 1278"/>
              <a:gd name="T37" fmla="*/ 819 h 1193"/>
              <a:gd name="T38" fmla="*/ 814 w 1278"/>
              <a:gd name="T39" fmla="*/ 841 h 1193"/>
              <a:gd name="T40" fmla="*/ 751 w 1278"/>
              <a:gd name="T41" fmla="*/ 32 h 1193"/>
              <a:gd name="T42" fmla="*/ 445 w 1278"/>
              <a:gd name="T43" fmla="*/ 855 h 1193"/>
              <a:gd name="T44" fmla="*/ 431 w 1278"/>
              <a:gd name="T45" fmla="*/ 739 h 1193"/>
              <a:gd name="T46" fmla="*/ 404 w 1278"/>
              <a:gd name="T47" fmla="*/ 756 h 1193"/>
              <a:gd name="T48" fmla="*/ 378 w 1278"/>
              <a:gd name="T49" fmla="*/ 561 h 1193"/>
              <a:gd name="T50" fmla="*/ 375 w 1278"/>
              <a:gd name="T51" fmla="*/ 547 h 1193"/>
              <a:gd name="T52" fmla="*/ 368 w 1278"/>
              <a:gd name="T53" fmla="*/ 569 h 1193"/>
              <a:gd name="T54" fmla="*/ 351 w 1278"/>
              <a:gd name="T55" fmla="*/ 479 h 1193"/>
              <a:gd name="T56" fmla="*/ 341 w 1278"/>
              <a:gd name="T57" fmla="*/ 348 h 1193"/>
              <a:gd name="T58" fmla="*/ 324 w 1278"/>
              <a:gd name="T59" fmla="*/ 372 h 1193"/>
              <a:gd name="T60" fmla="*/ 312 w 1278"/>
              <a:gd name="T61" fmla="*/ 479 h 1193"/>
              <a:gd name="T62" fmla="*/ 295 w 1278"/>
              <a:gd name="T63" fmla="*/ 561 h 1193"/>
              <a:gd name="T64" fmla="*/ 290 w 1278"/>
              <a:gd name="T65" fmla="*/ 547 h 1193"/>
              <a:gd name="T66" fmla="*/ 288 w 1278"/>
              <a:gd name="T67" fmla="*/ 569 h 1193"/>
              <a:gd name="T68" fmla="*/ 269 w 1278"/>
              <a:gd name="T69" fmla="*/ 693 h 1193"/>
              <a:gd name="T70" fmla="*/ 269 w 1278"/>
              <a:gd name="T71" fmla="*/ 695 h 1193"/>
              <a:gd name="T72" fmla="*/ 261 w 1278"/>
              <a:gd name="T73" fmla="*/ 758 h 1193"/>
              <a:gd name="T74" fmla="*/ 244 w 1278"/>
              <a:gd name="T75" fmla="*/ 712 h 1193"/>
              <a:gd name="T76" fmla="*/ 232 w 1278"/>
              <a:gd name="T77" fmla="*/ 574 h 1193"/>
              <a:gd name="T78" fmla="*/ 208 w 1278"/>
              <a:gd name="T79" fmla="*/ 710 h 1193"/>
              <a:gd name="T80" fmla="*/ 194 w 1278"/>
              <a:gd name="T81" fmla="*/ 748 h 1193"/>
              <a:gd name="T82" fmla="*/ 174 w 1278"/>
              <a:gd name="T83" fmla="*/ 688 h 1193"/>
              <a:gd name="T84" fmla="*/ 172 w 1278"/>
              <a:gd name="T85" fmla="*/ 685 h 1193"/>
              <a:gd name="T86" fmla="*/ 169 w 1278"/>
              <a:gd name="T87" fmla="*/ 615 h 1193"/>
              <a:gd name="T88" fmla="*/ 167 w 1278"/>
              <a:gd name="T89" fmla="*/ 610 h 1193"/>
              <a:gd name="T90" fmla="*/ 157 w 1278"/>
              <a:gd name="T91" fmla="*/ 557 h 1193"/>
              <a:gd name="T92" fmla="*/ 148 w 1278"/>
              <a:gd name="T93" fmla="*/ 547 h 1193"/>
              <a:gd name="T94" fmla="*/ 123 w 1278"/>
              <a:gd name="T95" fmla="*/ 479 h 1193"/>
              <a:gd name="T96" fmla="*/ 123 w 1278"/>
              <a:gd name="T97" fmla="*/ 464 h 1193"/>
              <a:gd name="T98" fmla="*/ 121 w 1278"/>
              <a:gd name="T99" fmla="*/ 304 h 1193"/>
              <a:gd name="T100" fmla="*/ 97 w 1278"/>
              <a:gd name="T101" fmla="*/ 464 h 1193"/>
              <a:gd name="T102" fmla="*/ 94 w 1278"/>
              <a:gd name="T103" fmla="*/ 476 h 1193"/>
              <a:gd name="T104" fmla="*/ 70 w 1278"/>
              <a:gd name="T105" fmla="*/ 554 h 1193"/>
              <a:gd name="T106" fmla="*/ 60 w 1278"/>
              <a:gd name="T107" fmla="*/ 549 h 1193"/>
              <a:gd name="T108" fmla="*/ 48 w 1278"/>
              <a:gd name="T109" fmla="*/ 610 h 1193"/>
              <a:gd name="T110" fmla="*/ 41 w 1278"/>
              <a:gd name="T111" fmla="*/ 746 h 1193"/>
              <a:gd name="T112" fmla="*/ 17 w 1278"/>
              <a:gd name="T113" fmla="*/ 739 h 1193"/>
              <a:gd name="T114" fmla="*/ 7 w 1278"/>
              <a:gd name="T115" fmla="*/ 848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8" h="1193">
                <a:moveTo>
                  <a:pt x="12" y="306"/>
                </a:moveTo>
                <a:lnTo>
                  <a:pt x="0" y="304"/>
                </a:lnTo>
                <a:lnTo>
                  <a:pt x="0" y="1193"/>
                </a:lnTo>
                <a:lnTo>
                  <a:pt x="1278" y="1193"/>
                </a:lnTo>
                <a:lnTo>
                  <a:pt x="1278" y="836"/>
                </a:lnTo>
                <a:lnTo>
                  <a:pt x="1274" y="836"/>
                </a:lnTo>
                <a:lnTo>
                  <a:pt x="1274" y="819"/>
                </a:lnTo>
                <a:lnTo>
                  <a:pt x="1271" y="819"/>
                </a:lnTo>
                <a:lnTo>
                  <a:pt x="1271" y="819"/>
                </a:lnTo>
                <a:lnTo>
                  <a:pt x="1271" y="819"/>
                </a:lnTo>
                <a:lnTo>
                  <a:pt x="1269" y="819"/>
                </a:lnTo>
                <a:lnTo>
                  <a:pt x="1269" y="836"/>
                </a:lnTo>
                <a:lnTo>
                  <a:pt x="1257" y="836"/>
                </a:lnTo>
                <a:lnTo>
                  <a:pt x="1257" y="824"/>
                </a:lnTo>
                <a:lnTo>
                  <a:pt x="1252" y="821"/>
                </a:lnTo>
                <a:lnTo>
                  <a:pt x="1245" y="821"/>
                </a:lnTo>
                <a:lnTo>
                  <a:pt x="1245" y="807"/>
                </a:lnTo>
                <a:lnTo>
                  <a:pt x="1242" y="807"/>
                </a:lnTo>
                <a:lnTo>
                  <a:pt x="1242" y="807"/>
                </a:lnTo>
                <a:lnTo>
                  <a:pt x="1242" y="807"/>
                </a:lnTo>
                <a:lnTo>
                  <a:pt x="1240" y="807"/>
                </a:lnTo>
                <a:lnTo>
                  <a:pt x="1240" y="821"/>
                </a:lnTo>
                <a:lnTo>
                  <a:pt x="1220" y="821"/>
                </a:lnTo>
                <a:lnTo>
                  <a:pt x="1223" y="702"/>
                </a:lnTo>
                <a:lnTo>
                  <a:pt x="1206" y="700"/>
                </a:lnTo>
                <a:lnTo>
                  <a:pt x="1182" y="700"/>
                </a:lnTo>
                <a:lnTo>
                  <a:pt x="1174" y="695"/>
                </a:lnTo>
                <a:lnTo>
                  <a:pt x="1174" y="695"/>
                </a:lnTo>
                <a:lnTo>
                  <a:pt x="1172" y="695"/>
                </a:lnTo>
                <a:lnTo>
                  <a:pt x="1167" y="693"/>
                </a:lnTo>
                <a:lnTo>
                  <a:pt x="1167" y="688"/>
                </a:lnTo>
                <a:lnTo>
                  <a:pt x="1155" y="685"/>
                </a:lnTo>
                <a:lnTo>
                  <a:pt x="1150" y="685"/>
                </a:lnTo>
                <a:lnTo>
                  <a:pt x="1140" y="668"/>
                </a:lnTo>
                <a:lnTo>
                  <a:pt x="1126" y="651"/>
                </a:lnTo>
                <a:lnTo>
                  <a:pt x="1111" y="639"/>
                </a:lnTo>
                <a:lnTo>
                  <a:pt x="1092" y="629"/>
                </a:lnTo>
                <a:lnTo>
                  <a:pt x="1073" y="625"/>
                </a:lnTo>
                <a:lnTo>
                  <a:pt x="1073" y="598"/>
                </a:lnTo>
                <a:lnTo>
                  <a:pt x="1075" y="598"/>
                </a:lnTo>
                <a:lnTo>
                  <a:pt x="1075" y="595"/>
                </a:lnTo>
                <a:lnTo>
                  <a:pt x="1075" y="593"/>
                </a:lnTo>
                <a:lnTo>
                  <a:pt x="1073" y="593"/>
                </a:lnTo>
                <a:lnTo>
                  <a:pt x="1070" y="588"/>
                </a:lnTo>
                <a:lnTo>
                  <a:pt x="1068" y="586"/>
                </a:lnTo>
                <a:lnTo>
                  <a:pt x="1063" y="583"/>
                </a:lnTo>
                <a:lnTo>
                  <a:pt x="1061" y="581"/>
                </a:lnTo>
                <a:lnTo>
                  <a:pt x="1056" y="581"/>
                </a:lnTo>
                <a:lnTo>
                  <a:pt x="1056" y="566"/>
                </a:lnTo>
                <a:lnTo>
                  <a:pt x="1053" y="566"/>
                </a:lnTo>
                <a:lnTo>
                  <a:pt x="1053" y="564"/>
                </a:lnTo>
                <a:lnTo>
                  <a:pt x="1053" y="566"/>
                </a:lnTo>
                <a:lnTo>
                  <a:pt x="1048" y="566"/>
                </a:lnTo>
                <a:lnTo>
                  <a:pt x="1048" y="581"/>
                </a:lnTo>
                <a:lnTo>
                  <a:pt x="1048" y="581"/>
                </a:lnTo>
                <a:lnTo>
                  <a:pt x="1046" y="581"/>
                </a:lnTo>
                <a:lnTo>
                  <a:pt x="1041" y="583"/>
                </a:lnTo>
                <a:lnTo>
                  <a:pt x="1039" y="586"/>
                </a:lnTo>
                <a:lnTo>
                  <a:pt x="1036" y="588"/>
                </a:lnTo>
                <a:lnTo>
                  <a:pt x="1034" y="593"/>
                </a:lnTo>
                <a:lnTo>
                  <a:pt x="1031" y="593"/>
                </a:lnTo>
                <a:lnTo>
                  <a:pt x="1031" y="595"/>
                </a:lnTo>
                <a:lnTo>
                  <a:pt x="1031" y="598"/>
                </a:lnTo>
                <a:lnTo>
                  <a:pt x="1034" y="598"/>
                </a:lnTo>
                <a:lnTo>
                  <a:pt x="1034" y="625"/>
                </a:lnTo>
                <a:lnTo>
                  <a:pt x="1014" y="629"/>
                </a:lnTo>
                <a:lnTo>
                  <a:pt x="995" y="639"/>
                </a:lnTo>
                <a:lnTo>
                  <a:pt x="978" y="651"/>
                </a:lnTo>
                <a:lnTo>
                  <a:pt x="964" y="668"/>
                </a:lnTo>
                <a:lnTo>
                  <a:pt x="956" y="685"/>
                </a:lnTo>
                <a:lnTo>
                  <a:pt x="949" y="685"/>
                </a:lnTo>
                <a:lnTo>
                  <a:pt x="937" y="688"/>
                </a:lnTo>
                <a:lnTo>
                  <a:pt x="937" y="693"/>
                </a:lnTo>
                <a:lnTo>
                  <a:pt x="935" y="695"/>
                </a:lnTo>
                <a:lnTo>
                  <a:pt x="925" y="695"/>
                </a:lnTo>
                <a:lnTo>
                  <a:pt x="925" y="697"/>
                </a:lnTo>
                <a:lnTo>
                  <a:pt x="922" y="700"/>
                </a:lnTo>
                <a:lnTo>
                  <a:pt x="896" y="700"/>
                </a:lnTo>
                <a:lnTo>
                  <a:pt x="881" y="702"/>
                </a:lnTo>
                <a:lnTo>
                  <a:pt x="884" y="824"/>
                </a:lnTo>
                <a:lnTo>
                  <a:pt x="867" y="824"/>
                </a:lnTo>
                <a:lnTo>
                  <a:pt x="867" y="807"/>
                </a:lnTo>
                <a:lnTo>
                  <a:pt x="864" y="807"/>
                </a:lnTo>
                <a:lnTo>
                  <a:pt x="864" y="807"/>
                </a:lnTo>
                <a:lnTo>
                  <a:pt x="864" y="807"/>
                </a:lnTo>
                <a:lnTo>
                  <a:pt x="862" y="807"/>
                </a:lnTo>
                <a:lnTo>
                  <a:pt x="862" y="824"/>
                </a:lnTo>
                <a:lnTo>
                  <a:pt x="855" y="824"/>
                </a:lnTo>
                <a:lnTo>
                  <a:pt x="850" y="826"/>
                </a:lnTo>
                <a:lnTo>
                  <a:pt x="850" y="838"/>
                </a:lnTo>
                <a:lnTo>
                  <a:pt x="850" y="838"/>
                </a:lnTo>
                <a:lnTo>
                  <a:pt x="835" y="838"/>
                </a:lnTo>
                <a:lnTo>
                  <a:pt x="833" y="819"/>
                </a:lnTo>
                <a:lnTo>
                  <a:pt x="833" y="819"/>
                </a:lnTo>
                <a:lnTo>
                  <a:pt x="833" y="819"/>
                </a:lnTo>
                <a:lnTo>
                  <a:pt x="830" y="819"/>
                </a:lnTo>
                <a:lnTo>
                  <a:pt x="828" y="819"/>
                </a:lnTo>
                <a:lnTo>
                  <a:pt x="828" y="838"/>
                </a:lnTo>
                <a:lnTo>
                  <a:pt x="818" y="838"/>
                </a:lnTo>
                <a:lnTo>
                  <a:pt x="814" y="841"/>
                </a:lnTo>
                <a:lnTo>
                  <a:pt x="814" y="841"/>
                </a:lnTo>
                <a:lnTo>
                  <a:pt x="809" y="841"/>
                </a:lnTo>
                <a:lnTo>
                  <a:pt x="811" y="90"/>
                </a:lnTo>
                <a:lnTo>
                  <a:pt x="782" y="32"/>
                </a:lnTo>
                <a:lnTo>
                  <a:pt x="751" y="32"/>
                </a:lnTo>
                <a:lnTo>
                  <a:pt x="734" y="0"/>
                </a:lnTo>
                <a:lnTo>
                  <a:pt x="508" y="0"/>
                </a:lnTo>
                <a:lnTo>
                  <a:pt x="508" y="32"/>
                </a:lnTo>
                <a:lnTo>
                  <a:pt x="448" y="32"/>
                </a:lnTo>
                <a:lnTo>
                  <a:pt x="445" y="855"/>
                </a:lnTo>
                <a:lnTo>
                  <a:pt x="438" y="848"/>
                </a:lnTo>
                <a:lnTo>
                  <a:pt x="438" y="836"/>
                </a:lnTo>
                <a:lnTo>
                  <a:pt x="436" y="746"/>
                </a:lnTo>
                <a:lnTo>
                  <a:pt x="436" y="739"/>
                </a:lnTo>
                <a:lnTo>
                  <a:pt x="431" y="739"/>
                </a:lnTo>
                <a:lnTo>
                  <a:pt x="429" y="739"/>
                </a:lnTo>
                <a:lnTo>
                  <a:pt x="429" y="746"/>
                </a:lnTo>
                <a:lnTo>
                  <a:pt x="429" y="758"/>
                </a:lnTo>
                <a:lnTo>
                  <a:pt x="404" y="758"/>
                </a:lnTo>
                <a:lnTo>
                  <a:pt x="404" y="756"/>
                </a:lnTo>
                <a:lnTo>
                  <a:pt x="399" y="746"/>
                </a:lnTo>
                <a:lnTo>
                  <a:pt x="399" y="693"/>
                </a:lnTo>
                <a:lnTo>
                  <a:pt x="392" y="676"/>
                </a:lnTo>
                <a:lnTo>
                  <a:pt x="392" y="622"/>
                </a:lnTo>
                <a:lnTo>
                  <a:pt x="378" y="561"/>
                </a:lnTo>
                <a:lnTo>
                  <a:pt x="380" y="561"/>
                </a:lnTo>
                <a:lnTo>
                  <a:pt x="380" y="547"/>
                </a:lnTo>
                <a:lnTo>
                  <a:pt x="375" y="547"/>
                </a:lnTo>
                <a:lnTo>
                  <a:pt x="375" y="547"/>
                </a:lnTo>
                <a:lnTo>
                  <a:pt x="375" y="547"/>
                </a:lnTo>
                <a:lnTo>
                  <a:pt x="368" y="547"/>
                </a:lnTo>
                <a:lnTo>
                  <a:pt x="368" y="554"/>
                </a:lnTo>
                <a:lnTo>
                  <a:pt x="366" y="554"/>
                </a:lnTo>
                <a:lnTo>
                  <a:pt x="366" y="569"/>
                </a:lnTo>
                <a:lnTo>
                  <a:pt x="368" y="569"/>
                </a:lnTo>
                <a:lnTo>
                  <a:pt x="358" y="610"/>
                </a:lnTo>
                <a:lnTo>
                  <a:pt x="346" y="481"/>
                </a:lnTo>
                <a:lnTo>
                  <a:pt x="351" y="481"/>
                </a:lnTo>
                <a:lnTo>
                  <a:pt x="351" y="479"/>
                </a:lnTo>
                <a:lnTo>
                  <a:pt x="351" y="479"/>
                </a:lnTo>
                <a:lnTo>
                  <a:pt x="351" y="469"/>
                </a:lnTo>
                <a:lnTo>
                  <a:pt x="344" y="469"/>
                </a:lnTo>
                <a:lnTo>
                  <a:pt x="337" y="372"/>
                </a:lnTo>
                <a:lnTo>
                  <a:pt x="341" y="372"/>
                </a:lnTo>
                <a:lnTo>
                  <a:pt x="341" y="348"/>
                </a:lnTo>
                <a:lnTo>
                  <a:pt x="341" y="309"/>
                </a:lnTo>
                <a:lnTo>
                  <a:pt x="320" y="309"/>
                </a:lnTo>
                <a:lnTo>
                  <a:pt x="320" y="348"/>
                </a:lnTo>
                <a:lnTo>
                  <a:pt x="320" y="372"/>
                </a:lnTo>
                <a:lnTo>
                  <a:pt x="324" y="372"/>
                </a:lnTo>
                <a:lnTo>
                  <a:pt x="324" y="374"/>
                </a:lnTo>
                <a:lnTo>
                  <a:pt x="317" y="469"/>
                </a:lnTo>
                <a:lnTo>
                  <a:pt x="312" y="469"/>
                </a:lnTo>
                <a:lnTo>
                  <a:pt x="312" y="472"/>
                </a:lnTo>
                <a:lnTo>
                  <a:pt x="312" y="479"/>
                </a:lnTo>
                <a:lnTo>
                  <a:pt x="312" y="481"/>
                </a:lnTo>
                <a:lnTo>
                  <a:pt x="317" y="481"/>
                </a:lnTo>
                <a:lnTo>
                  <a:pt x="305" y="610"/>
                </a:lnTo>
                <a:lnTo>
                  <a:pt x="295" y="566"/>
                </a:lnTo>
                <a:lnTo>
                  <a:pt x="295" y="561"/>
                </a:lnTo>
                <a:lnTo>
                  <a:pt x="298" y="561"/>
                </a:lnTo>
                <a:lnTo>
                  <a:pt x="298" y="547"/>
                </a:lnTo>
                <a:lnTo>
                  <a:pt x="290" y="547"/>
                </a:lnTo>
                <a:lnTo>
                  <a:pt x="290" y="547"/>
                </a:lnTo>
                <a:lnTo>
                  <a:pt x="290" y="547"/>
                </a:lnTo>
                <a:lnTo>
                  <a:pt x="286" y="547"/>
                </a:lnTo>
                <a:lnTo>
                  <a:pt x="286" y="554"/>
                </a:lnTo>
                <a:lnTo>
                  <a:pt x="286" y="554"/>
                </a:lnTo>
                <a:lnTo>
                  <a:pt x="286" y="569"/>
                </a:lnTo>
                <a:lnTo>
                  <a:pt x="288" y="569"/>
                </a:lnTo>
                <a:lnTo>
                  <a:pt x="276" y="622"/>
                </a:lnTo>
                <a:lnTo>
                  <a:pt x="276" y="622"/>
                </a:lnTo>
                <a:lnTo>
                  <a:pt x="274" y="627"/>
                </a:lnTo>
                <a:lnTo>
                  <a:pt x="274" y="676"/>
                </a:lnTo>
                <a:lnTo>
                  <a:pt x="269" y="693"/>
                </a:lnTo>
                <a:lnTo>
                  <a:pt x="269" y="693"/>
                </a:lnTo>
                <a:lnTo>
                  <a:pt x="269" y="693"/>
                </a:lnTo>
                <a:lnTo>
                  <a:pt x="269" y="695"/>
                </a:lnTo>
                <a:lnTo>
                  <a:pt x="269" y="695"/>
                </a:lnTo>
                <a:lnTo>
                  <a:pt x="269" y="695"/>
                </a:lnTo>
                <a:lnTo>
                  <a:pt x="269" y="695"/>
                </a:lnTo>
                <a:lnTo>
                  <a:pt x="269" y="746"/>
                </a:lnTo>
                <a:lnTo>
                  <a:pt x="261" y="756"/>
                </a:lnTo>
                <a:lnTo>
                  <a:pt x="261" y="756"/>
                </a:lnTo>
                <a:lnTo>
                  <a:pt x="261" y="758"/>
                </a:lnTo>
                <a:lnTo>
                  <a:pt x="261" y="758"/>
                </a:lnTo>
                <a:lnTo>
                  <a:pt x="252" y="758"/>
                </a:lnTo>
                <a:lnTo>
                  <a:pt x="252" y="748"/>
                </a:lnTo>
                <a:lnTo>
                  <a:pt x="244" y="748"/>
                </a:lnTo>
                <a:lnTo>
                  <a:pt x="244" y="712"/>
                </a:lnTo>
                <a:lnTo>
                  <a:pt x="244" y="710"/>
                </a:lnTo>
                <a:lnTo>
                  <a:pt x="240" y="710"/>
                </a:lnTo>
                <a:lnTo>
                  <a:pt x="225" y="574"/>
                </a:lnTo>
                <a:lnTo>
                  <a:pt x="225" y="574"/>
                </a:lnTo>
                <a:lnTo>
                  <a:pt x="232" y="574"/>
                </a:lnTo>
                <a:lnTo>
                  <a:pt x="232" y="537"/>
                </a:lnTo>
                <a:lnTo>
                  <a:pt x="215" y="537"/>
                </a:lnTo>
                <a:lnTo>
                  <a:pt x="215" y="574"/>
                </a:lnTo>
                <a:lnTo>
                  <a:pt x="220" y="574"/>
                </a:lnTo>
                <a:lnTo>
                  <a:pt x="208" y="710"/>
                </a:lnTo>
                <a:lnTo>
                  <a:pt x="208" y="710"/>
                </a:lnTo>
                <a:lnTo>
                  <a:pt x="208" y="710"/>
                </a:lnTo>
                <a:lnTo>
                  <a:pt x="201" y="710"/>
                </a:lnTo>
                <a:lnTo>
                  <a:pt x="201" y="748"/>
                </a:lnTo>
                <a:lnTo>
                  <a:pt x="194" y="748"/>
                </a:lnTo>
                <a:lnTo>
                  <a:pt x="194" y="758"/>
                </a:lnTo>
                <a:lnTo>
                  <a:pt x="179" y="758"/>
                </a:lnTo>
                <a:lnTo>
                  <a:pt x="179" y="758"/>
                </a:lnTo>
                <a:lnTo>
                  <a:pt x="174" y="746"/>
                </a:lnTo>
                <a:lnTo>
                  <a:pt x="174" y="688"/>
                </a:lnTo>
                <a:lnTo>
                  <a:pt x="174" y="688"/>
                </a:lnTo>
                <a:lnTo>
                  <a:pt x="174" y="688"/>
                </a:lnTo>
                <a:lnTo>
                  <a:pt x="172" y="688"/>
                </a:lnTo>
                <a:lnTo>
                  <a:pt x="172" y="685"/>
                </a:lnTo>
                <a:lnTo>
                  <a:pt x="172" y="685"/>
                </a:lnTo>
                <a:lnTo>
                  <a:pt x="172" y="685"/>
                </a:lnTo>
                <a:lnTo>
                  <a:pt x="169" y="683"/>
                </a:lnTo>
                <a:lnTo>
                  <a:pt x="169" y="617"/>
                </a:lnTo>
                <a:lnTo>
                  <a:pt x="169" y="617"/>
                </a:lnTo>
                <a:lnTo>
                  <a:pt x="169" y="615"/>
                </a:lnTo>
                <a:lnTo>
                  <a:pt x="167" y="615"/>
                </a:lnTo>
                <a:lnTo>
                  <a:pt x="167" y="615"/>
                </a:lnTo>
                <a:lnTo>
                  <a:pt x="167" y="610"/>
                </a:lnTo>
                <a:lnTo>
                  <a:pt x="167" y="610"/>
                </a:lnTo>
                <a:lnTo>
                  <a:pt x="167" y="610"/>
                </a:lnTo>
                <a:lnTo>
                  <a:pt x="165" y="610"/>
                </a:lnTo>
                <a:lnTo>
                  <a:pt x="165" y="610"/>
                </a:lnTo>
                <a:lnTo>
                  <a:pt x="155" y="569"/>
                </a:lnTo>
                <a:lnTo>
                  <a:pt x="157" y="569"/>
                </a:lnTo>
                <a:lnTo>
                  <a:pt x="157" y="557"/>
                </a:lnTo>
                <a:lnTo>
                  <a:pt x="155" y="557"/>
                </a:lnTo>
                <a:lnTo>
                  <a:pt x="155" y="547"/>
                </a:lnTo>
                <a:lnTo>
                  <a:pt x="148" y="547"/>
                </a:lnTo>
                <a:lnTo>
                  <a:pt x="148" y="547"/>
                </a:lnTo>
                <a:lnTo>
                  <a:pt x="148" y="547"/>
                </a:lnTo>
                <a:lnTo>
                  <a:pt x="143" y="547"/>
                </a:lnTo>
                <a:lnTo>
                  <a:pt x="143" y="561"/>
                </a:lnTo>
                <a:lnTo>
                  <a:pt x="145" y="561"/>
                </a:lnTo>
                <a:lnTo>
                  <a:pt x="136" y="603"/>
                </a:lnTo>
                <a:lnTo>
                  <a:pt x="123" y="479"/>
                </a:lnTo>
                <a:lnTo>
                  <a:pt x="131" y="476"/>
                </a:lnTo>
                <a:lnTo>
                  <a:pt x="131" y="476"/>
                </a:lnTo>
                <a:lnTo>
                  <a:pt x="131" y="467"/>
                </a:lnTo>
                <a:lnTo>
                  <a:pt x="128" y="464"/>
                </a:lnTo>
                <a:lnTo>
                  <a:pt x="123" y="464"/>
                </a:lnTo>
                <a:lnTo>
                  <a:pt x="116" y="370"/>
                </a:lnTo>
                <a:lnTo>
                  <a:pt x="116" y="370"/>
                </a:lnTo>
                <a:lnTo>
                  <a:pt x="121" y="370"/>
                </a:lnTo>
                <a:lnTo>
                  <a:pt x="121" y="343"/>
                </a:lnTo>
                <a:lnTo>
                  <a:pt x="121" y="304"/>
                </a:lnTo>
                <a:lnTo>
                  <a:pt x="99" y="304"/>
                </a:lnTo>
                <a:lnTo>
                  <a:pt x="99" y="343"/>
                </a:lnTo>
                <a:lnTo>
                  <a:pt x="99" y="370"/>
                </a:lnTo>
                <a:lnTo>
                  <a:pt x="104" y="370"/>
                </a:lnTo>
                <a:lnTo>
                  <a:pt x="97" y="464"/>
                </a:lnTo>
                <a:lnTo>
                  <a:pt x="90" y="464"/>
                </a:lnTo>
                <a:lnTo>
                  <a:pt x="90" y="474"/>
                </a:lnTo>
                <a:lnTo>
                  <a:pt x="90" y="474"/>
                </a:lnTo>
                <a:lnTo>
                  <a:pt x="90" y="476"/>
                </a:lnTo>
                <a:lnTo>
                  <a:pt x="94" y="476"/>
                </a:lnTo>
                <a:lnTo>
                  <a:pt x="82" y="603"/>
                </a:lnTo>
                <a:lnTo>
                  <a:pt x="75" y="569"/>
                </a:lnTo>
                <a:lnTo>
                  <a:pt x="75" y="569"/>
                </a:lnTo>
                <a:lnTo>
                  <a:pt x="75" y="554"/>
                </a:lnTo>
                <a:lnTo>
                  <a:pt x="70" y="554"/>
                </a:lnTo>
                <a:lnTo>
                  <a:pt x="70" y="549"/>
                </a:lnTo>
                <a:lnTo>
                  <a:pt x="65" y="549"/>
                </a:lnTo>
                <a:lnTo>
                  <a:pt x="65" y="547"/>
                </a:lnTo>
                <a:lnTo>
                  <a:pt x="65" y="549"/>
                </a:lnTo>
                <a:lnTo>
                  <a:pt x="60" y="549"/>
                </a:lnTo>
                <a:lnTo>
                  <a:pt x="60" y="561"/>
                </a:lnTo>
                <a:lnTo>
                  <a:pt x="63" y="561"/>
                </a:lnTo>
                <a:lnTo>
                  <a:pt x="51" y="610"/>
                </a:lnTo>
                <a:lnTo>
                  <a:pt x="51" y="610"/>
                </a:lnTo>
                <a:lnTo>
                  <a:pt x="48" y="610"/>
                </a:lnTo>
                <a:lnTo>
                  <a:pt x="46" y="610"/>
                </a:lnTo>
                <a:lnTo>
                  <a:pt x="46" y="683"/>
                </a:lnTo>
                <a:lnTo>
                  <a:pt x="41" y="685"/>
                </a:lnTo>
                <a:lnTo>
                  <a:pt x="41" y="700"/>
                </a:lnTo>
                <a:lnTo>
                  <a:pt x="41" y="746"/>
                </a:lnTo>
                <a:lnTo>
                  <a:pt x="34" y="756"/>
                </a:lnTo>
                <a:lnTo>
                  <a:pt x="34" y="758"/>
                </a:lnTo>
                <a:lnTo>
                  <a:pt x="19" y="758"/>
                </a:lnTo>
                <a:lnTo>
                  <a:pt x="17" y="746"/>
                </a:lnTo>
                <a:lnTo>
                  <a:pt x="17" y="739"/>
                </a:lnTo>
                <a:lnTo>
                  <a:pt x="17" y="739"/>
                </a:lnTo>
                <a:lnTo>
                  <a:pt x="12" y="739"/>
                </a:lnTo>
                <a:lnTo>
                  <a:pt x="12" y="746"/>
                </a:lnTo>
                <a:lnTo>
                  <a:pt x="7" y="836"/>
                </a:lnTo>
                <a:lnTo>
                  <a:pt x="7" y="848"/>
                </a:lnTo>
                <a:lnTo>
                  <a:pt x="5" y="851"/>
                </a:lnTo>
                <a:lnTo>
                  <a:pt x="10" y="365"/>
                </a:lnTo>
                <a:lnTo>
                  <a:pt x="12" y="306"/>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6"/>
          <p:cNvSpPr>
            <a:spLocks/>
          </p:cNvSpPr>
          <p:nvPr/>
        </p:nvSpPr>
        <p:spPr bwMode="auto">
          <a:xfrm>
            <a:off x="4070883" y="4629518"/>
            <a:ext cx="2027498" cy="2261074"/>
          </a:xfrm>
          <a:custGeom>
            <a:avLst/>
            <a:gdLst>
              <a:gd name="T0" fmla="*/ 1242 w 1276"/>
              <a:gd name="T1" fmla="*/ 529 h 1423"/>
              <a:gd name="T2" fmla="*/ 1225 w 1276"/>
              <a:gd name="T3" fmla="*/ 527 h 1423"/>
              <a:gd name="T4" fmla="*/ 1196 w 1276"/>
              <a:gd name="T5" fmla="*/ 505 h 1423"/>
              <a:gd name="T6" fmla="*/ 1172 w 1276"/>
              <a:gd name="T7" fmla="*/ 483 h 1423"/>
              <a:gd name="T8" fmla="*/ 1148 w 1276"/>
              <a:gd name="T9" fmla="*/ 461 h 1423"/>
              <a:gd name="T10" fmla="*/ 1126 w 1276"/>
              <a:gd name="T11" fmla="*/ 439 h 1423"/>
              <a:gd name="T12" fmla="*/ 1043 w 1276"/>
              <a:gd name="T13" fmla="*/ 434 h 1423"/>
              <a:gd name="T14" fmla="*/ 1005 w 1276"/>
              <a:gd name="T15" fmla="*/ 447 h 1423"/>
              <a:gd name="T16" fmla="*/ 985 w 1276"/>
              <a:gd name="T17" fmla="*/ 461 h 1423"/>
              <a:gd name="T18" fmla="*/ 981 w 1276"/>
              <a:gd name="T19" fmla="*/ 481 h 1423"/>
              <a:gd name="T20" fmla="*/ 959 w 1276"/>
              <a:gd name="T21" fmla="*/ 495 h 1423"/>
              <a:gd name="T22" fmla="*/ 939 w 1276"/>
              <a:gd name="T23" fmla="*/ 505 h 1423"/>
              <a:gd name="T24" fmla="*/ 937 w 1276"/>
              <a:gd name="T25" fmla="*/ 524 h 1423"/>
              <a:gd name="T26" fmla="*/ 913 w 1276"/>
              <a:gd name="T27" fmla="*/ 529 h 1423"/>
              <a:gd name="T28" fmla="*/ 840 w 1276"/>
              <a:gd name="T29" fmla="*/ 534 h 1423"/>
              <a:gd name="T30" fmla="*/ 840 w 1276"/>
              <a:gd name="T31" fmla="*/ 595 h 1423"/>
              <a:gd name="T32" fmla="*/ 765 w 1276"/>
              <a:gd name="T33" fmla="*/ 876 h 1423"/>
              <a:gd name="T34" fmla="*/ 763 w 1276"/>
              <a:gd name="T35" fmla="*/ 544 h 1423"/>
              <a:gd name="T36" fmla="*/ 690 w 1276"/>
              <a:gd name="T37" fmla="*/ 539 h 1423"/>
              <a:gd name="T38" fmla="*/ 668 w 1276"/>
              <a:gd name="T39" fmla="*/ 534 h 1423"/>
              <a:gd name="T40" fmla="*/ 661 w 1276"/>
              <a:gd name="T41" fmla="*/ 515 h 1423"/>
              <a:gd name="T42" fmla="*/ 646 w 1276"/>
              <a:gd name="T43" fmla="*/ 502 h 1423"/>
              <a:gd name="T44" fmla="*/ 625 w 1276"/>
              <a:gd name="T45" fmla="*/ 490 h 1423"/>
              <a:gd name="T46" fmla="*/ 617 w 1276"/>
              <a:gd name="T47" fmla="*/ 471 h 1423"/>
              <a:gd name="T48" fmla="*/ 600 w 1276"/>
              <a:gd name="T49" fmla="*/ 456 h 1423"/>
              <a:gd name="T50" fmla="*/ 559 w 1276"/>
              <a:gd name="T51" fmla="*/ 444 h 1423"/>
              <a:gd name="T52" fmla="*/ 482 w 1276"/>
              <a:gd name="T53" fmla="*/ 449 h 1423"/>
              <a:gd name="T54" fmla="*/ 460 w 1276"/>
              <a:gd name="T55" fmla="*/ 471 h 1423"/>
              <a:gd name="T56" fmla="*/ 436 w 1276"/>
              <a:gd name="T57" fmla="*/ 493 h 1423"/>
              <a:gd name="T58" fmla="*/ 411 w 1276"/>
              <a:gd name="T59" fmla="*/ 512 h 1423"/>
              <a:gd name="T60" fmla="*/ 385 w 1276"/>
              <a:gd name="T61" fmla="*/ 534 h 1423"/>
              <a:gd name="T62" fmla="*/ 382 w 1276"/>
              <a:gd name="T63" fmla="*/ 536 h 1423"/>
              <a:gd name="T64" fmla="*/ 322 w 1276"/>
              <a:gd name="T65" fmla="*/ 328 h 1423"/>
              <a:gd name="T66" fmla="*/ 264 w 1276"/>
              <a:gd name="T67" fmla="*/ 274 h 1423"/>
              <a:gd name="T68" fmla="*/ 201 w 1276"/>
              <a:gd name="T69" fmla="*/ 233 h 1423"/>
              <a:gd name="T70" fmla="*/ 179 w 1276"/>
              <a:gd name="T71" fmla="*/ 328 h 1423"/>
              <a:gd name="T72" fmla="*/ 181 w 1276"/>
              <a:gd name="T73" fmla="*/ 255 h 1423"/>
              <a:gd name="T74" fmla="*/ 179 w 1276"/>
              <a:gd name="T75" fmla="*/ 252 h 1423"/>
              <a:gd name="T76" fmla="*/ 181 w 1276"/>
              <a:gd name="T77" fmla="*/ 213 h 1423"/>
              <a:gd name="T78" fmla="*/ 179 w 1276"/>
              <a:gd name="T79" fmla="*/ 213 h 1423"/>
              <a:gd name="T80" fmla="*/ 181 w 1276"/>
              <a:gd name="T81" fmla="*/ 174 h 1423"/>
              <a:gd name="T82" fmla="*/ 179 w 1276"/>
              <a:gd name="T83" fmla="*/ 172 h 1423"/>
              <a:gd name="T84" fmla="*/ 116 w 1276"/>
              <a:gd name="T85" fmla="*/ 109 h 1423"/>
              <a:gd name="T86" fmla="*/ 29 w 1276"/>
              <a:gd name="T87" fmla="*/ 104 h 1423"/>
              <a:gd name="T88" fmla="*/ 29 w 1276"/>
              <a:gd name="T89" fmla="*/ 31 h 1423"/>
              <a:gd name="T90" fmla="*/ 29 w 1276"/>
              <a:gd name="T91" fmla="*/ 9 h 1423"/>
              <a:gd name="T92" fmla="*/ 29 w 1276"/>
              <a:gd name="T93" fmla="*/ 0 h 1423"/>
              <a:gd name="T94" fmla="*/ 0 w 1276"/>
              <a:gd name="T95" fmla="*/ 1423 h 1423"/>
              <a:gd name="T96" fmla="*/ 1276 w 1276"/>
              <a:gd name="T97" fmla="*/ 53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1423">
                <a:moveTo>
                  <a:pt x="1276" y="534"/>
                </a:moveTo>
                <a:lnTo>
                  <a:pt x="1242" y="529"/>
                </a:lnTo>
                <a:lnTo>
                  <a:pt x="1223" y="532"/>
                </a:lnTo>
                <a:lnTo>
                  <a:pt x="1225" y="527"/>
                </a:lnTo>
                <a:lnTo>
                  <a:pt x="1196" y="524"/>
                </a:lnTo>
                <a:lnTo>
                  <a:pt x="1196" y="505"/>
                </a:lnTo>
                <a:lnTo>
                  <a:pt x="1172" y="502"/>
                </a:lnTo>
                <a:lnTo>
                  <a:pt x="1172" y="483"/>
                </a:lnTo>
                <a:lnTo>
                  <a:pt x="1148" y="481"/>
                </a:lnTo>
                <a:lnTo>
                  <a:pt x="1148" y="461"/>
                </a:lnTo>
                <a:lnTo>
                  <a:pt x="1123" y="459"/>
                </a:lnTo>
                <a:lnTo>
                  <a:pt x="1126" y="439"/>
                </a:lnTo>
                <a:lnTo>
                  <a:pt x="1094" y="434"/>
                </a:lnTo>
                <a:lnTo>
                  <a:pt x="1043" y="434"/>
                </a:lnTo>
                <a:lnTo>
                  <a:pt x="1007" y="439"/>
                </a:lnTo>
                <a:lnTo>
                  <a:pt x="1005" y="447"/>
                </a:lnTo>
                <a:lnTo>
                  <a:pt x="1005" y="459"/>
                </a:lnTo>
                <a:lnTo>
                  <a:pt x="985" y="461"/>
                </a:lnTo>
                <a:lnTo>
                  <a:pt x="983" y="471"/>
                </a:lnTo>
                <a:lnTo>
                  <a:pt x="981" y="481"/>
                </a:lnTo>
                <a:lnTo>
                  <a:pt x="964" y="483"/>
                </a:lnTo>
                <a:lnTo>
                  <a:pt x="959" y="495"/>
                </a:lnTo>
                <a:lnTo>
                  <a:pt x="959" y="502"/>
                </a:lnTo>
                <a:lnTo>
                  <a:pt x="939" y="505"/>
                </a:lnTo>
                <a:lnTo>
                  <a:pt x="937" y="517"/>
                </a:lnTo>
                <a:lnTo>
                  <a:pt x="937" y="524"/>
                </a:lnTo>
                <a:lnTo>
                  <a:pt x="915" y="527"/>
                </a:lnTo>
                <a:lnTo>
                  <a:pt x="913" y="529"/>
                </a:lnTo>
                <a:lnTo>
                  <a:pt x="893" y="527"/>
                </a:lnTo>
                <a:lnTo>
                  <a:pt x="840" y="534"/>
                </a:lnTo>
                <a:lnTo>
                  <a:pt x="840" y="595"/>
                </a:lnTo>
                <a:lnTo>
                  <a:pt x="840" y="595"/>
                </a:lnTo>
                <a:lnTo>
                  <a:pt x="840" y="876"/>
                </a:lnTo>
                <a:lnTo>
                  <a:pt x="765" y="876"/>
                </a:lnTo>
                <a:lnTo>
                  <a:pt x="763" y="600"/>
                </a:lnTo>
                <a:lnTo>
                  <a:pt x="763" y="544"/>
                </a:lnTo>
                <a:lnTo>
                  <a:pt x="707" y="536"/>
                </a:lnTo>
                <a:lnTo>
                  <a:pt x="690" y="539"/>
                </a:lnTo>
                <a:lnTo>
                  <a:pt x="688" y="536"/>
                </a:lnTo>
                <a:lnTo>
                  <a:pt x="668" y="534"/>
                </a:lnTo>
                <a:lnTo>
                  <a:pt x="668" y="527"/>
                </a:lnTo>
                <a:lnTo>
                  <a:pt x="661" y="515"/>
                </a:lnTo>
                <a:lnTo>
                  <a:pt x="646" y="512"/>
                </a:lnTo>
                <a:lnTo>
                  <a:pt x="646" y="502"/>
                </a:lnTo>
                <a:lnTo>
                  <a:pt x="639" y="493"/>
                </a:lnTo>
                <a:lnTo>
                  <a:pt x="625" y="490"/>
                </a:lnTo>
                <a:lnTo>
                  <a:pt x="625" y="481"/>
                </a:lnTo>
                <a:lnTo>
                  <a:pt x="617" y="471"/>
                </a:lnTo>
                <a:lnTo>
                  <a:pt x="603" y="468"/>
                </a:lnTo>
                <a:lnTo>
                  <a:pt x="600" y="456"/>
                </a:lnTo>
                <a:lnTo>
                  <a:pt x="598" y="449"/>
                </a:lnTo>
                <a:lnTo>
                  <a:pt x="559" y="444"/>
                </a:lnTo>
                <a:lnTo>
                  <a:pt x="511" y="444"/>
                </a:lnTo>
                <a:lnTo>
                  <a:pt x="482" y="449"/>
                </a:lnTo>
                <a:lnTo>
                  <a:pt x="482" y="466"/>
                </a:lnTo>
                <a:lnTo>
                  <a:pt x="460" y="471"/>
                </a:lnTo>
                <a:lnTo>
                  <a:pt x="460" y="488"/>
                </a:lnTo>
                <a:lnTo>
                  <a:pt x="436" y="493"/>
                </a:lnTo>
                <a:lnTo>
                  <a:pt x="436" y="510"/>
                </a:lnTo>
                <a:lnTo>
                  <a:pt x="411" y="512"/>
                </a:lnTo>
                <a:lnTo>
                  <a:pt x="411" y="532"/>
                </a:lnTo>
                <a:lnTo>
                  <a:pt x="385" y="534"/>
                </a:lnTo>
                <a:lnTo>
                  <a:pt x="385" y="536"/>
                </a:lnTo>
                <a:lnTo>
                  <a:pt x="382" y="536"/>
                </a:lnTo>
                <a:lnTo>
                  <a:pt x="382" y="328"/>
                </a:lnTo>
                <a:lnTo>
                  <a:pt x="322" y="328"/>
                </a:lnTo>
                <a:lnTo>
                  <a:pt x="322" y="274"/>
                </a:lnTo>
                <a:lnTo>
                  <a:pt x="264" y="274"/>
                </a:lnTo>
                <a:lnTo>
                  <a:pt x="264" y="233"/>
                </a:lnTo>
                <a:lnTo>
                  <a:pt x="201" y="233"/>
                </a:lnTo>
                <a:lnTo>
                  <a:pt x="201" y="328"/>
                </a:lnTo>
                <a:lnTo>
                  <a:pt x="179" y="328"/>
                </a:lnTo>
                <a:lnTo>
                  <a:pt x="179" y="257"/>
                </a:lnTo>
                <a:lnTo>
                  <a:pt x="181" y="255"/>
                </a:lnTo>
                <a:lnTo>
                  <a:pt x="181" y="252"/>
                </a:lnTo>
                <a:lnTo>
                  <a:pt x="179" y="252"/>
                </a:lnTo>
                <a:lnTo>
                  <a:pt x="179" y="218"/>
                </a:lnTo>
                <a:lnTo>
                  <a:pt x="181" y="213"/>
                </a:lnTo>
                <a:lnTo>
                  <a:pt x="181" y="213"/>
                </a:lnTo>
                <a:lnTo>
                  <a:pt x="179" y="213"/>
                </a:lnTo>
                <a:lnTo>
                  <a:pt x="179" y="177"/>
                </a:lnTo>
                <a:lnTo>
                  <a:pt x="181" y="174"/>
                </a:lnTo>
                <a:lnTo>
                  <a:pt x="181" y="172"/>
                </a:lnTo>
                <a:lnTo>
                  <a:pt x="179" y="172"/>
                </a:lnTo>
                <a:lnTo>
                  <a:pt x="179" y="114"/>
                </a:lnTo>
                <a:lnTo>
                  <a:pt x="116" y="109"/>
                </a:lnTo>
                <a:lnTo>
                  <a:pt x="43" y="104"/>
                </a:lnTo>
                <a:lnTo>
                  <a:pt x="29" y="104"/>
                </a:lnTo>
                <a:lnTo>
                  <a:pt x="29" y="51"/>
                </a:lnTo>
                <a:lnTo>
                  <a:pt x="29" y="31"/>
                </a:lnTo>
                <a:lnTo>
                  <a:pt x="29" y="26"/>
                </a:lnTo>
                <a:lnTo>
                  <a:pt x="29" y="9"/>
                </a:lnTo>
                <a:lnTo>
                  <a:pt x="29" y="4"/>
                </a:lnTo>
                <a:lnTo>
                  <a:pt x="29" y="0"/>
                </a:lnTo>
                <a:lnTo>
                  <a:pt x="0" y="0"/>
                </a:lnTo>
                <a:lnTo>
                  <a:pt x="0" y="1423"/>
                </a:lnTo>
                <a:lnTo>
                  <a:pt x="1276" y="1423"/>
                </a:lnTo>
                <a:lnTo>
                  <a:pt x="1276" y="534"/>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7"/>
          <p:cNvSpPr>
            <a:spLocks/>
          </p:cNvSpPr>
          <p:nvPr/>
        </p:nvSpPr>
        <p:spPr bwMode="auto">
          <a:xfrm>
            <a:off x="2035441" y="4146478"/>
            <a:ext cx="2035444" cy="2744114"/>
          </a:xfrm>
          <a:custGeom>
            <a:avLst/>
            <a:gdLst>
              <a:gd name="T0" fmla="*/ 1281 w 1281"/>
              <a:gd name="T1" fmla="*/ 1727 h 1727"/>
              <a:gd name="T2" fmla="*/ 1194 w 1281"/>
              <a:gd name="T3" fmla="*/ 304 h 1727"/>
              <a:gd name="T4" fmla="*/ 1194 w 1281"/>
              <a:gd name="T5" fmla="*/ 284 h 1727"/>
              <a:gd name="T6" fmla="*/ 1194 w 1281"/>
              <a:gd name="T7" fmla="*/ 265 h 1727"/>
              <a:gd name="T8" fmla="*/ 1080 w 1281"/>
              <a:gd name="T9" fmla="*/ 126 h 1727"/>
              <a:gd name="T10" fmla="*/ 1073 w 1281"/>
              <a:gd name="T11" fmla="*/ 80 h 1727"/>
              <a:gd name="T12" fmla="*/ 1063 w 1281"/>
              <a:gd name="T13" fmla="*/ 92 h 1727"/>
              <a:gd name="T14" fmla="*/ 1063 w 1281"/>
              <a:gd name="T15" fmla="*/ 12 h 1727"/>
              <a:gd name="T16" fmla="*/ 1061 w 1281"/>
              <a:gd name="T17" fmla="*/ 0 h 1727"/>
              <a:gd name="T18" fmla="*/ 1053 w 1281"/>
              <a:gd name="T19" fmla="*/ 92 h 1727"/>
              <a:gd name="T20" fmla="*/ 1053 w 1281"/>
              <a:gd name="T21" fmla="*/ 12 h 1727"/>
              <a:gd name="T22" fmla="*/ 1048 w 1281"/>
              <a:gd name="T23" fmla="*/ 0 h 1727"/>
              <a:gd name="T24" fmla="*/ 1041 w 1281"/>
              <a:gd name="T25" fmla="*/ 92 h 1727"/>
              <a:gd name="T26" fmla="*/ 1041 w 1281"/>
              <a:gd name="T27" fmla="*/ 12 h 1727"/>
              <a:gd name="T28" fmla="*/ 1039 w 1281"/>
              <a:gd name="T29" fmla="*/ 0 h 1727"/>
              <a:gd name="T30" fmla="*/ 1031 w 1281"/>
              <a:gd name="T31" fmla="*/ 92 h 1727"/>
              <a:gd name="T32" fmla="*/ 1031 w 1281"/>
              <a:gd name="T33" fmla="*/ 12 h 1727"/>
              <a:gd name="T34" fmla="*/ 1027 w 1281"/>
              <a:gd name="T35" fmla="*/ 0 h 1727"/>
              <a:gd name="T36" fmla="*/ 1019 w 1281"/>
              <a:gd name="T37" fmla="*/ 92 h 1727"/>
              <a:gd name="T38" fmla="*/ 1019 w 1281"/>
              <a:gd name="T39" fmla="*/ 12 h 1727"/>
              <a:gd name="T40" fmla="*/ 1017 w 1281"/>
              <a:gd name="T41" fmla="*/ 0 h 1727"/>
              <a:gd name="T42" fmla="*/ 1010 w 1281"/>
              <a:gd name="T43" fmla="*/ 92 h 1727"/>
              <a:gd name="T44" fmla="*/ 1000 w 1281"/>
              <a:gd name="T45" fmla="*/ 80 h 1727"/>
              <a:gd name="T46" fmla="*/ 1000 w 1281"/>
              <a:gd name="T47" fmla="*/ 257 h 1727"/>
              <a:gd name="T48" fmla="*/ 1000 w 1281"/>
              <a:gd name="T49" fmla="*/ 282 h 1727"/>
              <a:gd name="T50" fmla="*/ 971 w 1281"/>
              <a:gd name="T51" fmla="*/ 304 h 1727"/>
              <a:gd name="T52" fmla="*/ 971 w 1281"/>
              <a:gd name="T53" fmla="*/ 313 h 1727"/>
              <a:gd name="T54" fmla="*/ 971 w 1281"/>
              <a:gd name="T55" fmla="*/ 335 h 1727"/>
              <a:gd name="T56" fmla="*/ 971 w 1281"/>
              <a:gd name="T57" fmla="*/ 403 h 1727"/>
              <a:gd name="T58" fmla="*/ 968 w 1281"/>
              <a:gd name="T59" fmla="*/ 413 h 1727"/>
              <a:gd name="T60" fmla="*/ 932 w 1281"/>
              <a:gd name="T61" fmla="*/ 738 h 1727"/>
              <a:gd name="T62" fmla="*/ 814 w 1281"/>
              <a:gd name="T63" fmla="*/ 515 h 1727"/>
              <a:gd name="T64" fmla="*/ 746 w 1281"/>
              <a:gd name="T65" fmla="*/ 386 h 1727"/>
              <a:gd name="T66" fmla="*/ 719 w 1281"/>
              <a:gd name="T67" fmla="*/ 515 h 1727"/>
              <a:gd name="T68" fmla="*/ 608 w 1281"/>
              <a:gd name="T69" fmla="*/ 386 h 1727"/>
              <a:gd name="T70" fmla="*/ 557 w 1281"/>
              <a:gd name="T71" fmla="*/ 515 h 1727"/>
              <a:gd name="T72" fmla="*/ 513 w 1281"/>
              <a:gd name="T73" fmla="*/ 1195 h 1727"/>
              <a:gd name="T74" fmla="*/ 458 w 1281"/>
              <a:gd name="T75" fmla="*/ 1200 h 1727"/>
              <a:gd name="T76" fmla="*/ 431 w 1281"/>
              <a:gd name="T77" fmla="*/ 1202 h 1727"/>
              <a:gd name="T78" fmla="*/ 412 w 1281"/>
              <a:gd name="T79" fmla="*/ 1180 h 1727"/>
              <a:gd name="T80" fmla="*/ 370 w 1281"/>
              <a:gd name="T81" fmla="*/ 1207 h 1727"/>
              <a:gd name="T82" fmla="*/ 370 w 1281"/>
              <a:gd name="T83" fmla="*/ 1210 h 1727"/>
              <a:gd name="T84" fmla="*/ 370 w 1281"/>
              <a:gd name="T85" fmla="*/ 1200 h 1727"/>
              <a:gd name="T86" fmla="*/ 322 w 1281"/>
              <a:gd name="T87" fmla="*/ 1188 h 1727"/>
              <a:gd name="T88" fmla="*/ 312 w 1281"/>
              <a:gd name="T89" fmla="*/ 1202 h 1727"/>
              <a:gd name="T90" fmla="*/ 269 w 1281"/>
              <a:gd name="T91" fmla="*/ 1197 h 1727"/>
              <a:gd name="T92" fmla="*/ 140 w 1281"/>
              <a:gd name="T93" fmla="*/ 1193 h 1727"/>
              <a:gd name="T94" fmla="*/ 0 w 1281"/>
              <a:gd name="T95" fmla="*/ 1210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727">
                <a:moveTo>
                  <a:pt x="0" y="1727"/>
                </a:moveTo>
                <a:lnTo>
                  <a:pt x="1281" y="1727"/>
                </a:lnTo>
                <a:lnTo>
                  <a:pt x="1281" y="304"/>
                </a:lnTo>
                <a:lnTo>
                  <a:pt x="1194" y="304"/>
                </a:lnTo>
                <a:lnTo>
                  <a:pt x="1194" y="291"/>
                </a:lnTo>
                <a:lnTo>
                  <a:pt x="1194" y="284"/>
                </a:lnTo>
                <a:lnTo>
                  <a:pt x="1194" y="267"/>
                </a:lnTo>
                <a:lnTo>
                  <a:pt x="1194" y="265"/>
                </a:lnTo>
                <a:lnTo>
                  <a:pt x="1080" y="265"/>
                </a:lnTo>
                <a:lnTo>
                  <a:pt x="1080" y="126"/>
                </a:lnTo>
                <a:lnTo>
                  <a:pt x="1080" y="80"/>
                </a:lnTo>
                <a:lnTo>
                  <a:pt x="1073" y="80"/>
                </a:lnTo>
                <a:lnTo>
                  <a:pt x="1073" y="92"/>
                </a:lnTo>
                <a:lnTo>
                  <a:pt x="1063" y="92"/>
                </a:lnTo>
                <a:lnTo>
                  <a:pt x="1063" y="12"/>
                </a:lnTo>
                <a:lnTo>
                  <a:pt x="1063" y="12"/>
                </a:lnTo>
                <a:lnTo>
                  <a:pt x="1063" y="0"/>
                </a:lnTo>
                <a:lnTo>
                  <a:pt x="1061" y="0"/>
                </a:lnTo>
                <a:lnTo>
                  <a:pt x="1061" y="92"/>
                </a:lnTo>
                <a:lnTo>
                  <a:pt x="1053" y="92"/>
                </a:lnTo>
                <a:lnTo>
                  <a:pt x="1053" y="12"/>
                </a:lnTo>
                <a:lnTo>
                  <a:pt x="1053" y="12"/>
                </a:lnTo>
                <a:lnTo>
                  <a:pt x="1053" y="0"/>
                </a:lnTo>
                <a:lnTo>
                  <a:pt x="1048" y="0"/>
                </a:lnTo>
                <a:lnTo>
                  <a:pt x="1048" y="92"/>
                </a:lnTo>
                <a:lnTo>
                  <a:pt x="1041" y="92"/>
                </a:lnTo>
                <a:lnTo>
                  <a:pt x="1041" y="12"/>
                </a:lnTo>
                <a:lnTo>
                  <a:pt x="1041" y="12"/>
                </a:lnTo>
                <a:lnTo>
                  <a:pt x="1041" y="0"/>
                </a:lnTo>
                <a:lnTo>
                  <a:pt x="1039" y="0"/>
                </a:lnTo>
                <a:lnTo>
                  <a:pt x="1039" y="92"/>
                </a:lnTo>
                <a:lnTo>
                  <a:pt x="1031" y="92"/>
                </a:lnTo>
                <a:lnTo>
                  <a:pt x="1031" y="12"/>
                </a:lnTo>
                <a:lnTo>
                  <a:pt x="1031" y="12"/>
                </a:lnTo>
                <a:lnTo>
                  <a:pt x="1029" y="0"/>
                </a:lnTo>
                <a:lnTo>
                  <a:pt x="1027" y="0"/>
                </a:lnTo>
                <a:lnTo>
                  <a:pt x="1027" y="92"/>
                </a:lnTo>
                <a:lnTo>
                  <a:pt x="1019" y="92"/>
                </a:lnTo>
                <a:lnTo>
                  <a:pt x="1019" y="12"/>
                </a:lnTo>
                <a:lnTo>
                  <a:pt x="1019" y="12"/>
                </a:lnTo>
                <a:lnTo>
                  <a:pt x="1019" y="0"/>
                </a:lnTo>
                <a:lnTo>
                  <a:pt x="1017" y="0"/>
                </a:lnTo>
                <a:lnTo>
                  <a:pt x="1017" y="92"/>
                </a:lnTo>
                <a:lnTo>
                  <a:pt x="1010" y="92"/>
                </a:lnTo>
                <a:lnTo>
                  <a:pt x="1007" y="80"/>
                </a:lnTo>
                <a:lnTo>
                  <a:pt x="1000" y="80"/>
                </a:lnTo>
                <a:lnTo>
                  <a:pt x="1000" y="253"/>
                </a:lnTo>
                <a:lnTo>
                  <a:pt x="1000" y="257"/>
                </a:lnTo>
                <a:lnTo>
                  <a:pt x="1000" y="274"/>
                </a:lnTo>
                <a:lnTo>
                  <a:pt x="1000" y="282"/>
                </a:lnTo>
                <a:lnTo>
                  <a:pt x="1000" y="304"/>
                </a:lnTo>
                <a:lnTo>
                  <a:pt x="971" y="304"/>
                </a:lnTo>
                <a:lnTo>
                  <a:pt x="971" y="308"/>
                </a:lnTo>
                <a:lnTo>
                  <a:pt x="971" y="313"/>
                </a:lnTo>
                <a:lnTo>
                  <a:pt x="971" y="333"/>
                </a:lnTo>
                <a:lnTo>
                  <a:pt x="971" y="335"/>
                </a:lnTo>
                <a:lnTo>
                  <a:pt x="971" y="355"/>
                </a:lnTo>
                <a:lnTo>
                  <a:pt x="971" y="403"/>
                </a:lnTo>
                <a:lnTo>
                  <a:pt x="968" y="403"/>
                </a:lnTo>
                <a:lnTo>
                  <a:pt x="968" y="413"/>
                </a:lnTo>
                <a:lnTo>
                  <a:pt x="932" y="413"/>
                </a:lnTo>
                <a:lnTo>
                  <a:pt x="932" y="738"/>
                </a:lnTo>
                <a:lnTo>
                  <a:pt x="814" y="738"/>
                </a:lnTo>
                <a:lnTo>
                  <a:pt x="814" y="515"/>
                </a:lnTo>
                <a:lnTo>
                  <a:pt x="746" y="515"/>
                </a:lnTo>
                <a:lnTo>
                  <a:pt x="746" y="386"/>
                </a:lnTo>
                <a:lnTo>
                  <a:pt x="719" y="386"/>
                </a:lnTo>
                <a:lnTo>
                  <a:pt x="719" y="515"/>
                </a:lnTo>
                <a:lnTo>
                  <a:pt x="608" y="515"/>
                </a:lnTo>
                <a:lnTo>
                  <a:pt x="608" y="386"/>
                </a:lnTo>
                <a:lnTo>
                  <a:pt x="557" y="386"/>
                </a:lnTo>
                <a:lnTo>
                  <a:pt x="557" y="515"/>
                </a:lnTo>
                <a:lnTo>
                  <a:pt x="513" y="515"/>
                </a:lnTo>
                <a:lnTo>
                  <a:pt x="513" y="1195"/>
                </a:lnTo>
                <a:lnTo>
                  <a:pt x="475" y="1197"/>
                </a:lnTo>
                <a:lnTo>
                  <a:pt x="458" y="1200"/>
                </a:lnTo>
                <a:lnTo>
                  <a:pt x="433" y="1202"/>
                </a:lnTo>
                <a:lnTo>
                  <a:pt x="431" y="1202"/>
                </a:lnTo>
                <a:lnTo>
                  <a:pt x="421" y="1188"/>
                </a:lnTo>
                <a:lnTo>
                  <a:pt x="412" y="1180"/>
                </a:lnTo>
                <a:lnTo>
                  <a:pt x="373" y="1200"/>
                </a:lnTo>
                <a:lnTo>
                  <a:pt x="370" y="1207"/>
                </a:lnTo>
                <a:lnTo>
                  <a:pt x="370" y="1210"/>
                </a:lnTo>
                <a:lnTo>
                  <a:pt x="370" y="1210"/>
                </a:lnTo>
                <a:lnTo>
                  <a:pt x="370" y="1207"/>
                </a:lnTo>
                <a:lnTo>
                  <a:pt x="370" y="1200"/>
                </a:lnTo>
                <a:lnTo>
                  <a:pt x="332" y="1180"/>
                </a:lnTo>
                <a:lnTo>
                  <a:pt x="322" y="1188"/>
                </a:lnTo>
                <a:lnTo>
                  <a:pt x="312" y="1202"/>
                </a:lnTo>
                <a:lnTo>
                  <a:pt x="312" y="1202"/>
                </a:lnTo>
                <a:lnTo>
                  <a:pt x="288" y="1200"/>
                </a:lnTo>
                <a:lnTo>
                  <a:pt x="269" y="1197"/>
                </a:lnTo>
                <a:lnTo>
                  <a:pt x="160" y="1193"/>
                </a:lnTo>
                <a:lnTo>
                  <a:pt x="140" y="1193"/>
                </a:lnTo>
                <a:lnTo>
                  <a:pt x="22" y="1205"/>
                </a:lnTo>
                <a:lnTo>
                  <a:pt x="0" y="1210"/>
                </a:lnTo>
                <a:lnTo>
                  <a:pt x="0" y="172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8"/>
          <p:cNvSpPr>
            <a:spLocks noEditPoints="1"/>
          </p:cNvSpPr>
          <p:nvPr/>
        </p:nvSpPr>
        <p:spPr bwMode="auto">
          <a:xfrm>
            <a:off x="3175" y="4235459"/>
            <a:ext cx="2032266" cy="2655133"/>
          </a:xfrm>
          <a:custGeom>
            <a:avLst/>
            <a:gdLst>
              <a:gd name="T0" fmla="*/ 933 w 1279"/>
              <a:gd name="T1" fmla="*/ 988 h 1671"/>
              <a:gd name="T2" fmla="*/ 712 w 1279"/>
              <a:gd name="T3" fmla="*/ 933 h 1671"/>
              <a:gd name="T4" fmla="*/ 577 w 1279"/>
              <a:gd name="T5" fmla="*/ 1207 h 1671"/>
              <a:gd name="T6" fmla="*/ 303 w 1279"/>
              <a:gd name="T7" fmla="*/ 1336 h 1671"/>
              <a:gd name="T8" fmla="*/ 230 w 1279"/>
              <a:gd name="T9" fmla="*/ 517 h 1671"/>
              <a:gd name="T10" fmla="*/ 194 w 1279"/>
              <a:gd name="T11" fmla="*/ 505 h 1671"/>
              <a:gd name="T12" fmla="*/ 240 w 1279"/>
              <a:gd name="T13" fmla="*/ 498 h 1671"/>
              <a:gd name="T14" fmla="*/ 211 w 1279"/>
              <a:gd name="T15" fmla="*/ 486 h 1671"/>
              <a:gd name="T16" fmla="*/ 194 w 1279"/>
              <a:gd name="T17" fmla="*/ 481 h 1671"/>
              <a:gd name="T18" fmla="*/ 192 w 1279"/>
              <a:gd name="T19" fmla="*/ 432 h 1671"/>
              <a:gd name="T20" fmla="*/ 182 w 1279"/>
              <a:gd name="T21" fmla="*/ 427 h 1671"/>
              <a:gd name="T22" fmla="*/ 204 w 1279"/>
              <a:gd name="T23" fmla="*/ 425 h 1671"/>
              <a:gd name="T24" fmla="*/ 218 w 1279"/>
              <a:gd name="T25" fmla="*/ 425 h 1671"/>
              <a:gd name="T26" fmla="*/ 233 w 1279"/>
              <a:gd name="T27" fmla="*/ 418 h 1671"/>
              <a:gd name="T28" fmla="*/ 235 w 1279"/>
              <a:gd name="T29" fmla="*/ 410 h 1671"/>
              <a:gd name="T30" fmla="*/ 189 w 1279"/>
              <a:gd name="T31" fmla="*/ 398 h 1671"/>
              <a:gd name="T32" fmla="*/ 172 w 1279"/>
              <a:gd name="T33" fmla="*/ 379 h 1671"/>
              <a:gd name="T34" fmla="*/ 168 w 1279"/>
              <a:gd name="T35" fmla="*/ 245 h 1671"/>
              <a:gd name="T36" fmla="*/ 163 w 1279"/>
              <a:gd name="T37" fmla="*/ 146 h 1671"/>
              <a:gd name="T38" fmla="*/ 158 w 1279"/>
              <a:gd name="T39" fmla="*/ 63 h 1671"/>
              <a:gd name="T40" fmla="*/ 155 w 1279"/>
              <a:gd name="T41" fmla="*/ 0 h 1671"/>
              <a:gd name="T42" fmla="*/ 153 w 1279"/>
              <a:gd name="T43" fmla="*/ 0 h 1671"/>
              <a:gd name="T44" fmla="*/ 151 w 1279"/>
              <a:gd name="T45" fmla="*/ 65 h 1671"/>
              <a:gd name="T46" fmla="*/ 148 w 1279"/>
              <a:gd name="T47" fmla="*/ 146 h 1671"/>
              <a:gd name="T48" fmla="*/ 146 w 1279"/>
              <a:gd name="T49" fmla="*/ 374 h 1671"/>
              <a:gd name="T50" fmla="*/ 138 w 1279"/>
              <a:gd name="T51" fmla="*/ 386 h 1671"/>
              <a:gd name="T52" fmla="*/ 117 w 1279"/>
              <a:gd name="T53" fmla="*/ 401 h 1671"/>
              <a:gd name="T54" fmla="*/ 80 w 1279"/>
              <a:gd name="T55" fmla="*/ 418 h 1671"/>
              <a:gd name="T56" fmla="*/ 95 w 1279"/>
              <a:gd name="T57" fmla="*/ 425 h 1671"/>
              <a:gd name="T58" fmla="*/ 112 w 1279"/>
              <a:gd name="T59" fmla="*/ 427 h 1671"/>
              <a:gd name="T60" fmla="*/ 129 w 1279"/>
              <a:gd name="T61" fmla="*/ 427 h 1671"/>
              <a:gd name="T62" fmla="*/ 119 w 1279"/>
              <a:gd name="T63" fmla="*/ 439 h 1671"/>
              <a:gd name="T64" fmla="*/ 121 w 1279"/>
              <a:gd name="T65" fmla="*/ 481 h 1671"/>
              <a:gd name="T66" fmla="*/ 100 w 1279"/>
              <a:gd name="T67" fmla="*/ 486 h 1671"/>
              <a:gd name="T68" fmla="*/ 75 w 1279"/>
              <a:gd name="T69" fmla="*/ 498 h 1671"/>
              <a:gd name="T70" fmla="*/ 121 w 1279"/>
              <a:gd name="T71" fmla="*/ 507 h 1671"/>
              <a:gd name="T72" fmla="*/ 85 w 1279"/>
              <a:gd name="T73" fmla="*/ 520 h 1671"/>
              <a:gd name="T74" fmla="*/ 27 w 1279"/>
              <a:gd name="T75" fmla="*/ 1333 h 1671"/>
              <a:gd name="T76" fmla="*/ 126 w 1279"/>
              <a:gd name="T77" fmla="*/ 498 h 1671"/>
              <a:gd name="T78" fmla="*/ 121 w 1279"/>
              <a:gd name="T79" fmla="*/ 498 h 1671"/>
              <a:gd name="T80" fmla="*/ 121 w 1279"/>
              <a:gd name="T81" fmla="*/ 568 h 1671"/>
              <a:gd name="T82" fmla="*/ 119 w 1279"/>
              <a:gd name="T83" fmla="*/ 656 h 1671"/>
              <a:gd name="T84" fmla="*/ 138 w 1279"/>
              <a:gd name="T85" fmla="*/ 799 h 1671"/>
              <a:gd name="T86" fmla="*/ 124 w 1279"/>
              <a:gd name="T87" fmla="*/ 814 h 1671"/>
              <a:gd name="T88" fmla="*/ 119 w 1279"/>
              <a:gd name="T89" fmla="*/ 937 h 1671"/>
              <a:gd name="T90" fmla="*/ 141 w 1279"/>
              <a:gd name="T91" fmla="*/ 1071 h 1671"/>
              <a:gd name="T92" fmla="*/ 121 w 1279"/>
              <a:gd name="T93" fmla="*/ 1188 h 1671"/>
              <a:gd name="T94" fmla="*/ 129 w 1279"/>
              <a:gd name="T95" fmla="*/ 1185 h 1671"/>
              <a:gd name="T96" fmla="*/ 182 w 1279"/>
              <a:gd name="T97" fmla="*/ 656 h 1671"/>
              <a:gd name="T98" fmla="*/ 189 w 1279"/>
              <a:gd name="T99" fmla="*/ 799 h 1671"/>
              <a:gd name="T100" fmla="*/ 199 w 1279"/>
              <a:gd name="T101" fmla="*/ 937 h 1671"/>
              <a:gd name="T102" fmla="*/ 199 w 1279"/>
              <a:gd name="T103" fmla="*/ 957 h 1671"/>
              <a:gd name="T104" fmla="*/ 184 w 1279"/>
              <a:gd name="T105" fmla="*/ 1185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9" h="1671">
                <a:moveTo>
                  <a:pt x="1279" y="1154"/>
                </a:moveTo>
                <a:lnTo>
                  <a:pt x="1182" y="1178"/>
                </a:lnTo>
                <a:lnTo>
                  <a:pt x="1100" y="1212"/>
                </a:lnTo>
                <a:lnTo>
                  <a:pt x="1063" y="1212"/>
                </a:lnTo>
                <a:lnTo>
                  <a:pt x="1063" y="988"/>
                </a:lnTo>
                <a:lnTo>
                  <a:pt x="933" y="988"/>
                </a:lnTo>
                <a:lnTo>
                  <a:pt x="933" y="933"/>
                </a:lnTo>
                <a:lnTo>
                  <a:pt x="894" y="933"/>
                </a:lnTo>
                <a:lnTo>
                  <a:pt x="894" y="877"/>
                </a:lnTo>
                <a:lnTo>
                  <a:pt x="783" y="877"/>
                </a:lnTo>
                <a:lnTo>
                  <a:pt x="783" y="933"/>
                </a:lnTo>
                <a:lnTo>
                  <a:pt x="712" y="933"/>
                </a:lnTo>
                <a:lnTo>
                  <a:pt x="712" y="988"/>
                </a:lnTo>
                <a:lnTo>
                  <a:pt x="671" y="988"/>
                </a:lnTo>
                <a:lnTo>
                  <a:pt x="671" y="1183"/>
                </a:lnTo>
                <a:lnTo>
                  <a:pt x="659" y="1180"/>
                </a:lnTo>
                <a:lnTo>
                  <a:pt x="618" y="1188"/>
                </a:lnTo>
                <a:lnTo>
                  <a:pt x="577" y="1207"/>
                </a:lnTo>
                <a:lnTo>
                  <a:pt x="543" y="1236"/>
                </a:lnTo>
                <a:lnTo>
                  <a:pt x="519" y="1275"/>
                </a:lnTo>
                <a:lnTo>
                  <a:pt x="506" y="1309"/>
                </a:lnTo>
                <a:lnTo>
                  <a:pt x="315" y="1309"/>
                </a:lnTo>
                <a:lnTo>
                  <a:pt x="303" y="1314"/>
                </a:lnTo>
                <a:lnTo>
                  <a:pt x="303" y="1336"/>
                </a:lnTo>
                <a:lnTo>
                  <a:pt x="247" y="1333"/>
                </a:lnTo>
                <a:lnTo>
                  <a:pt x="243" y="520"/>
                </a:lnTo>
                <a:lnTo>
                  <a:pt x="243" y="520"/>
                </a:lnTo>
                <a:lnTo>
                  <a:pt x="240" y="520"/>
                </a:lnTo>
                <a:lnTo>
                  <a:pt x="235" y="517"/>
                </a:lnTo>
                <a:lnTo>
                  <a:pt x="230" y="517"/>
                </a:lnTo>
                <a:lnTo>
                  <a:pt x="230" y="517"/>
                </a:lnTo>
                <a:lnTo>
                  <a:pt x="230" y="510"/>
                </a:lnTo>
                <a:lnTo>
                  <a:pt x="228" y="507"/>
                </a:lnTo>
                <a:lnTo>
                  <a:pt x="221" y="507"/>
                </a:lnTo>
                <a:lnTo>
                  <a:pt x="209" y="507"/>
                </a:lnTo>
                <a:lnTo>
                  <a:pt x="194" y="505"/>
                </a:lnTo>
                <a:lnTo>
                  <a:pt x="184" y="505"/>
                </a:lnTo>
                <a:lnTo>
                  <a:pt x="184" y="500"/>
                </a:lnTo>
                <a:lnTo>
                  <a:pt x="192" y="500"/>
                </a:lnTo>
                <a:lnTo>
                  <a:pt x="211" y="500"/>
                </a:lnTo>
                <a:lnTo>
                  <a:pt x="228" y="498"/>
                </a:lnTo>
                <a:lnTo>
                  <a:pt x="240" y="498"/>
                </a:lnTo>
                <a:lnTo>
                  <a:pt x="247" y="495"/>
                </a:lnTo>
                <a:lnTo>
                  <a:pt x="247" y="493"/>
                </a:lnTo>
                <a:lnTo>
                  <a:pt x="247" y="490"/>
                </a:lnTo>
                <a:lnTo>
                  <a:pt x="240" y="488"/>
                </a:lnTo>
                <a:lnTo>
                  <a:pt x="228" y="486"/>
                </a:lnTo>
                <a:lnTo>
                  <a:pt x="211" y="486"/>
                </a:lnTo>
                <a:lnTo>
                  <a:pt x="189" y="486"/>
                </a:lnTo>
                <a:lnTo>
                  <a:pt x="184" y="486"/>
                </a:lnTo>
                <a:lnTo>
                  <a:pt x="184" y="483"/>
                </a:lnTo>
                <a:lnTo>
                  <a:pt x="187" y="483"/>
                </a:lnTo>
                <a:lnTo>
                  <a:pt x="192" y="481"/>
                </a:lnTo>
                <a:lnTo>
                  <a:pt x="194" y="481"/>
                </a:lnTo>
                <a:lnTo>
                  <a:pt x="194" y="478"/>
                </a:lnTo>
                <a:lnTo>
                  <a:pt x="194" y="469"/>
                </a:lnTo>
                <a:lnTo>
                  <a:pt x="192" y="459"/>
                </a:lnTo>
                <a:lnTo>
                  <a:pt x="192" y="449"/>
                </a:lnTo>
                <a:lnTo>
                  <a:pt x="192" y="439"/>
                </a:lnTo>
                <a:lnTo>
                  <a:pt x="192" y="432"/>
                </a:lnTo>
                <a:lnTo>
                  <a:pt x="192" y="430"/>
                </a:lnTo>
                <a:lnTo>
                  <a:pt x="192" y="430"/>
                </a:lnTo>
                <a:lnTo>
                  <a:pt x="189" y="427"/>
                </a:lnTo>
                <a:lnTo>
                  <a:pt x="184" y="427"/>
                </a:lnTo>
                <a:lnTo>
                  <a:pt x="182" y="427"/>
                </a:lnTo>
                <a:lnTo>
                  <a:pt x="182" y="427"/>
                </a:lnTo>
                <a:lnTo>
                  <a:pt x="184" y="427"/>
                </a:lnTo>
                <a:lnTo>
                  <a:pt x="189" y="427"/>
                </a:lnTo>
                <a:lnTo>
                  <a:pt x="189" y="427"/>
                </a:lnTo>
                <a:lnTo>
                  <a:pt x="199" y="427"/>
                </a:lnTo>
                <a:lnTo>
                  <a:pt x="204" y="425"/>
                </a:lnTo>
                <a:lnTo>
                  <a:pt x="204" y="425"/>
                </a:lnTo>
                <a:lnTo>
                  <a:pt x="204" y="425"/>
                </a:lnTo>
                <a:lnTo>
                  <a:pt x="209" y="425"/>
                </a:lnTo>
                <a:lnTo>
                  <a:pt x="214" y="425"/>
                </a:lnTo>
                <a:lnTo>
                  <a:pt x="214" y="425"/>
                </a:lnTo>
                <a:lnTo>
                  <a:pt x="214" y="425"/>
                </a:lnTo>
                <a:lnTo>
                  <a:pt x="218" y="425"/>
                </a:lnTo>
                <a:lnTo>
                  <a:pt x="221" y="422"/>
                </a:lnTo>
                <a:lnTo>
                  <a:pt x="221" y="422"/>
                </a:lnTo>
                <a:lnTo>
                  <a:pt x="221" y="422"/>
                </a:lnTo>
                <a:lnTo>
                  <a:pt x="221" y="422"/>
                </a:lnTo>
                <a:lnTo>
                  <a:pt x="230" y="418"/>
                </a:lnTo>
                <a:lnTo>
                  <a:pt x="233" y="418"/>
                </a:lnTo>
                <a:lnTo>
                  <a:pt x="233" y="418"/>
                </a:lnTo>
                <a:lnTo>
                  <a:pt x="235" y="415"/>
                </a:lnTo>
                <a:lnTo>
                  <a:pt x="235" y="413"/>
                </a:lnTo>
                <a:lnTo>
                  <a:pt x="235" y="413"/>
                </a:lnTo>
                <a:lnTo>
                  <a:pt x="235" y="410"/>
                </a:lnTo>
                <a:lnTo>
                  <a:pt x="235" y="410"/>
                </a:lnTo>
                <a:lnTo>
                  <a:pt x="221" y="403"/>
                </a:lnTo>
                <a:lnTo>
                  <a:pt x="218" y="403"/>
                </a:lnTo>
                <a:lnTo>
                  <a:pt x="209" y="401"/>
                </a:lnTo>
                <a:lnTo>
                  <a:pt x="197" y="401"/>
                </a:lnTo>
                <a:lnTo>
                  <a:pt x="194" y="401"/>
                </a:lnTo>
                <a:lnTo>
                  <a:pt x="189" y="398"/>
                </a:lnTo>
                <a:lnTo>
                  <a:pt x="187" y="396"/>
                </a:lnTo>
                <a:lnTo>
                  <a:pt x="182" y="393"/>
                </a:lnTo>
                <a:lnTo>
                  <a:pt x="180" y="391"/>
                </a:lnTo>
                <a:lnTo>
                  <a:pt x="177" y="386"/>
                </a:lnTo>
                <a:lnTo>
                  <a:pt x="175" y="381"/>
                </a:lnTo>
                <a:lnTo>
                  <a:pt x="172" y="379"/>
                </a:lnTo>
                <a:lnTo>
                  <a:pt x="170" y="374"/>
                </a:lnTo>
                <a:lnTo>
                  <a:pt x="170" y="374"/>
                </a:lnTo>
                <a:lnTo>
                  <a:pt x="168" y="374"/>
                </a:lnTo>
                <a:lnTo>
                  <a:pt x="168" y="374"/>
                </a:lnTo>
                <a:lnTo>
                  <a:pt x="168" y="245"/>
                </a:lnTo>
                <a:lnTo>
                  <a:pt x="168" y="245"/>
                </a:lnTo>
                <a:lnTo>
                  <a:pt x="165" y="243"/>
                </a:lnTo>
                <a:lnTo>
                  <a:pt x="165" y="243"/>
                </a:lnTo>
                <a:lnTo>
                  <a:pt x="163" y="243"/>
                </a:lnTo>
                <a:lnTo>
                  <a:pt x="163" y="146"/>
                </a:lnTo>
                <a:lnTo>
                  <a:pt x="163" y="146"/>
                </a:lnTo>
                <a:lnTo>
                  <a:pt x="163" y="146"/>
                </a:lnTo>
                <a:lnTo>
                  <a:pt x="160" y="146"/>
                </a:lnTo>
                <a:lnTo>
                  <a:pt x="160" y="146"/>
                </a:lnTo>
                <a:lnTo>
                  <a:pt x="160" y="65"/>
                </a:lnTo>
                <a:lnTo>
                  <a:pt x="160" y="63"/>
                </a:lnTo>
                <a:lnTo>
                  <a:pt x="158" y="63"/>
                </a:lnTo>
                <a:lnTo>
                  <a:pt x="158" y="63"/>
                </a:lnTo>
                <a:lnTo>
                  <a:pt x="158" y="63"/>
                </a:lnTo>
                <a:lnTo>
                  <a:pt x="158" y="0"/>
                </a:lnTo>
                <a:lnTo>
                  <a:pt x="158" y="0"/>
                </a:lnTo>
                <a:lnTo>
                  <a:pt x="155" y="0"/>
                </a:lnTo>
                <a:lnTo>
                  <a:pt x="155" y="0"/>
                </a:lnTo>
                <a:lnTo>
                  <a:pt x="155" y="0"/>
                </a:lnTo>
                <a:lnTo>
                  <a:pt x="155" y="0"/>
                </a:lnTo>
                <a:lnTo>
                  <a:pt x="155" y="0"/>
                </a:lnTo>
                <a:lnTo>
                  <a:pt x="155" y="0"/>
                </a:lnTo>
                <a:lnTo>
                  <a:pt x="153" y="0"/>
                </a:lnTo>
                <a:lnTo>
                  <a:pt x="153" y="0"/>
                </a:lnTo>
                <a:lnTo>
                  <a:pt x="153" y="0"/>
                </a:lnTo>
                <a:lnTo>
                  <a:pt x="153" y="2"/>
                </a:lnTo>
                <a:lnTo>
                  <a:pt x="153" y="2"/>
                </a:lnTo>
                <a:lnTo>
                  <a:pt x="153" y="63"/>
                </a:lnTo>
                <a:lnTo>
                  <a:pt x="153" y="63"/>
                </a:lnTo>
                <a:lnTo>
                  <a:pt x="153" y="63"/>
                </a:lnTo>
                <a:lnTo>
                  <a:pt x="151" y="65"/>
                </a:lnTo>
                <a:lnTo>
                  <a:pt x="151" y="65"/>
                </a:lnTo>
                <a:lnTo>
                  <a:pt x="151" y="65"/>
                </a:lnTo>
                <a:lnTo>
                  <a:pt x="151" y="146"/>
                </a:lnTo>
                <a:lnTo>
                  <a:pt x="151" y="146"/>
                </a:lnTo>
                <a:lnTo>
                  <a:pt x="151" y="146"/>
                </a:lnTo>
                <a:lnTo>
                  <a:pt x="148" y="146"/>
                </a:lnTo>
                <a:lnTo>
                  <a:pt x="148" y="146"/>
                </a:lnTo>
                <a:lnTo>
                  <a:pt x="148" y="243"/>
                </a:lnTo>
                <a:lnTo>
                  <a:pt x="148" y="243"/>
                </a:lnTo>
                <a:lnTo>
                  <a:pt x="146" y="245"/>
                </a:lnTo>
                <a:lnTo>
                  <a:pt x="146" y="245"/>
                </a:lnTo>
                <a:lnTo>
                  <a:pt x="146" y="374"/>
                </a:lnTo>
                <a:lnTo>
                  <a:pt x="146" y="374"/>
                </a:lnTo>
                <a:lnTo>
                  <a:pt x="143" y="374"/>
                </a:lnTo>
                <a:lnTo>
                  <a:pt x="143" y="374"/>
                </a:lnTo>
                <a:lnTo>
                  <a:pt x="141" y="379"/>
                </a:lnTo>
                <a:lnTo>
                  <a:pt x="141" y="384"/>
                </a:lnTo>
                <a:lnTo>
                  <a:pt x="138" y="386"/>
                </a:lnTo>
                <a:lnTo>
                  <a:pt x="136" y="391"/>
                </a:lnTo>
                <a:lnTo>
                  <a:pt x="131" y="393"/>
                </a:lnTo>
                <a:lnTo>
                  <a:pt x="129" y="396"/>
                </a:lnTo>
                <a:lnTo>
                  <a:pt x="124" y="398"/>
                </a:lnTo>
                <a:lnTo>
                  <a:pt x="121" y="401"/>
                </a:lnTo>
                <a:lnTo>
                  <a:pt x="117" y="401"/>
                </a:lnTo>
                <a:lnTo>
                  <a:pt x="105" y="403"/>
                </a:lnTo>
                <a:lnTo>
                  <a:pt x="97" y="403"/>
                </a:lnTo>
                <a:lnTo>
                  <a:pt x="92" y="405"/>
                </a:lnTo>
                <a:lnTo>
                  <a:pt x="80" y="413"/>
                </a:lnTo>
                <a:lnTo>
                  <a:pt x="80" y="413"/>
                </a:lnTo>
                <a:lnTo>
                  <a:pt x="80" y="418"/>
                </a:lnTo>
                <a:lnTo>
                  <a:pt x="80" y="418"/>
                </a:lnTo>
                <a:lnTo>
                  <a:pt x="80" y="420"/>
                </a:lnTo>
                <a:lnTo>
                  <a:pt x="85" y="420"/>
                </a:lnTo>
                <a:lnTo>
                  <a:pt x="95" y="425"/>
                </a:lnTo>
                <a:lnTo>
                  <a:pt x="95" y="425"/>
                </a:lnTo>
                <a:lnTo>
                  <a:pt x="95" y="425"/>
                </a:lnTo>
                <a:lnTo>
                  <a:pt x="100" y="425"/>
                </a:lnTo>
                <a:lnTo>
                  <a:pt x="100" y="425"/>
                </a:lnTo>
                <a:lnTo>
                  <a:pt x="102" y="425"/>
                </a:lnTo>
                <a:lnTo>
                  <a:pt x="102" y="425"/>
                </a:lnTo>
                <a:lnTo>
                  <a:pt x="107" y="427"/>
                </a:lnTo>
                <a:lnTo>
                  <a:pt x="112" y="427"/>
                </a:lnTo>
                <a:lnTo>
                  <a:pt x="112" y="427"/>
                </a:lnTo>
                <a:lnTo>
                  <a:pt x="119" y="427"/>
                </a:lnTo>
                <a:lnTo>
                  <a:pt x="124" y="427"/>
                </a:lnTo>
                <a:lnTo>
                  <a:pt x="124" y="427"/>
                </a:lnTo>
                <a:lnTo>
                  <a:pt x="124" y="427"/>
                </a:lnTo>
                <a:lnTo>
                  <a:pt x="129" y="427"/>
                </a:lnTo>
                <a:lnTo>
                  <a:pt x="129" y="427"/>
                </a:lnTo>
                <a:lnTo>
                  <a:pt x="126" y="430"/>
                </a:lnTo>
                <a:lnTo>
                  <a:pt x="121" y="430"/>
                </a:lnTo>
                <a:lnTo>
                  <a:pt x="119" y="430"/>
                </a:lnTo>
                <a:lnTo>
                  <a:pt x="119" y="432"/>
                </a:lnTo>
                <a:lnTo>
                  <a:pt x="119" y="439"/>
                </a:lnTo>
                <a:lnTo>
                  <a:pt x="119" y="449"/>
                </a:lnTo>
                <a:lnTo>
                  <a:pt x="119" y="459"/>
                </a:lnTo>
                <a:lnTo>
                  <a:pt x="119" y="469"/>
                </a:lnTo>
                <a:lnTo>
                  <a:pt x="119" y="478"/>
                </a:lnTo>
                <a:lnTo>
                  <a:pt x="119" y="481"/>
                </a:lnTo>
                <a:lnTo>
                  <a:pt x="121" y="481"/>
                </a:lnTo>
                <a:lnTo>
                  <a:pt x="124" y="483"/>
                </a:lnTo>
                <a:lnTo>
                  <a:pt x="129" y="483"/>
                </a:lnTo>
                <a:lnTo>
                  <a:pt x="131" y="483"/>
                </a:lnTo>
                <a:lnTo>
                  <a:pt x="131" y="486"/>
                </a:lnTo>
                <a:lnTo>
                  <a:pt x="119" y="486"/>
                </a:lnTo>
                <a:lnTo>
                  <a:pt x="100" y="486"/>
                </a:lnTo>
                <a:lnTo>
                  <a:pt x="83" y="488"/>
                </a:lnTo>
                <a:lnTo>
                  <a:pt x="73" y="490"/>
                </a:lnTo>
                <a:lnTo>
                  <a:pt x="66" y="490"/>
                </a:lnTo>
                <a:lnTo>
                  <a:pt x="66" y="495"/>
                </a:lnTo>
                <a:lnTo>
                  <a:pt x="68" y="498"/>
                </a:lnTo>
                <a:lnTo>
                  <a:pt x="75" y="498"/>
                </a:lnTo>
                <a:lnTo>
                  <a:pt x="88" y="500"/>
                </a:lnTo>
                <a:lnTo>
                  <a:pt x="105" y="500"/>
                </a:lnTo>
                <a:lnTo>
                  <a:pt x="124" y="500"/>
                </a:lnTo>
                <a:lnTo>
                  <a:pt x="131" y="500"/>
                </a:lnTo>
                <a:lnTo>
                  <a:pt x="131" y="505"/>
                </a:lnTo>
                <a:lnTo>
                  <a:pt x="121" y="507"/>
                </a:lnTo>
                <a:lnTo>
                  <a:pt x="107" y="507"/>
                </a:lnTo>
                <a:lnTo>
                  <a:pt x="95" y="507"/>
                </a:lnTo>
                <a:lnTo>
                  <a:pt x="88" y="510"/>
                </a:lnTo>
                <a:lnTo>
                  <a:pt x="88" y="510"/>
                </a:lnTo>
                <a:lnTo>
                  <a:pt x="88" y="520"/>
                </a:lnTo>
                <a:lnTo>
                  <a:pt x="85" y="520"/>
                </a:lnTo>
                <a:lnTo>
                  <a:pt x="80" y="520"/>
                </a:lnTo>
                <a:lnTo>
                  <a:pt x="75" y="520"/>
                </a:lnTo>
                <a:lnTo>
                  <a:pt x="73" y="520"/>
                </a:lnTo>
                <a:lnTo>
                  <a:pt x="73" y="520"/>
                </a:lnTo>
                <a:lnTo>
                  <a:pt x="78" y="1331"/>
                </a:lnTo>
                <a:lnTo>
                  <a:pt x="27" y="1333"/>
                </a:lnTo>
                <a:lnTo>
                  <a:pt x="27" y="1350"/>
                </a:lnTo>
                <a:lnTo>
                  <a:pt x="0" y="1353"/>
                </a:lnTo>
                <a:lnTo>
                  <a:pt x="0" y="1671"/>
                </a:lnTo>
                <a:lnTo>
                  <a:pt x="1279" y="1671"/>
                </a:lnTo>
                <a:lnTo>
                  <a:pt x="1279" y="1154"/>
                </a:lnTo>
                <a:close/>
                <a:moveTo>
                  <a:pt x="126" y="498"/>
                </a:moveTo>
                <a:lnTo>
                  <a:pt x="124" y="498"/>
                </a:lnTo>
                <a:lnTo>
                  <a:pt x="121" y="498"/>
                </a:lnTo>
                <a:lnTo>
                  <a:pt x="119" y="498"/>
                </a:lnTo>
                <a:lnTo>
                  <a:pt x="117" y="498"/>
                </a:lnTo>
                <a:lnTo>
                  <a:pt x="119" y="498"/>
                </a:lnTo>
                <a:lnTo>
                  <a:pt x="121" y="498"/>
                </a:lnTo>
                <a:lnTo>
                  <a:pt x="124" y="498"/>
                </a:lnTo>
                <a:lnTo>
                  <a:pt x="126" y="498"/>
                </a:lnTo>
                <a:lnTo>
                  <a:pt x="131" y="498"/>
                </a:lnTo>
                <a:lnTo>
                  <a:pt x="126" y="498"/>
                </a:lnTo>
                <a:close/>
                <a:moveTo>
                  <a:pt x="117" y="568"/>
                </a:moveTo>
                <a:lnTo>
                  <a:pt x="121" y="568"/>
                </a:lnTo>
                <a:lnTo>
                  <a:pt x="131" y="568"/>
                </a:lnTo>
                <a:lnTo>
                  <a:pt x="138" y="568"/>
                </a:lnTo>
                <a:lnTo>
                  <a:pt x="138" y="656"/>
                </a:lnTo>
                <a:lnTo>
                  <a:pt x="134" y="656"/>
                </a:lnTo>
                <a:lnTo>
                  <a:pt x="124" y="656"/>
                </a:lnTo>
                <a:lnTo>
                  <a:pt x="119" y="656"/>
                </a:lnTo>
                <a:lnTo>
                  <a:pt x="117" y="568"/>
                </a:lnTo>
                <a:close/>
                <a:moveTo>
                  <a:pt x="119" y="673"/>
                </a:moveTo>
                <a:lnTo>
                  <a:pt x="126" y="673"/>
                </a:lnTo>
                <a:lnTo>
                  <a:pt x="136" y="673"/>
                </a:lnTo>
                <a:lnTo>
                  <a:pt x="138" y="673"/>
                </a:lnTo>
                <a:lnTo>
                  <a:pt x="138" y="799"/>
                </a:lnTo>
                <a:lnTo>
                  <a:pt x="136" y="799"/>
                </a:lnTo>
                <a:lnTo>
                  <a:pt x="126" y="799"/>
                </a:lnTo>
                <a:lnTo>
                  <a:pt x="119" y="799"/>
                </a:lnTo>
                <a:lnTo>
                  <a:pt x="119" y="673"/>
                </a:lnTo>
                <a:close/>
                <a:moveTo>
                  <a:pt x="119" y="814"/>
                </a:moveTo>
                <a:lnTo>
                  <a:pt x="124" y="814"/>
                </a:lnTo>
                <a:lnTo>
                  <a:pt x="136" y="814"/>
                </a:lnTo>
                <a:lnTo>
                  <a:pt x="141" y="814"/>
                </a:lnTo>
                <a:lnTo>
                  <a:pt x="141" y="937"/>
                </a:lnTo>
                <a:lnTo>
                  <a:pt x="136" y="937"/>
                </a:lnTo>
                <a:lnTo>
                  <a:pt x="129" y="937"/>
                </a:lnTo>
                <a:lnTo>
                  <a:pt x="119" y="937"/>
                </a:lnTo>
                <a:lnTo>
                  <a:pt x="119" y="814"/>
                </a:lnTo>
                <a:close/>
                <a:moveTo>
                  <a:pt x="119" y="957"/>
                </a:moveTo>
                <a:lnTo>
                  <a:pt x="126" y="957"/>
                </a:lnTo>
                <a:lnTo>
                  <a:pt x="136" y="957"/>
                </a:lnTo>
                <a:lnTo>
                  <a:pt x="141" y="957"/>
                </a:lnTo>
                <a:lnTo>
                  <a:pt x="141" y="1071"/>
                </a:lnTo>
                <a:lnTo>
                  <a:pt x="138" y="1071"/>
                </a:lnTo>
                <a:lnTo>
                  <a:pt x="129" y="1071"/>
                </a:lnTo>
                <a:lnTo>
                  <a:pt x="121" y="1073"/>
                </a:lnTo>
                <a:lnTo>
                  <a:pt x="119" y="957"/>
                </a:lnTo>
                <a:close/>
                <a:moveTo>
                  <a:pt x="129" y="1185"/>
                </a:moveTo>
                <a:lnTo>
                  <a:pt x="121" y="1188"/>
                </a:lnTo>
                <a:lnTo>
                  <a:pt x="121" y="1095"/>
                </a:lnTo>
                <a:lnTo>
                  <a:pt x="126" y="1095"/>
                </a:lnTo>
                <a:lnTo>
                  <a:pt x="136" y="1095"/>
                </a:lnTo>
                <a:lnTo>
                  <a:pt x="141" y="1095"/>
                </a:lnTo>
                <a:lnTo>
                  <a:pt x="141" y="1185"/>
                </a:lnTo>
                <a:lnTo>
                  <a:pt x="129" y="1185"/>
                </a:lnTo>
                <a:close/>
                <a:moveTo>
                  <a:pt x="182" y="568"/>
                </a:moveTo>
                <a:lnTo>
                  <a:pt x="189" y="568"/>
                </a:lnTo>
                <a:lnTo>
                  <a:pt x="197" y="568"/>
                </a:lnTo>
                <a:lnTo>
                  <a:pt x="197" y="656"/>
                </a:lnTo>
                <a:lnTo>
                  <a:pt x="194" y="656"/>
                </a:lnTo>
                <a:lnTo>
                  <a:pt x="182" y="656"/>
                </a:lnTo>
                <a:lnTo>
                  <a:pt x="182" y="568"/>
                </a:lnTo>
                <a:close/>
                <a:moveTo>
                  <a:pt x="182" y="673"/>
                </a:moveTo>
                <a:lnTo>
                  <a:pt x="189" y="673"/>
                </a:lnTo>
                <a:lnTo>
                  <a:pt x="197" y="673"/>
                </a:lnTo>
                <a:lnTo>
                  <a:pt x="199" y="799"/>
                </a:lnTo>
                <a:lnTo>
                  <a:pt x="189" y="799"/>
                </a:lnTo>
                <a:lnTo>
                  <a:pt x="182" y="799"/>
                </a:lnTo>
                <a:lnTo>
                  <a:pt x="182" y="673"/>
                </a:lnTo>
                <a:close/>
                <a:moveTo>
                  <a:pt x="182" y="814"/>
                </a:moveTo>
                <a:lnTo>
                  <a:pt x="194" y="814"/>
                </a:lnTo>
                <a:lnTo>
                  <a:pt x="199" y="814"/>
                </a:lnTo>
                <a:lnTo>
                  <a:pt x="199" y="937"/>
                </a:lnTo>
                <a:lnTo>
                  <a:pt x="192" y="937"/>
                </a:lnTo>
                <a:lnTo>
                  <a:pt x="184" y="937"/>
                </a:lnTo>
                <a:lnTo>
                  <a:pt x="182" y="814"/>
                </a:lnTo>
                <a:close/>
                <a:moveTo>
                  <a:pt x="184" y="957"/>
                </a:moveTo>
                <a:lnTo>
                  <a:pt x="194" y="957"/>
                </a:lnTo>
                <a:lnTo>
                  <a:pt x="199" y="957"/>
                </a:lnTo>
                <a:lnTo>
                  <a:pt x="199" y="1071"/>
                </a:lnTo>
                <a:lnTo>
                  <a:pt x="192" y="1071"/>
                </a:lnTo>
                <a:lnTo>
                  <a:pt x="184" y="1071"/>
                </a:lnTo>
                <a:lnTo>
                  <a:pt x="184" y="957"/>
                </a:lnTo>
                <a:close/>
                <a:moveTo>
                  <a:pt x="199" y="1188"/>
                </a:moveTo>
                <a:lnTo>
                  <a:pt x="184" y="1185"/>
                </a:lnTo>
                <a:lnTo>
                  <a:pt x="184" y="1098"/>
                </a:lnTo>
                <a:lnTo>
                  <a:pt x="197" y="1098"/>
                </a:lnTo>
                <a:lnTo>
                  <a:pt x="199" y="1098"/>
                </a:lnTo>
                <a:lnTo>
                  <a:pt x="201" y="1188"/>
                </a:lnTo>
                <a:lnTo>
                  <a:pt x="199" y="1188"/>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18</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cxnSp>
        <p:nvCxnSpPr>
          <p:cNvPr id="5" name="Straight Connector 4"/>
          <p:cNvCxnSpPr/>
          <p:nvPr/>
        </p:nvCxnSpPr>
        <p:spPr>
          <a:xfrm>
            <a:off x="6096000" y="0"/>
            <a:ext cx="0" cy="1477109"/>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1979525" y="801857"/>
            <a:ext cx="3761169" cy="1366576"/>
            <a:chOff x="1979525" y="3587055"/>
            <a:chExt cx="3761169" cy="1366576"/>
          </a:xfrm>
          <a:solidFill>
            <a:schemeClr val="accent6"/>
          </a:solidFill>
        </p:grpSpPr>
        <p:sp>
          <p:nvSpPr>
            <p:cNvPr id="7" name="Rectangle 6"/>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Isosceles Triangle 7"/>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9" name="Straight Connector 8"/>
          <p:cNvCxnSpPr/>
          <p:nvPr/>
        </p:nvCxnSpPr>
        <p:spPr>
          <a:xfrm>
            <a:off x="6096000" y="2791432"/>
            <a:ext cx="0" cy="1203789"/>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2598124" y="902800"/>
            <a:ext cx="2883281" cy="1210011"/>
          </a:xfrm>
          <a:prstGeom prst="rect">
            <a:avLst/>
          </a:prstGeom>
          <a:noFill/>
        </p:spPr>
        <p:txBody>
          <a:bodyPr wrap="square" rtlCol="0">
            <a:spAutoFit/>
          </a:bodyPr>
          <a:lstStyle/>
          <a:p>
            <a:pPr>
              <a:lnSpc>
                <a:spcPct val="150000"/>
              </a:lnSpc>
            </a:pPr>
            <a:r>
              <a:rPr lang="id-ID" sz="1400" b="1" dirty="0" smtClean="0">
                <a:solidFill>
                  <a:schemeClr val="bg1"/>
                </a:solidFill>
                <a:latin typeface="Lato" panose="020F0502020204030203" pitchFamily="34" charset="0"/>
                <a:cs typeface="Raavi" panose="02000500000000000000" pitchFamily="2"/>
              </a:rPr>
              <a:t>2006</a:t>
            </a:r>
          </a:p>
          <a:p>
            <a:pP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11" name="Group 10"/>
          <p:cNvGrpSpPr>
            <a:grpSpLocks noChangeAspect="1"/>
          </p:cNvGrpSpPr>
          <p:nvPr/>
        </p:nvGrpSpPr>
        <p:grpSpPr>
          <a:xfrm>
            <a:off x="798124" y="585145"/>
            <a:ext cx="1800000" cy="1800000"/>
            <a:chOff x="5385173" y="1917525"/>
            <a:chExt cx="1440000" cy="1440000"/>
          </a:xfrm>
        </p:grpSpPr>
        <p:sp>
          <p:nvSpPr>
            <p:cNvPr id="12" name="Oval 11"/>
            <p:cNvSpPr>
              <a:spLocks noChangeAspect="1"/>
            </p:cNvSpPr>
            <p:nvPr/>
          </p:nvSpPr>
          <p:spPr>
            <a:xfrm>
              <a:off x="5385173" y="1917525"/>
              <a:ext cx="1440000" cy="1440000"/>
            </a:xfrm>
            <a:prstGeom prst="ellipse">
              <a:avLst/>
            </a:prstGeom>
            <a:solidFill>
              <a:schemeClr val="accent6">
                <a:lumMod val="40000"/>
                <a:lumOff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TextBox 13"/>
          <p:cNvSpPr txBox="1"/>
          <p:nvPr/>
        </p:nvSpPr>
        <p:spPr>
          <a:xfrm>
            <a:off x="1114605" y="1703093"/>
            <a:ext cx="1184485" cy="307777"/>
          </a:xfrm>
          <a:prstGeom prst="rect">
            <a:avLst/>
          </a:prstGeom>
          <a:noFill/>
        </p:spPr>
        <p:txBody>
          <a:bodyPr wrap="square" rtlCol="0">
            <a:spAutoFit/>
          </a:bodyPr>
          <a:lstStyle/>
          <a:p>
            <a:pPr algn="ctr"/>
            <a:r>
              <a:rPr lang="id-ID" sz="1400" b="1" dirty="0" smtClean="0">
                <a:solidFill>
                  <a:schemeClr val="accent6"/>
                </a:solidFill>
                <a:latin typeface="Lato" panose="020F0502020204030203" pitchFamily="34" charset="0"/>
              </a:rPr>
              <a:t>Research</a:t>
            </a:r>
            <a:endParaRPr lang="en-US" sz="1400" b="1" dirty="0">
              <a:solidFill>
                <a:schemeClr val="accent6"/>
              </a:solidFill>
              <a:latin typeface="Lato" panose="020F0502020204030203" pitchFamily="34" charset="0"/>
            </a:endParaRPr>
          </a:p>
        </p:txBody>
      </p:sp>
      <p:grpSp>
        <p:nvGrpSpPr>
          <p:cNvPr id="24" name="Group 23"/>
          <p:cNvGrpSpPr/>
          <p:nvPr/>
        </p:nvGrpSpPr>
        <p:grpSpPr>
          <a:xfrm>
            <a:off x="5739931" y="3937942"/>
            <a:ext cx="728504" cy="744821"/>
            <a:chOff x="5568818" y="1490121"/>
            <a:chExt cx="1054364" cy="1054364"/>
          </a:xfrm>
        </p:grpSpPr>
        <p:sp>
          <p:nvSpPr>
            <p:cNvPr id="25" name="Rectangle 24"/>
            <p:cNvSpPr/>
            <p:nvPr/>
          </p:nvSpPr>
          <p:spPr>
            <a:xfrm>
              <a:off x="5568818" y="1490121"/>
              <a:ext cx="1054364" cy="1054364"/>
            </a:xfrm>
            <a:prstGeom prst="rect">
              <a:avLst/>
            </a:prstGeom>
            <a:solidFill>
              <a:schemeClr val="bg2">
                <a:lumMod val="25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568818" y="2457615"/>
              <a:ext cx="1054364" cy="8687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7" name="TextBox 26"/>
          <p:cNvSpPr txBox="1"/>
          <p:nvPr/>
        </p:nvSpPr>
        <p:spPr>
          <a:xfrm>
            <a:off x="5766422" y="4134539"/>
            <a:ext cx="659155" cy="338554"/>
          </a:xfrm>
          <a:prstGeom prst="rect">
            <a:avLst/>
          </a:prstGeom>
          <a:noFill/>
        </p:spPr>
        <p:txBody>
          <a:bodyPr wrap="none" rtlCol="0">
            <a:spAutoFit/>
          </a:bodyPr>
          <a:lstStyle/>
          <a:p>
            <a:pPr algn="ctr"/>
            <a:r>
              <a:rPr lang="id-ID" sz="1600" b="1" dirty="0" smtClean="0">
                <a:solidFill>
                  <a:schemeClr val="bg1"/>
                </a:solidFill>
                <a:latin typeface="Lato" panose="020F0502020204030203" pitchFamily="34" charset="0"/>
              </a:rPr>
              <a:t>2006</a:t>
            </a:r>
            <a:endParaRPr lang="id-ID" sz="1600" b="1" dirty="0">
              <a:solidFill>
                <a:schemeClr val="bg1"/>
              </a:solidFill>
              <a:latin typeface="Lato" panose="020F0502020204030203" pitchFamily="34" charset="0"/>
            </a:endParaRPr>
          </a:p>
        </p:txBody>
      </p:sp>
      <p:cxnSp>
        <p:nvCxnSpPr>
          <p:cNvPr id="45" name="Straight Connector 44"/>
          <p:cNvCxnSpPr/>
          <p:nvPr/>
        </p:nvCxnSpPr>
        <p:spPr>
          <a:xfrm>
            <a:off x="6096000" y="1485146"/>
            <a:ext cx="0" cy="1306286"/>
          </a:xfrm>
          <a:prstGeom prst="line">
            <a:avLst/>
          </a:prstGeom>
          <a:ln w="12700">
            <a:solidFill>
              <a:schemeClr val="bg1">
                <a:lumMod val="6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flipH="1">
            <a:off x="6451307" y="2108144"/>
            <a:ext cx="3761169" cy="1366576"/>
            <a:chOff x="1979525" y="3587055"/>
            <a:chExt cx="3761169" cy="1366576"/>
          </a:xfrm>
          <a:solidFill>
            <a:schemeClr val="bg2">
              <a:lumMod val="50000"/>
            </a:schemeClr>
          </a:solidFill>
        </p:grpSpPr>
        <p:sp>
          <p:nvSpPr>
            <p:cNvPr id="47" name="Rectangle 46"/>
            <p:cNvSpPr/>
            <p:nvPr/>
          </p:nvSpPr>
          <p:spPr>
            <a:xfrm>
              <a:off x="1979525" y="3587055"/>
              <a:ext cx="3589293" cy="136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Isosceles Triangle 47"/>
            <p:cNvSpPr/>
            <p:nvPr/>
          </p:nvSpPr>
          <p:spPr>
            <a:xfrm rot="5400000">
              <a:off x="5518366" y="4183668"/>
              <a:ext cx="271305" cy="173351"/>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TextBox 48"/>
          <p:cNvSpPr txBox="1"/>
          <p:nvPr/>
        </p:nvSpPr>
        <p:spPr>
          <a:xfrm>
            <a:off x="6709570" y="2226408"/>
            <a:ext cx="2883281" cy="1177245"/>
          </a:xfrm>
          <a:prstGeom prst="rect">
            <a:avLst/>
          </a:prstGeom>
          <a:noFill/>
        </p:spPr>
        <p:txBody>
          <a:bodyPr wrap="square" rtlCol="0">
            <a:spAutoFit/>
          </a:bodyPr>
          <a:lstStyle/>
          <a:p>
            <a:pPr algn="r">
              <a:lnSpc>
                <a:spcPct val="150000"/>
              </a:lnSpc>
            </a:pPr>
            <a:r>
              <a:rPr lang="id-ID" sz="1400" b="1" dirty="0" smtClean="0">
                <a:solidFill>
                  <a:schemeClr val="bg1"/>
                </a:solidFill>
                <a:latin typeface="Lato" panose="020F0502020204030203" pitchFamily="34" charset="0"/>
                <a:cs typeface="Raavi" panose="02000500000000000000" pitchFamily="2"/>
              </a:rPr>
              <a:t>2005</a:t>
            </a:r>
            <a:endParaRPr lang="id-ID" sz="1100" b="1" dirty="0">
              <a:solidFill>
                <a:schemeClr val="bg1"/>
              </a:solidFill>
              <a:latin typeface="Lato" panose="020F0502020204030203" pitchFamily="34" charset="0"/>
              <a:cs typeface="Raavi" panose="02000500000000000000" pitchFamily="2"/>
            </a:endParaRPr>
          </a:p>
          <a:p>
            <a:pPr algn="r">
              <a:lnSpc>
                <a:spcPct val="150000"/>
              </a:lnSpc>
            </a:pPr>
            <a:r>
              <a:rPr lang="en-US" sz="1100" dirty="0" smtClean="0">
                <a:solidFill>
                  <a:schemeClr val="bg1"/>
                </a:solidFill>
                <a:latin typeface="Lato" panose="020F0502020204030203" pitchFamily="34" charset="0"/>
                <a:cs typeface="Raavi" panose="02000500000000000000" pitchFamily="2"/>
              </a:rPr>
              <a:t>P</a:t>
            </a:r>
            <a:r>
              <a:rPr lang="id-ID" sz="1100" dirty="0">
                <a:solidFill>
                  <a:schemeClr val="bg1"/>
                </a:solidFill>
                <a:latin typeface="Lato" panose="020F0502020204030203" pitchFamily="34" charset="0"/>
                <a:cs typeface="Raavi" panose="02000500000000000000" pitchFamily="2"/>
              </a:rPr>
              <a:t>assion</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leads</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to design, design leads to performance</a:t>
            </a:r>
            <a:r>
              <a:rPr lang="en-US" sz="1100" dirty="0">
                <a:solidFill>
                  <a:schemeClr val="bg1"/>
                </a:solidFill>
                <a:latin typeface="Lato" panose="020F0502020204030203" pitchFamily="34" charset="0"/>
                <a:cs typeface="Raavi" panose="02000500000000000000" pitchFamily="2"/>
              </a:rPr>
              <a:t>, </a:t>
            </a:r>
            <a:r>
              <a:rPr lang="id-ID" sz="1100" dirty="0">
                <a:solidFill>
                  <a:schemeClr val="bg1"/>
                </a:solidFill>
                <a:latin typeface="Lato" panose="020F0502020204030203" pitchFamily="34" charset="0"/>
                <a:cs typeface="Raavi" panose="02000500000000000000" pitchFamily="2"/>
              </a:rPr>
              <a:t>performance leads to </a:t>
            </a:r>
            <a:r>
              <a:rPr lang="id-ID" sz="1100" b="1" dirty="0">
                <a:solidFill>
                  <a:schemeClr val="bg1"/>
                </a:solidFill>
                <a:latin typeface="Lato" panose="020F0502020204030203" pitchFamily="34" charset="0"/>
                <a:cs typeface="Raavi" panose="02000500000000000000" pitchFamily="2"/>
              </a:rPr>
              <a:t>SUCCESS</a:t>
            </a:r>
            <a:r>
              <a:rPr lang="id-ID" sz="1100" dirty="0" smtClean="0">
                <a:solidFill>
                  <a:schemeClr val="bg1"/>
                </a:solidFill>
                <a:latin typeface="Lato" panose="020F0502020204030203" pitchFamily="34" charset="0"/>
                <a:cs typeface="Raavi" panose="02000500000000000000" pitchFamily="2"/>
              </a:rPr>
              <a:t>!</a:t>
            </a:r>
            <a:endParaRPr lang="id-ID" sz="1100" dirty="0">
              <a:solidFill>
                <a:schemeClr val="bg1"/>
              </a:solidFill>
              <a:latin typeface="Lato" panose="020F0502020204030203" pitchFamily="34" charset="0"/>
              <a:cs typeface="Raavi" panose="02000500000000000000" pitchFamily="2"/>
            </a:endParaRPr>
          </a:p>
        </p:txBody>
      </p:sp>
      <p:grpSp>
        <p:nvGrpSpPr>
          <p:cNvPr id="50" name="Group 49"/>
          <p:cNvGrpSpPr>
            <a:grpSpLocks noChangeAspect="1"/>
          </p:cNvGrpSpPr>
          <p:nvPr/>
        </p:nvGrpSpPr>
        <p:grpSpPr>
          <a:xfrm>
            <a:off x="9801813" y="1868755"/>
            <a:ext cx="1800000" cy="1800000"/>
            <a:chOff x="5385173" y="1917525"/>
            <a:chExt cx="1440000" cy="1440000"/>
          </a:xfrm>
        </p:grpSpPr>
        <p:sp>
          <p:nvSpPr>
            <p:cNvPr id="51" name="Oval 50"/>
            <p:cNvSpPr>
              <a:spLocks noChangeAspect="1"/>
            </p:cNvSpPr>
            <p:nvPr/>
          </p:nvSpPr>
          <p:spPr>
            <a:xfrm>
              <a:off x="5385173" y="1917525"/>
              <a:ext cx="1440000" cy="1440000"/>
            </a:xfrm>
            <a:prstGeom prst="ellipse">
              <a:avLst/>
            </a:prstGeom>
            <a:solidFill>
              <a:schemeClr val="bg2">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p:nvPr/>
          </p:nvSpPr>
          <p:spPr>
            <a:xfrm>
              <a:off x="5475173" y="2007525"/>
              <a:ext cx="1260000" cy="1260000"/>
            </a:xfrm>
            <a:prstGeom prst="ellipse">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3" name="TextBox 52"/>
          <p:cNvSpPr txBox="1"/>
          <p:nvPr/>
        </p:nvSpPr>
        <p:spPr>
          <a:xfrm>
            <a:off x="10095035" y="2983357"/>
            <a:ext cx="1184485" cy="307777"/>
          </a:xfrm>
          <a:prstGeom prst="rect">
            <a:avLst/>
          </a:prstGeom>
          <a:noFill/>
        </p:spPr>
        <p:txBody>
          <a:bodyPr wrap="square" rtlCol="0">
            <a:spAutoFit/>
          </a:bodyPr>
          <a:lstStyle/>
          <a:p>
            <a:pPr algn="ctr"/>
            <a:r>
              <a:rPr lang="id-ID" sz="1400" b="1" dirty="0" smtClean="0">
                <a:solidFill>
                  <a:schemeClr val="bg2">
                    <a:lumMod val="50000"/>
                  </a:schemeClr>
                </a:solidFill>
                <a:latin typeface="Lato" panose="020F0502020204030203" pitchFamily="34" charset="0"/>
              </a:rPr>
              <a:t>Idea</a:t>
            </a:r>
            <a:endParaRPr lang="en-US" sz="1400" b="1" dirty="0">
              <a:solidFill>
                <a:schemeClr val="bg2">
                  <a:lumMod val="50000"/>
                </a:schemeClr>
              </a:solidFill>
              <a:latin typeface="Lato" panose="020F0502020204030203" pitchFamily="34" charset="0"/>
            </a:endParaRPr>
          </a:p>
        </p:txBody>
      </p:sp>
      <p:grpSp>
        <p:nvGrpSpPr>
          <p:cNvPr id="57" name="Group 56"/>
          <p:cNvGrpSpPr>
            <a:grpSpLocks noChangeAspect="1"/>
          </p:cNvGrpSpPr>
          <p:nvPr/>
        </p:nvGrpSpPr>
        <p:grpSpPr>
          <a:xfrm>
            <a:off x="10430470" y="2346796"/>
            <a:ext cx="542685" cy="617965"/>
            <a:chOff x="-17462" y="-3175"/>
            <a:chExt cx="4600575" cy="5238750"/>
          </a:xfrm>
          <a:solidFill>
            <a:schemeClr val="bg2">
              <a:lumMod val="50000"/>
            </a:schemeClr>
          </a:solidFill>
        </p:grpSpPr>
        <p:sp>
          <p:nvSpPr>
            <p:cNvPr id="58" name="Freeform 57"/>
            <p:cNvSpPr>
              <a:spLocks noEditPoints="1"/>
            </p:cNvSpPr>
            <p:nvPr/>
          </p:nvSpPr>
          <p:spPr bwMode="auto">
            <a:xfrm>
              <a:off x="-17462" y="-3175"/>
              <a:ext cx="4600575" cy="5238750"/>
            </a:xfrm>
            <a:custGeom>
              <a:avLst/>
              <a:gdLst>
                <a:gd name="T0" fmla="*/ 899 w 1224"/>
                <a:gd name="T1" fmla="*/ 44 h 1394"/>
                <a:gd name="T2" fmla="*/ 318 w 1224"/>
                <a:gd name="T3" fmla="*/ 92 h 1394"/>
                <a:gd name="T4" fmla="*/ 105 w 1224"/>
                <a:gd name="T5" fmla="*/ 367 h 1394"/>
                <a:gd name="T6" fmla="*/ 105 w 1224"/>
                <a:gd name="T7" fmla="*/ 538 h 1394"/>
                <a:gd name="T8" fmla="*/ 109 w 1224"/>
                <a:gd name="T9" fmla="*/ 554 h 1394"/>
                <a:gd name="T10" fmla="*/ 60 w 1224"/>
                <a:gd name="T11" fmla="*/ 631 h 1394"/>
                <a:gd name="T12" fmla="*/ 22 w 1224"/>
                <a:gd name="T13" fmla="*/ 686 h 1394"/>
                <a:gd name="T14" fmla="*/ 22 w 1224"/>
                <a:gd name="T15" fmla="*/ 687 h 1394"/>
                <a:gd name="T16" fmla="*/ 56 w 1224"/>
                <a:gd name="T17" fmla="*/ 841 h 1394"/>
                <a:gd name="T18" fmla="*/ 77 w 1224"/>
                <a:gd name="T19" fmla="*/ 914 h 1394"/>
                <a:gd name="T20" fmla="*/ 116 w 1224"/>
                <a:gd name="T21" fmla="*/ 1011 h 1394"/>
                <a:gd name="T22" fmla="*/ 116 w 1224"/>
                <a:gd name="T23" fmla="*/ 1080 h 1394"/>
                <a:gd name="T24" fmla="*/ 263 w 1224"/>
                <a:gd name="T25" fmla="*/ 1204 h 1394"/>
                <a:gd name="T26" fmla="*/ 380 w 1224"/>
                <a:gd name="T27" fmla="*/ 1292 h 1394"/>
                <a:gd name="T28" fmla="*/ 962 w 1224"/>
                <a:gd name="T29" fmla="*/ 1394 h 1394"/>
                <a:gd name="T30" fmla="*/ 1068 w 1224"/>
                <a:gd name="T31" fmla="*/ 1268 h 1394"/>
                <a:gd name="T32" fmla="*/ 1034 w 1224"/>
                <a:gd name="T33" fmla="*/ 991 h 1394"/>
                <a:gd name="T34" fmla="*/ 1209 w 1224"/>
                <a:gd name="T35" fmla="*/ 649 h 1394"/>
                <a:gd name="T36" fmla="*/ 1099 w 1224"/>
                <a:gd name="T37" fmla="*/ 184 h 1394"/>
                <a:gd name="T38" fmla="*/ 976 w 1224"/>
                <a:gd name="T39" fmla="*/ 943 h 1394"/>
                <a:gd name="T40" fmla="*/ 994 w 1224"/>
                <a:gd name="T41" fmla="*/ 1281 h 1394"/>
                <a:gd name="T42" fmla="*/ 962 w 1224"/>
                <a:gd name="T43" fmla="*/ 1319 h 1394"/>
                <a:gd name="T44" fmla="*/ 455 w 1224"/>
                <a:gd name="T45" fmla="*/ 1288 h 1394"/>
                <a:gd name="T46" fmla="*/ 405 w 1224"/>
                <a:gd name="T47" fmla="*/ 1098 h 1394"/>
                <a:gd name="T48" fmla="*/ 263 w 1224"/>
                <a:gd name="T49" fmla="*/ 1129 h 1394"/>
                <a:gd name="T50" fmla="*/ 157 w 1224"/>
                <a:gd name="T51" fmla="*/ 940 h 1394"/>
                <a:gd name="T52" fmla="*/ 171 w 1224"/>
                <a:gd name="T53" fmla="*/ 884 h 1394"/>
                <a:gd name="T54" fmla="*/ 134 w 1224"/>
                <a:gd name="T55" fmla="*/ 864 h 1394"/>
                <a:gd name="T56" fmla="*/ 146 w 1224"/>
                <a:gd name="T57" fmla="*/ 807 h 1394"/>
                <a:gd name="T58" fmla="*/ 101 w 1224"/>
                <a:gd name="T59" fmla="*/ 781 h 1394"/>
                <a:gd name="T60" fmla="*/ 85 w 1224"/>
                <a:gd name="T61" fmla="*/ 727 h 1394"/>
                <a:gd name="T62" fmla="*/ 174 w 1224"/>
                <a:gd name="T63" fmla="*/ 594 h 1394"/>
                <a:gd name="T64" fmla="*/ 178 w 1224"/>
                <a:gd name="T65" fmla="*/ 522 h 1394"/>
                <a:gd name="T66" fmla="*/ 177 w 1224"/>
                <a:gd name="T67" fmla="*/ 386 h 1394"/>
                <a:gd name="T68" fmla="*/ 1135 w 1224"/>
                <a:gd name="T69" fmla="*/ 638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4" h="1394">
                  <a:moveTo>
                    <a:pt x="1099" y="184"/>
                  </a:moveTo>
                  <a:cubicBezTo>
                    <a:pt x="1047" y="122"/>
                    <a:pt x="979" y="75"/>
                    <a:pt x="899" y="44"/>
                  </a:cubicBezTo>
                  <a:cubicBezTo>
                    <a:pt x="827" y="15"/>
                    <a:pt x="745" y="0"/>
                    <a:pt x="662" y="0"/>
                  </a:cubicBezTo>
                  <a:cubicBezTo>
                    <a:pt x="538" y="0"/>
                    <a:pt x="417" y="33"/>
                    <a:pt x="318" y="92"/>
                  </a:cubicBezTo>
                  <a:cubicBezTo>
                    <a:pt x="265" y="123"/>
                    <a:pt x="221" y="162"/>
                    <a:pt x="185" y="206"/>
                  </a:cubicBezTo>
                  <a:cubicBezTo>
                    <a:pt x="146" y="255"/>
                    <a:pt x="119" y="309"/>
                    <a:pt x="105" y="367"/>
                  </a:cubicBezTo>
                  <a:cubicBezTo>
                    <a:pt x="92" y="417"/>
                    <a:pt x="91" y="475"/>
                    <a:pt x="101" y="522"/>
                  </a:cubicBezTo>
                  <a:cubicBezTo>
                    <a:pt x="105" y="538"/>
                    <a:pt x="105" y="538"/>
                    <a:pt x="105" y="538"/>
                  </a:cubicBezTo>
                  <a:cubicBezTo>
                    <a:pt x="106" y="543"/>
                    <a:pt x="107" y="548"/>
                    <a:pt x="109" y="551"/>
                  </a:cubicBezTo>
                  <a:cubicBezTo>
                    <a:pt x="109" y="552"/>
                    <a:pt x="109" y="553"/>
                    <a:pt x="109" y="554"/>
                  </a:cubicBezTo>
                  <a:cubicBezTo>
                    <a:pt x="106" y="561"/>
                    <a:pt x="106" y="561"/>
                    <a:pt x="106" y="561"/>
                  </a:cubicBezTo>
                  <a:cubicBezTo>
                    <a:pt x="95" y="584"/>
                    <a:pt x="78" y="607"/>
                    <a:pt x="60" y="631"/>
                  </a:cubicBezTo>
                  <a:cubicBezTo>
                    <a:pt x="48" y="649"/>
                    <a:pt x="35" y="667"/>
                    <a:pt x="22" y="686"/>
                  </a:cubicBezTo>
                  <a:cubicBezTo>
                    <a:pt x="22" y="686"/>
                    <a:pt x="22" y="686"/>
                    <a:pt x="22" y="686"/>
                  </a:cubicBezTo>
                  <a:cubicBezTo>
                    <a:pt x="22" y="686"/>
                    <a:pt x="22" y="686"/>
                    <a:pt x="22" y="686"/>
                  </a:cubicBezTo>
                  <a:cubicBezTo>
                    <a:pt x="22" y="687"/>
                    <a:pt x="22" y="687"/>
                    <a:pt x="22" y="687"/>
                  </a:cubicBezTo>
                  <a:cubicBezTo>
                    <a:pt x="4" y="715"/>
                    <a:pt x="0" y="748"/>
                    <a:pt x="9" y="779"/>
                  </a:cubicBezTo>
                  <a:cubicBezTo>
                    <a:pt x="17" y="805"/>
                    <a:pt x="34" y="827"/>
                    <a:pt x="56" y="841"/>
                  </a:cubicBezTo>
                  <a:cubicBezTo>
                    <a:pt x="55" y="860"/>
                    <a:pt x="58" y="880"/>
                    <a:pt x="67" y="897"/>
                  </a:cubicBezTo>
                  <a:cubicBezTo>
                    <a:pt x="70" y="903"/>
                    <a:pt x="73" y="909"/>
                    <a:pt x="77" y="914"/>
                  </a:cubicBezTo>
                  <a:cubicBezTo>
                    <a:pt x="75" y="938"/>
                    <a:pt x="81" y="964"/>
                    <a:pt x="97" y="984"/>
                  </a:cubicBezTo>
                  <a:cubicBezTo>
                    <a:pt x="116" y="1011"/>
                    <a:pt x="116" y="1011"/>
                    <a:pt x="116" y="1011"/>
                  </a:cubicBezTo>
                  <a:cubicBezTo>
                    <a:pt x="116" y="1014"/>
                    <a:pt x="116" y="1019"/>
                    <a:pt x="116" y="1022"/>
                  </a:cubicBezTo>
                  <a:cubicBezTo>
                    <a:pt x="115" y="1038"/>
                    <a:pt x="113" y="1059"/>
                    <a:pt x="116" y="1080"/>
                  </a:cubicBezTo>
                  <a:cubicBezTo>
                    <a:pt x="120" y="1113"/>
                    <a:pt x="131" y="1140"/>
                    <a:pt x="151" y="1161"/>
                  </a:cubicBezTo>
                  <a:cubicBezTo>
                    <a:pt x="178" y="1189"/>
                    <a:pt x="216" y="1204"/>
                    <a:pt x="263" y="1204"/>
                  </a:cubicBezTo>
                  <a:cubicBezTo>
                    <a:pt x="294" y="1204"/>
                    <a:pt x="330" y="1198"/>
                    <a:pt x="373" y="1186"/>
                  </a:cubicBezTo>
                  <a:cubicBezTo>
                    <a:pt x="375" y="1213"/>
                    <a:pt x="378" y="1247"/>
                    <a:pt x="380" y="1292"/>
                  </a:cubicBezTo>
                  <a:cubicBezTo>
                    <a:pt x="383" y="1349"/>
                    <a:pt x="430" y="1394"/>
                    <a:pt x="488" y="1394"/>
                  </a:cubicBezTo>
                  <a:cubicBezTo>
                    <a:pt x="962" y="1394"/>
                    <a:pt x="962" y="1394"/>
                    <a:pt x="962" y="1394"/>
                  </a:cubicBezTo>
                  <a:cubicBezTo>
                    <a:pt x="994" y="1394"/>
                    <a:pt x="1024" y="1380"/>
                    <a:pt x="1045" y="1356"/>
                  </a:cubicBezTo>
                  <a:cubicBezTo>
                    <a:pt x="1065" y="1331"/>
                    <a:pt x="1074" y="1299"/>
                    <a:pt x="1068" y="1268"/>
                  </a:cubicBezTo>
                  <a:cubicBezTo>
                    <a:pt x="1025" y="1025"/>
                    <a:pt x="1025" y="1025"/>
                    <a:pt x="1025" y="1025"/>
                  </a:cubicBezTo>
                  <a:cubicBezTo>
                    <a:pt x="1023" y="1013"/>
                    <a:pt x="1026" y="1001"/>
                    <a:pt x="1034" y="991"/>
                  </a:cubicBezTo>
                  <a:cubicBezTo>
                    <a:pt x="1068" y="950"/>
                    <a:pt x="1108" y="901"/>
                    <a:pt x="1141" y="843"/>
                  </a:cubicBezTo>
                  <a:cubicBezTo>
                    <a:pt x="1177" y="780"/>
                    <a:pt x="1199" y="717"/>
                    <a:pt x="1209" y="649"/>
                  </a:cubicBezTo>
                  <a:cubicBezTo>
                    <a:pt x="1224" y="553"/>
                    <a:pt x="1221" y="464"/>
                    <a:pt x="1201" y="384"/>
                  </a:cubicBezTo>
                  <a:cubicBezTo>
                    <a:pt x="1182" y="308"/>
                    <a:pt x="1148" y="240"/>
                    <a:pt x="1099" y="184"/>
                  </a:cubicBezTo>
                  <a:close/>
                  <a:moveTo>
                    <a:pt x="1135" y="638"/>
                  </a:moveTo>
                  <a:cubicBezTo>
                    <a:pt x="1116" y="765"/>
                    <a:pt x="1049" y="857"/>
                    <a:pt x="976" y="943"/>
                  </a:cubicBezTo>
                  <a:cubicBezTo>
                    <a:pt x="954" y="969"/>
                    <a:pt x="945" y="1004"/>
                    <a:pt x="951" y="1038"/>
                  </a:cubicBezTo>
                  <a:cubicBezTo>
                    <a:pt x="994" y="1281"/>
                    <a:pt x="994" y="1281"/>
                    <a:pt x="994" y="1281"/>
                  </a:cubicBezTo>
                  <a:cubicBezTo>
                    <a:pt x="996" y="1290"/>
                    <a:pt x="993" y="1300"/>
                    <a:pt x="987" y="1308"/>
                  </a:cubicBezTo>
                  <a:cubicBezTo>
                    <a:pt x="981" y="1315"/>
                    <a:pt x="972" y="1319"/>
                    <a:pt x="962" y="1319"/>
                  </a:cubicBezTo>
                  <a:cubicBezTo>
                    <a:pt x="488" y="1319"/>
                    <a:pt x="488" y="1319"/>
                    <a:pt x="488" y="1319"/>
                  </a:cubicBezTo>
                  <a:cubicBezTo>
                    <a:pt x="470" y="1319"/>
                    <a:pt x="456" y="1306"/>
                    <a:pt x="455" y="1288"/>
                  </a:cubicBezTo>
                  <a:cubicBezTo>
                    <a:pt x="451" y="1206"/>
                    <a:pt x="446" y="1155"/>
                    <a:pt x="443" y="1127"/>
                  </a:cubicBezTo>
                  <a:cubicBezTo>
                    <a:pt x="441" y="1114"/>
                    <a:pt x="423" y="1098"/>
                    <a:pt x="405" y="1098"/>
                  </a:cubicBezTo>
                  <a:cubicBezTo>
                    <a:pt x="401" y="1098"/>
                    <a:pt x="398" y="1099"/>
                    <a:pt x="395" y="1100"/>
                  </a:cubicBezTo>
                  <a:cubicBezTo>
                    <a:pt x="336" y="1120"/>
                    <a:pt x="294" y="1129"/>
                    <a:pt x="263" y="1129"/>
                  </a:cubicBezTo>
                  <a:cubicBezTo>
                    <a:pt x="148" y="1129"/>
                    <a:pt x="208" y="1009"/>
                    <a:pt x="186" y="979"/>
                  </a:cubicBezTo>
                  <a:cubicBezTo>
                    <a:pt x="157" y="940"/>
                    <a:pt x="157" y="940"/>
                    <a:pt x="157" y="940"/>
                  </a:cubicBezTo>
                  <a:cubicBezTo>
                    <a:pt x="150" y="930"/>
                    <a:pt x="150" y="917"/>
                    <a:pt x="156" y="907"/>
                  </a:cubicBezTo>
                  <a:cubicBezTo>
                    <a:pt x="171" y="884"/>
                    <a:pt x="171" y="884"/>
                    <a:pt x="171" y="884"/>
                  </a:cubicBezTo>
                  <a:cubicBezTo>
                    <a:pt x="152" y="879"/>
                    <a:pt x="152" y="879"/>
                    <a:pt x="152" y="879"/>
                  </a:cubicBezTo>
                  <a:cubicBezTo>
                    <a:pt x="144" y="877"/>
                    <a:pt x="138" y="871"/>
                    <a:pt x="134" y="864"/>
                  </a:cubicBezTo>
                  <a:cubicBezTo>
                    <a:pt x="130" y="857"/>
                    <a:pt x="130" y="848"/>
                    <a:pt x="133" y="841"/>
                  </a:cubicBezTo>
                  <a:cubicBezTo>
                    <a:pt x="146" y="807"/>
                    <a:pt x="146" y="807"/>
                    <a:pt x="146" y="807"/>
                  </a:cubicBezTo>
                  <a:cubicBezTo>
                    <a:pt x="148" y="804"/>
                    <a:pt x="146" y="801"/>
                    <a:pt x="143" y="799"/>
                  </a:cubicBezTo>
                  <a:cubicBezTo>
                    <a:pt x="101" y="781"/>
                    <a:pt x="101" y="781"/>
                    <a:pt x="101" y="781"/>
                  </a:cubicBezTo>
                  <a:cubicBezTo>
                    <a:pt x="92" y="776"/>
                    <a:pt x="84" y="768"/>
                    <a:pt x="81" y="758"/>
                  </a:cubicBezTo>
                  <a:cubicBezTo>
                    <a:pt x="78" y="747"/>
                    <a:pt x="80" y="736"/>
                    <a:pt x="85" y="727"/>
                  </a:cubicBezTo>
                  <a:cubicBezTo>
                    <a:pt x="86" y="726"/>
                    <a:pt x="86" y="726"/>
                    <a:pt x="86" y="726"/>
                  </a:cubicBezTo>
                  <a:cubicBezTo>
                    <a:pt x="114" y="681"/>
                    <a:pt x="150" y="641"/>
                    <a:pt x="174" y="594"/>
                  </a:cubicBezTo>
                  <a:cubicBezTo>
                    <a:pt x="184" y="573"/>
                    <a:pt x="184" y="573"/>
                    <a:pt x="184" y="573"/>
                  </a:cubicBezTo>
                  <a:cubicBezTo>
                    <a:pt x="191" y="559"/>
                    <a:pt x="182" y="537"/>
                    <a:pt x="178" y="522"/>
                  </a:cubicBezTo>
                  <a:cubicBezTo>
                    <a:pt x="175" y="505"/>
                    <a:pt x="175" y="505"/>
                    <a:pt x="175" y="505"/>
                  </a:cubicBezTo>
                  <a:cubicBezTo>
                    <a:pt x="166" y="468"/>
                    <a:pt x="168" y="422"/>
                    <a:pt x="177" y="386"/>
                  </a:cubicBezTo>
                  <a:cubicBezTo>
                    <a:pt x="227" y="187"/>
                    <a:pt x="445" y="75"/>
                    <a:pt x="662" y="75"/>
                  </a:cubicBezTo>
                  <a:cubicBezTo>
                    <a:pt x="929" y="75"/>
                    <a:pt x="1195" y="247"/>
                    <a:pt x="1135" y="6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866776" y="496888"/>
              <a:ext cx="3243263" cy="2638425"/>
            </a:xfrm>
            <a:custGeom>
              <a:avLst/>
              <a:gdLst>
                <a:gd name="T0" fmla="*/ 571 w 863"/>
                <a:gd name="T1" fmla="*/ 31 h 702"/>
                <a:gd name="T2" fmla="*/ 506 w 863"/>
                <a:gd name="T3" fmla="*/ 7 h 702"/>
                <a:gd name="T4" fmla="*/ 463 w 863"/>
                <a:gd name="T5" fmla="*/ 16 h 702"/>
                <a:gd name="T6" fmla="*/ 416 w 863"/>
                <a:gd name="T7" fmla="*/ 0 h 702"/>
                <a:gd name="T8" fmla="*/ 378 w 863"/>
                <a:gd name="T9" fmla="*/ 10 h 702"/>
                <a:gd name="T10" fmla="*/ 348 w 863"/>
                <a:gd name="T11" fmla="*/ 7 h 702"/>
                <a:gd name="T12" fmla="*/ 262 w 863"/>
                <a:gd name="T13" fmla="*/ 36 h 702"/>
                <a:gd name="T14" fmla="*/ 253 w 863"/>
                <a:gd name="T15" fmla="*/ 36 h 702"/>
                <a:gd name="T16" fmla="*/ 149 w 863"/>
                <a:gd name="T17" fmla="*/ 84 h 702"/>
                <a:gd name="T18" fmla="*/ 58 w 863"/>
                <a:gd name="T19" fmla="*/ 191 h 702"/>
                <a:gd name="T20" fmla="*/ 23 w 863"/>
                <a:gd name="T21" fmla="*/ 242 h 702"/>
                <a:gd name="T22" fmla="*/ 24 w 863"/>
                <a:gd name="T23" fmla="*/ 250 h 702"/>
                <a:gd name="T24" fmla="*/ 0 w 863"/>
                <a:gd name="T25" fmla="*/ 326 h 702"/>
                <a:gd name="T26" fmla="*/ 61 w 863"/>
                <a:gd name="T27" fmla="*/ 438 h 702"/>
                <a:gd name="T28" fmla="*/ 161 w 863"/>
                <a:gd name="T29" fmla="*/ 509 h 702"/>
                <a:gd name="T30" fmla="*/ 211 w 863"/>
                <a:gd name="T31" fmla="*/ 496 h 702"/>
                <a:gd name="T32" fmla="*/ 275 w 863"/>
                <a:gd name="T33" fmla="*/ 535 h 702"/>
                <a:gd name="T34" fmla="*/ 405 w 863"/>
                <a:gd name="T35" fmla="*/ 626 h 702"/>
                <a:gd name="T36" fmla="*/ 460 w 863"/>
                <a:gd name="T37" fmla="*/ 614 h 702"/>
                <a:gd name="T38" fmla="*/ 609 w 863"/>
                <a:gd name="T39" fmla="*/ 702 h 702"/>
                <a:gd name="T40" fmla="*/ 766 w 863"/>
                <a:gd name="T41" fmla="*/ 594 h 702"/>
                <a:gd name="T42" fmla="*/ 854 w 863"/>
                <a:gd name="T43" fmla="*/ 446 h 702"/>
                <a:gd name="T44" fmla="*/ 852 w 863"/>
                <a:gd name="T45" fmla="*/ 415 h 702"/>
                <a:gd name="T46" fmla="*/ 863 w 863"/>
                <a:gd name="T47" fmla="*/ 365 h 702"/>
                <a:gd name="T48" fmla="*/ 834 w 863"/>
                <a:gd name="T49" fmla="*/ 288 h 702"/>
                <a:gd name="T50" fmla="*/ 836 w 863"/>
                <a:gd name="T51" fmla="*/ 270 h 702"/>
                <a:gd name="T52" fmla="*/ 767 w 863"/>
                <a:gd name="T53" fmla="*/ 164 h 702"/>
                <a:gd name="T54" fmla="*/ 571 w 863"/>
                <a:gd name="T55" fmla="*/ 3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3" h="702">
                  <a:moveTo>
                    <a:pt x="571" y="31"/>
                  </a:moveTo>
                  <a:cubicBezTo>
                    <a:pt x="554" y="16"/>
                    <a:pt x="531" y="7"/>
                    <a:pt x="506" y="7"/>
                  </a:cubicBezTo>
                  <a:cubicBezTo>
                    <a:pt x="490" y="7"/>
                    <a:pt x="476" y="10"/>
                    <a:pt x="463" y="16"/>
                  </a:cubicBezTo>
                  <a:cubicBezTo>
                    <a:pt x="450" y="6"/>
                    <a:pt x="434" y="0"/>
                    <a:pt x="416" y="0"/>
                  </a:cubicBezTo>
                  <a:cubicBezTo>
                    <a:pt x="402" y="0"/>
                    <a:pt x="389" y="3"/>
                    <a:pt x="378" y="10"/>
                  </a:cubicBezTo>
                  <a:cubicBezTo>
                    <a:pt x="368" y="8"/>
                    <a:pt x="358" y="7"/>
                    <a:pt x="348" y="7"/>
                  </a:cubicBezTo>
                  <a:cubicBezTo>
                    <a:pt x="315" y="7"/>
                    <a:pt x="285" y="18"/>
                    <a:pt x="262" y="36"/>
                  </a:cubicBezTo>
                  <a:cubicBezTo>
                    <a:pt x="259" y="36"/>
                    <a:pt x="256" y="36"/>
                    <a:pt x="253" y="36"/>
                  </a:cubicBezTo>
                  <a:cubicBezTo>
                    <a:pt x="212" y="36"/>
                    <a:pt x="175" y="55"/>
                    <a:pt x="149" y="84"/>
                  </a:cubicBezTo>
                  <a:cubicBezTo>
                    <a:pt x="98" y="93"/>
                    <a:pt x="60" y="137"/>
                    <a:pt x="58" y="191"/>
                  </a:cubicBezTo>
                  <a:cubicBezTo>
                    <a:pt x="38" y="198"/>
                    <a:pt x="23" y="219"/>
                    <a:pt x="23" y="242"/>
                  </a:cubicBezTo>
                  <a:cubicBezTo>
                    <a:pt x="23" y="245"/>
                    <a:pt x="23" y="247"/>
                    <a:pt x="24" y="250"/>
                  </a:cubicBezTo>
                  <a:cubicBezTo>
                    <a:pt x="9" y="271"/>
                    <a:pt x="0" y="297"/>
                    <a:pt x="0" y="326"/>
                  </a:cubicBezTo>
                  <a:cubicBezTo>
                    <a:pt x="0" y="373"/>
                    <a:pt x="24" y="414"/>
                    <a:pt x="61" y="438"/>
                  </a:cubicBezTo>
                  <a:cubicBezTo>
                    <a:pt x="75" y="479"/>
                    <a:pt x="114" y="509"/>
                    <a:pt x="161" y="509"/>
                  </a:cubicBezTo>
                  <a:cubicBezTo>
                    <a:pt x="179" y="509"/>
                    <a:pt x="196" y="504"/>
                    <a:pt x="211" y="496"/>
                  </a:cubicBezTo>
                  <a:cubicBezTo>
                    <a:pt x="226" y="516"/>
                    <a:pt x="249" y="531"/>
                    <a:pt x="275" y="535"/>
                  </a:cubicBezTo>
                  <a:cubicBezTo>
                    <a:pt x="294" y="588"/>
                    <a:pt x="345" y="626"/>
                    <a:pt x="405" y="626"/>
                  </a:cubicBezTo>
                  <a:cubicBezTo>
                    <a:pt x="424" y="626"/>
                    <a:pt x="443" y="622"/>
                    <a:pt x="460" y="614"/>
                  </a:cubicBezTo>
                  <a:cubicBezTo>
                    <a:pt x="489" y="667"/>
                    <a:pt x="545" y="702"/>
                    <a:pt x="609" y="702"/>
                  </a:cubicBezTo>
                  <a:cubicBezTo>
                    <a:pt x="681" y="702"/>
                    <a:pt x="742" y="658"/>
                    <a:pt x="766" y="594"/>
                  </a:cubicBezTo>
                  <a:cubicBezTo>
                    <a:pt x="819" y="565"/>
                    <a:pt x="854" y="510"/>
                    <a:pt x="854" y="446"/>
                  </a:cubicBezTo>
                  <a:cubicBezTo>
                    <a:pt x="854" y="435"/>
                    <a:pt x="853" y="425"/>
                    <a:pt x="852" y="415"/>
                  </a:cubicBezTo>
                  <a:cubicBezTo>
                    <a:pt x="859" y="400"/>
                    <a:pt x="863" y="383"/>
                    <a:pt x="863" y="365"/>
                  </a:cubicBezTo>
                  <a:cubicBezTo>
                    <a:pt x="863" y="335"/>
                    <a:pt x="852" y="308"/>
                    <a:pt x="834" y="288"/>
                  </a:cubicBezTo>
                  <a:cubicBezTo>
                    <a:pt x="835" y="282"/>
                    <a:pt x="836" y="276"/>
                    <a:pt x="836" y="270"/>
                  </a:cubicBezTo>
                  <a:cubicBezTo>
                    <a:pt x="836" y="223"/>
                    <a:pt x="808" y="182"/>
                    <a:pt x="767" y="164"/>
                  </a:cubicBezTo>
                  <a:cubicBezTo>
                    <a:pt x="734" y="87"/>
                    <a:pt x="659" y="33"/>
                    <a:pt x="57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0" name="Freeform 5"/>
          <p:cNvSpPr>
            <a:spLocks noChangeAspect="1" noEditPoints="1"/>
          </p:cNvSpPr>
          <p:nvPr/>
        </p:nvSpPr>
        <p:spPr bwMode="auto">
          <a:xfrm>
            <a:off x="1424306" y="1107386"/>
            <a:ext cx="565081" cy="559612"/>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solidFill>
            <a:schemeClr val="accent6">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5595299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Vertical)">
                                      <p:cBhvr>
                                        <p:cTn id="15" dur="1000"/>
                                        <p:tgtEl>
                                          <p:spTgt spid="1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53" presetClass="entr" presetSubtype="16" fill="hold" grpId="0" nodeType="withEffect">
                                  <p:stCondLst>
                                    <p:cond delay="500"/>
                                  </p:stCondLst>
                                  <p:childTnLst>
                                    <p:set>
                                      <p:cBhvr>
                                        <p:cTn id="20" dur="1" fill="hold">
                                          <p:stCondLst>
                                            <p:cond delay="0"/>
                                          </p:stCondLst>
                                        </p:cTn>
                                        <p:tgtEl>
                                          <p:spTgt spid="60"/>
                                        </p:tgtEl>
                                        <p:attrNameLst>
                                          <p:attrName>style.visibility</p:attrName>
                                        </p:attrNameLst>
                                      </p:cBhvr>
                                      <p:to>
                                        <p:strVal val="visible"/>
                                      </p:to>
                                    </p:set>
                                    <p:anim calcmode="lin" valueType="num">
                                      <p:cBhvr>
                                        <p:cTn id="21" dur="500" fill="hold"/>
                                        <p:tgtEl>
                                          <p:spTgt spid="60"/>
                                        </p:tgtEl>
                                        <p:attrNameLst>
                                          <p:attrName>ppt_w</p:attrName>
                                        </p:attrNameLst>
                                      </p:cBhvr>
                                      <p:tavLst>
                                        <p:tav tm="0">
                                          <p:val>
                                            <p:fltVal val="0"/>
                                          </p:val>
                                        </p:tav>
                                        <p:tav tm="100000">
                                          <p:val>
                                            <p:strVal val="#ppt_w"/>
                                          </p:val>
                                        </p:tav>
                                      </p:tavLst>
                                    </p:anim>
                                    <p:anim calcmode="lin" valueType="num">
                                      <p:cBhvr>
                                        <p:cTn id="22" dur="500" fill="hold"/>
                                        <p:tgtEl>
                                          <p:spTgt spid="60"/>
                                        </p:tgtEl>
                                        <p:attrNameLst>
                                          <p:attrName>ppt_h</p:attrName>
                                        </p:attrNameLst>
                                      </p:cBhvr>
                                      <p:tavLst>
                                        <p:tav tm="0">
                                          <p:val>
                                            <p:fltVal val="0"/>
                                          </p:val>
                                        </p:tav>
                                        <p:tav tm="100000">
                                          <p:val>
                                            <p:strVal val="#ppt_h"/>
                                          </p:val>
                                        </p:tav>
                                      </p:tavLst>
                                    </p:anim>
                                    <p:animEffect transition="in" filter="fade">
                                      <p:cBhvr>
                                        <p:cTn id="23" dur="500"/>
                                        <p:tgtEl>
                                          <p:spTgt spid="60"/>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par>
                          <p:cTn id="28" fill="hold">
                            <p:stCondLst>
                              <p:cond delay="2500"/>
                            </p:stCondLst>
                            <p:childTnLst>
                              <p:par>
                                <p:cTn id="29" presetID="22" presetClass="entr" presetSubtype="1"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wipe(up)">
                                      <p:cBhvr>
                                        <p:cTn id="31" dur="500"/>
                                        <p:tgtEl>
                                          <p:spTgt spid="45"/>
                                        </p:tgtEl>
                                      </p:cBhvr>
                                    </p:animEffect>
                                  </p:childTnLst>
                                </p:cTn>
                              </p:par>
                              <p:par>
                                <p:cTn id="32" presetID="22" presetClass="entr" presetSubtype="8" fill="hold" nodeType="withEffect">
                                  <p:stCondLst>
                                    <p:cond delay="500"/>
                                  </p:stCondLst>
                                  <p:childTnLst>
                                    <p:set>
                                      <p:cBhvr>
                                        <p:cTn id="33" dur="1" fill="hold">
                                          <p:stCondLst>
                                            <p:cond delay="0"/>
                                          </p:stCondLst>
                                        </p:cTn>
                                        <p:tgtEl>
                                          <p:spTgt spid="46"/>
                                        </p:tgtEl>
                                        <p:attrNameLst>
                                          <p:attrName>style.visibility</p:attrName>
                                        </p:attrNameLst>
                                      </p:cBhvr>
                                      <p:to>
                                        <p:strVal val="visible"/>
                                      </p:to>
                                    </p:set>
                                    <p:animEffect transition="in" filter="wipe(left)">
                                      <p:cBhvr>
                                        <p:cTn id="34" dur="500"/>
                                        <p:tgtEl>
                                          <p:spTgt spid="46"/>
                                        </p:tgtEl>
                                      </p:cBhvr>
                                    </p:animEffect>
                                  </p:childTnLst>
                                </p:cTn>
                              </p:par>
                            </p:childTnLst>
                          </p:cTn>
                        </p:par>
                        <p:par>
                          <p:cTn id="35" fill="hold">
                            <p:stCondLst>
                              <p:cond delay="3500"/>
                            </p:stCondLst>
                            <p:childTnLst>
                              <p:par>
                                <p:cTn id="36" presetID="16" presetClass="entr" presetSubtype="37"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barn(outVertical)">
                                      <p:cBhvr>
                                        <p:cTn id="38" dur="1000"/>
                                        <p:tgtEl>
                                          <p:spTgt spid="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53"/>
                                        </p:tgtEl>
                                        <p:attrNameLst>
                                          <p:attrName>style.visibility</p:attrName>
                                        </p:attrNameLst>
                                      </p:cBhvr>
                                      <p:to>
                                        <p:strVal val="visible"/>
                                      </p:to>
                                    </p:set>
                                    <p:animEffect transition="in" filter="fade">
                                      <p:cBhvr>
                                        <p:cTn id="45" dur="500"/>
                                        <p:tgtEl>
                                          <p:spTgt spid="53"/>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childTnLst>
                          </p:cTn>
                        </p:par>
                        <p:par>
                          <p:cTn id="52" fill="hold">
                            <p:stCondLst>
                              <p:cond delay="5500"/>
                            </p:stCondLst>
                            <p:childTnLst>
                              <p:par>
                                <p:cTn id="53" presetID="22" presetClass="entr" presetSubtype="1"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up)">
                                      <p:cBhvr>
                                        <p:cTn id="55" dur="500"/>
                                        <p:tgtEl>
                                          <p:spTgt spid="9"/>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fade">
                                      <p:cBhvr>
                                        <p:cTn id="59" dur="500"/>
                                        <p:tgtEl>
                                          <p:spTgt spid="24"/>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cTn>
                              </p:par>
                            </p:childTnLst>
                          </p:cTn>
                        </p:par>
                        <p:par>
                          <p:cTn id="64" fill="hold">
                            <p:stCondLst>
                              <p:cond delay="7000"/>
                            </p:stCondLst>
                            <p:childTnLst>
                              <p:par>
                                <p:cTn id="65" presetID="2" presetClass="entr" presetSubtype="4" fill="hold" grpId="0"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500" fill="hold"/>
                                        <p:tgtEl>
                                          <p:spTgt spid="35"/>
                                        </p:tgtEl>
                                        <p:attrNameLst>
                                          <p:attrName>ppt_x</p:attrName>
                                        </p:attrNameLst>
                                      </p:cBhvr>
                                      <p:tavLst>
                                        <p:tav tm="0">
                                          <p:val>
                                            <p:strVal val="#ppt_x"/>
                                          </p:val>
                                        </p:tav>
                                        <p:tav tm="100000">
                                          <p:val>
                                            <p:strVal val="#ppt_x"/>
                                          </p:val>
                                        </p:tav>
                                      </p:tavLst>
                                    </p:anim>
                                    <p:anim calcmode="lin" valueType="num">
                                      <p:cBhvr additive="base">
                                        <p:cTn id="68" dur="5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2" presetClass="entr" presetSubtype="4" fill="hold" grpId="0" nodeType="afterEffect">
                                  <p:stCondLst>
                                    <p:cond delay="0"/>
                                  </p:stCondLst>
                                  <p:childTnLst>
                                    <p:set>
                                      <p:cBhvr>
                                        <p:cTn id="71" dur="1" fill="hold">
                                          <p:stCondLst>
                                            <p:cond delay="0"/>
                                          </p:stCondLst>
                                        </p:cTn>
                                        <p:tgtEl>
                                          <p:spTgt spid="34"/>
                                        </p:tgtEl>
                                        <p:attrNameLst>
                                          <p:attrName>style.visibility</p:attrName>
                                        </p:attrNameLst>
                                      </p:cBhvr>
                                      <p:to>
                                        <p:strVal val="visible"/>
                                      </p:to>
                                    </p:set>
                                    <p:anim calcmode="lin" valueType="num">
                                      <p:cBhvr additive="base">
                                        <p:cTn id="72" dur="500" fill="hold"/>
                                        <p:tgtEl>
                                          <p:spTgt spid="34"/>
                                        </p:tgtEl>
                                        <p:attrNameLst>
                                          <p:attrName>ppt_x</p:attrName>
                                        </p:attrNameLst>
                                      </p:cBhvr>
                                      <p:tavLst>
                                        <p:tav tm="0">
                                          <p:val>
                                            <p:strVal val="#ppt_x"/>
                                          </p:val>
                                        </p:tav>
                                        <p:tav tm="100000">
                                          <p:val>
                                            <p:strVal val="#ppt_x"/>
                                          </p:val>
                                        </p:tav>
                                      </p:tavLst>
                                    </p:anim>
                                    <p:anim calcmode="lin" valueType="num">
                                      <p:cBhvr additive="base">
                                        <p:cTn id="73" dur="500" fill="hold"/>
                                        <p:tgtEl>
                                          <p:spTgt spid="34"/>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fill="hold" grpId="0" nodeType="after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500" fill="hold"/>
                                        <p:tgtEl>
                                          <p:spTgt spid="33"/>
                                        </p:tgtEl>
                                        <p:attrNameLst>
                                          <p:attrName>ppt_x</p:attrName>
                                        </p:attrNameLst>
                                      </p:cBhvr>
                                      <p:tavLst>
                                        <p:tav tm="0">
                                          <p:val>
                                            <p:strVal val="#ppt_x"/>
                                          </p:val>
                                        </p:tav>
                                        <p:tav tm="100000">
                                          <p:val>
                                            <p:strVal val="#ppt_x"/>
                                          </p:val>
                                        </p:tav>
                                      </p:tavLst>
                                    </p:anim>
                                    <p:anim calcmode="lin" valueType="num">
                                      <p:cBhvr additive="base">
                                        <p:cTn id="78" dur="500" fill="hold"/>
                                        <p:tgtEl>
                                          <p:spTgt spid="33"/>
                                        </p:tgtEl>
                                        <p:attrNameLst>
                                          <p:attrName>ppt_y</p:attrName>
                                        </p:attrNameLst>
                                      </p:cBhvr>
                                      <p:tavLst>
                                        <p:tav tm="0">
                                          <p:val>
                                            <p:strVal val="1+#ppt_h/2"/>
                                          </p:val>
                                        </p:tav>
                                        <p:tav tm="100000">
                                          <p:val>
                                            <p:strVal val="#ppt_y"/>
                                          </p:val>
                                        </p:tav>
                                      </p:tavLst>
                                    </p:anim>
                                  </p:childTnLst>
                                </p:cTn>
                              </p:par>
                            </p:childTnLst>
                          </p:cTn>
                        </p:par>
                        <p:par>
                          <p:cTn id="79" fill="hold">
                            <p:stCondLst>
                              <p:cond delay="8500"/>
                            </p:stCondLst>
                            <p:childTnLst>
                              <p:par>
                                <p:cTn id="80" presetID="2" presetClass="entr" presetSubtype="4"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1+#ppt_h/2"/>
                                          </p:val>
                                        </p:tav>
                                        <p:tav tm="100000">
                                          <p:val>
                                            <p:strVal val="#ppt_y"/>
                                          </p:val>
                                        </p:tav>
                                      </p:tavLst>
                                    </p:anim>
                                  </p:childTnLst>
                                </p:cTn>
                              </p:par>
                            </p:childTnLst>
                          </p:cTn>
                        </p:par>
                        <p:par>
                          <p:cTn id="84" fill="hold">
                            <p:stCondLst>
                              <p:cond delay="9000"/>
                            </p:stCondLst>
                            <p:childTnLst>
                              <p:par>
                                <p:cTn id="85" presetID="2" presetClass="entr" presetSubtype="4"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500" fill="hold"/>
                                        <p:tgtEl>
                                          <p:spTgt spid="31"/>
                                        </p:tgtEl>
                                        <p:attrNameLst>
                                          <p:attrName>ppt_x</p:attrName>
                                        </p:attrNameLst>
                                      </p:cBhvr>
                                      <p:tavLst>
                                        <p:tav tm="0">
                                          <p:val>
                                            <p:strVal val="#ppt_x"/>
                                          </p:val>
                                        </p:tav>
                                        <p:tav tm="100000">
                                          <p:val>
                                            <p:strVal val="#ppt_x"/>
                                          </p:val>
                                        </p:tav>
                                      </p:tavLst>
                                    </p:anim>
                                    <p:anim calcmode="lin" valueType="num">
                                      <p:cBhvr additive="base">
                                        <p:cTn id="88" dur="500" fill="hold"/>
                                        <p:tgtEl>
                                          <p:spTgt spid="31"/>
                                        </p:tgtEl>
                                        <p:attrNameLst>
                                          <p:attrName>ppt_y</p:attrName>
                                        </p:attrNameLst>
                                      </p:cBhvr>
                                      <p:tavLst>
                                        <p:tav tm="0">
                                          <p:val>
                                            <p:strVal val="1+#ppt_h/2"/>
                                          </p:val>
                                        </p:tav>
                                        <p:tav tm="100000">
                                          <p:val>
                                            <p:strVal val="#ppt_y"/>
                                          </p:val>
                                        </p:tav>
                                      </p:tavLst>
                                    </p:anim>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30"/>
                                        </p:tgtEl>
                                        <p:attrNameLst>
                                          <p:attrName>style.visibility</p:attrName>
                                        </p:attrNameLst>
                                      </p:cBhvr>
                                      <p:to>
                                        <p:strVal val="visible"/>
                                      </p:to>
                                    </p:set>
                                    <p:anim calcmode="lin" valueType="num">
                                      <p:cBhvr additive="base">
                                        <p:cTn id="92" dur="500" fill="hold"/>
                                        <p:tgtEl>
                                          <p:spTgt spid="30"/>
                                        </p:tgtEl>
                                        <p:attrNameLst>
                                          <p:attrName>ppt_x</p:attrName>
                                        </p:attrNameLst>
                                      </p:cBhvr>
                                      <p:tavLst>
                                        <p:tav tm="0">
                                          <p:val>
                                            <p:strVal val="#ppt_x"/>
                                          </p:val>
                                        </p:tav>
                                        <p:tav tm="100000">
                                          <p:val>
                                            <p:strVal val="#ppt_x"/>
                                          </p:val>
                                        </p:tav>
                                      </p:tavLst>
                                    </p:anim>
                                    <p:anim calcmode="lin" valueType="num">
                                      <p:cBhvr additive="base">
                                        <p:cTn id="9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34" grpId="0" animBg="1"/>
      <p:bldP spid="35" grpId="0" animBg="1"/>
      <p:bldP spid="10" grpId="0"/>
      <p:bldP spid="14" grpId="0"/>
      <p:bldP spid="27" grpId="0"/>
      <p:bldP spid="49" grpId="0"/>
      <p:bldP spid="53" grpId="0"/>
      <p:bldP spid="6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233514" y="5781822"/>
            <a:ext cx="1800000" cy="12801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 name="Group 15"/>
          <p:cNvGrpSpPr/>
          <p:nvPr/>
        </p:nvGrpSpPr>
        <p:grpSpPr>
          <a:xfrm>
            <a:off x="2550494" y="3598861"/>
            <a:ext cx="7174523" cy="742299"/>
            <a:chOff x="2550494" y="3415977"/>
            <a:chExt cx="7174523" cy="742299"/>
          </a:xfrm>
        </p:grpSpPr>
        <p:cxnSp>
          <p:nvCxnSpPr>
            <p:cNvPr id="9" name="Straight Connector 8"/>
            <p:cNvCxnSpPr/>
            <p:nvPr/>
          </p:nvCxnSpPr>
          <p:spPr>
            <a:xfrm>
              <a:off x="6137756" y="3415977"/>
              <a:ext cx="0" cy="7272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550494" y="3798276"/>
              <a:ext cx="7174523" cy="0"/>
            </a:xfrm>
            <a:prstGeom prst="line">
              <a:avLst/>
            </a:prstGeom>
            <a:ln w="25400">
              <a:solidFill>
                <a:schemeClr val="bg1">
                  <a:lumMod val="7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2550494" y="3798276"/>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725017" y="3783177"/>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6" name="Group 25"/>
          <p:cNvGrpSpPr>
            <a:grpSpLocks noChangeAspect="1"/>
          </p:cNvGrpSpPr>
          <p:nvPr/>
        </p:nvGrpSpPr>
        <p:grpSpPr>
          <a:xfrm>
            <a:off x="1636093" y="5720168"/>
            <a:ext cx="1798133" cy="1190355"/>
            <a:chOff x="2550494" y="3444113"/>
            <a:chExt cx="2166425" cy="1434163"/>
          </a:xfrm>
        </p:grpSpPr>
        <p:cxnSp>
          <p:nvCxnSpPr>
            <p:cNvPr id="27" name="Straight Connector 26"/>
            <p:cNvCxnSpPr/>
            <p:nvPr/>
          </p:nvCxnSpPr>
          <p:spPr>
            <a:xfrm>
              <a:off x="3647772" y="3444113"/>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50494" y="3798276"/>
              <a:ext cx="2160000" cy="0"/>
            </a:xfrm>
            <a:prstGeom prst="line">
              <a:avLst/>
            </a:prstGeom>
            <a:ln w="25400">
              <a:solidFill>
                <a:schemeClr val="bg1">
                  <a:lumMod val="7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550494" y="3798276"/>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6919" y="3783177"/>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31" name="Group 30"/>
          <p:cNvGrpSpPr>
            <a:grpSpLocks noChangeAspect="1"/>
          </p:cNvGrpSpPr>
          <p:nvPr/>
        </p:nvGrpSpPr>
        <p:grpSpPr>
          <a:xfrm>
            <a:off x="5233181" y="5747189"/>
            <a:ext cx="1798133" cy="1190355"/>
            <a:chOff x="2550494" y="3444113"/>
            <a:chExt cx="2166425" cy="1434163"/>
          </a:xfrm>
        </p:grpSpPr>
        <p:cxnSp>
          <p:nvCxnSpPr>
            <p:cNvPr id="32" name="Straight Connector 31"/>
            <p:cNvCxnSpPr/>
            <p:nvPr/>
          </p:nvCxnSpPr>
          <p:spPr>
            <a:xfrm>
              <a:off x="3647772" y="3444113"/>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2550494" y="3798276"/>
              <a:ext cx="2160000" cy="0"/>
            </a:xfrm>
            <a:prstGeom prst="line">
              <a:avLst/>
            </a:prstGeom>
            <a:ln w="25400">
              <a:solidFill>
                <a:schemeClr val="bg1">
                  <a:lumMod val="7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550494" y="3798276"/>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716919" y="3783177"/>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p:cNvGrpSpPr>
            <a:grpSpLocks noChangeAspect="1"/>
          </p:cNvGrpSpPr>
          <p:nvPr/>
        </p:nvGrpSpPr>
        <p:grpSpPr>
          <a:xfrm>
            <a:off x="8816203" y="5747189"/>
            <a:ext cx="1798133" cy="1190355"/>
            <a:chOff x="2550494" y="3444113"/>
            <a:chExt cx="2166425" cy="1434163"/>
          </a:xfrm>
        </p:grpSpPr>
        <p:cxnSp>
          <p:nvCxnSpPr>
            <p:cNvPr id="37" name="Straight Connector 36"/>
            <p:cNvCxnSpPr/>
            <p:nvPr/>
          </p:nvCxnSpPr>
          <p:spPr>
            <a:xfrm>
              <a:off x="3647772" y="3444113"/>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2550494" y="3798276"/>
              <a:ext cx="2160000" cy="0"/>
            </a:xfrm>
            <a:prstGeom prst="line">
              <a:avLst/>
            </a:prstGeom>
            <a:ln w="25400">
              <a:solidFill>
                <a:schemeClr val="bg1">
                  <a:lumMod val="7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2550494" y="3798276"/>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16919" y="3783177"/>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sp>
        <p:nvSpPr>
          <p:cNvPr id="2" name="TextBox 1"/>
          <p:cNvSpPr txBox="1"/>
          <p:nvPr/>
        </p:nvSpPr>
        <p:spPr>
          <a:xfrm>
            <a:off x="5869836" y="6689001"/>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19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Structure Organization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 name="Group 5"/>
          <p:cNvGrpSpPr>
            <a:grpSpLocks noChangeAspect="1"/>
          </p:cNvGrpSpPr>
          <p:nvPr/>
        </p:nvGrpSpPr>
        <p:grpSpPr>
          <a:xfrm>
            <a:off x="5233514" y="1798861"/>
            <a:ext cx="1800000" cy="1800000"/>
            <a:chOff x="5385173" y="1917525"/>
            <a:chExt cx="1440000" cy="1440000"/>
          </a:xfrm>
        </p:grpSpPr>
        <p:sp>
          <p:nvSpPr>
            <p:cNvPr id="7" name="Oval 6"/>
            <p:cNvSpPr>
              <a:spLocks noChangeAspect="1"/>
            </p:cNvSpPr>
            <p:nvPr/>
          </p:nvSpPr>
          <p:spPr>
            <a:xfrm>
              <a:off x="5385173" y="1917525"/>
              <a:ext cx="1440000" cy="1440000"/>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a:grpSpLocks noChangeAspect="1"/>
          </p:cNvGrpSpPr>
          <p:nvPr/>
        </p:nvGrpSpPr>
        <p:grpSpPr>
          <a:xfrm>
            <a:off x="1830494" y="4271330"/>
            <a:ext cx="1440000" cy="1440000"/>
            <a:chOff x="5385173" y="1917525"/>
            <a:chExt cx="1440000" cy="1440000"/>
          </a:xfrm>
        </p:grpSpPr>
        <p:sp>
          <p:nvSpPr>
            <p:cNvPr id="18" name="Oval 17"/>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5413514" y="4271330"/>
            <a:ext cx="1440000" cy="1440000"/>
            <a:chOff x="5385173" y="1917525"/>
            <a:chExt cx="1440000" cy="1440000"/>
          </a:xfrm>
        </p:grpSpPr>
        <p:sp>
          <p:nvSpPr>
            <p:cNvPr id="21" name="Oval 20"/>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a:grpSpLocks noChangeAspect="1"/>
          </p:cNvGrpSpPr>
          <p:nvPr/>
        </p:nvGrpSpPr>
        <p:grpSpPr>
          <a:xfrm>
            <a:off x="8999304" y="4271330"/>
            <a:ext cx="1440000" cy="1440000"/>
            <a:chOff x="5385173" y="1917525"/>
            <a:chExt cx="1440000" cy="1440000"/>
          </a:xfrm>
        </p:grpSpPr>
        <p:sp>
          <p:nvSpPr>
            <p:cNvPr id="24" name="Oval 23"/>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1" name="Freeform 40"/>
          <p:cNvSpPr/>
          <p:nvPr/>
        </p:nvSpPr>
        <p:spPr>
          <a:xfrm>
            <a:off x="3449729" y="2116973"/>
            <a:ext cx="4502589"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400" b="1" kern="1200" dirty="0" smtClean="0">
                <a:solidFill>
                  <a:schemeClr val="accent1"/>
                </a:solidFill>
                <a:latin typeface="Lato" panose="020F0502020204030203" pitchFamily="34" charset="0"/>
              </a:rPr>
              <a:t>Jayusman Toing				</a:t>
            </a:r>
            <a:r>
              <a:rPr lang="id-ID" sz="1400" b="1" kern="1200" dirty="0" smtClean="0">
                <a:solidFill>
                  <a:schemeClr val="bg2">
                    <a:lumMod val="25000"/>
                  </a:schemeClr>
                </a:solidFill>
                <a:latin typeface="Lato" panose="020F0502020204030203" pitchFamily="34" charset="0"/>
              </a:rPr>
              <a:t>CEO</a:t>
            </a:r>
            <a:endParaRPr lang="id-ID" sz="1400" b="1" kern="1200" dirty="0">
              <a:solidFill>
                <a:schemeClr val="bg2">
                  <a:lumMod val="25000"/>
                </a:schemeClr>
              </a:solidFill>
              <a:latin typeface="Lato" panose="020F0502020204030203" pitchFamily="34" charset="0"/>
            </a:endParaRPr>
          </a:p>
        </p:txBody>
      </p:sp>
      <p:sp>
        <p:nvSpPr>
          <p:cNvPr id="42" name="Freeform 41"/>
          <p:cNvSpPr/>
          <p:nvPr/>
        </p:nvSpPr>
        <p:spPr>
          <a:xfrm>
            <a:off x="1872650" y="5756158"/>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kern="1200" dirty="0" smtClean="0">
                <a:solidFill>
                  <a:schemeClr val="bg1">
                    <a:lumMod val="65000"/>
                  </a:schemeClr>
                </a:solidFill>
                <a:latin typeface="Lato" panose="020F0502020204030203" pitchFamily="34" charset="0"/>
              </a:rPr>
              <a:t>Bin Salabin</a:t>
            </a:r>
          </a:p>
          <a:p>
            <a:pPr lvl="0" algn="ctr" defTabSz="711200">
              <a:lnSpc>
                <a:spcPct val="70000"/>
              </a:lnSpc>
              <a:spcBef>
                <a:spcPct val="0"/>
              </a:spcBef>
              <a:spcAft>
                <a:spcPct val="35000"/>
              </a:spcAft>
            </a:pPr>
            <a:r>
              <a:rPr lang="id-ID" sz="1200" b="1" dirty="0" smtClean="0">
                <a:solidFill>
                  <a:schemeClr val="accent2"/>
                </a:solidFill>
                <a:latin typeface="Lato" panose="020F0502020204030203" pitchFamily="34" charset="0"/>
              </a:rPr>
              <a:t>Director</a:t>
            </a:r>
            <a:endParaRPr lang="id-ID" sz="1200" b="1" kern="1200" dirty="0">
              <a:solidFill>
                <a:schemeClr val="accent2"/>
              </a:solidFill>
              <a:latin typeface="Lato" panose="020F0502020204030203" pitchFamily="34" charset="0"/>
            </a:endParaRPr>
          </a:p>
        </p:txBody>
      </p:sp>
      <p:sp>
        <p:nvSpPr>
          <p:cNvPr id="43" name="Freeform 42"/>
          <p:cNvSpPr/>
          <p:nvPr/>
        </p:nvSpPr>
        <p:spPr>
          <a:xfrm>
            <a:off x="5468038" y="5760200"/>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Erni Salomon</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2"/>
                </a:solidFill>
                <a:latin typeface="Lato" panose="020F0502020204030203" pitchFamily="34" charset="0"/>
              </a:rPr>
              <a:t>Manager</a:t>
            </a:r>
            <a:endParaRPr lang="id-ID" sz="1200" b="1" dirty="0">
              <a:solidFill>
                <a:schemeClr val="accent2"/>
              </a:solidFill>
              <a:latin typeface="Lato" panose="020F0502020204030203" pitchFamily="34" charset="0"/>
            </a:endParaRPr>
          </a:p>
        </p:txBody>
      </p:sp>
      <p:sp>
        <p:nvSpPr>
          <p:cNvPr id="44" name="Freeform 43"/>
          <p:cNvSpPr/>
          <p:nvPr/>
        </p:nvSpPr>
        <p:spPr>
          <a:xfrm>
            <a:off x="9045724" y="5753740"/>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Bakul Goder</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2"/>
                </a:solidFill>
                <a:latin typeface="Lato" panose="020F0502020204030203" pitchFamily="34" charset="0"/>
              </a:rPr>
              <a:t>Marketing</a:t>
            </a:r>
            <a:endParaRPr lang="id-ID" sz="1200" b="1" dirty="0">
              <a:solidFill>
                <a:schemeClr val="accent2"/>
              </a:solidFill>
              <a:latin typeface="Lato" panose="020F0502020204030203" pitchFamily="34" charset="0"/>
            </a:endParaRPr>
          </a:p>
        </p:txBody>
      </p:sp>
    </p:spTree>
    <p:extLst>
      <p:ext uri="{BB962C8B-B14F-4D97-AF65-F5344CB8AC3E}">
        <p14:creationId xmlns:p14="http://schemas.microsoft.com/office/powerpoint/2010/main" val="285696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150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1000"/>
                                        <p:tgtEl>
                                          <p:spTgt spid="6"/>
                                        </p:tgtEl>
                                      </p:cBhvr>
                                    </p:animEffect>
                                  </p:childTnLst>
                                </p:cTn>
                              </p:par>
                            </p:childTnLst>
                          </p:cTn>
                        </p:par>
                        <p:par>
                          <p:cTn id="14" fill="hold">
                            <p:stCondLst>
                              <p:cond delay="2500"/>
                            </p:stCondLst>
                            <p:childTnLst>
                              <p:par>
                                <p:cTn id="15" presetID="22" presetClass="entr" presetSubtype="1"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500"/>
                                        <p:tgtEl>
                                          <p:spTgt spid="16"/>
                                        </p:tgtEl>
                                      </p:cBhvr>
                                    </p:animEffect>
                                  </p:childTnLst>
                                </p:cTn>
                              </p:par>
                              <p:par>
                                <p:cTn id="18" presetID="16" presetClass="entr" presetSubtype="37" fill="hold" nodeType="withEffect">
                                  <p:stCondLst>
                                    <p:cond delay="1500"/>
                                  </p:stCondLst>
                                  <p:childTnLst>
                                    <p:set>
                                      <p:cBhvr>
                                        <p:cTn id="19" dur="1" fill="hold">
                                          <p:stCondLst>
                                            <p:cond delay="0"/>
                                          </p:stCondLst>
                                        </p:cTn>
                                        <p:tgtEl>
                                          <p:spTgt spid="17"/>
                                        </p:tgtEl>
                                        <p:attrNameLst>
                                          <p:attrName>style.visibility</p:attrName>
                                        </p:attrNameLst>
                                      </p:cBhvr>
                                      <p:to>
                                        <p:strVal val="visible"/>
                                      </p:to>
                                    </p:set>
                                    <p:animEffect transition="in" filter="barn(outVertical)">
                                      <p:cBhvr>
                                        <p:cTn id="20" dur="1000"/>
                                        <p:tgtEl>
                                          <p:spTgt spid="17"/>
                                        </p:tgtEl>
                                      </p:cBhvr>
                                    </p:animEffect>
                                  </p:childTnLst>
                                </p:cTn>
                              </p:par>
                              <p:par>
                                <p:cTn id="21" presetID="16" presetClass="entr" presetSubtype="37" fill="hold" nodeType="withEffect">
                                  <p:stCondLst>
                                    <p:cond delay="1500"/>
                                  </p:stCondLst>
                                  <p:childTnLst>
                                    <p:set>
                                      <p:cBhvr>
                                        <p:cTn id="22" dur="1" fill="hold">
                                          <p:stCondLst>
                                            <p:cond delay="0"/>
                                          </p:stCondLst>
                                        </p:cTn>
                                        <p:tgtEl>
                                          <p:spTgt spid="20"/>
                                        </p:tgtEl>
                                        <p:attrNameLst>
                                          <p:attrName>style.visibility</p:attrName>
                                        </p:attrNameLst>
                                      </p:cBhvr>
                                      <p:to>
                                        <p:strVal val="visible"/>
                                      </p:to>
                                    </p:set>
                                    <p:animEffect transition="in" filter="barn(outVertical)">
                                      <p:cBhvr>
                                        <p:cTn id="23" dur="1000"/>
                                        <p:tgtEl>
                                          <p:spTgt spid="20"/>
                                        </p:tgtEl>
                                      </p:cBhvr>
                                    </p:animEffect>
                                  </p:childTnLst>
                                </p:cTn>
                              </p:par>
                              <p:par>
                                <p:cTn id="24" presetID="16" presetClass="entr" presetSubtype="37" fill="hold" nodeType="withEffect">
                                  <p:stCondLst>
                                    <p:cond delay="1500"/>
                                  </p:stCondLst>
                                  <p:childTnLst>
                                    <p:set>
                                      <p:cBhvr>
                                        <p:cTn id="25" dur="1" fill="hold">
                                          <p:stCondLst>
                                            <p:cond delay="0"/>
                                          </p:stCondLst>
                                        </p:cTn>
                                        <p:tgtEl>
                                          <p:spTgt spid="23"/>
                                        </p:tgtEl>
                                        <p:attrNameLst>
                                          <p:attrName>style.visibility</p:attrName>
                                        </p:attrNameLst>
                                      </p:cBhvr>
                                      <p:to>
                                        <p:strVal val="visible"/>
                                      </p:to>
                                    </p:set>
                                    <p:animEffect transition="in" filter="barn(outVertical)">
                                      <p:cBhvr>
                                        <p:cTn id="26" dur="1000"/>
                                        <p:tgtEl>
                                          <p:spTgt spid="23"/>
                                        </p:tgtEl>
                                      </p:cBhvr>
                                    </p:animEffect>
                                  </p:childTnLst>
                                </p:cTn>
                              </p:par>
                            </p:childTnLst>
                          </p:cTn>
                        </p:par>
                        <p:par>
                          <p:cTn id="27" fill="hold">
                            <p:stCondLst>
                              <p:cond delay="5000"/>
                            </p:stCondLst>
                            <p:childTnLst>
                              <p:par>
                                <p:cTn id="28" presetID="22" presetClass="entr" presetSubtype="1" fill="hold"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wipe(up)">
                                      <p:cBhvr>
                                        <p:cTn id="30" dur="500"/>
                                        <p:tgtEl>
                                          <p:spTgt spid="26"/>
                                        </p:tgtEl>
                                      </p:cBhvr>
                                    </p:animEffect>
                                  </p:childTnLst>
                                </p:cTn>
                              </p:par>
                              <p:par>
                                <p:cTn id="31" presetID="22" presetClass="entr" presetSubtype="1" fill="hold"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ipe(up)">
                                      <p:cBhvr>
                                        <p:cTn id="33" dur="500"/>
                                        <p:tgtEl>
                                          <p:spTgt spid="36"/>
                                        </p:tgtEl>
                                      </p:cBhvr>
                                    </p:animEffect>
                                  </p:childTnLst>
                                </p:cTn>
                              </p:par>
                              <p:par>
                                <p:cTn id="34" presetID="22" presetClass="entr" presetSubtype="1" fill="hold"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up)">
                                      <p:cBhvr>
                                        <p:cTn id="36" dur="500"/>
                                        <p:tgtEl>
                                          <p:spTgt spid="31"/>
                                        </p:tgtEl>
                                      </p:cBhvr>
                                    </p:animEffect>
                                  </p:childTnLst>
                                </p:cTn>
                              </p:par>
                              <p:par>
                                <p:cTn id="37" presetID="2" presetClass="entr" presetSubtype="1" fill="hold" grpId="0" nodeType="withEffect">
                                  <p:stCondLst>
                                    <p:cond delay="50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ppt_x"/>
                                          </p:val>
                                        </p:tav>
                                        <p:tav tm="100000">
                                          <p:val>
                                            <p:strVal val="#ppt_x"/>
                                          </p:val>
                                        </p:tav>
                                      </p:tavLst>
                                    </p:anim>
                                    <p:anim calcmode="lin" valueType="num">
                                      <p:cBhvr additive="base">
                                        <p:cTn id="40" dur="500" fill="hold"/>
                                        <p:tgtEl>
                                          <p:spTgt spid="41"/>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50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ppt_x"/>
                                          </p:val>
                                        </p:tav>
                                        <p:tav tm="100000">
                                          <p:val>
                                            <p:strVal val="#ppt_x"/>
                                          </p:val>
                                        </p:tav>
                                      </p:tavLst>
                                    </p:anim>
                                    <p:anim calcmode="lin" valueType="num">
                                      <p:cBhvr additive="base">
                                        <p:cTn id="44" dur="500" fill="hold"/>
                                        <p:tgtEl>
                                          <p:spTgt spid="42"/>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50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500" fill="hold"/>
                                        <p:tgtEl>
                                          <p:spTgt spid="43"/>
                                        </p:tgtEl>
                                        <p:attrNameLst>
                                          <p:attrName>ppt_x</p:attrName>
                                        </p:attrNameLst>
                                      </p:cBhvr>
                                      <p:tavLst>
                                        <p:tav tm="0">
                                          <p:val>
                                            <p:strVal val="#ppt_x"/>
                                          </p:val>
                                        </p:tav>
                                        <p:tav tm="100000">
                                          <p:val>
                                            <p:strVal val="#ppt_x"/>
                                          </p:val>
                                        </p:tav>
                                      </p:tavLst>
                                    </p:anim>
                                    <p:anim calcmode="lin" valueType="num">
                                      <p:cBhvr additive="base">
                                        <p:cTn id="48" dur="500" fill="hold"/>
                                        <p:tgtEl>
                                          <p:spTgt spid="4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50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ppt_x"/>
                                          </p:val>
                                        </p:tav>
                                        <p:tav tm="100000">
                                          <p:val>
                                            <p:strVal val="#ppt_x"/>
                                          </p:val>
                                        </p:tav>
                                      </p:tavLst>
                                    </p:anim>
                                    <p:anim calcmode="lin" valueType="num">
                                      <p:cBhvr additive="base">
                                        <p:cTn id="52"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1" grpId="0"/>
      <p:bldP spid="42" grpId="0"/>
      <p:bldP spid="43" grpId="0"/>
      <p:bldP spid="4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a:spLocks/>
          </p:cNvSpPr>
          <p:nvPr/>
        </p:nvSpPr>
        <p:spPr>
          <a:xfrm>
            <a:off x="3770143" y="137723"/>
            <a:ext cx="4607632"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cs typeface="Latha" panose="020B0604020202020204" pitchFamily="34" charset="0"/>
              </a:rPr>
              <a:t>Presentation Session</a:t>
            </a:r>
            <a:endParaRPr lang="en-US" sz="3600" dirty="0" smtClean="0">
              <a:solidFill>
                <a:schemeClr val="bg1">
                  <a:lumMod val="50000"/>
                </a:schemeClr>
              </a:solidFill>
              <a:latin typeface="Lato Light" panose="020F0302020204030203" pitchFamily="34" charset="0"/>
              <a:ea typeface="Roboto" panose="02000000000000000000" pitchFamily="2" charset="0"/>
              <a:cs typeface="Latha" panose="020B0604020202020204" pitchFamily="34" charset="0"/>
            </a:endParaRPr>
          </a:p>
        </p:txBody>
      </p:sp>
      <p:sp>
        <p:nvSpPr>
          <p:cNvPr id="4" name="Title 1"/>
          <p:cNvSpPr txBox="1">
            <a:spLocks/>
          </p:cNvSpPr>
          <p:nvPr/>
        </p:nvSpPr>
        <p:spPr>
          <a:xfrm>
            <a:off x="4615984"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cxnSp>
        <p:nvCxnSpPr>
          <p:cNvPr id="6" name="Straight Connector 5"/>
          <p:cNvCxnSpPr/>
          <p:nvPr/>
        </p:nvCxnSpPr>
        <p:spPr>
          <a:xfrm>
            <a:off x="6081486" y="1815564"/>
            <a:ext cx="0" cy="1510412"/>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7" name="Isosceles Triangle 6"/>
          <p:cNvSpPr/>
          <p:nvPr/>
        </p:nvSpPr>
        <p:spPr>
          <a:xfrm rot="10800000">
            <a:off x="5949511" y="1672794"/>
            <a:ext cx="263951" cy="155809"/>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6024925" y="3325976"/>
            <a:ext cx="113122" cy="113122"/>
          </a:xfrm>
          <a:prstGeom prst="ellipse">
            <a:avLst/>
          </a:prstGeom>
          <a:solidFill>
            <a:schemeClr val="tx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 name="Straight Connector 8"/>
          <p:cNvCxnSpPr/>
          <p:nvPr/>
        </p:nvCxnSpPr>
        <p:spPr>
          <a:xfrm>
            <a:off x="5500166" y="3387323"/>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6081486" y="3433783"/>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024925" y="4698533"/>
            <a:ext cx="113122" cy="113122"/>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 name="Straight Connector 11"/>
          <p:cNvCxnSpPr/>
          <p:nvPr/>
        </p:nvCxnSpPr>
        <p:spPr>
          <a:xfrm>
            <a:off x="6138047" y="4759880"/>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1" idx="4"/>
          </p:cNvCxnSpPr>
          <p:nvPr/>
        </p:nvCxnSpPr>
        <p:spPr>
          <a:xfrm>
            <a:off x="6081486" y="4811655"/>
            <a:ext cx="0" cy="204634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grpSp>
        <p:nvGrpSpPr>
          <p:cNvPr id="14" name="Group 13"/>
          <p:cNvGrpSpPr>
            <a:grpSpLocks noChangeAspect="1"/>
          </p:cNvGrpSpPr>
          <p:nvPr/>
        </p:nvGrpSpPr>
        <p:grpSpPr>
          <a:xfrm rot="5400000">
            <a:off x="6775540" y="4169598"/>
            <a:ext cx="947738" cy="1184445"/>
            <a:chOff x="6583680" y="2110154"/>
            <a:chExt cx="337625" cy="421950"/>
          </a:xfrm>
        </p:grpSpPr>
        <p:sp>
          <p:nvSpPr>
            <p:cNvPr id="15" name="Flowchart: Off-page Connector 14"/>
            <p:cNvSpPr/>
            <p:nvPr userDrawn="1"/>
          </p:nvSpPr>
          <p:spPr>
            <a:xfrm>
              <a:off x="6583680" y="2110154"/>
              <a:ext cx="337625" cy="421950"/>
            </a:xfrm>
            <a:prstGeom prst="flowChartOffpageConnector">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userDrawn="1"/>
          </p:nvSpPr>
          <p:spPr>
            <a:xfrm>
              <a:off x="6583680" y="2110154"/>
              <a:ext cx="337625" cy="357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a:grpSpLocks noChangeAspect="1"/>
          </p:cNvGrpSpPr>
          <p:nvPr/>
        </p:nvGrpSpPr>
        <p:grpSpPr>
          <a:xfrm rot="16200000">
            <a:off x="4442748" y="2793160"/>
            <a:ext cx="947738" cy="1184445"/>
            <a:chOff x="6583680" y="2110154"/>
            <a:chExt cx="337625" cy="421950"/>
          </a:xfrm>
        </p:grpSpPr>
        <p:sp>
          <p:nvSpPr>
            <p:cNvPr id="18" name="Flowchart: Off-page Connector 17"/>
            <p:cNvSpPr/>
            <p:nvPr userDrawn="1"/>
          </p:nvSpPr>
          <p:spPr>
            <a:xfrm>
              <a:off x="6583680" y="2110154"/>
              <a:ext cx="337625" cy="421950"/>
            </a:xfrm>
            <a:prstGeom prst="flowChartOffpageConnector">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userDrawn="1"/>
          </p:nvSpPr>
          <p:spPr>
            <a:xfrm>
              <a:off x="6583680" y="2110154"/>
              <a:ext cx="337625" cy="35706"/>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4623353" y="3183376"/>
            <a:ext cx="484703" cy="370186"/>
            <a:chOff x="-84138" y="4763"/>
            <a:chExt cx="7424738" cy="5670550"/>
          </a:xfrm>
          <a:solidFill>
            <a:schemeClr val="tx2"/>
          </a:solidFill>
        </p:grpSpPr>
        <p:sp>
          <p:nvSpPr>
            <p:cNvPr id="26" name="Freeform 5"/>
            <p:cNvSpPr>
              <a:spLocks noEditPoints="1"/>
            </p:cNvSpPr>
            <p:nvPr/>
          </p:nvSpPr>
          <p:spPr bwMode="auto">
            <a:xfrm>
              <a:off x="828675" y="866776"/>
              <a:ext cx="4694238" cy="3678238"/>
            </a:xfrm>
            <a:custGeom>
              <a:avLst/>
              <a:gdLst>
                <a:gd name="T0" fmla="*/ 1118 w 1250"/>
                <a:gd name="T1" fmla="*/ 50 h 979"/>
                <a:gd name="T2" fmla="*/ 625 w 1250"/>
                <a:gd name="T3" fmla="*/ 0 h 979"/>
                <a:gd name="T4" fmla="*/ 132 w 1250"/>
                <a:gd name="T5" fmla="*/ 50 h 979"/>
                <a:gd name="T6" fmla="*/ 87 w 1250"/>
                <a:gd name="T7" fmla="*/ 90 h 979"/>
                <a:gd name="T8" fmla="*/ 87 w 1250"/>
                <a:gd name="T9" fmla="*/ 888 h 979"/>
                <a:gd name="T10" fmla="*/ 132 w 1250"/>
                <a:gd name="T11" fmla="*/ 928 h 979"/>
                <a:gd name="T12" fmla="*/ 625 w 1250"/>
                <a:gd name="T13" fmla="*/ 979 h 979"/>
                <a:gd name="T14" fmla="*/ 1118 w 1250"/>
                <a:gd name="T15" fmla="*/ 928 h 979"/>
                <a:gd name="T16" fmla="*/ 1163 w 1250"/>
                <a:gd name="T17" fmla="*/ 888 h 979"/>
                <a:gd name="T18" fmla="*/ 1163 w 1250"/>
                <a:gd name="T19" fmla="*/ 90 h 979"/>
                <a:gd name="T20" fmla="*/ 1118 w 1250"/>
                <a:gd name="T21" fmla="*/ 50 h 979"/>
                <a:gd name="T22" fmla="*/ 1106 w 1250"/>
                <a:gd name="T23" fmla="*/ 869 h 979"/>
                <a:gd name="T24" fmla="*/ 144 w 1250"/>
                <a:gd name="T25" fmla="*/ 869 h 979"/>
                <a:gd name="T26" fmla="*/ 144 w 1250"/>
                <a:gd name="T27" fmla="*/ 109 h 979"/>
                <a:gd name="T28" fmla="*/ 1106 w 1250"/>
                <a:gd name="T29" fmla="*/ 109 h 979"/>
                <a:gd name="T30" fmla="*/ 1106 w 1250"/>
                <a:gd name="T31" fmla="*/ 869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0" h="979">
                  <a:moveTo>
                    <a:pt x="1118" y="50"/>
                  </a:moveTo>
                  <a:cubicBezTo>
                    <a:pt x="954" y="17"/>
                    <a:pt x="789" y="0"/>
                    <a:pt x="625" y="0"/>
                  </a:cubicBezTo>
                  <a:cubicBezTo>
                    <a:pt x="461" y="0"/>
                    <a:pt x="295" y="17"/>
                    <a:pt x="132" y="50"/>
                  </a:cubicBezTo>
                  <a:cubicBezTo>
                    <a:pt x="111" y="55"/>
                    <a:pt x="94" y="70"/>
                    <a:pt x="87" y="90"/>
                  </a:cubicBezTo>
                  <a:cubicBezTo>
                    <a:pt x="0" y="355"/>
                    <a:pt x="0" y="623"/>
                    <a:pt x="87" y="888"/>
                  </a:cubicBezTo>
                  <a:cubicBezTo>
                    <a:pt x="94" y="908"/>
                    <a:pt x="111" y="924"/>
                    <a:pt x="132" y="928"/>
                  </a:cubicBezTo>
                  <a:cubicBezTo>
                    <a:pt x="295" y="961"/>
                    <a:pt x="461" y="979"/>
                    <a:pt x="625" y="979"/>
                  </a:cubicBezTo>
                  <a:cubicBezTo>
                    <a:pt x="789" y="979"/>
                    <a:pt x="954" y="961"/>
                    <a:pt x="1118" y="928"/>
                  </a:cubicBezTo>
                  <a:cubicBezTo>
                    <a:pt x="1139" y="924"/>
                    <a:pt x="1156" y="908"/>
                    <a:pt x="1163" y="888"/>
                  </a:cubicBezTo>
                  <a:cubicBezTo>
                    <a:pt x="1250" y="623"/>
                    <a:pt x="1250" y="355"/>
                    <a:pt x="1163" y="90"/>
                  </a:cubicBezTo>
                  <a:cubicBezTo>
                    <a:pt x="1156" y="70"/>
                    <a:pt x="1139" y="55"/>
                    <a:pt x="1118" y="50"/>
                  </a:cubicBezTo>
                  <a:close/>
                  <a:moveTo>
                    <a:pt x="1106" y="869"/>
                  </a:moveTo>
                  <a:cubicBezTo>
                    <a:pt x="785" y="935"/>
                    <a:pt x="465" y="935"/>
                    <a:pt x="144" y="869"/>
                  </a:cubicBezTo>
                  <a:cubicBezTo>
                    <a:pt x="61" y="616"/>
                    <a:pt x="61" y="363"/>
                    <a:pt x="144" y="109"/>
                  </a:cubicBezTo>
                  <a:cubicBezTo>
                    <a:pt x="465" y="43"/>
                    <a:pt x="785" y="43"/>
                    <a:pt x="1106" y="109"/>
                  </a:cubicBezTo>
                  <a:cubicBezTo>
                    <a:pt x="1189" y="363"/>
                    <a:pt x="1189" y="616"/>
                    <a:pt x="1106" y="8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noEditPoints="1"/>
            </p:cNvSpPr>
            <p:nvPr/>
          </p:nvSpPr>
          <p:spPr bwMode="auto">
            <a:xfrm>
              <a:off x="-84138" y="4763"/>
              <a:ext cx="7424738" cy="5670550"/>
            </a:xfrm>
            <a:custGeom>
              <a:avLst/>
              <a:gdLst>
                <a:gd name="T0" fmla="*/ 1885 w 1977"/>
                <a:gd name="T1" fmla="*/ 140 h 1509"/>
                <a:gd name="T2" fmla="*/ 1782 w 1977"/>
                <a:gd name="T3" fmla="*/ 48 h 1509"/>
                <a:gd name="T4" fmla="*/ 989 w 1977"/>
                <a:gd name="T5" fmla="*/ 0 h 1509"/>
                <a:gd name="T6" fmla="*/ 195 w 1977"/>
                <a:gd name="T7" fmla="*/ 48 h 1509"/>
                <a:gd name="T8" fmla="*/ 92 w 1977"/>
                <a:gd name="T9" fmla="*/ 140 h 1509"/>
                <a:gd name="T10" fmla="*/ 92 w 1977"/>
                <a:gd name="T11" fmla="*/ 1309 h 1509"/>
                <a:gd name="T12" fmla="*/ 195 w 1977"/>
                <a:gd name="T13" fmla="*/ 1401 h 1509"/>
                <a:gd name="T14" fmla="*/ 577 w 1977"/>
                <a:gd name="T15" fmla="*/ 1436 h 1509"/>
                <a:gd name="T16" fmla="*/ 566 w 1977"/>
                <a:gd name="T17" fmla="*/ 1449 h 1509"/>
                <a:gd name="T18" fmla="*/ 989 w 1977"/>
                <a:gd name="T19" fmla="*/ 1509 h 1509"/>
                <a:gd name="T20" fmla="*/ 1411 w 1977"/>
                <a:gd name="T21" fmla="*/ 1449 h 1509"/>
                <a:gd name="T22" fmla="*/ 1400 w 1977"/>
                <a:gd name="T23" fmla="*/ 1436 h 1509"/>
                <a:gd name="T24" fmla="*/ 1782 w 1977"/>
                <a:gd name="T25" fmla="*/ 1401 h 1509"/>
                <a:gd name="T26" fmla="*/ 1885 w 1977"/>
                <a:gd name="T27" fmla="*/ 1309 h 1509"/>
                <a:gd name="T28" fmla="*/ 1885 w 1977"/>
                <a:gd name="T29" fmla="*/ 140 h 1509"/>
                <a:gd name="T30" fmla="*/ 1768 w 1977"/>
                <a:gd name="T31" fmla="*/ 1281 h 1509"/>
                <a:gd name="T32" fmla="*/ 210 w 1977"/>
                <a:gd name="T33" fmla="*/ 1281 h 1509"/>
                <a:gd name="T34" fmla="*/ 210 w 1977"/>
                <a:gd name="T35" fmla="*/ 168 h 1509"/>
                <a:gd name="T36" fmla="*/ 1768 w 1977"/>
                <a:gd name="T37" fmla="*/ 168 h 1509"/>
                <a:gd name="T38" fmla="*/ 1768 w 1977"/>
                <a:gd name="T39" fmla="*/ 128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7" h="1509">
                  <a:moveTo>
                    <a:pt x="1885" y="140"/>
                  </a:moveTo>
                  <a:cubicBezTo>
                    <a:pt x="1873" y="91"/>
                    <a:pt x="1832" y="54"/>
                    <a:pt x="1782" y="48"/>
                  </a:cubicBezTo>
                  <a:cubicBezTo>
                    <a:pt x="1519" y="16"/>
                    <a:pt x="1252" y="0"/>
                    <a:pt x="989" y="0"/>
                  </a:cubicBezTo>
                  <a:cubicBezTo>
                    <a:pt x="725" y="0"/>
                    <a:pt x="458" y="16"/>
                    <a:pt x="195" y="48"/>
                  </a:cubicBezTo>
                  <a:cubicBezTo>
                    <a:pt x="145" y="54"/>
                    <a:pt x="104" y="91"/>
                    <a:pt x="92" y="140"/>
                  </a:cubicBezTo>
                  <a:cubicBezTo>
                    <a:pt x="0" y="528"/>
                    <a:pt x="0" y="921"/>
                    <a:pt x="92" y="1309"/>
                  </a:cubicBezTo>
                  <a:cubicBezTo>
                    <a:pt x="104" y="1358"/>
                    <a:pt x="145" y="1395"/>
                    <a:pt x="195" y="1401"/>
                  </a:cubicBezTo>
                  <a:cubicBezTo>
                    <a:pt x="322" y="1416"/>
                    <a:pt x="450" y="1428"/>
                    <a:pt x="577" y="1436"/>
                  </a:cubicBezTo>
                  <a:cubicBezTo>
                    <a:pt x="570" y="1440"/>
                    <a:pt x="566" y="1444"/>
                    <a:pt x="566" y="1449"/>
                  </a:cubicBezTo>
                  <a:cubicBezTo>
                    <a:pt x="566" y="1482"/>
                    <a:pt x="755" y="1509"/>
                    <a:pt x="989" y="1509"/>
                  </a:cubicBezTo>
                  <a:cubicBezTo>
                    <a:pt x="1222" y="1509"/>
                    <a:pt x="1411" y="1482"/>
                    <a:pt x="1411" y="1449"/>
                  </a:cubicBezTo>
                  <a:cubicBezTo>
                    <a:pt x="1411" y="1444"/>
                    <a:pt x="1407" y="1440"/>
                    <a:pt x="1400" y="1436"/>
                  </a:cubicBezTo>
                  <a:cubicBezTo>
                    <a:pt x="1528" y="1428"/>
                    <a:pt x="1655" y="1416"/>
                    <a:pt x="1782" y="1401"/>
                  </a:cubicBezTo>
                  <a:cubicBezTo>
                    <a:pt x="1832" y="1395"/>
                    <a:pt x="1873" y="1358"/>
                    <a:pt x="1885" y="1309"/>
                  </a:cubicBezTo>
                  <a:cubicBezTo>
                    <a:pt x="1977" y="921"/>
                    <a:pt x="1977" y="528"/>
                    <a:pt x="1885" y="140"/>
                  </a:cubicBezTo>
                  <a:close/>
                  <a:moveTo>
                    <a:pt x="1768" y="1281"/>
                  </a:moveTo>
                  <a:cubicBezTo>
                    <a:pt x="1248" y="1344"/>
                    <a:pt x="729" y="1344"/>
                    <a:pt x="210" y="1281"/>
                  </a:cubicBezTo>
                  <a:cubicBezTo>
                    <a:pt x="121" y="910"/>
                    <a:pt x="121" y="539"/>
                    <a:pt x="210" y="168"/>
                  </a:cubicBezTo>
                  <a:cubicBezTo>
                    <a:pt x="729" y="105"/>
                    <a:pt x="1248" y="105"/>
                    <a:pt x="1768" y="168"/>
                  </a:cubicBezTo>
                  <a:cubicBezTo>
                    <a:pt x="1856" y="539"/>
                    <a:pt x="1856" y="910"/>
                    <a:pt x="1768" y="12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noEditPoints="1"/>
            </p:cNvSpPr>
            <p:nvPr/>
          </p:nvSpPr>
          <p:spPr bwMode="auto">
            <a:xfrm>
              <a:off x="5668963" y="1139826"/>
              <a:ext cx="679450" cy="681038"/>
            </a:xfrm>
            <a:custGeom>
              <a:avLst/>
              <a:gdLst>
                <a:gd name="T0" fmla="*/ 91 w 181"/>
                <a:gd name="T1" fmla="*/ 181 h 181"/>
                <a:gd name="T2" fmla="*/ 181 w 181"/>
                <a:gd name="T3" fmla="*/ 90 h 181"/>
                <a:gd name="T4" fmla="*/ 91 w 181"/>
                <a:gd name="T5" fmla="*/ 0 h 181"/>
                <a:gd name="T6" fmla="*/ 0 w 181"/>
                <a:gd name="T7" fmla="*/ 90 h 181"/>
                <a:gd name="T8" fmla="*/ 91 w 181"/>
                <a:gd name="T9" fmla="*/ 181 h 181"/>
                <a:gd name="T10" fmla="*/ 91 w 181"/>
                <a:gd name="T11" fmla="*/ 60 h 181"/>
                <a:gd name="T12" fmla="*/ 121 w 181"/>
                <a:gd name="T13" fmla="*/ 90 h 181"/>
                <a:gd name="T14" fmla="*/ 91 w 181"/>
                <a:gd name="T15" fmla="*/ 121 h 181"/>
                <a:gd name="T16" fmla="*/ 60 w 181"/>
                <a:gd name="T17" fmla="*/ 90 h 181"/>
                <a:gd name="T18" fmla="*/ 91 w 181"/>
                <a:gd name="T19" fmla="*/ 6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1">
                  <a:moveTo>
                    <a:pt x="91" y="181"/>
                  </a:moveTo>
                  <a:cubicBezTo>
                    <a:pt x="141" y="181"/>
                    <a:pt x="181" y="140"/>
                    <a:pt x="181" y="90"/>
                  </a:cubicBezTo>
                  <a:cubicBezTo>
                    <a:pt x="181" y="40"/>
                    <a:pt x="141" y="0"/>
                    <a:pt x="91" y="0"/>
                  </a:cubicBezTo>
                  <a:cubicBezTo>
                    <a:pt x="41" y="0"/>
                    <a:pt x="0" y="40"/>
                    <a:pt x="0" y="90"/>
                  </a:cubicBezTo>
                  <a:cubicBezTo>
                    <a:pt x="0" y="140"/>
                    <a:pt x="41" y="181"/>
                    <a:pt x="91" y="181"/>
                  </a:cubicBezTo>
                  <a:close/>
                  <a:moveTo>
                    <a:pt x="91" y="60"/>
                  </a:moveTo>
                  <a:cubicBezTo>
                    <a:pt x="107" y="60"/>
                    <a:pt x="121" y="74"/>
                    <a:pt x="121" y="90"/>
                  </a:cubicBezTo>
                  <a:cubicBezTo>
                    <a:pt x="121" y="107"/>
                    <a:pt x="107" y="121"/>
                    <a:pt x="91" y="121"/>
                  </a:cubicBezTo>
                  <a:cubicBezTo>
                    <a:pt x="74" y="121"/>
                    <a:pt x="60" y="107"/>
                    <a:pt x="60" y="90"/>
                  </a:cubicBezTo>
                  <a:cubicBezTo>
                    <a:pt x="60" y="74"/>
                    <a:pt x="74" y="60"/>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8"/>
            <p:cNvSpPr>
              <a:spLocks/>
            </p:cNvSpPr>
            <p:nvPr/>
          </p:nvSpPr>
          <p:spPr bwMode="auto">
            <a:xfrm>
              <a:off x="5443538" y="4089401"/>
              <a:ext cx="904875" cy="225425"/>
            </a:xfrm>
            <a:custGeom>
              <a:avLst/>
              <a:gdLst>
                <a:gd name="T0" fmla="*/ 211 w 241"/>
                <a:gd name="T1" fmla="*/ 0 h 60"/>
                <a:gd name="T2" fmla="*/ 30 w 241"/>
                <a:gd name="T3" fmla="*/ 0 h 60"/>
                <a:gd name="T4" fmla="*/ 0 w 241"/>
                <a:gd name="T5" fmla="*/ 30 h 60"/>
                <a:gd name="T6" fmla="*/ 30 w 241"/>
                <a:gd name="T7" fmla="*/ 60 h 60"/>
                <a:gd name="T8" fmla="*/ 211 w 241"/>
                <a:gd name="T9" fmla="*/ 60 h 60"/>
                <a:gd name="T10" fmla="*/ 241 w 241"/>
                <a:gd name="T11" fmla="*/ 30 h 60"/>
                <a:gd name="T12" fmla="*/ 211 w 24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41" h="60">
                  <a:moveTo>
                    <a:pt x="211" y="0"/>
                  </a:moveTo>
                  <a:cubicBezTo>
                    <a:pt x="30" y="0"/>
                    <a:pt x="30" y="0"/>
                    <a:pt x="30" y="0"/>
                  </a:cubicBezTo>
                  <a:cubicBezTo>
                    <a:pt x="13" y="0"/>
                    <a:pt x="0" y="13"/>
                    <a:pt x="0" y="30"/>
                  </a:cubicBezTo>
                  <a:cubicBezTo>
                    <a:pt x="0" y="47"/>
                    <a:pt x="13" y="60"/>
                    <a:pt x="30" y="60"/>
                  </a:cubicBezTo>
                  <a:cubicBezTo>
                    <a:pt x="211" y="60"/>
                    <a:pt x="211" y="60"/>
                    <a:pt x="211" y="60"/>
                  </a:cubicBezTo>
                  <a:cubicBezTo>
                    <a:pt x="228" y="60"/>
                    <a:pt x="241" y="47"/>
                    <a:pt x="241" y="30"/>
                  </a:cubicBezTo>
                  <a:cubicBezTo>
                    <a:pt x="241" y="13"/>
                    <a:pt x="228" y="0"/>
                    <a:pt x="2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5668963" y="3409951"/>
              <a:ext cx="908050" cy="225425"/>
            </a:xfrm>
            <a:custGeom>
              <a:avLst/>
              <a:gdLst>
                <a:gd name="T0" fmla="*/ 211 w 242"/>
                <a:gd name="T1" fmla="*/ 0 h 60"/>
                <a:gd name="T2" fmla="*/ 30 w 242"/>
                <a:gd name="T3" fmla="*/ 0 h 60"/>
                <a:gd name="T4" fmla="*/ 0 w 242"/>
                <a:gd name="T5" fmla="*/ 30 h 60"/>
                <a:gd name="T6" fmla="*/ 30 w 242"/>
                <a:gd name="T7" fmla="*/ 60 h 60"/>
                <a:gd name="T8" fmla="*/ 211 w 242"/>
                <a:gd name="T9" fmla="*/ 60 h 60"/>
                <a:gd name="T10" fmla="*/ 242 w 242"/>
                <a:gd name="T11" fmla="*/ 30 h 60"/>
                <a:gd name="T12" fmla="*/ 211 w 242"/>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42" h="60">
                  <a:moveTo>
                    <a:pt x="211" y="0"/>
                  </a:moveTo>
                  <a:cubicBezTo>
                    <a:pt x="30" y="0"/>
                    <a:pt x="30" y="0"/>
                    <a:pt x="30" y="0"/>
                  </a:cubicBezTo>
                  <a:cubicBezTo>
                    <a:pt x="14" y="0"/>
                    <a:pt x="0" y="13"/>
                    <a:pt x="0" y="30"/>
                  </a:cubicBezTo>
                  <a:cubicBezTo>
                    <a:pt x="0" y="47"/>
                    <a:pt x="14" y="60"/>
                    <a:pt x="30" y="60"/>
                  </a:cubicBezTo>
                  <a:cubicBezTo>
                    <a:pt x="211" y="60"/>
                    <a:pt x="211" y="60"/>
                    <a:pt x="211" y="60"/>
                  </a:cubicBezTo>
                  <a:cubicBezTo>
                    <a:pt x="228" y="60"/>
                    <a:pt x="242" y="47"/>
                    <a:pt x="242" y="30"/>
                  </a:cubicBezTo>
                  <a:cubicBezTo>
                    <a:pt x="242" y="13"/>
                    <a:pt x="228" y="0"/>
                    <a:pt x="2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0"/>
            <p:cNvSpPr>
              <a:spLocks/>
            </p:cNvSpPr>
            <p:nvPr/>
          </p:nvSpPr>
          <p:spPr bwMode="auto">
            <a:xfrm>
              <a:off x="5668963" y="2730501"/>
              <a:ext cx="908050" cy="225425"/>
            </a:xfrm>
            <a:custGeom>
              <a:avLst/>
              <a:gdLst>
                <a:gd name="T0" fmla="*/ 211 w 242"/>
                <a:gd name="T1" fmla="*/ 0 h 60"/>
                <a:gd name="T2" fmla="*/ 30 w 242"/>
                <a:gd name="T3" fmla="*/ 0 h 60"/>
                <a:gd name="T4" fmla="*/ 0 w 242"/>
                <a:gd name="T5" fmla="*/ 30 h 60"/>
                <a:gd name="T6" fmla="*/ 30 w 242"/>
                <a:gd name="T7" fmla="*/ 60 h 60"/>
                <a:gd name="T8" fmla="*/ 211 w 242"/>
                <a:gd name="T9" fmla="*/ 60 h 60"/>
                <a:gd name="T10" fmla="*/ 242 w 242"/>
                <a:gd name="T11" fmla="*/ 30 h 60"/>
                <a:gd name="T12" fmla="*/ 211 w 242"/>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42" h="60">
                  <a:moveTo>
                    <a:pt x="211" y="0"/>
                  </a:moveTo>
                  <a:cubicBezTo>
                    <a:pt x="30" y="0"/>
                    <a:pt x="30" y="0"/>
                    <a:pt x="30" y="0"/>
                  </a:cubicBezTo>
                  <a:cubicBezTo>
                    <a:pt x="14" y="0"/>
                    <a:pt x="0" y="13"/>
                    <a:pt x="0" y="30"/>
                  </a:cubicBezTo>
                  <a:cubicBezTo>
                    <a:pt x="0" y="46"/>
                    <a:pt x="14" y="60"/>
                    <a:pt x="30" y="60"/>
                  </a:cubicBezTo>
                  <a:cubicBezTo>
                    <a:pt x="211" y="60"/>
                    <a:pt x="211" y="60"/>
                    <a:pt x="211" y="60"/>
                  </a:cubicBezTo>
                  <a:cubicBezTo>
                    <a:pt x="228" y="60"/>
                    <a:pt x="242" y="46"/>
                    <a:pt x="242" y="30"/>
                  </a:cubicBezTo>
                  <a:cubicBezTo>
                    <a:pt x="242" y="13"/>
                    <a:pt x="228" y="0"/>
                    <a:pt x="2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1"/>
            <p:cNvSpPr>
              <a:spLocks/>
            </p:cNvSpPr>
            <p:nvPr/>
          </p:nvSpPr>
          <p:spPr bwMode="auto">
            <a:xfrm>
              <a:off x="1819275" y="1774826"/>
              <a:ext cx="1355725" cy="955675"/>
            </a:xfrm>
            <a:custGeom>
              <a:avLst/>
              <a:gdLst>
                <a:gd name="T0" fmla="*/ 331 w 361"/>
                <a:gd name="T1" fmla="*/ 0 h 254"/>
                <a:gd name="T2" fmla="*/ 54 w 361"/>
                <a:gd name="T3" fmla="*/ 22 h 254"/>
                <a:gd name="T4" fmla="*/ 19 w 361"/>
                <a:gd name="T5" fmla="*/ 55 h 254"/>
                <a:gd name="T6" fmla="*/ 0 w 361"/>
                <a:gd name="T7" fmla="*/ 223 h 254"/>
                <a:gd name="T8" fmla="*/ 29 w 361"/>
                <a:gd name="T9" fmla="*/ 254 h 254"/>
                <a:gd name="T10" fmla="*/ 60 w 361"/>
                <a:gd name="T11" fmla="*/ 223 h 254"/>
                <a:gd name="T12" fmla="*/ 70 w 361"/>
                <a:gd name="T13" fmla="*/ 109 h 254"/>
                <a:gd name="T14" fmla="*/ 104 w 361"/>
                <a:gd name="T15" fmla="*/ 76 h 254"/>
                <a:gd name="T16" fmla="*/ 331 w 361"/>
                <a:gd name="T17" fmla="*/ 60 h 254"/>
                <a:gd name="T18" fmla="*/ 361 w 361"/>
                <a:gd name="T19" fmla="*/ 29 h 254"/>
                <a:gd name="T20" fmla="*/ 331 w 361"/>
                <a:gd name="T2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1" h="254">
                  <a:moveTo>
                    <a:pt x="331" y="0"/>
                  </a:moveTo>
                  <a:cubicBezTo>
                    <a:pt x="54" y="22"/>
                    <a:pt x="54" y="22"/>
                    <a:pt x="54" y="22"/>
                  </a:cubicBezTo>
                  <a:cubicBezTo>
                    <a:pt x="37" y="24"/>
                    <a:pt x="22" y="39"/>
                    <a:pt x="19" y="55"/>
                  </a:cubicBezTo>
                  <a:cubicBezTo>
                    <a:pt x="0" y="223"/>
                    <a:pt x="0" y="223"/>
                    <a:pt x="0" y="223"/>
                  </a:cubicBezTo>
                  <a:cubicBezTo>
                    <a:pt x="0" y="240"/>
                    <a:pt x="12" y="254"/>
                    <a:pt x="29" y="254"/>
                  </a:cubicBezTo>
                  <a:cubicBezTo>
                    <a:pt x="46" y="254"/>
                    <a:pt x="60" y="240"/>
                    <a:pt x="60" y="223"/>
                  </a:cubicBezTo>
                  <a:cubicBezTo>
                    <a:pt x="70" y="109"/>
                    <a:pt x="70" y="109"/>
                    <a:pt x="70" y="109"/>
                  </a:cubicBezTo>
                  <a:cubicBezTo>
                    <a:pt x="73" y="92"/>
                    <a:pt x="88" y="78"/>
                    <a:pt x="104" y="76"/>
                  </a:cubicBezTo>
                  <a:cubicBezTo>
                    <a:pt x="331" y="60"/>
                    <a:pt x="331" y="60"/>
                    <a:pt x="331" y="60"/>
                  </a:cubicBezTo>
                  <a:cubicBezTo>
                    <a:pt x="347" y="60"/>
                    <a:pt x="361" y="46"/>
                    <a:pt x="361" y="29"/>
                  </a:cubicBezTo>
                  <a:cubicBezTo>
                    <a:pt x="361" y="13"/>
                    <a:pt x="347" y="0"/>
                    <a:pt x="33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 name="Content Placeholder 2"/>
          <p:cNvSpPr txBox="1">
            <a:spLocks/>
          </p:cNvSpPr>
          <p:nvPr/>
        </p:nvSpPr>
        <p:spPr>
          <a:xfrm>
            <a:off x="976042" y="282669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800" dirty="0" smtClean="0">
                <a:solidFill>
                  <a:schemeClr val="tx2"/>
                </a:solidFill>
                <a:latin typeface="Lato" panose="020F0502020204030203" pitchFamily="34" charset="0"/>
                <a:ea typeface="Roboto" panose="02000000000000000000" pitchFamily="2" charset="0"/>
              </a:rPr>
              <a:t>Opening</a:t>
            </a:r>
            <a:endParaRPr lang="id-ID" sz="1600" i="1" dirty="0" smtClean="0">
              <a:solidFill>
                <a:schemeClr val="tx2"/>
              </a:solidFill>
              <a:latin typeface="Lato" panose="020F0502020204030203" pitchFamily="34" charset="0"/>
              <a:ea typeface="Roboto" panose="02000000000000000000" pitchFamily="2" charset="0"/>
            </a:endParaRPr>
          </a:p>
          <a:p>
            <a:pPr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35" name="Content Placeholder 2"/>
          <p:cNvSpPr txBox="1">
            <a:spLocks/>
          </p:cNvSpPr>
          <p:nvPr/>
        </p:nvSpPr>
        <p:spPr>
          <a:xfrm>
            <a:off x="7933055" y="422095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800" dirty="0" smtClean="0">
                <a:solidFill>
                  <a:schemeClr val="accent1"/>
                </a:solidFill>
                <a:latin typeface="Lato" panose="020F0502020204030203" pitchFamily="34" charset="0"/>
                <a:ea typeface="Roboto" panose="02000000000000000000" pitchFamily="2" charset="0"/>
              </a:rPr>
              <a:t>Meet the Team</a:t>
            </a:r>
            <a:endParaRPr lang="id-ID" sz="1600" i="1" dirty="0" smtClean="0">
              <a:solidFill>
                <a:schemeClr val="accent1"/>
              </a:solidFill>
              <a:latin typeface="Lato" panose="020F0502020204030203" pitchFamily="34" charset="0"/>
              <a:ea typeface="Roboto" panose="02000000000000000000" pitchFamily="2" charset="0"/>
            </a:endParaRPr>
          </a:p>
          <a:p>
            <a:pPr algn="l"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41" name="Freeform 11"/>
          <p:cNvSpPr>
            <a:spLocks noEditPoints="1"/>
          </p:cNvSpPr>
          <p:nvPr/>
        </p:nvSpPr>
        <p:spPr bwMode="auto">
          <a:xfrm>
            <a:off x="7086171" y="4513201"/>
            <a:ext cx="421108" cy="416597"/>
          </a:xfrm>
          <a:custGeom>
            <a:avLst/>
            <a:gdLst>
              <a:gd name="T0" fmla="*/ 876 w 906"/>
              <a:gd name="T1" fmla="*/ 793 h 896"/>
              <a:gd name="T2" fmla="*/ 616 w 906"/>
              <a:gd name="T3" fmla="*/ 690 h 896"/>
              <a:gd name="T4" fmla="*/ 723 w 906"/>
              <a:gd name="T5" fmla="*/ 461 h 896"/>
              <a:gd name="T6" fmla="*/ 652 w 906"/>
              <a:gd name="T7" fmla="*/ 95 h 896"/>
              <a:gd name="T8" fmla="*/ 453 w 906"/>
              <a:gd name="T9" fmla="*/ 0 h 896"/>
              <a:gd name="T10" fmla="*/ 254 w 906"/>
              <a:gd name="T11" fmla="*/ 95 h 896"/>
              <a:gd name="T12" fmla="*/ 183 w 906"/>
              <a:gd name="T13" fmla="*/ 461 h 896"/>
              <a:gd name="T14" fmla="*/ 290 w 906"/>
              <a:gd name="T15" fmla="*/ 690 h 896"/>
              <a:gd name="T16" fmla="*/ 30 w 906"/>
              <a:gd name="T17" fmla="*/ 793 h 896"/>
              <a:gd name="T18" fmla="*/ 7 w 906"/>
              <a:gd name="T19" fmla="*/ 856 h 896"/>
              <a:gd name="T20" fmla="*/ 61 w 906"/>
              <a:gd name="T21" fmla="*/ 896 h 896"/>
              <a:gd name="T22" fmla="*/ 845 w 906"/>
              <a:gd name="T23" fmla="*/ 896 h 896"/>
              <a:gd name="T24" fmla="*/ 899 w 906"/>
              <a:gd name="T25" fmla="*/ 856 h 896"/>
              <a:gd name="T26" fmla="*/ 876 w 906"/>
              <a:gd name="T27" fmla="*/ 793 h 896"/>
              <a:gd name="T28" fmla="*/ 572 w 906"/>
              <a:gd name="T29" fmla="*/ 655 h 896"/>
              <a:gd name="T30" fmla="*/ 563 w 906"/>
              <a:gd name="T31" fmla="*/ 667 h 896"/>
              <a:gd name="T32" fmla="*/ 343 w 906"/>
              <a:gd name="T33" fmla="*/ 667 h 896"/>
              <a:gd name="T34" fmla="*/ 334 w 906"/>
              <a:gd name="T35" fmla="*/ 655 h 896"/>
              <a:gd name="T36" fmla="*/ 234 w 906"/>
              <a:gd name="T37" fmla="*/ 301 h 896"/>
              <a:gd name="T38" fmla="*/ 453 w 906"/>
              <a:gd name="T39" fmla="*/ 56 h 896"/>
              <a:gd name="T40" fmla="*/ 672 w 906"/>
              <a:gd name="T41" fmla="*/ 301 h 896"/>
              <a:gd name="T42" fmla="*/ 572 w 906"/>
              <a:gd name="T43" fmla="*/ 655 h 896"/>
              <a:gd name="T44" fmla="*/ 61 w 906"/>
              <a:gd name="T45" fmla="*/ 840 h 896"/>
              <a:gd name="T46" fmla="*/ 301 w 906"/>
              <a:gd name="T47" fmla="*/ 745 h 896"/>
              <a:gd name="T48" fmla="*/ 371 w 906"/>
              <a:gd name="T49" fmla="*/ 730 h 896"/>
              <a:gd name="T50" fmla="*/ 453 w 906"/>
              <a:gd name="T51" fmla="*/ 756 h 896"/>
              <a:gd name="T52" fmla="*/ 535 w 906"/>
              <a:gd name="T53" fmla="*/ 730 h 896"/>
              <a:gd name="T54" fmla="*/ 605 w 906"/>
              <a:gd name="T55" fmla="*/ 745 h 896"/>
              <a:gd name="T56" fmla="*/ 845 w 906"/>
              <a:gd name="T57" fmla="*/ 840 h 896"/>
              <a:gd name="T58" fmla="*/ 61 w 906"/>
              <a:gd name="T59" fmla="*/ 84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6" h="896">
                <a:moveTo>
                  <a:pt x="876" y="793"/>
                </a:moveTo>
                <a:cubicBezTo>
                  <a:pt x="870" y="790"/>
                  <a:pt x="768" y="723"/>
                  <a:pt x="616" y="690"/>
                </a:cubicBezTo>
                <a:cubicBezTo>
                  <a:pt x="672" y="619"/>
                  <a:pt x="708" y="524"/>
                  <a:pt x="723" y="461"/>
                </a:cubicBezTo>
                <a:cubicBezTo>
                  <a:pt x="744" y="374"/>
                  <a:pt x="736" y="202"/>
                  <a:pt x="652" y="95"/>
                </a:cubicBezTo>
                <a:cubicBezTo>
                  <a:pt x="603" y="33"/>
                  <a:pt x="534" y="0"/>
                  <a:pt x="453" y="0"/>
                </a:cubicBezTo>
                <a:cubicBezTo>
                  <a:pt x="372" y="0"/>
                  <a:pt x="303" y="33"/>
                  <a:pt x="254" y="95"/>
                </a:cubicBezTo>
                <a:cubicBezTo>
                  <a:pt x="170" y="202"/>
                  <a:pt x="162" y="374"/>
                  <a:pt x="183" y="461"/>
                </a:cubicBezTo>
                <a:cubicBezTo>
                  <a:pt x="198" y="524"/>
                  <a:pt x="234" y="619"/>
                  <a:pt x="290" y="690"/>
                </a:cubicBezTo>
                <a:cubicBezTo>
                  <a:pt x="138" y="723"/>
                  <a:pt x="36" y="790"/>
                  <a:pt x="30" y="793"/>
                </a:cubicBezTo>
                <a:cubicBezTo>
                  <a:pt x="9" y="807"/>
                  <a:pt x="0" y="833"/>
                  <a:pt x="7" y="856"/>
                </a:cubicBezTo>
                <a:cubicBezTo>
                  <a:pt x="15" y="880"/>
                  <a:pt x="36" y="896"/>
                  <a:pt x="61" y="896"/>
                </a:cubicBezTo>
                <a:cubicBezTo>
                  <a:pt x="845" y="896"/>
                  <a:pt x="845" y="896"/>
                  <a:pt x="845" y="896"/>
                </a:cubicBezTo>
                <a:cubicBezTo>
                  <a:pt x="870" y="896"/>
                  <a:pt x="891" y="880"/>
                  <a:pt x="899" y="856"/>
                </a:cubicBezTo>
                <a:cubicBezTo>
                  <a:pt x="906" y="833"/>
                  <a:pt x="897" y="807"/>
                  <a:pt x="876" y="793"/>
                </a:cubicBezTo>
                <a:close/>
                <a:moveTo>
                  <a:pt x="572" y="655"/>
                </a:moveTo>
                <a:cubicBezTo>
                  <a:pt x="563" y="667"/>
                  <a:pt x="563" y="667"/>
                  <a:pt x="563" y="667"/>
                </a:cubicBezTo>
                <a:cubicBezTo>
                  <a:pt x="497" y="743"/>
                  <a:pt x="409" y="743"/>
                  <a:pt x="343" y="667"/>
                </a:cubicBezTo>
                <a:cubicBezTo>
                  <a:pt x="334" y="655"/>
                  <a:pt x="334" y="655"/>
                  <a:pt x="334" y="655"/>
                </a:cubicBezTo>
                <a:cubicBezTo>
                  <a:pt x="256" y="556"/>
                  <a:pt x="217" y="426"/>
                  <a:pt x="234" y="301"/>
                </a:cubicBezTo>
                <a:cubicBezTo>
                  <a:pt x="249" y="181"/>
                  <a:pt x="317" y="56"/>
                  <a:pt x="453" y="56"/>
                </a:cubicBezTo>
                <a:cubicBezTo>
                  <a:pt x="589" y="56"/>
                  <a:pt x="657" y="181"/>
                  <a:pt x="672" y="301"/>
                </a:cubicBezTo>
                <a:cubicBezTo>
                  <a:pt x="689" y="426"/>
                  <a:pt x="651" y="556"/>
                  <a:pt x="572" y="655"/>
                </a:cubicBezTo>
                <a:close/>
                <a:moveTo>
                  <a:pt x="61" y="840"/>
                </a:moveTo>
                <a:cubicBezTo>
                  <a:pt x="65" y="837"/>
                  <a:pt x="160" y="775"/>
                  <a:pt x="301" y="745"/>
                </a:cubicBezTo>
                <a:cubicBezTo>
                  <a:pt x="371" y="730"/>
                  <a:pt x="371" y="730"/>
                  <a:pt x="371" y="730"/>
                </a:cubicBezTo>
                <a:cubicBezTo>
                  <a:pt x="396" y="746"/>
                  <a:pt x="423" y="756"/>
                  <a:pt x="453" y="756"/>
                </a:cubicBezTo>
                <a:cubicBezTo>
                  <a:pt x="483" y="756"/>
                  <a:pt x="510" y="746"/>
                  <a:pt x="535" y="730"/>
                </a:cubicBezTo>
                <a:cubicBezTo>
                  <a:pt x="605" y="745"/>
                  <a:pt x="605" y="745"/>
                  <a:pt x="605" y="745"/>
                </a:cubicBezTo>
                <a:cubicBezTo>
                  <a:pt x="745" y="775"/>
                  <a:pt x="840" y="836"/>
                  <a:pt x="845" y="840"/>
                </a:cubicBezTo>
                <a:lnTo>
                  <a:pt x="61" y="8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30558665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47"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anim calcmode="lin" valueType="num">
                                      <p:cBhvr>
                                        <p:cTn id="15" dur="500" fill="hold"/>
                                        <p:tgtEl>
                                          <p:spTgt spid="7"/>
                                        </p:tgtEl>
                                        <p:attrNameLst>
                                          <p:attrName>ppt_x</p:attrName>
                                        </p:attrNameLst>
                                      </p:cBhvr>
                                      <p:tavLst>
                                        <p:tav tm="0">
                                          <p:val>
                                            <p:strVal val="#ppt_x"/>
                                          </p:val>
                                        </p:tav>
                                        <p:tav tm="100000">
                                          <p:val>
                                            <p:strVal val="#ppt_x"/>
                                          </p:val>
                                        </p:tav>
                                      </p:tavLst>
                                    </p:anim>
                                    <p:anim calcmode="lin" valueType="num">
                                      <p:cBhvr>
                                        <p:cTn id="16" dur="500" fill="hold"/>
                                        <p:tgtEl>
                                          <p:spTgt spid="7"/>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22" presetClass="entr" presetSubtype="1"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right)">
                                      <p:cBhvr>
                                        <p:cTn id="30" dur="500"/>
                                        <p:tgtEl>
                                          <p:spTgt spid="9"/>
                                        </p:tgtEl>
                                      </p:cBhvr>
                                    </p:animEffect>
                                  </p:childTnLst>
                                </p:cTn>
                              </p:par>
                              <p:par>
                                <p:cTn id="31" presetID="22" presetClass="entr" presetSubtype="2" fill="hold" nodeType="withEffect">
                                  <p:stCondLst>
                                    <p:cond delay="500"/>
                                  </p:stCondLst>
                                  <p:childTnLst>
                                    <p:set>
                                      <p:cBhvr>
                                        <p:cTn id="32" dur="1" fill="hold">
                                          <p:stCondLst>
                                            <p:cond delay="0"/>
                                          </p:stCondLst>
                                        </p:cTn>
                                        <p:tgtEl>
                                          <p:spTgt spid="17"/>
                                        </p:tgtEl>
                                        <p:attrNameLst>
                                          <p:attrName>style.visibility</p:attrName>
                                        </p:attrNameLst>
                                      </p:cBhvr>
                                      <p:to>
                                        <p:strVal val="visible"/>
                                      </p:to>
                                    </p:set>
                                    <p:animEffect transition="in" filter="wipe(right)">
                                      <p:cBhvr>
                                        <p:cTn id="33" dur="500"/>
                                        <p:tgtEl>
                                          <p:spTgt spid="17"/>
                                        </p:tgtEl>
                                      </p:cBhvr>
                                    </p:animEffect>
                                  </p:childTnLst>
                                </p:cTn>
                              </p:par>
                              <p:par>
                                <p:cTn id="34" presetID="53" presetClass="entr" presetSubtype="16" fill="hold" nodeType="withEffect">
                                  <p:stCondLst>
                                    <p:cond delay="1000"/>
                                  </p:stCondLst>
                                  <p:childTnLst>
                                    <p:set>
                                      <p:cBhvr>
                                        <p:cTn id="35" dur="1" fill="hold">
                                          <p:stCondLst>
                                            <p:cond delay="0"/>
                                          </p:stCondLst>
                                        </p:cTn>
                                        <p:tgtEl>
                                          <p:spTgt spid="25"/>
                                        </p:tgtEl>
                                        <p:attrNameLst>
                                          <p:attrName>style.visibility</p:attrName>
                                        </p:attrNameLst>
                                      </p:cBhvr>
                                      <p:to>
                                        <p:strVal val="visible"/>
                                      </p:to>
                                    </p:set>
                                    <p:anim calcmode="lin" valueType="num">
                                      <p:cBhvr>
                                        <p:cTn id="36" dur="1000" fill="hold"/>
                                        <p:tgtEl>
                                          <p:spTgt spid="25"/>
                                        </p:tgtEl>
                                        <p:attrNameLst>
                                          <p:attrName>ppt_w</p:attrName>
                                        </p:attrNameLst>
                                      </p:cBhvr>
                                      <p:tavLst>
                                        <p:tav tm="0">
                                          <p:val>
                                            <p:fltVal val="0"/>
                                          </p:val>
                                        </p:tav>
                                        <p:tav tm="100000">
                                          <p:val>
                                            <p:strVal val="#ppt_w"/>
                                          </p:val>
                                        </p:tav>
                                      </p:tavLst>
                                    </p:anim>
                                    <p:anim calcmode="lin" valueType="num">
                                      <p:cBhvr>
                                        <p:cTn id="37" dur="1000" fill="hold"/>
                                        <p:tgtEl>
                                          <p:spTgt spid="25"/>
                                        </p:tgtEl>
                                        <p:attrNameLst>
                                          <p:attrName>ppt_h</p:attrName>
                                        </p:attrNameLst>
                                      </p:cBhvr>
                                      <p:tavLst>
                                        <p:tav tm="0">
                                          <p:val>
                                            <p:fltVal val="0"/>
                                          </p:val>
                                        </p:tav>
                                        <p:tav tm="100000">
                                          <p:val>
                                            <p:strVal val="#ppt_h"/>
                                          </p:val>
                                        </p:tav>
                                      </p:tavLst>
                                    </p:anim>
                                    <p:animEffect transition="in" filter="fade">
                                      <p:cBhvr>
                                        <p:cTn id="38" dur="1000"/>
                                        <p:tgtEl>
                                          <p:spTgt spid="25"/>
                                        </p:tgtEl>
                                      </p:cBhvr>
                                    </p:animEffect>
                                  </p:childTnLst>
                                </p:cTn>
                              </p:par>
                              <p:par>
                                <p:cTn id="39" presetID="22" presetClass="entr" presetSubtype="2" fill="hold" grpId="0" nodeType="withEffect">
                                  <p:stCondLst>
                                    <p:cond delay="2000"/>
                                  </p:stCondLst>
                                  <p:childTnLst>
                                    <p:set>
                                      <p:cBhvr>
                                        <p:cTn id="40" dur="1" fill="hold">
                                          <p:stCondLst>
                                            <p:cond delay="0"/>
                                          </p:stCondLst>
                                        </p:cTn>
                                        <p:tgtEl>
                                          <p:spTgt spid="34"/>
                                        </p:tgtEl>
                                        <p:attrNameLst>
                                          <p:attrName>style.visibility</p:attrName>
                                        </p:attrNameLst>
                                      </p:cBhvr>
                                      <p:to>
                                        <p:strVal val="visible"/>
                                      </p:to>
                                    </p:set>
                                    <p:animEffect transition="in" filter="wipe(right)">
                                      <p:cBhvr>
                                        <p:cTn id="41" dur="1000"/>
                                        <p:tgtEl>
                                          <p:spTgt spid="34"/>
                                        </p:tgtEl>
                                      </p:cBhvr>
                                    </p:animEffect>
                                  </p:childTnLst>
                                </p:cTn>
                              </p:par>
                            </p:childTnLst>
                          </p:cTn>
                        </p:par>
                        <p:par>
                          <p:cTn id="42" fill="hold">
                            <p:stCondLst>
                              <p:cond delay="6000"/>
                            </p:stCondLst>
                            <p:childTnLst>
                              <p:par>
                                <p:cTn id="43" presetID="22" presetClass="entr" presetSubtype="1"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up)">
                                      <p:cBhvr>
                                        <p:cTn id="45" dur="500"/>
                                        <p:tgtEl>
                                          <p:spTgt spid="10"/>
                                        </p:tgtEl>
                                      </p:cBhvr>
                                    </p:animEffect>
                                  </p:childTnLst>
                                </p:cTn>
                              </p:par>
                            </p:childTnLst>
                          </p:cTn>
                        </p:par>
                        <p:par>
                          <p:cTn id="46" fill="hold">
                            <p:stCondLst>
                              <p:cond delay="6500"/>
                            </p:stCondLst>
                            <p:childTnLst>
                              <p:par>
                                <p:cTn id="47" presetID="53" presetClass="entr" presetSubtype="16"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left)">
                                      <p:cBhvr>
                                        <p:cTn id="55" dur="500"/>
                                        <p:tgtEl>
                                          <p:spTgt spid="12"/>
                                        </p:tgtEl>
                                      </p:cBhvr>
                                    </p:animEffect>
                                  </p:childTnLst>
                                </p:cTn>
                              </p:par>
                              <p:par>
                                <p:cTn id="56" presetID="22" presetClass="entr" presetSubtype="8" fill="hold" nodeType="withEffect">
                                  <p:stCondLst>
                                    <p:cond delay="500"/>
                                  </p:stCondLst>
                                  <p:childTnLst>
                                    <p:set>
                                      <p:cBhvr>
                                        <p:cTn id="57" dur="1" fill="hold">
                                          <p:stCondLst>
                                            <p:cond delay="0"/>
                                          </p:stCondLst>
                                        </p:cTn>
                                        <p:tgtEl>
                                          <p:spTgt spid="14"/>
                                        </p:tgtEl>
                                        <p:attrNameLst>
                                          <p:attrName>style.visibility</p:attrName>
                                        </p:attrNameLst>
                                      </p:cBhvr>
                                      <p:to>
                                        <p:strVal val="visible"/>
                                      </p:to>
                                    </p:set>
                                    <p:animEffect transition="in" filter="wipe(left)">
                                      <p:cBhvr>
                                        <p:cTn id="58" dur="500"/>
                                        <p:tgtEl>
                                          <p:spTgt spid="14"/>
                                        </p:tgtEl>
                                      </p:cBhvr>
                                    </p:animEffect>
                                  </p:childTnLst>
                                </p:cTn>
                              </p:par>
                            </p:childTnLst>
                          </p:cTn>
                        </p:par>
                        <p:par>
                          <p:cTn id="59" fill="hold">
                            <p:stCondLst>
                              <p:cond delay="80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1000" fill="hold"/>
                                        <p:tgtEl>
                                          <p:spTgt spid="41"/>
                                        </p:tgtEl>
                                        <p:attrNameLst>
                                          <p:attrName>ppt_w</p:attrName>
                                        </p:attrNameLst>
                                      </p:cBhvr>
                                      <p:tavLst>
                                        <p:tav tm="0">
                                          <p:val>
                                            <p:fltVal val="0"/>
                                          </p:val>
                                        </p:tav>
                                        <p:tav tm="100000">
                                          <p:val>
                                            <p:strVal val="#ppt_w"/>
                                          </p:val>
                                        </p:tav>
                                      </p:tavLst>
                                    </p:anim>
                                    <p:anim calcmode="lin" valueType="num">
                                      <p:cBhvr>
                                        <p:cTn id="63" dur="1000" fill="hold"/>
                                        <p:tgtEl>
                                          <p:spTgt spid="41"/>
                                        </p:tgtEl>
                                        <p:attrNameLst>
                                          <p:attrName>ppt_h</p:attrName>
                                        </p:attrNameLst>
                                      </p:cBhvr>
                                      <p:tavLst>
                                        <p:tav tm="0">
                                          <p:val>
                                            <p:fltVal val="0"/>
                                          </p:val>
                                        </p:tav>
                                        <p:tav tm="100000">
                                          <p:val>
                                            <p:strVal val="#ppt_h"/>
                                          </p:val>
                                        </p:tav>
                                      </p:tavLst>
                                    </p:anim>
                                    <p:animEffect transition="in" filter="fade">
                                      <p:cBhvr>
                                        <p:cTn id="64" dur="1000"/>
                                        <p:tgtEl>
                                          <p:spTgt spid="41"/>
                                        </p:tgtEl>
                                      </p:cBhvr>
                                    </p:animEffect>
                                  </p:childTnLst>
                                </p:cTn>
                              </p:par>
                              <p:par>
                                <p:cTn id="65" presetID="22" presetClass="entr" presetSubtype="8" fill="hold" grpId="0" nodeType="withEffect">
                                  <p:stCondLst>
                                    <p:cond delay="1000"/>
                                  </p:stCondLst>
                                  <p:childTnLst>
                                    <p:set>
                                      <p:cBhvr>
                                        <p:cTn id="66" dur="1" fill="hold">
                                          <p:stCondLst>
                                            <p:cond delay="0"/>
                                          </p:stCondLst>
                                        </p:cTn>
                                        <p:tgtEl>
                                          <p:spTgt spid="35"/>
                                        </p:tgtEl>
                                        <p:attrNameLst>
                                          <p:attrName>style.visibility</p:attrName>
                                        </p:attrNameLst>
                                      </p:cBhvr>
                                      <p:to>
                                        <p:strVal val="visible"/>
                                      </p:to>
                                    </p:set>
                                    <p:animEffect transition="in" filter="wipe(left)">
                                      <p:cBhvr>
                                        <p:cTn id="67" dur="1000"/>
                                        <p:tgtEl>
                                          <p:spTgt spid="35"/>
                                        </p:tgtEl>
                                      </p:cBhvr>
                                    </p:animEffect>
                                  </p:childTnLst>
                                </p:cTn>
                              </p:par>
                            </p:childTnLst>
                          </p:cTn>
                        </p:par>
                        <p:par>
                          <p:cTn id="68" fill="hold">
                            <p:stCondLst>
                              <p:cond delay="10000"/>
                            </p:stCondLst>
                            <p:childTnLst>
                              <p:par>
                                <p:cTn id="69" presetID="22" presetClass="entr" presetSubtype="1" fill="hold" nodeType="afterEffect">
                                  <p:stCondLst>
                                    <p:cond delay="0"/>
                                  </p:stCondLst>
                                  <p:childTnLst>
                                    <p:set>
                                      <p:cBhvr>
                                        <p:cTn id="70" dur="1" fill="hold">
                                          <p:stCondLst>
                                            <p:cond delay="0"/>
                                          </p:stCondLst>
                                        </p:cTn>
                                        <p:tgtEl>
                                          <p:spTgt spid="13"/>
                                        </p:tgtEl>
                                        <p:attrNameLst>
                                          <p:attrName>style.visibility</p:attrName>
                                        </p:attrNameLst>
                                      </p:cBhvr>
                                      <p:to>
                                        <p:strVal val="visible"/>
                                      </p:to>
                                    </p:set>
                                    <p:animEffect transition="in" filter="wipe(up)">
                                      <p:cBhvr>
                                        <p:cTn id="7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animBg="1"/>
      <p:bldP spid="8" grpId="0" animBg="1"/>
      <p:bldP spid="11" grpId="0" animBg="1"/>
      <p:bldP spid="34" grpId="0"/>
      <p:bldP spid="35" grpId="0"/>
      <p:bldP spid="4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636093" y="-47517"/>
            <a:ext cx="8978243" cy="935953"/>
            <a:chOff x="1636093" y="2400261"/>
            <a:chExt cx="8978243" cy="935953"/>
          </a:xfrm>
        </p:grpSpPr>
        <p:cxnSp>
          <p:nvCxnSpPr>
            <p:cNvPr id="68" name="Straight Connector 67"/>
            <p:cNvCxnSpPr/>
            <p:nvPr/>
          </p:nvCxnSpPr>
          <p:spPr>
            <a:xfrm>
              <a:off x="1636093" y="2412793"/>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434226" y="2400261"/>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5233181" y="2439814"/>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7031314" y="2427282"/>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8816203" y="2439814"/>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10614336" y="2427282"/>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3431881" y="2200971"/>
            <a:ext cx="5381977" cy="935953"/>
            <a:chOff x="3431881" y="217425"/>
            <a:chExt cx="5381977" cy="935953"/>
          </a:xfrm>
        </p:grpSpPr>
        <p:cxnSp>
          <p:nvCxnSpPr>
            <p:cNvPr id="98" name="Straight Connector 97"/>
            <p:cNvCxnSpPr/>
            <p:nvPr/>
          </p:nvCxnSpPr>
          <p:spPr>
            <a:xfrm>
              <a:off x="3431881" y="217425"/>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230836" y="256978"/>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7028969" y="244446"/>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8813858" y="256978"/>
              <a:ext cx="0" cy="8964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rot="10800000">
            <a:off x="5237459" y="4199787"/>
            <a:ext cx="1798133" cy="1190355"/>
            <a:chOff x="2550494" y="3444113"/>
            <a:chExt cx="2166425" cy="1434163"/>
          </a:xfrm>
        </p:grpSpPr>
        <p:cxnSp>
          <p:nvCxnSpPr>
            <p:cNvPr id="116" name="Straight Connector 115"/>
            <p:cNvCxnSpPr/>
            <p:nvPr/>
          </p:nvCxnSpPr>
          <p:spPr>
            <a:xfrm>
              <a:off x="3647772" y="3444113"/>
              <a:ext cx="0" cy="36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550494" y="3798276"/>
              <a:ext cx="2160000" cy="0"/>
            </a:xfrm>
            <a:prstGeom prst="line">
              <a:avLst/>
            </a:prstGeom>
            <a:ln w="25400">
              <a:solidFill>
                <a:schemeClr val="bg1">
                  <a:lumMod val="7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550494" y="3798276"/>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4716919" y="3783177"/>
              <a:ext cx="0" cy="1080000"/>
            </a:xfrm>
            <a:prstGeom prst="line">
              <a:avLst/>
            </a:prstGeom>
            <a:ln w="25400">
              <a:solidFill>
                <a:schemeClr val="bg1">
                  <a:lumMod val="75000"/>
                </a:schemeClr>
              </a:solidFill>
              <a:prstDash val="solid"/>
              <a:headEnd type="none"/>
              <a:tailEnd type="oval"/>
            </a:ln>
          </p:spPr>
          <p:style>
            <a:lnRef idx="1">
              <a:schemeClr val="accent1"/>
            </a:lnRef>
            <a:fillRef idx="0">
              <a:schemeClr val="accent1"/>
            </a:fillRef>
            <a:effectRef idx="0">
              <a:schemeClr val="accent1"/>
            </a:effectRef>
            <a:fontRef idx="minor">
              <a:schemeClr val="tx1"/>
            </a:fontRef>
          </p:style>
        </p:cxnSp>
      </p:grpSp>
      <p:sp>
        <p:nvSpPr>
          <p:cNvPr id="10" name="Rectangle 9"/>
          <p:cNvSpPr/>
          <p:nvPr/>
        </p:nvSpPr>
        <p:spPr>
          <a:xfrm>
            <a:off x="5373858" y="6091311"/>
            <a:ext cx="1350499" cy="9988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0" name="Group 79"/>
          <p:cNvGrpSpPr>
            <a:grpSpLocks noChangeAspect="1"/>
          </p:cNvGrpSpPr>
          <p:nvPr/>
        </p:nvGrpSpPr>
        <p:grpSpPr>
          <a:xfrm>
            <a:off x="901204" y="820747"/>
            <a:ext cx="1440000" cy="1440000"/>
            <a:chOff x="5385173" y="1917525"/>
            <a:chExt cx="1440000" cy="1440000"/>
          </a:xfrm>
        </p:grpSpPr>
        <p:sp>
          <p:nvSpPr>
            <p:cNvPr id="81" name="Oval 80"/>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a:grpSpLocks noChangeAspect="1"/>
          </p:cNvGrpSpPr>
          <p:nvPr/>
        </p:nvGrpSpPr>
        <p:grpSpPr>
          <a:xfrm>
            <a:off x="2713820" y="820747"/>
            <a:ext cx="1440000" cy="1440000"/>
            <a:chOff x="5385173" y="1917525"/>
            <a:chExt cx="1440000" cy="1440000"/>
          </a:xfrm>
        </p:grpSpPr>
        <p:sp>
          <p:nvSpPr>
            <p:cNvPr id="84" name="Oval 83"/>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6" name="Group 85"/>
          <p:cNvGrpSpPr>
            <a:grpSpLocks noChangeAspect="1"/>
          </p:cNvGrpSpPr>
          <p:nvPr/>
        </p:nvGrpSpPr>
        <p:grpSpPr>
          <a:xfrm>
            <a:off x="4512770" y="820747"/>
            <a:ext cx="1440000" cy="1440000"/>
            <a:chOff x="5385173" y="1917525"/>
            <a:chExt cx="1440000" cy="1440000"/>
          </a:xfrm>
        </p:grpSpPr>
        <p:sp>
          <p:nvSpPr>
            <p:cNvPr id="87" name="Oval 86"/>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a:grpSpLocks noChangeAspect="1"/>
          </p:cNvGrpSpPr>
          <p:nvPr/>
        </p:nvGrpSpPr>
        <p:grpSpPr>
          <a:xfrm>
            <a:off x="6311720" y="820747"/>
            <a:ext cx="1440000" cy="1440000"/>
            <a:chOff x="5385173" y="1917525"/>
            <a:chExt cx="1440000" cy="1440000"/>
          </a:xfrm>
        </p:grpSpPr>
        <p:sp>
          <p:nvSpPr>
            <p:cNvPr id="90" name="Oval 89"/>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Oval 90"/>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2" name="Group 91"/>
          <p:cNvGrpSpPr>
            <a:grpSpLocks noChangeAspect="1"/>
          </p:cNvGrpSpPr>
          <p:nvPr/>
        </p:nvGrpSpPr>
        <p:grpSpPr>
          <a:xfrm>
            <a:off x="8095791" y="820747"/>
            <a:ext cx="1440000" cy="1440000"/>
            <a:chOff x="5385173" y="1917525"/>
            <a:chExt cx="1440000" cy="1440000"/>
          </a:xfrm>
        </p:grpSpPr>
        <p:sp>
          <p:nvSpPr>
            <p:cNvPr id="93" name="Oval 92"/>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5" name="Group 94"/>
          <p:cNvGrpSpPr>
            <a:grpSpLocks noChangeAspect="1"/>
          </p:cNvGrpSpPr>
          <p:nvPr/>
        </p:nvGrpSpPr>
        <p:grpSpPr>
          <a:xfrm>
            <a:off x="9893318" y="820747"/>
            <a:ext cx="1440000" cy="1440000"/>
            <a:chOff x="5385173" y="1917525"/>
            <a:chExt cx="1440000" cy="1440000"/>
          </a:xfrm>
        </p:grpSpPr>
        <p:sp>
          <p:nvSpPr>
            <p:cNvPr id="96" name="Oval 95"/>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3" name="Group 102"/>
          <p:cNvGrpSpPr>
            <a:grpSpLocks noChangeAspect="1"/>
          </p:cNvGrpSpPr>
          <p:nvPr/>
        </p:nvGrpSpPr>
        <p:grpSpPr>
          <a:xfrm>
            <a:off x="2711472" y="2984871"/>
            <a:ext cx="1440000" cy="1440000"/>
            <a:chOff x="5385173" y="1917525"/>
            <a:chExt cx="1440000" cy="1440000"/>
          </a:xfrm>
        </p:grpSpPr>
        <p:sp>
          <p:nvSpPr>
            <p:cNvPr id="104" name="Oval 103"/>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6" name="Group 105"/>
          <p:cNvGrpSpPr>
            <a:grpSpLocks noChangeAspect="1"/>
          </p:cNvGrpSpPr>
          <p:nvPr/>
        </p:nvGrpSpPr>
        <p:grpSpPr>
          <a:xfrm>
            <a:off x="4510422" y="2984871"/>
            <a:ext cx="1440000" cy="1440000"/>
            <a:chOff x="5385173" y="1917525"/>
            <a:chExt cx="1440000" cy="1440000"/>
          </a:xfrm>
        </p:grpSpPr>
        <p:sp>
          <p:nvSpPr>
            <p:cNvPr id="107" name="Oval 106"/>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9" name="Group 108"/>
          <p:cNvGrpSpPr>
            <a:grpSpLocks noChangeAspect="1"/>
          </p:cNvGrpSpPr>
          <p:nvPr/>
        </p:nvGrpSpPr>
        <p:grpSpPr>
          <a:xfrm>
            <a:off x="6309372" y="2984871"/>
            <a:ext cx="1440000" cy="1440000"/>
            <a:chOff x="5385173" y="1917525"/>
            <a:chExt cx="1440000" cy="1440000"/>
          </a:xfrm>
        </p:grpSpPr>
        <p:sp>
          <p:nvSpPr>
            <p:cNvPr id="110" name="Oval 109"/>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2" name="Group 111"/>
          <p:cNvGrpSpPr>
            <a:grpSpLocks noChangeAspect="1"/>
          </p:cNvGrpSpPr>
          <p:nvPr/>
        </p:nvGrpSpPr>
        <p:grpSpPr>
          <a:xfrm>
            <a:off x="8093443" y="2984871"/>
            <a:ext cx="1440000" cy="1440000"/>
            <a:chOff x="5385173" y="1917525"/>
            <a:chExt cx="1440000" cy="1440000"/>
          </a:xfrm>
        </p:grpSpPr>
        <p:sp>
          <p:nvSpPr>
            <p:cNvPr id="113" name="Oval 112"/>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0" name="Group 119"/>
          <p:cNvGrpSpPr>
            <a:grpSpLocks noChangeAspect="1"/>
          </p:cNvGrpSpPr>
          <p:nvPr/>
        </p:nvGrpSpPr>
        <p:grpSpPr>
          <a:xfrm>
            <a:off x="5390782" y="5329994"/>
            <a:ext cx="1440000" cy="1440000"/>
            <a:chOff x="5385173" y="1917525"/>
            <a:chExt cx="1440000" cy="1440000"/>
          </a:xfrm>
        </p:grpSpPr>
        <p:sp>
          <p:nvSpPr>
            <p:cNvPr id="121" name="Oval 120"/>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Freeform 122"/>
          <p:cNvSpPr/>
          <p:nvPr/>
        </p:nvSpPr>
        <p:spPr>
          <a:xfrm>
            <a:off x="939986" y="1894197"/>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Syahroni</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Admin</a:t>
            </a:r>
            <a:endParaRPr lang="id-ID" sz="1200" b="1" dirty="0">
              <a:solidFill>
                <a:schemeClr val="accent3"/>
              </a:solidFill>
              <a:latin typeface="Lato" panose="020F0502020204030203" pitchFamily="34" charset="0"/>
            </a:endParaRPr>
          </a:p>
        </p:txBody>
      </p:sp>
      <p:sp>
        <p:nvSpPr>
          <p:cNvPr id="124" name="Freeform 123"/>
          <p:cNvSpPr/>
          <p:nvPr/>
        </p:nvSpPr>
        <p:spPr>
          <a:xfrm>
            <a:off x="2759240" y="1894197"/>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Rajo Langit</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Ass Director</a:t>
            </a:r>
            <a:endParaRPr lang="id-ID" sz="1200" b="1" dirty="0">
              <a:solidFill>
                <a:schemeClr val="accent3"/>
              </a:solidFill>
              <a:latin typeface="Lato" panose="020F0502020204030203" pitchFamily="34" charset="0"/>
            </a:endParaRPr>
          </a:p>
        </p:txBody>
      </p:sp>
      <p:sp>
        <p:nvSpPr>
          <p:cNvPr id="125" name="Freeform 124"/>
          <p:cNvSpPr/>
          <p:nvPr/>
        </p:nvSpPr>
        <p:spPr>
          <a:xfrm>
            <a:off x="4560522" y="1891308"/>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Peto Alam</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Ass Manager</a:t>
            </a:r>
            <a:endParaRPr lang="id-ID" sz="1200" b="1" dirty="0">
              <a:solidFill>
                <a:schemeClr val="accent3"/>
              </a:solidFill>
              <a:latin typeface="Lato" panose="020F0502020204030203" pitchFamily="34" charset="0"/>
            </a:endParaRPr>
          </a:p>
        </p:txBody>
      </p:sp>
      <p:sp>
        <p:nvSpPr>
          <p:cNvPr id="126" name="Freeform 125"/>
          <p:cNvSpPr/>
          <p:nvPr/>
        </p:nvSpPr>
        <p:spPr>
          <a:xfrm>
            <a:off x="6357124" y="1885042"/>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Labay Karat</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Accounting</a:t>
            </a:r>
            <a:endParaRPr lang="id-ID" sz="1200" b="1" dirty="0">
              <a:solidFill>
                <a:schemeClr val="accent3"/>
              </a:solidFill>
              <a:latin typeface="Lato" panose="020F0502020204030203" pitchFamily="34" charset="0"/>
            </a:endParaRPr>
          </a:p>
        </p:txBody>
      </p:sp>
      <p:sp>
        <p:nvSpPr>
          <p:cNvPr id="127" name="Freeform 126"/>
          <p:cNvSpPr/>
          <p:nvPr/>
        </p:nvSpPr>
        <p:spPr>
          <a:xfrm>
            <a:off x="8132225" y="1894197"/>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Sibadak Rindu</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Salesman</a:t>
            </a:r>
            <a:endParaRPr lang="id-ID" sz="1200" b="1" dirty="0">
              <a:solidFill>
                <a:schemeClr val="accent3"/>
              </a:solidFill>
              <a:latin typeface="Lato" panose="020F0502020204030203" pitchFamily="34" charset="0"/>
            </a:endParaRPr>
          </a:p>
        </p:txBody>
      </p:sp>
      <p:sp>
        <p:nvSpPr>
          <p:cNvPr id="128" name="Freeform 127"/>
          <p:cNvSpPr/>
          <p:nvPr/>
        </p:nvSpPr>
        <p:spPr>
          <a:xfrm>
            <a:off x="9932100" y="1894197"/>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Hang Cin Da</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3"/>
                </a:solidFill>
                <a:latin typeface="Lato" panose="020F0502020204030203" pitchFamily="34" charset="0"/>
              </a:rPr>
              <a:t>Stockis</a:t>
            </a:r>
            <a:endParaRPr lang="id-ID" sz="1200" b="1" dirty="0">
              <a:solidFill>
                <a:schemeClr val="accent3"/>
              </a:solidFill>
              <a:latin typeface="Lato" panose="020F0502020204030203" pitchFamily="34" charset="0"/>
            </a:endParaRPr>
          </a:p>
        </p:txBody>
      </p:sp>
      <p:sp>
        <p:nvSpPr>
          <p:cNvPr id="129" name="Freeform 128"/>
          <p:cNvSpPr/>
          <p:nvPr/>
        </p:nvSpPr>
        <p:spPr>
          <a:xfrm>
            <a:off x="2749329" y="4064102"/>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Humbalang</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4"/>
                </a:solidFill>
                <a:latin typeface="Lato" panose="020F0502020204030203" pitchFamily="34" charset="0"/>
              </a:rPr>
              <a:t>Operator</a:t>
            </a:r>
            <a:endParaRPr lang="id-ID" sz="1200" b="1" dirty="0">
              <a:solidFill>
                <a:schemeClr val="accent4"/>
              </a:solidFill>
              <a:latin typeface="Lato" panose="020F0502020204030203" pitchFamily="34" charset="0"/>
            </a:endParaRPr>
          </a:p>
        </p:txBody>
      </p:sp>
      <p:sp>
        <p:nvSpPr>
          <p:cNvPr id="130" name="Freeform 129"/>
          <p:cNvSpPr/>
          <p:nvPr/>
        </p:nvSpPr>
        <p:spPr>
          <a:xfrm>
            <a:off x="4544566" y="4064102"/>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Alim Boto</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4"/>
                </a:solidFill>
                <a:latin typeface="Lato" panose="020F0502020204030203" pitchFamily="34" charset="0"/>
              </a:rPr>
              <a:t>Head Counter</a:t>
            </a:r>
            <a:endParaRPr lang="id-ID" sz="1200" b="1" dirty="0">
              <a:solidFill>
                <a:schemeClr val="accent4"/>
              </a:solidFill>
              <a:latin typeface="Lato" panose="020F0502020204030203" pitchFamily="34" charset="0"/>
            </a:endParaRPr>
          </a:p>
        </p:txBody>
      </p:sp>
      <p:sp>
        <p:nvSpPr>
          <p:cNvPr id="131" name="Freeform 130"/>
          <p:cNvSpPr/>
          <p:nvPr/>
        </p:nvSpPr>
        <p:spPr>
          <a:xfrm>
            <a:off x="6347751" y="4064101"/>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Saraswati</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4"/>
                </a:solidFill>
                <a:latin typeface="Lato" panose="020F0502020204030203" pitchFamily="34" charset="0"/>
              </a:rPr>
              <a:t>Cashier</a:t>
            </a:r>
            <a:endParaRPr lang="id-ID" sz="1200" b="1" dirty="0">
              <a:solidFill>
                <a:schemeClr val="accent4"/>
              </a:solidFill>
              <a:latin typeface="Lato" panose="020F0502020204030203" pitchFamily="34" charset="0"/>
            </a:endParaRPr>
          </a:p>
        </p:txBody>
      </p:sp>
      <p:sp>
        <p:nvSpPr>
          <p:cNvPr id="132" name="Freeform 131"/>
          <p:cNvSpPr/>
          <p:nvPr/>
        </p:nvSpPr>
        <p:spPr>
          <a:xfrm>
            <a:off x="8132225" y="4064101"/>
            <a:ext cx="1362436"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Pitaloka</a:t>
            </a:r>
            <a:endParaRPr lang="id-ID" sz="1200" b="1" dirty="0">
              <a:solidFill>
                <a:schemeClr val="bg1">
                  <a:lumMod val="65000"/>
                </a:schemeClr>
              </a:solidFill>
              <a:latin typeface="Lato" panose="020F0502020204030203" pitchFamily="34" charset="0"/>
            </a:endParaRPr>
          </a:p>
          <a:p>
            <a:pPr lvl="0" algn="ctr" defTabSz="711200">
              <a:lnSpc>
                <a:spcPct val="70000"/>
              </a:lnSpc>
              <a:spcBef>
                <a:spcPct val="0"/>
              </a:spcBef>
              <a:spcAft>
                <a:spcPct val="35000"/>
              </a:spcAft>
            </a:pPr>
            <a:r>
              <a:rPr lang="id-ID" sz="1200" b="1" dirty="0" smtClean="0">
                <a:solidFill>
                  <a:schemeClr val="accent4"/>
                </a:solidFill>
                <a:latin typeface="Lato" panose="020F0502020204030203" pitchFamily="34" charset="0"/>
              </a:rPr>
              <a:t>Delivery</a:t>
            </a:r>
            <a:endParaRPr lang="id-ID" sz="1200" b="1" dirty="0">
              <a:solidFill>
                <a:schemeClr val="accent4"/>
              </a:solidFill>
              <a:latin typeface="Lato" panose="020F0502020204030203" pitchFamily="34" charset="0"/>
            </a:endParaRPr>
          </a:p>
        </p:txBody>
      </p:sp>
      <p:sp>
        <p:nvSpPr>
          <p:cNvPr id="133" name="Freeform 132"/>
          <p:cNvSpPr/>
          <p:nvPr/>
        </p:nvSpPr>
        <p:spPr>
          <a:xfrm>
            <a:off x="4145092" y="5446781"/>
            <a:ext cx="4077772"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ctr" defTabSz="711200">
              <a:lnSpc>
                <a:spcPct val="70000"/>
              </a:lnSpc>
              <a:spcBef>
                <a:spcPct val="0"/>
              </a:spcBef>
              <a:spcAft>
                <a:spcPct val="35000"/>
              </a:spcAft>
            </a:pPr>
            <a:r>
              <a:rPr lang="id-ID" sz="1200" b="1" dirty="0" smtClean="0">
                <a:solidFill>
                  <a:schemeClr val="bg1">
                    <a:lumMod val="65000"/>
                  </a:schemeClr>
                </a:solidFill>
                <a:latin typeface="Lato" panose="020F0502020204030203" pitchFamily="34" charset="0"/>
              </a:rPr>
              <a:t>Atuk Abu</a:t>
            </a:r>
            <a:r>
              <a:rPr lang="id-ID" sz="1200" b="1" kern="1200" dirty="0" smtClean="0">
                <a:solidFill>
                  <a:schemeClr val="bg1">
                    <a:lumMod val="65000"/>
                  </a:schemeClr>
                </a:solidFill>
                <a:latin typeface="Lato" panose="020F0502020204030203" pitchFamily="34" charset="0"/>
              </a:rPr>
              <a:t>			        </a:t>
            </a:r>
            <a:r>
              <a:rPr lang="id-ID" sz="1200" b="1" dirty="0" smtClean="0">
                <a:solidFill>
                  <a:schemeClr val="accent5"/>
                </a:solidFill>
                <a:latin typeface="Lato" panose="020F0502020204030203" pitchFamily="34" charset="0"/>
              </a:rPr>
              <a:t>Kuli Angkut</a:t>
            </a:r>
            <a:endParaRPr lang="id-ID" sz="1200" b="1" kern="1200" dirty="0">
              <a:solidFill>
                <a:schemeClr val="accent5"/>
              </a:solidFill>
              <a:latin typeface="Lato" panose="020F0502020204030203" pitchFamily="34" charset="0"/>
            </a:endParaRPr>
          </a:p>
        </p:txBody>
      </p:sp>
    </p:spTree>
    <p:extLst>
      <p:ext uri="{BB962C8B-B14F-4D97-AF65-F5344CB8AC3E}">
        <p14:creationId xmlns:p14="http://schemas.microsoft.com/office/powerpoint/2010/main" val="3804240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par>
                                <p:cTn id="8" presetID="16" presetClass="entr" presetSubtype="37" fill="hold" nodeType="withEffect">
                                  <p:stCondLst>
                                    <p:cond delay="500"/>
                                  </p:stCondLst>
                                  <p:childTnLst>
                                    <p:set>
                                      <p:cBhvr>
                                        <p:cTn id="9" dur="1" fill="hold">
                                          <p:stCondLst>
                                            <p:cond delay="0"/>
                                          </p:stCondLst>
                                        </p:cTn>
                                        <p:tgtEl>
                                          <p:spTgt spid="80"/>
                                        </p:tgtEl>
                                        <p:attrNameLst>
                                          <p:attrName>style.visibility</p:attrName>
                                        </p:attrNameLst>
                                      </p:cBhvr>
                                      <p:to>
                                        <p:strVal val="visible"/>
                                      </p:to>
                                    </p:set>
                                    <p:animEffect transition="in" filter="barn(outVertical)">
                                      <p:cBhvr>
                                        <p:cTn id="10" dur="1000"/>
                                        <p:tgtEl>
                                          <p:spTgt spid="80"/>
                                        </p:tgtEl>
                                      </p:cBhvr>
                                    </p:animEffect>
                                  </p:childTnLst>
                                </p:cTn>
                              </p:par>
                              <p:par>
                                <p:cTn id="11" presetID="16" presetClass="entr" presetSubtype="37" fill="hold" nodeType="withEffect">
                                  <p:stCondLst>
                                    <p:cond delay="500"/>
                                  </p:stCondLst>
                                  <p:childTnLst>
                                    <p:set>
                                      <p:cBhvr>
                                        <p:cTn id="12" dur="1" fill="hold">
                                          <p:stCondLst>
                                            <p:cond delay="0"/>
                                          </p:stCondLst>
                                        </p:cTn>
                                        <p:tgtEl>
                                          <p:spTgt spid="83"/>
                                        </p:tgtEl>
                                        <p:attrNameLst>
                                          <p:attrName>style.visibility</p:attrName>
                                        </p:attrNameLst>
                                      </p:cBhvr>
                                      <p:to>
                                        <p:strVal val="visible"/>
                                      </p:to>
                                    </p:set>
                                    <p:animEffect transition="in" filter="barn(outVertical)">
                                      <p:cBhvr>
                                        <p:cTn id="13" dur="1000"/>
                                        <p:tgtEl>
                                          <p:spTgt spid="83"/>
                                        </p:tgtEl>
                                      </p:cBhvr>
                                    </p:animEffect>
                                  </p:childTnLst>
                                </p:cTn>
                              </p:par>
                              <p:par>
                                <p:cTn id="14" presetID="16" presetClass="entr" presetSubtype="37" fill="hold" nodeType="withEffect">
                                  <p:stCondLst>
                                    <p:cond delay="500"/>
                                  </p:stCondLst>
                                  <p:childTnLst>
                                    <p:set>
                                      <p:cBhvr>
                                        <p:cTn id="15" dur="1" fill="hold">
                                          <p:stCondLst>
                                            <p:cond delay="0"/>
                                          </p:stCondLst>
                                        </p:cTn>
                                        <p:tgtEl>
                                          <p:spTgt spid="86"/>
                                        </p:tgtEl>
                                        <p:attrNameLst>
                                          <p:attrName>style.visibility</p:attrName>
                                        </p:attrNameLst>
                                      </p:cBhvr>
                                      <p:to>
                                        <p:strVal val="visible"/>
                                      </p:to>
                                    </p:set>
                                    <p:animEffect transition="in" filter="barn(outVertical)">
                                      <p:cBhvr>
                                        <p:cTn id="16" dur="1000"/>
                                        <p:tgtEl>
                                          <p:spTgt spid="86"/>
                                        </p:tgtEl>
                                      </p:cBhvr>
                                    </p:animEffect>
                                  </p:childTnLst>
                                </p:cTn>
                              </p:par>
                              <p:par>
                                <p:cTn id="17" presetID="16" presetClass="entr" presetSubtype="37" fill="hold" nodeType="withEffect">
                                  <p:stCondLst>
                                    <p:cond delay="500"/>
                                  </p:stCondLst>
                                  <p:childTnLst>
                                    <p:set>
                                      <p:cBhvr>
                                        <p:cTn id="18" dur="1" fill="hold">
                                          <p:stCondLst>
                                            <p:cond delay="0"/>
                                          </p:stCondLst>
                                        </p:cTn>
                                        <p:tgtEl>
                                          <p:spTgt spid="89"/>
                                        </p:tgtEl>
                                        <p:attrNameLst>
                                          <p:attrName>style.visibility</p:attrName>
                                        </p:attrNameLst>
                                      </p:cBhvr>
                                      <p:to>
                                        <p:strVal val="visible"/>
                                      </p:to>
                                    </p:set>
                                    <p:animEffect transition="in" filter="barn(outVertical)">
                                      <p:cBhvr>
                                        <p:cTn id="19" dur="1000"/>
                                        <p:tgtEl>
                                          <p:spTgt spid="89"/>
                                        </p:tgtEl>
                                      </p:cBhvr>
                                    </p:animEffect>
                                  </p:childTnLst>
                                </p:cTn>
                              </p:par>
                              <p:par>
                                <p:cTn id="20" presetID="16" presetClass="entr" presetSubtype="37" fill="hold" nodeType="withEffect">
                                  <p:stCondLst>
                                    <p:cond delay="500"/>
                                  </p:stCondLst>
                                  <p:childTnLst>
                                    <p:set>
                                      <p:cBhvr>
                                        <p:cTn id="21" dur="1" fill="hold">
                                          <p:stCondLst>
                                            <p:cond delay="0"/>
                                          </p:stCondLst>
                                        </p:cTn>
                                        <p:tgtEl>
                                          <p:spTgt spid="92"/>
                                        </p:tgtEl>
                                        <p:attrNameLst>
                                          <p:attrName>style.visibility</p:attrName>
                                        </p:attrNameLst>
                                      </p:cBhvr>
                                      <p:to>
                                        <p:strVal val="visible"/>
                                      </p:to>
                                    </p:set>
                                    <p:animEffect transition="in" filter="barn(outVertical)">
                                      <p:cBhvr>
                                        <p:cTn id="22" dur="1000"/>
                                        <p:tgtEl>
                                          <p:spTgt spid="92"/>
                                        </p:tgtEl>
                                      </p:cBhvr>
                                    </p:animEffect>
                                  </p:childTnLst>
                                </p:cTn>
                              </p:par>
                              <p:par>
                                <p:cTn id="23" presetID="16" presetClass="entr" presetSubtype="37" fill="hold" nodeType="withEffect">
                                  <p:stCondLst>
                                    <p:cond delay="500"/>
                                  </p:stCondLst>
                                  <p:childTnLst>
                                    <p:set>
                                      <p:cBhvr>
                                        <p:cTn id="24" dur="1" fill="hold">
                                          <p:stCondLst>
                                            <p:cond delay="0"/>
                                          </p:stCondLst>
                                        </p:cTn>
                                        <p:tgtEl>
                                          <p:spTgt spid="95"/>
                                        </p:tgtEl>
                                        <p:attrNameLst>
                                          <p:attrName>style.visibility</p:attrName>
                                        </p:attrNameLst>
                                      </p:cBhvr>
                                      <p:to>
                                        <p:strVal val="visible"/>
                                      </p:to>
                                    </p:set>
                                    <p:animEffect transition="in" filter="barn(outVertical)">
                                      <p:cBhvr>
                                        <p:cTn id="25" dur="1000"/>
                                        <p:tgtEl>
                                          <p:spTgt spid="95"/>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102"/>
                                        </p:tgtEl>
                                        <p:attrNameLst>
                                          <p:attrName>style.visibility</p:attrName>
                                        </p:attrNameLst>
                                      </p:cBhvr>
                                      <p:to>
                                        <p:strVal val="visible"/>
                                      </p:to>
                                    </p:set>
                                    <p:animEffect transition="in" filter="wipe(up)">
                                      <p:cBhvr>
                                        <p:cTn id="29" dur="500"/>
                                        <p:tgtEl>
                                          <p:spTgt spid="102"/>
                                        </p:tgtEl>
                                      </p:cBhvr>
                                    </p:animEffect>
                                  </p:childTnLst>
                                </p:cTn>
                              </p:par>
                              <p:par>
                                <p:cTn id="30" presetID="16" presetClass="entr" presetSubtype="37" fill="hold" nodeType="withEffect">
                                  <p:stCondLst>
                                    <p:cond delay="500"/>
                                  </p:stCondLst>
                                  <p:childTnLst>
                                    <p:set>
                                      <p:cBhvr>
                                        <p:cTn id="31" dur="1" fill="hold">
                                          <p:stCondLst>
                                            <p:cond delay="0"/>
                                          </p:stCondLst>
                                        </p:cTn>
                                        <p:tgtEl>
                                          <p:spTgt spid="103"/>
                                        </p:tgtEl>
                                        <p:attrNameLst>
                                          <p:attrName>style.visibility</p:attrName>
                                        </p:attrNameLst>
                                      </p:cBhvr>
                                      <p:to>
                                        <p:strVal val="visible"/>
                                      </p:to>
                                    </p:set>
                                    <p:animEffect transition="in" filter="barn(outVertical)">
                                      <p:cBhvr>
                                        <p:cTn id="32" dur="1000"/>
                                        <p:tgtEl>
                                          <p:spTgt spid="103"/>
                                        </p:tgtEl>
                                      </p:cBhvr>
                                    </p:animEffect>
                                  </p:childTnLst>
                                </p:cTn>
                              </p:par>
                              <p:par>
                                <p:cTn id="33" presetID="16" presetClass="entr" presetSubtype="37" fill="hold" nodeType="withEffect">
                                  <p:stCondLst>
                                    <p:cond delay="500"/>
                                  </p:stCondLst>
                                  <p:childTnLst>
                                    <p:set>
                                      <p:cBhvr>
                                        <p:cTn id="34" dur="1" fill="hold">
                                          <p:stCondLst>
                                            <p:cond delay="0"/>
                                          </p:stCondLst>
                                        </p:cTn>
                                        <p:tgtEl>
                                          <p:spTgt spid="106"/>
                                        </p:tgtEl>
                                        <p:attrNameLst>
                                          <p:attrName>style.visibility</p:attrName>
                                        </p:attrNameLst>
                                      </p:cBhvr>
                                      <p:to>
                                        <p:strVal val="visible"/>
                                      </p:to>
                                    </p:set>
                                    <p:animEffect transition="in" filter="barn(outVertical)">
                                      <p:cBhvr>
                                        <p:cTn id="35" dur="1000"/>
                                        <p:tgtEl>
                                          <p:spTgt spid="106"/>
                                        </p:tgtEl>
                                      </p:cBhvr>
                                    </p:animEffect>
                                  </p:childTnLst>
                                </p:cTn>
                              </p:par>
                              <p:par>
                                <p:cTn id="36" presetID="16" presetClass="entr" presetSubtype="37" fill="hold" nodeType="withEffect">
                                  <p:stCondLst>
                                    <p:cond delay="500"/>
                                  </p:stCondLst>
                                  <p:childTnLst>
                                    <p:set>
                                      <p:cBhvr>
                                        <p:cTn id="37" dur="1" fill="hold">
                                          <p:stCondLst>
                                            <p:cond delay="0"/>
                                          </p:stCondLst>
                                        </p:cTn>
                                        <p:tgtEl>
                                          <p:spTgt spid="109"/>
                                        </p:tgtEl>
                                        <p:attrNameLst>
                                          <p:attrName>style.visibility</p:attrName>
                                        </p:attrNameLst>
                                      </p:cBhvr>
                                      <p:to>
                                        <p:strVal val="visible"/>
                                      </p:to>
                                    </p:set>
                                    <p:animEffect transition="in" filter="barn(outVertical)">
                                      <p:cBhvr>
                                        <p:cTn id="38" dur="1000"/>
                                        <p:tgtEl>
                                          <p:spTgt spid="109"/>
                                        </p:tgtEl>
                                      </p:cBhvr>
                                    </p:animEffect>
                                  </p:childTnLst>
                                </p:cTn>
                              </p:par>
                              <p:par>
                                <p:cTn id="39" presetID="16" presetClass="entr" presetSubtype="37" fill="hold" nodeType="withEffect">
                                  <p:stCondLst>
                                    <p:cond delay="500"/>
                                  </p:stCondLst>
                                  <p:childTnLst>
                                    <p:set>
                                      <p:cBhvr>
                                        <p:cTn id="40" dur="1" fill="hold">
                                          <p:stCondLst>
                                            <p:cond delay="0"/>
                                          </p:stCondLst>
                                        </p:cTn>
                                        <p:tgtEl>
                                          <p:spTgt spid="112"/>
                                        </p:tgtEl>
                                        <p:attrNameLst>
                                          <p:attrName>style.visibility</p:attrName>
                                        </p:attrNameLst>
                                      </p:cBhvr>
                                      <p:to>
                                        <p:strVal val="visible"/>
                                      </p:to>
                                    </p:set>
                                    <p:animEffect transition="in" filter="barn(outVertical)">
                                      <p:cBhvr>
                                        <p:cTn id="41" dur="1000"/>
                                        <p:tgtEl>
                                          <p:spTgt spid="112"/>
                                        </p:tgtEl>
                                      </p:cBhvr>
                                    </p:animEffect>
                                  </p:childTnLst>
                                </p:cTn>
                              </p:par>
                            </p:childTnLst>
                          </p:cTn>
                        </p:par>
                        <p:par>
                          <p:cTn id="42" fill="hold">
                            <p:stCondLst>
                              <p:cond delay="3000"/>
                            </p:stCondLst>
                            <p:childTnLst>
                              <p:par>
                                <p:cTn id="43" presetID="22" presetClass="entr" presetSubtype="1" fill="hold" nodeType="afterEffect">
                                  <p:stCondLst>
                                    <p:cond delay="0"/>
                                  </p:stCondLst>
                                  <p:childTnLst>
                                    <p:set>
                                      <p:cBhvr>
                                        <p:cTn id="44" dur="1" fill="hold">
                                          <p:stCondLst>
                                            <p:cond delay="0"/>
                                          </p:stCondLst>
                                        </p:cTn>
                                        <p:tgtEl>
                                          <p:spTgt spid="115"/>
                                        </p:tgtEl>
                                        <p:attrNameLst>
                                          <p:attrName>style.visibility</p:attrName>
                                        </p:attrNameLst>
                                      </p:cBhvr>
                                      <p:to>
                                        <p:strVal val="visible"/>
                                      </p:to>
                                    </p:set>
                                    <p:animEffect transition="in" filter="wipe(up)">
                                      <p:cBhvr>
                                        <p:cTn id="45" dur="500"/>
                                        <p:tgtEl>
                                          <p:spTgt spid="115"/>
                                        </p:tgtEl>
                                      </p:cBhvr>
                                    </p:animEffect>
                                  </p:childTnLst>
                                </p:cTn>
                              </p:par>
                              <p:par>
                                <p:cTn id="46" presetID="16" presetClass="entr" presetSubtype="37" fill="hold" nodeType="withEffect">
                                  <p:stCondLst>
                                    <p:cond delay="500"/>
                                  </p:stCondLst>
                                  <p:childTnLst>
                                    <p:set>
                                      <p:cBhvr>
                                        <p:cTn id="47" dur="1" fill="hold">
                                          <p:stCondLst>
                                            <p:cond delay="0"/>
                                          </p:stCondLst>
                                        </p:cTn>
                                        <p:tgtEl>
                                          <p:spTgt spid="120"/>
                                        </p:tgtEl>
                                        <p:attrNameLst>
                                          <p:attrName>style.visibility</p:attrName>
                                        </p:attrNameLst>
                                      </p:cBhvr>
                                      <p:to>
                                        <p:strVal val="visible"/>
                                      </p:to>
                                    </p:set>
                                    <p:animEffect transition="in" filter="barn(outVertical)">
                                      <p:cBhvr>
                                        <p:cTn id="48" dur="1000"/>
                                        <p:tgtEl>
                                          <p:spTgt spid="120"/>
                                        </p:tgtEl>
                                      </p:cBhvr>
                                    </p:animEffect>
                                  </p:childTnLst>
                                </p:cTn>
                              </p:par>
                              <p:par>
                                <p:cTn id="49" presetID="2" presetClass="entr" presetSubtype="1" fill="hold" grpId="0" nodeType="withEffect">
                                  <p:stCondLst>
                                    <p:cond delay="1500"/>
                                  </p:stCondLst>
                                  <p:childTnLst>
                                    <p:set>
                                      <p:cBhvr>
                                        <p:cTn id="50" dur="1" fill="hold">
                                          <p:stCondLst>
                                            <p:cond delay="0"/>
                                          </p:stCondLst>
                                        </p:cTn>
                                        <p:tgtEl>
                                          <p:spTgt spid="123"/>
                                        </p:tgtEl>
                                        <p:attrNameLst>
                                          <p:attrName>style.visibility</p:attrName>
                                        </p:attrNameLst>
                                      </p:cBhvr>
                                      <p:to>
                                        <p:strVal val="visible"/>
                                      </p:to>
                                    </p:set>
                                    <p:anim calcmode="lin" valueType="num">
                                      <p:cBhvr additive="base">
                                        <p:cTn id="51" dur="500" fill="hold"/>
                                        <p:tgtEl>
                                          <p:spTgt spid="123"/>
                                        </p:tgtEl>
                                        <p:attrNameLst>
                                          <p:attrName>ppt_x</p:attrName>
                                        </p:attrNameLst>
                                      </p:cBhvr>
                                      <p:tavLst>
                                        <p:tav tm="0">
                                          <p:val>
                                            <p:strVal val="#ppt_x"/>
                                          </p:val>
                                        </p:tav>
                                        <p:tav tm="100000">
                                          <p:val>
                                            <p:strVal val="#ppt_x"/>
                                          </p:val>
                                        </p:tav>
                                      </p:tavLst>
                                    </p:anim>
                                    <p:anim calcmode="lin" valueType="num">
                                      <p:cBhvr additive="base">
                                        <p:cTn id="52" dur="500" fill="hold"/>
                                        <p:tgtEl>
                                          <p:spTgt spid="123"/>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1500"/>
                                  </p:stCondLst>
                                  <p:childTnLst>
                                    <p:set>
                                      <p:cBhvr>
                                        <p:cTn id="54" dur="1" fill="hold">
                                          <p:stCondLst>
                                            <p:cond delay="0"/>
                                          </p:stCondLst>
                                        </p:cTn>
                                        <p:tgtEl>
                                          <p:spTgt spid="124"/>
                                        </p:tgtEl>
                                        <p:attrNameLst>
                                          <p:attrName>style.visibility</p:attrName>
                                        </p:attrNameLst>
                                      </p:cBhvr>
                                      <p:to>
                                        <p:strVal val="visible"/>
                                      </p:to>
                                    </p:set>
                                    <p:anim calcmode="lin" valueType="num">
                                      <p:cBhvr additive="base">
                                        <p:cTn id="55" dur="500" fill="hold"/>
                                        <p:tgtEl>
                                          <p:spTgt spid="124"/>
                                        </p:tgtEl>
                                        <p:attrNameLst>
                                          <p:attrName>ppt_x</p:attrName>
                                        </p:attrNameLst>
                                      </p:cBhvr>
                                      <p:tavLst>
                                        <p:tav tm="0">
                                          <p:val>
                                            <p:strVal val="#ppt_x"/>
                                          </p:val>
                                        </p:tav>
                                        <p:tav tm="100000">
                                          <p:val>
                                            <p:strVal val="#ppt_x"/>
                                          </p:val>
                                        </p:tav>
                                      </p:tavLst>
                                    </p:anim>
                                    <p:anim calcmode="lin" valueType="num">
                                      <p:cBhvr additive="base">
                                        <p:cTn id="56" dur="500" fill="hold"/>
                                        <p:tgtEl>
                                          <p:spTgt spid="124"/>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1500"/>
                                  </p:stCondLst>
                                  <p:childTnLst>
                                    <p:set>
                                      <p:cBhvr>
                                        <p:cTn id="58" dur="1" fill="hold">
                                          <p:stCondLst>
                                            <p:cond delay="0"/>
                                          </p:stCondLst>
                                        </p:cTn>
                                        <p:tgtEl>
                                          <p:spTgt spid="125"/>
                                        </p:tgtEl>
                                        <p:attrNameLst>
                                          <p:attrName>style.visibility</p:attrName>
                                        </p:attrNameLst>
                                      </p:cBhvr>
                                      <p:to>
                                        <p:strVal val="visible"/>
                                      </p:to>
                                    </p:set>
                                    <p:anim calcmode="lin" valueType="num">
                                      <p:cBhvr additive="base">
                                        <p:cTn id="59" dur="500" fill="hold"/>
                                        <p:tgtEl>
                                          <p:spTgt spid="125"/>
                                        </p:tgtEl>
                                        <p:attrNameLst>
                                          <p:attrName>ppt_x</p:attrName>
                                        </p:attrNameLst>
                                      </p:cBhvr>
                                      <p:tavLst>
                                        <p:tav tm="0">
                                          <p:val>
                                            <p:strVal val="#ppt_x"/>
                                          </p:val>
                                        </p:tav>
                                        <p:tav tm="100000">
                                          <p:val>
                                            <p:strVal val="#ppt_x"/>
                                          </p:val>
                                        </p:tav>
                                      </p:tavLst>
                                    </p:anim>
                                    <p:anim calcmode="lin" valueType="num">
                                      <p:cBhvr additive="base">
                                        <p:cTn id="60" dur="500" fill="hold"/>
                                        <p:tgtEl>
                                          <p:spTgt spid="12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1500"/>
                                  </p:stCondLst>
                                  <p:childTnLst>
                                    <p:set>
                                      <p:cBhvr>
                                        <p:cTn id="62" dur="1" fill="hold">
                                          <p:stCondLst>
                                            <p:cond delay="0"/>
                                          </p:stCondLst>
                                        </p:cTn>
                                        <p:tgtEl>
                                          <p:spTgt spid="126"/>
                                        </p:tgtEl>
                                        <p:attrNameLst>
                                          <p:attrName>style.visibility</p:attrName>
                                        </p:attrNameLst>
                                      </p:cBhvr>
                                      <p:to>
                                        <p:strVal val="visible"/>
                                      </p:to>
                                    </p:set>
                                    <p:anim calcmode="lin" valueType="num">
                                      <p:cBhvr additive="base">
                                        <p:cTn id="63" dur="500" fill="hold"/>
                                        <p:tgtEl>
                                          <p:spTgt spid="126"/>
                                        </p:tgtEl>
                                        <p:attrNameLst>
                                          <p:attrName>ppt_x</p:attrName>
                                        </p:attrNameLst>
                                      </p:cBhvr>
                                      <p:tavLst>
                                        <p:tav tm="0">
                                          <p:val>
                                            <p:strVal val="#ppt_x"/>
                                          </p:val>
                                        </p:tav>
                                        <p:tav tm="100000">
                                          <p:val>
                                            <p:strVal val="#ppt_x"/>
                                          </p:val>
                                        </p:tav>
                                      </p:tavLst>
                                    </p:anim>
                                    <p:anim calcmode="lin" valueType="num">
                                      <p:cBhvr additive="base">
                                        <p:cTn id="64" dur="500" fill="hold"/>
                                        <p:tgtEl>
                                          <p:spTgt spid="12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1500"/>
                                  </p:stCondLst>
                                  <p:childTnLst>
                                    <p:set>
                                      <p:cBhvr>
                                        <p:cTn id="66" dur="1" fill="hold">
                                          <p:stCondLst>
                                            <p:cond delay="0"/>
                                          </p:stCondLst>
                                        </p:cTn>
                                        <p:tgtEl>
                                          <p:spTgt spid="127"/>
                                        </p:tgtEl>
                                        <p:attrNameLst>
                                          <p:attrName>style.visibility</p:attrName>
                                        </p:attrNameLst>
                                      </p:cBhvr>
                                      <p:to>
                                        <p:strVal val="visible"/>
                                      </p:to>
                                    </p:set>
                                    <p:anim calcmode="lin" valueType="num">
                                      <p:cBhvr additive="base">
                                        <p:cTn id="67" dur="500" fill="hold"/>
                                        <p:tgtEl>
                                          <p:spTgt spid="127"/>
                                        </p:tgtEl>
                                        <p:attrNameLst>
                                          <p:attrName>ppt_x</p:attrName>
                                        </p:attrNameLst>
                                      </p:cBhvr>
                                      <p:tavLst>
                                        <p:tav tm="0">
                                          <p:val>
                                            <p:strVal val="#ppt_x"/>
                                          </p:val>
                                        </p:tav>
                                        <p:tav tm="100000">
                                          <p:val>
                                            <p:strVal val="#ppt_x"/>
                                          </p:val>
                                        </p:tav>
                                      </p:tavLst>
                                    </p:anim>
                                    <p:anim calcmode="lin" valueType="num">
                                      <p:cBhvr additive="base">
                                        <p:cTn id="68" dur="500" fill="hold"/>
                                        <p:tgtEl>
                                          <p:spTgt spid="127"/>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1500"/>
                                  </p:stCondLst>
                                  <p:childTnLst>
                                    <p:set>
                                      <p:cBhvr>
                                        <p:cTn id="70" dur="1" fill="hold">
                                          <p:stCondLst>
                                            <p:cond delay="0"/>
                                          </p:stCondLst>
                                        </p:cTn>
                                        <p:tgtEl>
                                          <p:spTgt spid="128"/>
                                        </p:tgtEl>
                                        <p:attrNameLst>
                                          <p:attrName>style.visibility</p:attrName>
                                        </p:attrNameLst>
                                      </p:cBhvr>
                                      <p:to>
                                        <p:strVal val="visible"/>
                                      </p:to>
                                    </p:set>
                                    <p:anim calcmode="lin" valueType="num">
                                      <p:cBhvr additive="base">
                                        <p:cTn id="71" dur="500" fill="hold"/>
                                        <p:tgtEl>
                                          <p:spTgt spid="128"/>
                                        </p:tgtEl>
                                        <p:attrNameLst>
                                          <p:attrName>ppt_x</p:attrName>
                                        </p:attrNameLst>
                                      </p:cBhvr>
                                      <p:tavLst>
                                        <p:tav tm="0">
                                          <p:val>
                                            <p:strVal val="#ppt_x"/>
                                          </p:val>
                                        </p:tav>
                                        <p:tav tm="100000">
                                          <p:val>
                                            <p:strVal val="#ppt_x"/>
                                          </p:val>
                                        </p:tav>
                                      </p:tavLst>
                                    </p:anim>
                                    <p:anim calcmode="lin" valueType="num">
                                      <p:cBhvr additive="base">
                                        <p:cTn id="72" dur="500" fill="hold"/>
                                        <p:tgtEl>
                                          <p:spTgt spid="128"/>
                                        </p:tgtEl>
                                        <p:attrNameLst>
                                          <p:attrName>ppt_y</p:attrName>
                                        </p:attrNameLst>
                                      </p:cBhvr>
                                      <p:tavLst>
                                        <p:tav tm="0">
                                          <p:val>
                                            <p:strVal val="0-#ppt_h/2"/>
                                          </p:val>
                                        </p:tav>
                                        <p:tav tm="100000">
                                          <p:val>
                                            <p:strVal val="#ppt_y"/>
                                          </p:val>
                                        </p:tav>
                                      </p:tavLst>
                                    </p:anim>
                                  </p:childTnLst>
                                </p:cTn>
                              </p:par>
                              <p:par>
                                <p:cTn id="73" presetID="2" presetClass="entr" presetSubtype="1" fill="hold" grpId="0" nodeType="withEffect">
                                  <p:stCondLst>
                                    <p:cond delay="1500"/>
                                  </p:stCondLst>
                                  <p:childTnLst>
                                    <p:set>
                                      <p:cBhvr>
                                        <p:cTn id="74" dur="1" fill="hold">
                                          <p:stCondLst>
                                            <p:cond delay="0"/>
                                          </p:stCondLst>
                                        </p:cTn>
                                        <p:tgtEl>
                                          <p:spTgt spid="129"/>
                                        </p:tgtEl>
                                        <p:attrNameLst>
                                          <p:attrName>style.visibility</p:attrName>
                                        </p:attrNameLst>
                                      </p:cBhvr>
                                      <p:to>
                                        <p:strVal val="visible"/>
                                      </p:to>
                                    </p:set>
                                    <p:anim calcmode="lin" valueType="num">
                                      <p:cBhvr additive="base">
                                        <p:cTn id="75" dur="500" fill="hold"/>
                                        <p:tgtEl>
                                          <p:spTgt spid="129"/>
                                        </p:tgtEl>
                                        <p:attrNameLst>
                                          <p:attrName>ppt_x</p:attrName>
                                        </p:attrNameLst>
                                      </p:cBhvr>
                                      <p:tavLst>
                                        <p:tav tm="0">
                                          <p:val>
                                            <p:strVal val="#ppt_x"/>
                                          </p:val>
                                        </p:tav>
                                        <p:tav tm="100000">
                                          <p:val>
                                            <p:strVal val="#ppt_x"/>
                                          </p:val>
                                        </p:tav>
                                      </p:tavLst>
                                    </p:anim>
                                    <p:anim calcmode="lin" valueType="num">
                                      <p:cBhvr additive="base">
                                        <p:cTn id="76" dur="500" fill="hold"/>
                                        <p:tgtEl>
                                          <p:spTgt spid="129"/>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1500"/>
                                  </p:stCondLst>
                                  <p:childTnLst>
                                    <p:set>
                                      <p:cBhvr>
                                        <p:cTn id="78" dur="1" fill="hold">
                                          <p:stCondLst>
                                            <p:cond delay="0"/>
                                          </p:stCondLst>
                                        </p:cTn>
                                        <p:tgtEl>
                                          <p:spTgt spid="130"/>
                                        </p:tgtEl>
                                        <p:attrNameLst>
                                          <p:attrName>style.visibility</p:attrName>
                                        </p:attrNameLst>
                                      </p:cBhvr>
                                      <p:to>
                                        <p:strVal val="visible"/>
                                      </p:to>
                                    </p:set>
                                    <p:anim calcmode="lin" valueType="num">
                                      <p:cBhvr additive="base">
                                        <p:cTn id="79" dur="500" fill="hold"/>
                                        <p:tgtEl>
                                          <p:spTgt spid="130"/>
                                        </p:tgtEl>
                                        <p:attrNameLst>
                                          <p:attrName>ppt_x</p:attrName>
                                        </p:attrNameLst>
                                      </p:cBhvr>
                                      <p:tavLst>
                                        <p:tav tm="0">
                                          <p:val>
                                            <p:strVal val="#ppt_x"/>
                                          </p:val>
                                        </p:tav>
                                        <p:tav tm="100000">
                                          <p:val>
                                            <p:strVal val="#ppt_x"/>
                                          </p:val>
                                        </p:tav>
                                      </p:tavLst>
                                    </p:anim>
                                    <p:anim calcmode="lin" valueType="num">
                                      <p:cBhvr additive="base">
                                        <p:cTn id="80" dur="500" fill="hold"/>
                                        <p:tgtEl>
                                          <p:spTgt spid="130"/>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1500"/>
                                  </p:stCondLst>
                                  <p:childTnLst>
                                    <p:set>
                                      <p:cBhvr>
                                        <p:cTn id="82" dur="1" fill="hold">
                                          <p:stCondLst>
                                            <p:cond delay="0"/>
                                          </p:stCondLst>
                                        </p:cTn>
                                        <p:tgtEl>
                                          <p:spTgt spid="131"/>
                                        </p:tgtEl>
                                        <p:attrNameLst>
                                          <p:attrName>style.visibility</p:attrName>
                                        </p:attrNameLst>
                                      </p:cBhvr>
                                      <p:to>
                                        <p:strVal val="visible"/>
                                      </p:to>
                                    </p:set>
                                    <p:anim calcmode="lin" valueType="num">
                                      <p:cBhvr additive="base">
                                        <p:cTn id="83" dur="500" fill="hold"/>
                                        <p:tgtEl>
                                          <p:spTgt spid="131"/>
                                        </p:tgtEl>
                                        <p:attrNameLst>
                                          <p:attrName>ppt_x</p:attrName>
                                        </p:attrNameLst>
                                      </p:cBhvr>
                                      <p:tavLst>
                                        <p:tav tm="0">
                                          <p:val>
                                            <p:strVal val="#ppt_x"/>
                                          </p:val>
                                        </p:tav>
                                        <p:tav tm="100000">
                                          <p:val>
                                            <p:strVal val="#ppt_x"/>
                                          </p:val>
                                        </p:tav>
                                      </p:tavLst>
                                    </p:anim>
                                    <p:anim calcmode="lin" valueType="num">
                                      <p:cBhvr additive="base">
                                        <p:cTn id="84" dur="500" fill="hold"/>
                                        <p:tgtEl>
                                          <p:spTgt spid="131"/>
                                        </p:tgtEl>
                                        <p:attrNameLst>
                                          <p:attrName>ppt_y</p:attrName>
                                        </p:attrNameLst>
                                      </p:cBhvr>
                                      <p:tavLst>
                                        <p:tav tm="0">
                                          <p:val>
                                            <p:strVal val="0-#ppt_h/2"/>
                                          </p:val>
                                        </p:tav>
                                        <p:tav tm="100000">
                                          <p:val>
                                            <p:strVal val="#ppt_y"/>
                                          </p:val>
                                        </p:tav>
                                      </p:tavLst>
                                    </p:anim>
                                  </p:childTnLst>
                                </p:cTn>
                              </p:par>
                              <p:par>
                                <p:cTn id="85" presetID="2" presetClass="entr" presetSubtype="1" fill="hold" grpId="0" nodeType="withEffect">
                                  <p:stCondLst>
                                    <p:cond delay="1500"/>
                                  </p:stCondLst>
                                  <p:childTnLst>
                                    <p:set>
                                      <p:cBhvr>
                                        <p:cTn id="86" dur="1" fill="hold">
                                          <p:stCondLst>
                                            <p:cond delay="0"/>
                                          </p:stCondLst>
                                        </p:cTn>
                                        <p:tgtEl>
                                          <p:spTgt spid="132"/>
                                        </p:tgtEl>
                                        <p:attrNameLst>
                                          <p:attrName>style.visibility</p:attrName>
                                        </p:attrNameLst>
                                      </p:cBhvr>
                                      <p:to>
                                        <p:strVal val="visible"/>
                                      </p:to>
                                    </p:set>
                                    <p:anim calcmode="lin" valueType="num">
                                      <p:cBhvr additive="base">
                                        <p:cTn id="87" dur="500" fill="hold"/>
                                        <p:tgtEl>
                                          <p:spTgt spid="132"/>
                                        </p:tgtEl>
                                        <p:attrNameLst>
                                          <p:attrName>ppt_x</p:attrName>
                                        </p:attrNameLst>
                                      </p:cBhvr>
                                      <p:tavLst>
                                        <p:tav tm="0">
                                          <p:val>
                                            <p:strVal val="#ppt_x"/>
                                          </p:val>
                                        </p:tav>
                                        <p:tav tm="100000">
                                          <p:val>
                                            <p:strVal val="#ppt_x"/>
                                          </p:val>
                                        </p:tav>
                                      </p:tavLst>
                                    </p:anim>
                                    <p:anim calcmode="lin" valueType="num">
                                      <p:cBhvr additive="base">
                                        <p:cTn id="88" dur="500" fill="hold"/>
                                        <p:tgtEl>
                                          <p:spTgt spid="132"/>
                                        </p:tgtEl>
                                        <p:attrNameLst>
                                          <p:attrName>ppt_y</p:attrName>
                                        </p:attrNameLst>
                                      </p:cBhvr>
                                      <p:tavLst>
                                        <p:tav tm="0">
                                          <p:val>
                                            <p:strVal val="0-#ppt_h/2"/>
                                          </p:val>
                                        </p:tav>
                                        <p:tav tm="100000">
                                          <p:val>
                                            <p:strVal val="#ppt_y"/>
                                          </p:val>
                                        </p:tav>
                                      </p:tavLst>
                                    </p:anim>
                                  </p:childTnLst>
                                </p:cTn>
                              </p:par>
                              <p:par>
                                <p:cTn id="89" presetID="2" presetClass="entr" presetSubtype="1" fill="hold" grpId="0" nodeType="withEffect">
                                  <p:stCondLst>
                                    <p:cond delay="1500"/>
                                  </p:stCondLst>
                                  <p:childTnLst>
                                    <p:set>
                                      <p:cBhvr>
                                        <p:cTn id="90" dur="1" fill="hold">
                                          <p:stCondLst>
                                            <p:cond delay="0"/>
                                          </p:stCondLst>
                                        </p:cTn>
                                        <p:tgtEl>
                                          <p:spTgt spid="133"/>
                                        </p:tgtEl>
                                        <p:attrNameLst>
                                          <p:attrName>style.visibility</p:attrName>
                                        </p:attrNameLst>
                                      </p:cBhvr>
                                      <p:to>
                                        <p:strVal val="visible"/>
                                      </p:to>
                                    </p:set>
                                    <p:anim calcmode="lin" valueType="num">
                                      <p:cBhvr additive="base">
                                        <p:cTn id="91" dur="500" fill="hold"/>
                                        <p:tgtEl>
                                          <p:spTgt spid="133"/>
                                        </p:tgtEl>
                                        <p:attrNameLst>
                                          <p:attrName>ppt_x</p:attrName>
                                        </p:attrNameLst>
                                      </p:cBhvr>
                                      <p:tavLst>
                                        <p:tav tm="0">
                                          <p:val>
                                            <p:strVal val="#ppt_x"/>
                                          </p:val>
                                        </p:tav>
                                        <p:tav tm="100000">
                                          <p:val>
                                            <p:strVal val="#ppt_x"/>
                                          </p:val>
                                        </p:tav>
                                      </p:tavLst>
                                    </p:anim>
                                    <p:anim calcmode="lin" valueType="num">
                                      <p:cBhvr additive="base">
                                        <p:cTn id="92" dur="500" fill="hold"/>
                                        <p:tgtEl>
                                          <p:spTgt spid="13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P spid="124" grpId="0"/>
      <p:bldP spid="125" grpId="0"/>
      <p:bldP spid="126" grpId="0"/>
      <p:bldP spid="127" grpId="0"/>
      <p:bldP spid="128" grpId="0"/>
      <p:bldP spid="129" grpId="0"/>
      <p:bldP spid="130" grpId="0"/>
      <p:bldP spid="131" grpId="0"/>
      <p:bldP spid="132" grpId="0"/>
      <p:bldP spid="13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rot="16200000">
            <a:off x="4981281" y="-324583"/>
            <a:ext cx="2229438" cy="12192000"/>
          </a:xfrm>
          <a:prstGeom prst="rect">
            <a:avLst/>
          </a:prstGeom>
          <a:pattFill prst="pct5">
            <a:fgClr>
              <a:schemeClr val="tx2">
                <a:lumMod val="75000"/>
              </a:schemeClr>
            </a:fgClr>
            <a:bgClr>
              <a:schemeClr val="tx2">
                <a:lumMod val="5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 name="Group 20"/>
          <p:cNvGrpSpPr/>
          <p:nvPr/>
        </p:nvGrpSpPr>
        <p:grpSpPr>
          <a:xfrm>
            <a:off x="4842118" y="6426000"/>
            <a:ext cx="2481943" cy="432000"/>
            <a:chOff x="4842118" y="6426000"/>
            <a:chExt cx="2481943" cy="432000"/>
          </a:xfrm>
        </p:grpSpPr>
        <p:sp>
          <p:nvSpPr>
            <p:cNvPr id="22" name="TextBox 21"/>
            <p:cNvSpPr txBox="1"/>
            <p:nvPr userDrawn="1"/>
          </p:nvSpPr>
          <p:spPr>
            <a:xfrm>
              <a:off x="4842118" y="6452235"/>
              <a:ext cx="2481943" cy="369332"/>
            </a:xfrm>
            <a:prstGeom prst="rect">
              <a:avLst/>
            </a:prstGeom>
            <a:noFill/>
            <a:ln>
              <a:noFill/>
            </a:ln>
          </p:spPr>
          <p:txBody>
            <a:bodyPr wrap="square" rtlCol="0">
              <a:spAutoFit/>
            </a:bodyPr>
            <a:lstStyle/>
            <a:p>
              <a:pPr algn="ctr"/>
              <a:r>
                <a:rPr lang="id-ID" sz="1800" dirty="0" smtClean="0">
                  <a:solidFill>
                    <a:schemeClr val="bg1">
                      <a:lumMod val="50000"/>
                    </a:schemeClr>
                  </a:solidFill>
                  <a:latin typeface="Lato" panose="020F0502020204030203" pitchFamily="34" charset="0"/>
                  <a:cs typeface="Arial" panose="020B0604020202020204" pitchFamily="34" charset="0"/>
                </a:rPr>
                <a:t>&lt;           &gt;</a:t>
              </a:r>
              <a:endParaRPr lang="id-ID" sz="2000" dirty="0">
                <a:solidFill>
                  <a:schemeClr val="bg1">
                    <a:lumMod val="50000"/>
                  </a:schemeClr>
                </a:solidFill>
                <a:latin typeface="Lato" panose="020F0502020204030203" pitchFamily="34" charset="0"/>
                <a:cs typeface="Arial" panose="020B0604020202020204" pitchFamily="34" charset="0"/>
              </a:endParaRPr>
            </a:p>
          </p:txBody>
        </p:sp>
        <p:grpSp>
          <p:nvGrpSpPr>
            <p:cNvPr id="23" name="Group 22"/>
            <p:cNvGrpSpPr/>
            <p:nvPr userDrawn="1"/>
          </p:nvGrpSpPr>
          <p:grpSpPr>
            <a:xfrm>
              <a:off x="5867089" y="6426000"/>
              <a:ext cx="432000" cy="432000"/>
              <a:chOff x="5917425" y="3588629"/>
              <a:chExt cx="360000" cy="360000"/>
            </a:xfrm>
          </p:grpSpPr>
          <p:sp>
            <p:nvSpPr>
              <p:cNvPr id="24" name="Oval 23"/>
              <p:cNvSpPr/>
              <p:nvPr userDrawn="1"/>
            </p:nvSpPr>
            <p:spPr>
              <a:xfrm>
                <a:off x="5917425" y="3588629"/>
                <a:ext cx="360000" cy="360000"/>
              </a:xfrm>
              <a:prstGeom prst="ellipse">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userDrawn="1"/>
            </p:nvSpPr>
            <p:spPr>
              <a:xfrm>
                <a:off x="5952616" y="3622579"/>
                <a:ext cx="291600" cy="292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5" name="Rectangle 4"/>
          <p:cNvSpPr/>
          <p:nvPr/>
        </p:nvSpPr>
        <p:spPr>
          <a:xfrm>
            <a:off x="4042252" y="2021382"/>
            <a:ext cx="4125845" cy="2635316"/>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8142159" y="2021381"/>
            <a:ext cx="4058336" cy="2635316"/>
          </a:xfrm>
          <a:prstGeom prst="rect">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ectangle 10"/>
          <p:cNvSpPr/>
          <p:nvPr/>
        </p:nvSpPr>
        <p:spPr>
          <a:xfrm>
            <a:off x="1" y="2021381"/>
            <a:ext cx="4058336" cy="2635316"/>
          </a:xfrm>
          <a:prstGeom prst="rect">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The Company</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2" name="Freeform 14"/>
          <p:cNvSpPr>
            <a:spLocks noEditPoints="1"/>
          </p:cNvSpPr>
          <p:nvPr/>
        </p:nvSpPr>
        <p:spPr bwMode="auto">
          <a:xfrm>
            <a:off x="5756324" y="2417373"/>
            <a:ext cx="679353" cy="679353"/>
          </a:xfrm>
          <a:custGeom>
            <a:avLst/>
            <a:gdLst>
              <a:gd name="T0" fmla="*/ 0 w 1232"/>
              <a:gd name="T1" fmla="*/ 616 h 1232"/>
              <a:gd name="T2" fmla="*/ 1232 w 1232"/>
              <a:gd name="T3" fmla="*/ 616 h 1232"/>
              <a:gd name="T4" fmla="*/ 1152 w 1232"/>
              <a:gd name="T5" fmla="*/ 596 h 1232"/>
              <a:gd name="T6" fmla="*/ 868 w 1232"/>
              <a:gd name="T7" fmla="*/ 347 h 1232"/>
              <a:gd name="T8" fmla="*/ 1152 w 1232"/>
              <a:gd name="T9" fmla="*/ 596 h 1232"/>
              <a:gd name="T10" fmla="*/ 432 w 1232"/>
              <a:gd name="T11" fmla="*/ 942 h 1232"/>
              <a:gd name="T12" fmla="*/ 596 w 1232"/>
              <a:gd name="T13" fmla="*/ 1152 h 1232"/>
              <a:gd name="T14" fmla="*/ 638 w 1232"/>
              <a:gd name="T15" fmla="*/ 81 h 1232"/>
              <a:gd name="T16" fmla="*/ 636 w 1232"/>
              <a:gd name="T17" fmla="*/ 357 h 1232"/>
              <a:gd name="T18" fmla="*/ 638 w 1232"/>
              <a:gd name="T19" fmla="*/ 81 h 1232"/>
              <a:gd name="T20" fmla="*/ 989 w 1232"/>
              <a:gd name="T21" fmla="*/ 231 h 1232"/>
              <a:gd name="T22" fmla="*/ 704 w 1232"/>
              <a:gd name="T23" fmla="*/ 87 h 1232"/>
              <a:gd name="T24" fmla="*/ 596 w 1232"/>
              <a:gd name="T25" fmla="*/ 357 h 1232"/>
              <a:gd name="T26" fmla="*/ 594 w 1232"/>
              <a:gd name="T27" fmla="*/ 81 h 1232"/>
              <a:gd name="T28" fmla="*/ 379 w 1232"/>
              <a:gd name="T29" fmla="*/ 310 h 1232"/>
              <a:gd name="T30" fmla="*/ 528 w 1232"/>
              <a:gd name="T31" fmla="*/ 87 h 1232"/>
              <a:gd name="T32" fmla="*/ 402 w 1232"/>
              <a:gd name="T33" fmla="*/ 361 h 1232"/>
              <a:gd name="T34" fmla="*/ 596 w 1232"/>
              <a:gd name="T35" fmla="*/ 596 h 1232"/>
              <a:gd name="T36" fmla="*/ 402 w 1232"/>
              <a:gd name="T37" fmla="*/ 361 h 1232"/>
              <a:gd name="T38" fmla="*/ 596 w 1232"/>
              <a:gd name="T39" fmla="*/ 875 h 1232"/>
              <a:gd name="T40" fmla="*/ 359 w 1232"/>
              <a:gd name="T41" fmla="*/ 636 h 1232"/>
              <a:gd name="T42" fmla="*/ 528 w 1232"/>
              <a:gd name="T43" fmla="*/ 1145 h 1232"/>
              <a:gd name="T44" fmla="*/ 394 w 1232"/>
              <a:gd name="T45" fmla="*/ 956 h 1232"/>
              <a:gd name="T46" fmla="*/ 636 w 1232"/>
              <a:gd name="T47" fmla="*/ 1152 h 1232"/>
              <a:gd name="T48" fmla="*/ 800 w 1232"/>
              <a:gd name="T49" fmla="*/ 942 h 1232"/>
              <a:gd name="T50" fmla="*/ 636 w 1232"/>
              <a:gd name="T51" fmla="*/ 1152 h 1232"/>
              <a:gd name="T52" fmla="*/ 964 w 1232"/>
              <a:gd name="T53" fmla="*/ 1023 h 1232"/>
              <a:gd name="T54" fmla="*/ 838 w 1232"/>
              <a:gd name="T55" fmla="*/ 956 h 1232"/>
              <a:gd name="T56" fmla="*/ 636 w 1232"/>
              <a:gd name="T57" fmla="*/ 875 h 1232"/>
              <a:gd name="T58" fmla="*/ 873 w 1232"/>
              <a:gd name="T59" fmla="*/ 636 h 1232"/>
              <a:gd name="T60" fmla="*/ 636 w 1232"/>
              <a:gd name="T61" fmla="*/ 596 h 1232"/>
              <a:gd name="T62" fmla="*/ 830 w 1232"/>
              <a:gd name="T63" fmla="*/ 361 h 1232"/>
              <a:gd name="T64" fmla="*/ 636 w 1232"/>
              <a:gd name="T65" fmla="*/ 596 h 1232"/>
              <a:gd name="T66" fmla="*/ 364 w 1232"/>
              <a:gd name="T67" fmla="*/ 347 h 1232"/>
              <a:gd name="T68" fmla="*/ 80 w 1232"/>
              <a:gd name="T69" fmla="*/ 596 h 1232"/>
              <a:gd name="T70" fmla="*/ 80 w 1232"/>
              <a:gd name="T71" fmla="*/ 636 h 1232"/>
              <a:gd name="T72" fmla="*/ 379 w 1232"/>
              <a:gd name="T73" fmla="*/ 920 h 1232"/>
              <a:gd name="T74" fmla="*/ 80 w 1232"/>
              <a:gd name="T75" fmla="*/ 636 h 1232"/>
              <a:gd name="T76" fmla="*/ 853 w 1232"/>
              <a:gd name="T77" fmla="*/ 920 h 1232"/>
              <a:gd name="T78" fmla="*/ 1152 w 1232"/>
              <a:gd name="T79" fmla="*/ 636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2" h="1232">
                <a:moveTo>
                  <a:pt x="616" y="0"/>
                </a:moveTo>
                <a:cubicBezTo>
                  <a:pt x="276" y="0"/>
                  <a:pt x="0" y="276"/>
                  <a:pt x="0" y="616"/>
                </a:cubicBezTo>
                <a:cubicBezTo>
                  <a:pt x="0" y="956"/>
                  <a:pt x="276" y="1232"/>
                  <a:pt x="616" y="1232"/>
                </a:cubicBezTo>
                <a:cubicBezTo>
                  <a:pt x="956" y="1232"/>
                  <a:pt x="1232" y="956"/>
                  <a:pt x="1232" y="616"/>
                </a:cubicBezTo>
                <a:cubicBezTo>
                  <a:pt x="1232" y="276"/>
                  <a:pt x="956" y="0"/>
                  <a:pt x="616" y="0"/>
                </a:cubicBezTo>
                <a:close/>
                <a:moveTo>
                  <a:pt x="1152" y="596"/>
                </a:moveTo>
                <a:cubicBezTo>
                  <a:pt x="913" y="596"/>
                  <a:pt x="913" y="596"/>
                  <a:pt x="913" y="596"/>
                </a:cubicBezTo>
                <a:cubicBezTo>
                  <a:pt x="911" y="508"/>
                  <a:pt x="895" y="424"/>
                  <a:pt x="868" y="347"/>
                </a:cubicBezTo>
                <a:cubicBezTo>
                  <a:pt x="921" y="325"/>
                  <a:pt x="971" y="295"/>
                  <a:pt x="1016" y="260"/>
                </a:cubicBezTo>
                <a:cubicBezTo>
                  <a:pt x="1096" y="350"/>
                  <a:pt x="1147" y="467"/>
                  <a:pt x="1152" y="596"/>
                </a:cubicBezTo>
                <a:close/>
                <a:moveTo>
                  <a:pt x="594" y="1151"/>
                </a:moveTo>
                <a:cubicBezTo>
                  <a:pt x="528" y="1096"/>
                  <a:pt x="473" y="1025"/>
                  <a:pt x="432" y="942"/>
                </a:cubicBezTo>
                <a:cubicBezTo>
                  <a:pt x="484" y="926"/>
                  <a:pt x="539" y="917"/>
                  <a:pt x="596" y="915"/>
                </a:cubicBezTo>
                <a:cubicBezTo>
                  <a:pt x="596" y="1152"/>
                  <a:pt x="596" y="1152"/>
                  <a:pt x="596" y="1152"/>
                </a:cubicBezTo>
                <a:cubicBezTo>
                  <a:pt x="595" y="1151"/>
                  <a:pt x="595" y="1151"/>
                  <a:pt x="594" y="1151"/>
                </a:cubicBezTo>
                <a:close/>
                <a:moveTo>
                  <a:pt x="638" y="81"/>
                </a:moveTo>
                <a:cubicBezTo>
                  <a:pt x="713" y="143"/>
                  <a:pt x="774" y="227"/>
                  <a:pt x="815" y="324"/>
                </a:cubicBezTo>
                <a:cubicBezTo>
                  <a:pt x="759" y="343"/>
                  <a:pt x="699" y="355"/>
                  <a:pt x="636" y="357"/>
                </a:cubicBezTo>
                <a:cubicBezTo>
                  <a:pt x="636" y="80"/>
                  <a:pt x="636" y="80"/>
                  <a:pt x="636" y="80"/>
                </a:cubicBezTo>
                <a:cubicBezTo>
                  <a:pt x="637" y="81"/>
                  <a:pt x="637" y="81"/>
                  <a:pt x="638" y="81"/>
                </a:cubicBezTo>
                <a:close/>
                <a:moveTo>
                  <a:pt x="704" y="87"/>
                </a:moveTo>
                <a:cubicBezTo>
                  <a:pt x="814" y="106"/>
                  <a:pt x="912" y="157"/>
                  <a:pt x="989" y="231"/>
                </a:cubicBezTo>
                <a:cubicBezTo>
                  <a:pt x="947" y="263"/>
                  <a:pt x="902" y="290"/>
                  <a:pt x="853" y="310"/>
                </a:cubicBezTo>
                <a:cubicBezTo>
                  <a:pt x="816" y="225"/>
                  <a:pt x="766" y="149"/>
                  <a:pt x="704" y="87"/>
                </a:cubicBezTo>
                <a:close/>
                <a:moveTo>
                  <a:pt x="596" y="80"/>
                </a:moveTo>
                <a:cubicBezTo>
                  <a:pt x="596" y="357"/>
                  <a:pt x="596" y="357"/>
                  <a:pt x="596" y="357"/>
                </a:cubicBezTo>
                <a:cubicBezTo>
                  <a:pt x="533" y="355"/>
                  <a:pt x="473" y="343"/>
                  <a:pt x="417" y="324"/>
                </a:cubicBezTo>
                <a:cubicBezTo>
                  <a:pt x="458" y="227"/>
                  <a:pt x="519" y="143"/>
                  <a:pt x="594" y="81"/>
                </a:cubicBezTo>
                <a:cubicBezTo>
                  <a:pt x="595" y="81"/>
                  <a:pt x="595" y="81"/>
                  <a:pt x="596" y="80"/>
                </a:cubicBezTo>
                <a:close/>
                <a:moveTo>
                  <a:pt x="379" y="310"/>
                </a:moveTo>
                <a:cubicBezTo>
                  <a:pt x="330" y="290"/>
                  <a:pt x="285" y="263"/>
                  <a:pt x="243" y="231"/>
                </a:cubicBezTo>
                <a:cubicBezTo>
                  <a:pt x="320" y="157"/>
                  <a:pt x="418" y="106"/>
                  <a:pt x="528" y="87"/>
                </a:cubicBezTo>
                <a:cubicBezTo>
                  <a:pt x="466" y="149"/>
                  <a:pt x="416" y="225"/>
                  <a:pt x="379" y="310"/>
                </a:cubicBezTo>
                <a:close/>
                <a:moveTo>
                  <a:pt x="402" y="361"/>
                </a:moveTo>
                <a:cubicBezTo>
                  <a:pt x="463" y="382"/>
                  <a:pt x="528" y="394"/>
                  <a:pt x="596" y="396"/>
                </a:cubicBezTo>
                <a:cubicBezTo>
                  <a:pt x="596" y="596"/>
                  <a:pt x="596" y="596"/>
                  <a:pt x="596" y="596"/>
                </a:cubicBezTo>
                <a:cubicBezTo>
                  <a:pt x="359" y="596"/>
                  <a:pt x="359" y="596"/>
                  <a:pt x="359" y="596"/>
                </a:cubicBezTo>
                <a:cubicBezTo>
                  <a:pt x="361" y="513"/>
                  <a:pt x="375" y="433"/>
                  <a:pt x="402" y="361"/>
                </a:cubicBezTo>
                <a:close/>
                <a:moveTo>
                  <a:pt x="596" y="636"/>
                </a:moveTo>
                <a:cubicBezTo>
                  <a:pt x="596" y="875"/>
                  <a:pt x="596" y="875"/>
                  <a:pt x="596" y="875"/>
                </a:cubicBezTo>
                <a:cubicBezTo>
                  <a:pt x="533" y="877"/>
                  <a:pt x="473" y="887"/>
                  <a:pt x="416" y="906"/>
                </a:cubicBezTo>
                <a:cubicBezTo>
                  <a:pt x="381" y="824"/>
                  <a:pt x="361" y="733"/>
                  <a:pt x="359" y="636"/>
                </a:cubicBezTo>
                <a:lnTo>
                  <a:pt x="596" y="636"/>
                </a:lnTo>
                <a:close/>
                <a:moveTo>
                  <a:pt x="528" y="1145"/>
                </a:moveTo>
                <a:cubicBezTo>
                  <a:pt x="430" y="1128"/>
                  <a:pt x="340" y="1085"/>
                  <a:pt x="268" y="1023"/>
                </a:cubicBezTo>
                <a:cubicBezTo>
                  <a:pt x="307" y="996"/>
                  <a:pt x="349" y="973"/>
                  <a:pt x="394" y="956"/>
                </a:cubicBezTo>
                <a:cubicBezTo>
                  <a:pt x="429" y="1028"/>
                  <a:pt x="474" y="1091"/>
                  <a:pt x="528" y="1145"/>
                </a:cubicBezTo>
                <a:close/>
                <a:moveTo>
                  <a:pt x="636" y="1152"/>
                </a:moveTo>
                <a:cubicBezTo>
                  <a:pt x="636" y="915"/>
                  <a:pt x="636" y="915"/>
                  <a:pt x="636" y="915"/>
                </a:cubicBezTo>
                <a:cubicBezTo>
                  <a:pt x="693" y="917"/>
                  <a:pt x="748" y="926"/>
                  <a:pt x="800" y="942"/>
                </a:cubicBezTo>
                <a:cubicBezTo>
                  <a:pt x="759" y="1025"/>
                  <a:pt x="704" y="1096"/>
                  <a:pt x="638" y="1151"/>
                </a:cubicBezTo>
                <a:cubicBezTo>
                  <a:pt x="637" y="1151"/>
                  <a:pt x="637" y="1151"/>
                  <a:pt x="636" y="1152"/>
                </a:cubicBezTo>
                <a:close/>
                <a:moveTo>
                  <a:pt x="838" y="956"/>
                </a:moveTo>
                <a:cubicBezTo>
                  <a:pt x="883" y="973"/>
                  <a:pt x="925" y="996"/>
                  <a:pt x="964" y="1023"/>
                </a:cubicBezTo>
                <a:cubicBezTo>
                  <a:pt x="892" y="1085"/>
                  <a:pt x="802" y="1128"/>
                  <a:pt x="704" y="1145"/>
                </a:cubicBezTo>
                <a:cubicBezTo>
                  <a:pt x="758" y="1091"/>
                  <a:pt x="803" y="1028"/>
                  <a:pt x="838" y="956"/>
                </a:cubicBezTo>
                <a:close/>
                <a:moveTo>
                  <a:pt x="816" y="906"/>
                </a:moveTo>
                <a:cubicBezTo>
                  <a:pt x="759" y="887"/>
                  <a:pt x="699" y="877"/>
                  <a:pt x="636" y="875"/>
                </a:cubicBezTo>
                <a:cubicBezTo>
                  <a:pt x="636" y="636"/>
                  <a:pt x="636" y="636"/>
                  <a:pt x="636" y="636"/>
                </a:cubicBezTo>
                <a:cubicBezTo>
                  <a:pt x="873" y="636"/>
                  <a:pt x="873" y="636"/>
                  <a:pt x="873" y="636"/>
                </a:cubicBezTo>
                <a:cubicBezTo>
                  <a:pt x="871" y="733"/>
                  <a:pt x="851" y="824"/>
                  <a:pt x="816" y="906"/>
                </a:cubicBezTo>
                <a:close/>
                <a:moveTo>
                  <a:pt x="636" y="596"/>
                </a:moveTo>
                <a:cubicBezTo>
                  <a:pt x="636" y="396"/>
                  <a:pt x="636" y="396"/>
                  <a:pt x="636" y="396"/>
                </a:cubicBezTo>
                <a:cubicBezTo>
                  <a:pt x="704" y="394"/>
                  <a:pt x="769" y="382"/>
                  <a:pt x="830" y="361"/>
                </a:cubicBezTo>
                <a:cubicBezTo>
                  <a:pt x="857" y="433"/>
                  <a:pt x="871" y="513"/>
                  <a:pt x="873" y="596"/>
                </a:cubicBezTo>
                <a:lnTo>
                  <a:pt x="636" y="596"/>
                </a:lnTo>
                <a:close/>
                <a:moveTo>
                  <a:pt x="216" y="260"/>
                </a:moveTo>
                <a:cubicBezTo>
                  <a:pt x="261" y="295"/>
                  <a:pt x="311" y="325"/>
                  <a:pt x="364" y="347"/>
                </a:cubicBezTo>
                <a:cubicBezTo>
                  <a:pt x="337" y="424"/>
                  <a:pt x="321" y="508"/>
                  <a:pt x="319" y="596"/>
                </a:cubicBezTo>
                <a:cubicBezTo>
                  <a:pt x="80" y="596"/>
                  <a:pt x="80" y="596"/>
                  <a:pt x="80" y="596"/>
                </a:cubicBezTo>
                <a:cubicBezTo>
                  <a:pt x="85" y="467"/>
                  <a:pt x="136" y="350"/>
                  <a:pt x="216" y="260"/>
                </a:cubicBezTo>
                <a:close/>
                <a:moveTo>
                  <a:pt x="80" y="636"/>
                </a:moveTo>
                <a:cubicBezTo>
                  <a:pt x="319" y="636"/>
                  <a:pt x="319" y="636"/>
                  <a:pt x="319" y="636"/>
                </a:cubicBezTo>
                <a:cubicBezTo>
                  <a:pt x="321" y="737"/>
                  <a:pt x="342" y="833"/>
                  <a:pt x="379" y="920"/>
                </a:cubicBezTo>
                <a:cubicBezTo>
                  <a:pt x="328" y="939"/>
                  <a:pt x="281" y="965"/>
                  <a:pt x="238" y="996"/>
                </a:cubicBezTo>
                <a:cubicBezTo>
                  <a:pt x="145" y="903"/>
                  <a:pt x="86" y="776"/>
                  <a:pt x="80" y="636"/>
                </a:cubicBezTo>
                <a:close/>
                <a:moveTo>
                  <a:pt x="994" y="996"/>
                </a:moveTo>
                <a:cubicBezTo>
                  <a:pt x="951" y="965"/>
                  <a:pt x="904" y="939"/>
                  <a:pt x="853" y="920"/>
                </a:cubicBezTo>
                <a:cubicBezTo>
                  <a:pt x="890" y="833"/>
                  <a:pt x="911" y="737"/>
                  <a:pt x="913" y="636"/>
                </a:cubicBezTo>
                <a:cubicBezTo>
                  <a:pt x="1152" y="636"/>
                  <a:pt x="1152" y="636"/>
                  <a:pt x="1152" y="636"/>
                </a:cubicBezTo>
                <a:cubicBezTo>
                  <a:pt x="1146" y="776"/>
                  <a:pt x="1087" y="903"/>
                  <a:pt x="994" y="99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2"/>
          <p:cNvSpPr/>
          <p:nvPr/>
        </p:nvSpPr>
        <p:spPr>
          <a:xfrm>
            <a:off x="4571384" y="3233946"/>
            <a:ext cx="2879314" cy="307777"/>
          </a:xfrm>
          <a:prstGeom prst="rect">
            <a:avLst/>
          </a:prstGeom>
        </p:spPr>
        <p:txBody>
          <a:bodyPr wrap="none">
            <a:spAutoFit/>
          </a:bodyPr>
          <a:lstStyle/>
          <a:p>
            <a:r>
              <a:rPr lang="id-ID" sz="1400" dirty="0" smtClean="0">
                <a:solidFill>
                  <a:schemeClr val="accent2"/>
                </a:solidFill>
                <a:latin typeface="Lato" panose="020F0502020204030203" pitchFamily="34" charset="0"/>
              </a:rPr>
              <a:t>Suitable for all categories business</a:t>
            </a:r>
            <a:endParaRPr lang="id-ID" sz="1400" dirty="0">
              <a:solidFill>
                <a:schemeClr val="accent2"/>
              </a:solidFill>
              <a:latin typeface="Lato" panose="020F0502020204030203" pitchFamily="34" charset="0"/>
            </a:endParaRPr>
          </a:p>
        </p:txBody>
      </p:sp>
      <p:sp>
        <p:nvSpPr>
          <p:cNvPr id="14" name="Rectangle 13"/>
          <p:cNvSpPr/>
          <p:nvPr/>
        </p:nvSpPr>
        <p:spPr>
          <a:xfrm>
            <a:off x="4415304" y="3626402"/>
            <a:ext cx="3361393" cy="646331"/>
          </a:xfrm>
          <a:prstGeom prst="rect">
            <a:avLst/>
          </a:prstGeom>
        </p:spPr>
        <p:txBody>
          <a:bodyPr wrap="square">
            <a:spAutoFit/>
          </a:bodyPr>
          <a:lstStyle/>
          <a:p>
            <a:pPr algn="ctr"/>
            <a:r>
              <a:rPr lang="id-ID" sz="1200" dirty="0" smtClean="0">
                <a:solidFill>
                  <a:schemeClr val="bg1">
                    <a:lumMod val="65000"/>
                  </a:schemeClr>
                </a:solidFill>
                <a:latin typeface="Lato" panose="020F0502020204030203" pitchFamily="34" charset="0"/>
              </a:rPr>
              <a:t>vitae </a:t>
            </a:r>
            <a:r>
              <a:rPr lang="id-ID" sz="1200" dirty="0">
                <a:solidFill>
                  <a:schemeClr val="bg1">
                    <a:lumMod val="65000"/>
                  </a:schemeClr>
                </a:solidFill>
                <a:latin typeface="Lato" panose="020F0502020204030203" pitchFamily="34" charset="0"/>
              </a:rPr>
              <a:t>dicta sunt explicabo </a:t>
            </a:r>
            <a:r>
              <a:rPr lang="en-US" sz="1200" dirty="0" smtClean="0">
                <a:solidFill>
                  <a:schemeClr val="bg1">
                    <a:lumMod val="65000"/>
                  </a:schemeClr>
                </a:solidFill>
                <a:latin typeface="Lato" panose="020F0502020204030203" pitchFamily="34" charset="0"/>
              </a:rPr>
              <a:t>farmers </a:t>
            </a:r>
            <a:r>
              <a:rPr lang="en-US" sz="1200" dirty="0">
                <a:solidFill>
                  <a:schemeClr val="bg1">
                    <a:lumMod val="65000"/>
                  </a:schemeClr>
                </a:solidFill>
                <a:latin typeface="Lato" panose="020F0502020204030203" pitchFamily="34" charset="0"/>
              </a:rPr>
              <a:t>ensure that we will bring the best of the market to </a:t>
            </a:r>
            <a:r>
              <a:rPr lang="en-US" sz="1200" dirty="0" smtClean="0">
                <a:solidFill>
                  <a:schemeClr val="bg1">
                    <a:lumMod val="65000"/>
                  </a:schemeClr>
                </a:solidFill>
                <a:latin typeface="Lato" panose="020F0502020204030203" pitchFamily="34" charset="0"/>
              </a:rPr>
              <a:t>your</a:t>
            </a:r>
            <a:r>
              <a:rPr lang="id-ID" sz="1200" dirty="0">
                <a:solidFill>
                  <a:schemeClr val="bg1">
                    <a:lumMod val="65000"/>
                  </a:schemeClr>
                </a:solidFill>
                <a:latin typeface="Lato" panose="020F0502020204030203" pitchFamily="34" charset="0"/>
              </a:rPr>
              <a:t> </a:t>
            </a:r>
            <a:r>
              <a:rPr lang="id-ID" sz="1200" dirty="0" smtClean="0">
                <a:solidFill>
                  <a:schemeClr val="bg1">
                    <a:lumMod val="65000"/>
                  </a:schemeClr>
                </a:solidFill>
                <a:latin typeface="Lato" panose="020F0502020204030203" pitchFamily="34" charset="0"/>
              </a:rPr>
              <a:t>kim</a:t>
            </a:r>
            <a:r>
              <a:rPr lang="id-ID" sz="1200" dirty="0">
                <a:solidFill>
                  <a:schemeClr val="bg1">
                    <a:lumMod val="65000"/>
                  </a:schemeClr>
                </a:solidFill>
                <a:latin typeface="Lato" panose="020F0502020204030203" pitchFamily="34" charset="0"/>
              </a:rPr>
              <a:t>quae ab illo inventore </a:t>
            </a:r>
            <a:r>
              <a:rPr lang="id-ID" sz="1200" dirty="0" smtClean="0">
                <a:solidFill>
                  <a:schemeClr val="bg1">
                    <a:lumMod val="65000"/>
                  </a:schemeClr>
                </a:solidFill>
                <a:latin typeface="Lato" panose="020F0502020204030203" pitchFamily="34" charset="0"/>
              </a:rPr>
              <a:t>v</a:t>
            </a:r>
            <a:endParaRPr lang="id-ID" sz="1200" dirty="0">
              <a:solidFill>
                <a:schemeClr val="bg1">
                  <a:lumMod val="65000"/>
                </a:schemeClr>
              </a:solidFill>
              <a:latin typeface="Lato" panose="020F0502020204030203" pitchFamily="34" charset="0"/>
            </a:endParaRPr>
          </a:p>
        </p:txBody>
      </p:sp>
      <p:sp>
        <p:nvSpPr>
          <p:cNvPr id="15" name="TextBox 34"/>
          <p:cNvSpPr txBox="1"/>
          <p:nvPr/>
        </p:nvSpPr>
        <p:spPr>
          <a:xfrm>
            <a:off x="1016971" y="5087631"/>
            <a:ext cx="10158058" cy="82067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lnSpc>
                <a:spcPct val="150000"/>
              </a:lnSpc>
            </a:pPr>
            <a:r>
              <a:rPr lang="en-US" sz="1100" dirty="0" smtClean="0">
                <a:solidFill>
                  <a:schemeClr val="bg1">
                    <a:lumMod val="65000"/>
                  </a:schemeClr>
                </a:solidFill>
                <a:latin typeface="Lato" panose="020F0502020204030203" pitchFamily="34" charset="0"/>
              </a:rPr>
              <a:t>Throughout </a:t>
            </a:r>
            <a:r>
              <a:rPr lang="en-US" sz="1100" dirty="0">
                <a:solidFill>
                  <a:schemeClr val="bg1">
                    <a:lumMod val="65000"/>
                  </a:schemeClr>
                </a:solidFill>
                <a:latin typeface="Lato" panose="020F0502020204030203" pitchFamily="34" charset="0"/>
              </a:rPr>
              <a:t>our </a:t>
            </a:r>
            <a:r>
              <a:rPr lang="en-US" sz="1100" dirty="0" err="1">
                <a:solidFill>
                  <a:schemeClr val="bg1">
                    <a:lumMod val="65000"/>
                  </a:schemeClr>
                </a:solidFill>
                <a:latin typeface="Lato" panose="020F0502020204030203" pitchFamily="34" charset="0"/>
              </a:rPr>
              <a:t>organisation</a:t>
            </a:r>
            <a:r>
              <a:rPr lang="en-US" sz="1100" dirty="0">
                <a:solidFill>
                  <a:schemeClr val="bg1">
                    <a:lumMod val="65000"/>
                  </a:schemeClr>
                </a:solidFill>
                <a:latin typeface="Lato" panose="020F0502020204030203" pitchFamily="34" charset="0"/>
              </a:rPr>
              <a:t> we’ve always looked to bring together the right skills and knowledge to support our technology development, network growth and customer service. With experience that goes beyond the telecoms and IT industry our group of directors and officers are focused on bringing to market the latest Business Grade solutions and dedicated support</a:t>
            </a:r>
            <a:r>
              <a:rPr lang="en-US" sz="1100" dirty="0" smtClean="0">
                <a:solidFill>
                  <a:schemeClr val="bg1">
                    <a:lumMod val="65000"/>
                  </a:schemeClr>
                </a:solidFill>
                <a:latin typeface="Lato" panose="020F0502020204030203" pitchFamily="34" charset="0"/>
              </a:rPr>
              <a:t>.</a:t>
            </a:r>
            <a:r>
              <a:rPr lang="id-ID" sz="1100" dirty="0" smtClean="0">
                <a:solidFill>
                  <a:schemeClr val="bg1">
                    <a:lumMod val="65000"/>
                  </a:schemeClr>
                </a:solidFill>
                <a:latin typeface="Lato" panose="020F0502020204030203" pitchFamily="34" charset="0"/>
              </a:rPr>
              <a:t> </a:t>
            </a:r>
            <a:endParaRPr lang="en-US" sz="1100"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21341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grpId="0" nodeType="withEffect">
                                  <p:stCondLst>
                                    <p:cond delay="1500"/>
                                  </p:stCondLst>
                                  <p:childTnLst>
                                    <p:set>
                                      <p:cBhvr>
                                        <p:cTn id="12" dur="1" fill="hold">
                                          <p:stCondLst>
                                            <p:cond delay="0"/>
                                          </p:stCondLst>
                                        </p:cTn>
                                        <p:tgtEl>
                                          <p:spTgt spid="12"/>
                                        </p:tgtEl>
                                        <p:attrNameLst>
                                          <p:attrName>style.visibility</p:attrName>
                                        </p:attrNameLst>
                                      </p:cBhvr>
                                      <p:to>
                                        <p:strVal val="visible"/>
                                      </p:to>
                                    </p:set>
                                    <p:animEffect transition="in" filter="barn(outVertical)">
                                      <p:cBhvr>
                                        <p:cTn id="13" dur="500"/>
                                        <p:tgtEl>
                                          <p:spTgt spid="12"/>
                                        </p:tgtEl>
                                      </p:cBhvr>
                                    </p:animEffect>
                                  </p:childTnLst>
                                </p:cTn>
                              </p:par>
                              <p:par>
                                <p:cTn id="14" presetID="16" presetClass="entr" presetSubtype="37" fill="hold" grpId="0" nodeType="withEffect">
                                  <p:stCondLst>
                                    <p:cond delay="1500"/>
                                  </p:stCondLst>
                                  <p:childTnLst>
                                    <p:set>
                                      <p:cBhvr>
                                        <p:cTn id="15" dur="1" fill="hold">
                                          <p:stCondLst>
                                            <p:cond delay="0"/>
                                          </p:stCondLst>
                                        </p:cTn>
                                        <p:tgtEl>
                                          <p:spTgt spid="13"/>
                                        </p:tgtEl>
                                        <p:attrNameLst>
                                          <p:attrName>style.visibility</p:attrName>
                                        </p:attrNameLst>
                                      </p:cBhvr>
                                      <p:to>
                                        <p:strVal val="visible"/>
                                      </p:to>
                                    </p:set>
                                    <p:animEffect transition="in" filter="barn(outVertical)">
                                      <p:cBhvr>
                                        <p:cTn id="16" dur="500"/>
                                        <p:tgtEl>
                                          <p:spTgt spid="13"/>
                                        </p:tgtEl>
                                      </p:cBhvr>
                                    </p:animEffect>
                                  </p:childTnLst>
                                </p:cTn>
                              </p:par>
                              <p:par>
                                <p:cTn id="17" presetID="16" presetClass="entr" presetSubtype="37" fill="hold" grpId="0" nodeType="withEffect">
                                  <p:stCondLst>
                                    <p:cond delay="1500"/>
                                  </p:stCondLst>
                                  <p:childTnLst>
                                    <p:set>
                                      <p:cBhvr>
                                        <p:cTn id="18" dur="1" fill="hold">
                                          <p:stCondLst>
                                            <p:cond delay="0"/>
                                          </p:stCondLst>
                                        </p:cTn>
                                        <p:tgtEl>
                                          <p:spTgt spid="14"/>
                                        </p:tgtEl>
                                        <p:attrNameLst>
                                          <p:attrName>style.visibility</p:attrName>
                                        </p:attrNameLst>
                                      </p:cBhvr>
                                      <p:to>
                                        <p:strVal val="visible"/>
                                      </p:to>
                                    </p:set>
                                    <p:animEffect transition="in" filter="barn(outVertical)">
                                      <p:cBhvr>
                                        <p:cTn id="19" dur="500"/>
                                        <p:tgtEl>
                                          <p:spTgt spid="14"/>
                                        </p:tgtEl>
                                      </p:cBhvr>
                                    </p:animEffect>
                                  </p:childTnLst>
                                </p:cTn>
                              </p:par>
                              <p:par>
                                <p:cTn id="20" presetID="16" presetClass="entr" presetSubtype="37" fill="hold" grpId="0" nodeType="withEffect">
                                  <p:stCondLst>
                                    <p:cond delay="1500"/>
                                  </p:stCondLst>
                                  <p:childTnLst>
                                    <p:set>
                                      <p:cBhvr>
                                        <p:cTn id="21" dur="1" fill="hold">
                                          <p:stCondLst>
                                            <p:cond delay="0"/>
                                          </p:stCondLst>
                                        </p:cTn>
                                        <p:tgtEl>
                                          <p:spTgt spid="5"/>
                                        </p:tgtEl>
                                        <p:attrNameLst>
                                          <p:attrName>style.visibility</p:attrName>
                                        </p:attrNameLst>
                                      </p:cBhvr>
                                      <p:to>
                                        <p:strVal val="visible"/>
                                      </p:to>
                                    </p:set>
                                    <p:animEffect transition="in" filter="barn(outVertical)">
                                      <p:cBhvr>
                                        <p:cTn id="22" dur="500"/>
                                        <p:tgtEl>
                                          <p:spTgt spid="5"/>
                                        </p:tgtEl>
                                      </p:cBhvr>
                                    </p:animEffect>
                                  </p:childTnLst>
                                </p:cTn>
                              </p:par>
                              <p:par>
                                <p:cTn id="23" presetID="22" presetClass="entr" presetSubtype="2" fill="hold" grpId="0" nodeType="withEffect">
                                  <p:stCondLst>
                                    <p:cond delay="200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par>
                                <p:cTn id="26" presetID="22" presetClass="entr" presetSubtype="8" fill="hold" grpId="0" nodeType="withEffect">
                                  <p:stCondLst>
                                    <p:cond delay="2000"/>
                                  </p:stCondLst>
                                  <p:childTnLst>
                                    <p:set>
                                      <p:cBhvr>
                                        <p:cTn id="27" dur="1" fill="hold">
                                          <p:stCondLst>
                                            <p:cond delay="0"/>
                                          </p:stCondLst>
                                        </p:cTn>
                                        <p:tgtEl>
                                          <p:spTgt spid="10"/>
                                        </p:tgtEl>
                                        <p:attrNameLst>
                                          <p:attrName>style.visibility</p:attrName>
                                        </p:attrNameLst>
                                      </p:cBhvr>
                                      <p:to>
                                        <p:strVal val="visible"/>
                                      </p:to>
                                    </p:set>
                                    <p:animEffect transition="in" filter="wipe(left)">
                                      <p:cBhvr>
                                        <p:cTn id="28" dur="500"/>
                                        <p:tgtEl>
                                          <p:spTgt spid="10"/>
                                        </p:tgtEl>
                                      </p:cBhvr>
                                    </p:animEffect>
                                  </p:childTnLst>
                                </p:cTn>
                              </p:par>
                            </p:childTnLst>
                          </p:cTn>
                        </p:par>
                        <p:par>
                          <p:cTn id="29" fill="hold">
                            <p:stCondLst>
                              <p:cond delay="2500"/>
                            </p:stCondLst>
                            <p:childTnLst>
                              <p:par>
                                <p:cTn id="30" presetID="37"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900" decel="100000" fill="hold"/>
                                        <p:tgtEl>
                                          <p:spTgt spid="9"/>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36" presetID="10" presetClass="entr" presetSubtype="0" fill="hold" grpId="0" nodeType="withEffect">
                                  <p:stCondLst>
                                    <p:cond delay="10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P spid="10" grpId="0" animBg="1"/>
      <p:bldP spid="11" grpId="0" animBg="1"/>
      <p:bldP spid="3" grpId="0"/>
      <p:bldP spid="4" grpId="0"/>
      <p:bldP spid="12" grpId="0" animBg="1"/>
      <p:bldP spid="13" grpId="0"/>
      <p:bldP spid="14" grpId="0"/>
      <p:bldP spid="1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Company Feature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49" name="Group 48"/>
          <p:cNvGrpSpPr/>
          <p:nvPr/>
        </p:nvGrpSpPr>
        <p:grpSpPr>
          <a:xfrm>
            <a:off x="990193" y="2041329"/>
            <a:ext cx="1947067" cy="1947067"/>
            <a:chOff x="990193" y="2041329"/>
            <a:chExt cx="1947067" cy="1947067"/>
          </a:xfrm>
        </p:grpSpPr>
        <p:grpSp>
          <p:nvGrpSpPr>
            <p:cNvPr id="5" name="Group 4"/>
            <p:cNvGrpSpPr>
              <a:grpSpLocks noChangeAspect="1"/>
            </p:cNvGrpSpPr>
            <p:nvPr/>
          </p:nvGrpSpPr>
          <p:grpSpPr>
            <a:xfrm>
              <a:off x="990193" y="2041329"/>
              <a:ext cx="1947067" cy="1947067"/>
              <a:chOff x="5385173" y="1917525"/>
              <a:chExt cx="1440000" cy="1440000"/>
            </a:xfrm>
          </p:grpSpPr>
          <p:sp>
            <p:nvSpPr>
              <p:cNvPr id="6" name="Oval 5"/>
              <p:cNvSpPr>
                <a:spLocks noChangeAspect="1"/>
              </p:cNvSpPr>
              <p:nvPr/>
            </p:nvSpPr>
            <p:spPr>
              <a:xfrm>
                <a:off x="5385173" y="1917525"/>
                <a:ext cx="1440000" cy="1440000"/>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475173" y="2007525"/>
                <a:ext cx="1260000" cy="126000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1525480" y="2641976"/>
              <a:ext cx="859663" cy="801259"/>
              <a:chOff x="1687637" y="550581"/>
              <a:chExt cx="452247" cy="421522"/>
            </a:xfrm>
            <a:solidFill>
              <a:schemeClr val="bg1"/>
            </a:solidFill>
          </p:grpSpPr>
          <p:sp>
            <p:nvSpPr>
              <p:cNvPr id="9" name="Freeform 5"/>
              <p:cNvSpPr>
                <a:spLocks/>
              </p:cNvSpPr>
              <p:nvPr/>
            </p:nvSpPr>
            <p:spPr bwMode="auto">
              <a:xfrm>
                <a:off x="1747648" y="912091"/>
                <a:ext cx="332224" cy="60012"/>
              </a:xfrm>
              <a:custGeom>
                <a:avLst/>
                <a:gdLst>
                  <a:gd name="T0" fmla="*/ 287 w 292"/>
                  <a:gd name="T1" fmla="*/ 0 h 53"/>
                  <a:gd name="T2" fmla="*/ 6 w 292"/>
                  <a:gd name="T3" fmla="*/ 0 h 53"/>
                  <a:gd name="T4" fmla="*/ 0 w 292"/>
                  <a:gd name="T5" fmla="*/ 5 h 53"/>
                  <a:gd name="T6" fmla="*/ 0 w 292"/>
                  <a:gd name="T7" fmla="*/ 48 h 53"/>
                  <a:gd name="T8" fmla="*/ 6 w 292"/>
                  <a:gd name="T9" fmla="*/ 53 h 53"/>
                  <a:gd name="T10" fmla="*/ 287 w 292"/>
                  <a:gd name="T11" fmla="*/ 53 h 53"/>
                  <a:gd name="T12" fmla="*/ 292 w 292"/>
                  <a:gd name="T13" fmla="*/ 48 h 53"/>
                  <a:gd name="T14" fmla="*/ 292 w 292"/>
                  <a:gd name="T15" fmla="*/ 5 h 53"/>
                  <a:gd name="T16" fmla="*/ 287 w 29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53">
                    <a:moveTo>
                      <a:pt x="287" y="0"/>
                    </a:moveTo>
                    <a:cubicBezTo>
                      <a:pt x="6" y="0"/>
                      <a:pt x="6" y="0"/>
                      <a:pt x="6" y="0"/>
                    </a:cubicBezTo>
                    <a:cubicBezTo>
                      <a:pt x="3" y="0"/>
                      <a:pt x="0" y="2"/>
                      <a:pt x="0" y="5"/>
                    </a:cubicBezTo>
                    <a:cubicBezTo>
                      <a:pt x="0" y="48"/>
                      <a:pt x="0" y="48"/>
                      <a:pt x="0" y="48"/>
                    </a:cubicBezTo>
                    <a:cubicBezTo>
                      <a:pt x="0" y="51"/>
                      <a:pt x="3" y="53"/>
                      <a:pt x="6" y="53"/>
                    </a:cubicBezTo>
                    <a:cubicBezTo>
                      <a:pt x="287" y="53"/>
                      <a:pt x="287" y="53"/>
                      <a:pt x="287" y="53"/>
                    </a:cubicBezTo>
                    <a:cubicBezTo>
                      <a:pt x="290" y="53"/>
                      <a:pt x="292" y="51"/>
                      <a:pt x="292" y="48"/>
                    </a:cubicBezTo>
                    <a:cubicBezTo>
                      <a:pt x="292" y="5"/>
                      <a:pt x="292" y="5"/>
                      <a:pt x="292" y="5"/>
                    </a:cubicBezTo>
                    <a:cubicBezTo>
                      <a:pt x="292" y="2"/>
                      <a:pt x="290" y="0"/>
                      <a:pt x="28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a:off x="1687637" y="550581"/>
                <a:ext cx="452247" cy="331744"/>
              </a:xfrm>
              <a:custGeom>
                <a:avLst/>
                <a:gdLst>
                  <a:gd name="T0" fmla="*/ 398 w 398"/>
                  <a:gd name="T1" fmla="*/ 40 h 292"/>
                  <a:gd name="T2" fmla="*/ 358 w 398"/>
                  <a:gd name="T3" fmla="*/ 0 h 292"/>
                  <a:gd name="T4" fmla="*/ 318 w 398"/>
                  <a:gd name="T5" fmla="*/ 40 h 292"/>
                  <a:gd name="T6" fmla="*/ 335 w 398"/>
                  <a:gd name="T7" fmla="*/ 72 h 292"/>
                  <a:gd name="T8" fmla="*/ 265 w 398"/>
                  <a:gd name="T9" fmla="*/ 212 h 292"/>
                  <a:gd name="T10" fmla="*/ 219 w 398"/>
                  <a:gd name="T11" fmla="*/ 74 h 292"/>
                  <a:gd name="T12" fmla="*/ 239 w 398"/>
                  <a:gd name="T13" fmla="*/ 40 h 292"/>
                  <a:gd name="T14" fmla="*/ 199 w 398"/>
                  <a:gd name="T15" fmla="*/ 0 h 292"/>
                  <a:gd name="T16" fmla="*/ 159 w 398"/>
                  <a:gd name="T17" fmla="*/ 40 h 292"/>
                  <a:gd name="T18" fmla="*/ 179 w 398"/>
                  <a:gd name="T19" fmla="*/ 74 h 292"/>
                  <a:gd name="T20" fmla="*/ 133 w 398"/>
                  <a:gd name="T21" fmla="*/ 212 h 292"/>
                  <a:gd name="T22" fmla="*/ 63 w 398"/>
                  <a:gd name="T23" fmla="*/ 72 h 292"/>
                  <a:gd name="T24" fmla="*/ 80 w 398"/>
                  <a:gd name="T25" fmla="*/ 40 h 292"/>
                  <a:gd name="T26" fmla="*/ 40 w 398"/>
                  <a:gd name="T27" fmla="*/ 0 h 292"/>
                  <a:gd name="T28" fmla="*/ 0 w 398"/>
                  <a:gd name="T29" fmla="*/ 40 h 292"/>
                  <a:gd name="T30" fmla="*/ 29 w 398"/>
                  <a:gd name="T31" fmla="*/ 78 h 292"/>
                  <a:gd name="T32" fmla="*/ 53 w 398"/>
                  <a:gd name="T33" fmla="*/ 292 h 292"/>
                  <a:gd name="T34" fmla="*/ 345 w 398"/>
                  <a:gd name="T35" fmla="*/ 292 h 292"/>
                  <a:gd name="T36" fmla="*/ 369 w 398"/>
                  <a:gd name="T37" fmla="*/ 78 h 292"/>
                  <a:gd name="T38" fmla="*/ 398 w 398"/>
                  <a:gd name="T39" fmla="*/ 4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8" h="292">
                    <a:moveTo>
                      <a:pt x="398" y="40"/>
                    </a:moveTo>
                    <a:cubicBezTo>
                      <a:pt x="398" y="18"/>
                      <a:pt x="380" y="0"/>
                      <a:pt x="358" y="0"/>
                    </a:cubicBezTo>
                    <a:cubicBezTo>
                      <a:pt x="336" y="0"/>
                      <a:pt x="318" y="18"/>
                      <a:pt x="318" y="40"/>
                    </a:cubicBezTo>
                    <a:cubicBezTo>
                      <a:pt x="318" y="53"/>
                      <a:pt x="325" y="65"/>
                      <a:pt x="335" y="72"/>
                    </a:cubicBezTo>
                    <a:cubicBezTo>
                      <a:pt x="265" y="212"/>
                      <a:pt x="265" y="212"/>
                      <a:pt x="265" y="212"/>
                    </a:cubicBezTo>
                    <a:cubicBezTo>
                      <a:pt x="219" y="74"/>
                      <a:pt x="219" y="74"/>
                      <a:pt x="219" y="74"/>
                    </a:cubicBezTo>
                    <a:cubicBezTo>
                      <a:pt x="231" y="67"/>
                      <a:pt x="239" y="54"/>
                      <a:pt x="239" y="40"/>
                    </a:cubicBezTo>
                    <a:cubicBezTo>
                      <a:pt x="239" y="18"/>
                      <a:pt x="221" y="0"/>
                      <a:pt x="199" y="0"/>
                    </a:cubicBezTo>
                    <a:cubicBezTo>
                      <a:pt x="177" y="0"/>
                      <a:pt x="159" y="18"/>
                      <a:pt x="159" y="40"/>
                    </a:cubicBezTo>
                    <a:cubicBezTo>
                      <a:pt x="159" y="54"/>
                      <a:pt x="167" y="67"/>
                      <a:pt x="179" y="74"/>
                    </a:cubicBezTo>
                    <a:cubicBezTo>
                      <a:pt x="133" y="212"/>
                      <a:pt x="133" y="212"/>
                      <a:pt x="133" y="212"/>
                    </a:cubicBezTo>
                    <a:cubicBezTo>
                      <a:pt x="63" y="72"/>
                      <a:pt x="63" y="72"/>
                      <a:pt x="63" y="72"/>
                    </a:cubicBezTo>
                    <a:cubicBezTo>
                      <a:pt x="73" y="65"/>
                      <a:pt x="80" y="53"/>
                      <a:pt x="80" y="40"/>
                    </a:cubicBezTo>
                    <a:cubicBezTo>
                      <a:pt x="80" y="18"/>
                      <a:pt x="62" y="0"/>
                      <a:pt x="40" y="0"/>
                    </a:cubicBezTo>
                    <a:cubicBezTo>
                      <a:pt x="18" y="0"/>
                      <a:pt x="0" y="18"/>
                      <a:pt x="0" y="40"/>
                    </a:cubicBezTo>
                    <a:cubicBezTo>
                      <a:pt x="0" y="58"/>
                      <a:pt x="13" y="73"/>
                      <a:pt x="29" y="78"/>
                    </a:cubicBezTo>
                    <a:cubicBezTo>
                      <a:pt x="53" y="292"/>
                      <a:pt x="53" y="292"/>
                      <a:pt x="53" y="292"/>
                    </a:cubicBezTo>
                    <a:cubicBezTo>
                      <a:pt x="345" y="292"/>
                      <a:pt x="345" y="292"/>
                      <a:pt x="345" y="292"/>
                    </a:cubicBezTo>
                    <a:cubicBezTo>
                      <a:pt x="369" y="78"/>
                      <a:pt x="369" y="78"/>
                      <a:pt x="369" y="78"/>
                    </a:cubicBezTo>
                    <a:cubicBezTo>
                      <a:pt x="386" y="73"/>
                      <a:pt x="398" y="58"/>
                      <a:pt x="398"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0" name="Group 49"/>
          <p:cNvGrpSpPr/>
          <p:nvPr/>
        </p:nvGrpSpPr>
        <p:grpSpPr>
          <a:xfrm>
            <a:off x="2637366" y="2667680"/>
            <a:ext cx="1947067" cy="1947067"/>
            <a:chOff x="2637366" y="2667680"/>
            <a:chExt cx="1947067" cy="1947067"/>
          </a:xfrm>
        </p:grpSpPr>
        <p:grpSp>
          <p:nvGrpSpPr>
            <p:cNvPr id="12" name="Group 11"/>
            <p:cNvGrpSpPr>
              <a:grpSpLocks noChangeAspect="1"/>
            </p:cNvGrpSpPr>
            <p:nvPr/>
          </p:nvGrpSpPr>
          <p:grpSpPr>
            <a:xfrm>
              <a:off x="2637366" y="2667680"/>
              <a:ext cx="1947067" cy="1947067"/>
              <a:chOff x="5385173" y="1917525"/>
              <a:chExt cx="1440000" cy="1440000"/>
            </a:xfrm>
          </p:grpSpPr>
          <p:sp>
            <p:nvSpPr>
              <p:cNvPr id="13" name="Oval 12"/>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5475173" y="2007525"/>
                <a:ext cx="1260000" cy="1260000"/>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5" name="Group 14"/>
            <p:cNvGrpSpPr/>
            <p:nvPr/>
          </p:nvGrpSpPr>
          <p:grpSpPr>
            <a:xfrm>
              <a:off x="3220680" y="3260340"/>
              <a:ext cx="764732" cy="801380"/>
              <a:chOff x="1989375" y="-164756"/>
              <a:chExt cx="450807" cy="472411"/>
            </a:xfrm>
            <a:solidFill>
              <a:schemeClr val="bg1"/>
            </a:solidFill>
          </p:grpSpPr>
          <p:sp>
            <p:nvSpPr>
              <p:cNvPr id="16" name="Freeform 9"/>
              <p:cNvSpPr>
                <a:spLocks/>
              </p:cNvSpPr>
              <p:nvPr/>
            </p:nvSpPr>
            <p:spPr bwMode="auto">
              <a:xfrm>
                <a:off x="2056108" y="-164756"/>
                <a:ext cx="384074" cy="331744"/>
              </a:xfrm>
              <a:custGeom>
                <a:avLst/>
                <a:gdLst>
                  <a:gd name="T0" fmla="*/ 312 w 338"/>
                  <a:gd name="T1" fmla="*/ 0 h 292"/>
                  <a:gd name="T2" fmla="*/ 0 w 338"/>
                  <a:gd name="T3" fmla="*/ 0 h 292"/>
                  <a:gd name="T4" fmla="*/ 106 w 338"/>
                  <a:gd name="T5" fmla="*/ 54 h 292"/>
                  <a:gd name="T6" fmla="*/ 285 w 338"/>
                  <a:gd name="T7" fmla="*/ 54 h 292"/>
                  <a:gd name="T8" fmla="*/ 285 w 338"/>
                  <a:gd name="T9" fmla="*/ 80 h 292"/>
                  <a:gd name="T10" fmla="*/ 159 w 338"/>
                  <a:gd name="T11" fmla="*/ 80 h 292"/>
                  <a:gd name="T12" fmla="*/ 194 w 338"/>
                  <a:gd name="T13" fmla="*/ 98 h 292"/>
                  <a:gd name="T14" fmla="*/ 226 w 338"/>
                  <a:gd name="T15" fmla="*/ 133 h 292"/>
                  <a:gd name="T16" fmla="*/ 285 w 338"/>
                  <a:gd name="T17" fmla="*/ 133 h 292"/>
                  <a:gd name="T18" fmla="*/ 285 w 338"/>
                  <a:gd name="T19" fmla="*/ 160 h 292"/>
                  <a:gd name="T20" fmla="*/ 232 w 338"/>
                  <a:gd name="T21" fmla="*/ 160 h 292"/>
                  <a:gd name="T22" fmla="*/ 232 w 338"/>
                  <a:gd name="T23" fmla="*/ 292 h 292"/>
                  <a:gd name="T24" fmla="*/ 312 w 338"/>
                  <a:gd name="T25" fmla="*/ 292 h 292"/>
                  <a:gd name="T26" fmla="*/ 338 w 338"/>
                  <a:gd name="T27" fmla="*/ 266 h 292"/>
                  <a:gd name="T28" fmla="*/ 338 w 338"/>
                  <a:gd name="T29" fmla="*/ 27 h 292"/>
                  <a:gd name="T30" fmla="*/ 312 w 338"/>
                  <a:gd name="T3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8" h="292">
                    <a:moveTo>
                      <a:pt x="312" y="0"/>
                    </a:moveTo>
                    <a:cubicBezTo>
                      <a:pt x="0" y="0"/>
                      <a:pt x="0" y="0"/>
                      <a:pt x="0" y="0"/>
                    </a:cubicBezTo>
                    <a:cubicBezTo>
                      <a:pt x="106" y="54"/>
                      <a:pt x="106" y="54"/>
                      <a:pt x="106" y="54"/>
                    </a:cubicBezTo>
                    <a:cubicBezTo>
                      <a:pt x="285" y="54"/>
                      <a:pt x="285" y="54"/>
                      <a:pt x="285" y="54"/>
                    </a:cubicBezTo>
                    <a:cubicBezTo>
                      <a:pt x="285" y="80"/>
                      <a:pt x="285" y="80"/>
                      <a:pt x="285" y="80"/>
                    </a:cubicBezTo>
                    <a:cubicBezTo>
                      <a:pt x="159" y="80"/>
                      <a:pt x="159" y="80"/>
                      <a:pt x="159" y="80"/>
                    </a:cubicBezTo>
                    <a:cubicBezTo>
                      <a:pt x="194" y="98"/>
                      <a:pt x="194" y="98"/>
                      <a:pt x="194" y="98"/>
                    </a:cubicBezTo>
                    <a:cubicBezTo>
                      <a:pt x="208" y="105"/>
                      <a:pt x="220" y="118"/>
                      <a:pt x="226" y="133"/>
                    </a:cubicBezTo>
                    <a:cubicBezTo>
                      <a:pt x="285" y="133"/>
                      <a:pt x="285" y="133"/>
                      <a:pt x="285" y="133"/>
                    </a:cubicBezTo>
                    <a:cubicBezTo>
                      <a:pt x="285" y="160"/>
                      <a:pt x="285" y="160"/>
                      <a:pt x="285" y="160"/>
                    </a:cubicBezTo>
                    <a:cubicBezTo>
                      <a:pt x="232" y="160"/>
                      <a:pt x="232" y="160"/>
                      <a:pt x="232" y="160"/>
                    </a:cubicBezTo>
                    <a:cubicBezTo>
                      <a:pt x="232" y="292"/>
                      <a:pt x="232" y="292"/>
                      <a:pt x="232" y="292"/>
                    </a:cubicBezTo>
                    <a:cubicBezTo>
                      <a:pt x="312" y="292"/>
                      <a:pt x="312" y="292"/>
                      <a:pt x="312" y="292"/>
                    </a:cubicBezTo>
                    <a:cubicBezTo>
                      <a:pt x="326" y="292"/>
                      <a:pt x="338" y="280"/>
                      <a:pt x="338" y="266"/>
                    </a:cubicBezTo>
                    <a:cubicBezTo>
                      <a:pt x="338" y="27"/>
                      <a:pt x="338" y="27"/>
                      <a:pt x="338" y="27"/>
                    </a:cubicBezTo>
                    <a:cubicBezTo>
                      <a:pt x="338" y="12"/>
                      <a:pt x="326" y="0"/>
                      <a:pt x="31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0"/>
              <p:cNvSpPr>
                <a:spLocks noEditPoints="1"/>
              </p:cNvSpPr>
              <p:nvPr/>
            </p:nvSpPr>
            <p:spPr bwMode="auto">
              <a:xfrm>
                <a:off x="1989375" y="-153714"/>
                <a:ext cx="301018" cy="461369"/>
              </a:xfrm>
              <a:custGeom>
                <a:avLst/>
                <a:gdLst>
                  <a:gd name="T0" fmla="*/ 241 w 265"/>
                  <a:gd name="T1" fmla="*/ 111 h 406"/>
                  <a:gd name="T2" fmla="*/ 23 w 265"/>
                  <a:gd name="T3" fmla="*/ 2 h 406"/>
                  <a:gd name="T4" fmla="*/ 14 w 265"/>
                  <a:gd name="T5" fmla="*/ 0 h 406"/>
                  <a:gd name="T6" fmla="*/ 0 w 265"/>
                  <a:gd name="T7" fmla="*/ 17 h 406"/>
                  <a:gd name="T8" fmla="*/ 0 w 265"/>
                  <a:gd name="T9" fmla="*/ 256 h 406"/>
                  <a:gd name="T10" fmla="*/ 23 w 265"/>
                  <a:gd name="T11" fmla="*/ 294 h 406"/>
                  <a:gd name="T12" fmla="*/ 241 w 265"/>
                  <a:gd name="T13" fmla="*/ 403 h 406"/>
                  <a:gd name="T14" fmla="*/ 251 w 265"/>
                  <a:gd name="T15" fmla="*/ 406 h 406"/>
                  <a:gd name="T16" fmla="*/ 265 w 265"/>
                  <a:gd name="T17" fmla="*/ 388 h 406"/>
                  <a:gd name="T18" fmla="*/ 265 w 265"/>
                  <a:gd name="T19" fmla="*/ 150 h 406"/>
                  <a:gd name="T20" fmla="*/ 241 w 265"/>
                  <a:gd name="T21" fmla="*/ 111 h 406"/>
                  <a:gd name="T22" fmla="*/ 185 w 265"/>
                  <a:gd name="T23" fmla="*/ 282 h 406"/>
                  <a:gd name="T24" fmla="*/ 159 w 265"/>
                  <a:gd name="T25" fmla="*/ 242 h 406"/>
                  <a:gd name="T26" fmla="*/ 185 w 265"/>
                  <a:gd name="T27" fmla="*/ 203 h 406"/>
                  <a:gd name="T28" fmla="*/ 212 w 265"/>
                  <a:gd name="T29" fmla="*/ 242 h 406"/>
                  <a:gd name="T30" fmla="*/ 185 w 265"/>
                  <a:gd name="T31" fmla="*/ 28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406">
                    <a:moveTo>
                      <a:pt x="241" y="111"/>
                    </a:moveTo>
                    <a:cubicBezTo>
                      <a:pt x="23" y="2"/>
                      <a:pt x="23" y="2"/>
                      <a:pt x="23" y="2"/>
                    </a:cubicBezTo>
                    <a:cubicBezTo>
                      <a:pt x="20" y="1"/>
                      <a:pt x="17" y="0"/>
                      <a:pt x="14" y="0"/>
                    </a:cubicBezTo>
                    <a:cubicBezTo>
                      <a:pt x="5" y="0"/>
                      <a:pt x="0" y="6"/>
                      <a:pt x="0" y="17"/>
                    </a:cubicBezTo>
                    <a:cubicBezTo>
                      <a:pt x="0" y="256"/>
                      <a:pt x="0" y="256"/>
                      <a:pt x="0" y="256"/>
                    </a:cubicBezTo>
                    <a:cubicBezTo>
                      <a:pt x="0" y="270"/>
                      <a:pt x="10" y="288"/>
                      <a:pt x="23" y="294"/>
                    </a:cubicBezTo>
                    <a:cubicBezTo>
                      <a:pt x="241" y="403"/>
                      <a:pt x="241" y="403"/>
                      <a:pt x="241" y="403"/>
                    </a:cubicBezTo>
                    <a:cubicBezTo>
                      <a:pt x="244" y="405"/>
                      <a:pt x="248" y="406"/>
                      <a:pt x="251" y="406"/>
                    </a:cubicBezTo>
                    <a:cubicBezTo>
                      <a:pt x="259" y="406"/>
                      <a:pt x="265" y="399"/>
                      <a:pt x="265" y="388"/>
                    </a:cubicBezTo>
                    <a:cubicBezTo>
                      <a:pt x="265" y="150"/>
                      <a:pt x="265" y="150"/>
                      <a:pt x="265" y="150"/>
                    </a:cubicBezTo>
                    <a:cubicBezTo>
                      <a:pt x="265" y="135"/>
                      <a:pt x="254" y="118"/>
                      <a:pt x="241" y="111"/>
                    </a:cubicBezTo>
                    <a:close/>
                    <a:moveTo>
                      <a:pt x="185" y="282"/>
                    </a:moveTo>
                    <a:cubicBezTo>
                      <a:pt x="171" y="282"/>
                      <a:pt x="159" y="264"/>
                      <a:pt x="159" y="242"/>
                    </a:cubicBezTo>
                    <a:cubicBezTo>
                      <a:pt x="159" y="220"/>
                      <a:pt x="171" y="203"/>
                      <a:pt x="185" y="203"/>
                    </a:cubicBezTo>
                    <a:cubicBezTo>
                      <a:pt x="200" y="203"/>
                      <a:pt x="212" y="220"/>
                      <a:pt x="212" y="242"/>
                    </a:cubicBezTo>
                    <a:cubicBezTo>
                      <a:pt x="212" y="264"/>
                      <a:pt x="200" y="282"/>
                      <a:pt x="185" y="2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4" name="Group 43"/>
          <p:cNvGrpSpPr/>
          <p:nvPr/>
        </p:nvGrpSpPr>
        <p:grpSpPr>
          <a:xfrm>
            <a:off x="4274116" y="2041330"/>
            <a:ext cx="1947067" cy="1947067"/>
            <a:chOff x="6291197" y="2390450"/>
            <a:chExt cx="1947067" cy="1947067"/>
          </a:xfrm>
        </p:grpSpPr>
        <p:grpSp>
          <p:nvGrpSpPr>
            <p:cNvPr id="22" name="Group 21"/>
            <p:cNvGrpSpPr>
              <a:grpSpLocks noChangeAspect="1"/>
            </p:cNvGrpSpPr>
            <p:nvPr/>
          </p:nvGrpSpPr>
          <p:grpSpPr>
            <a:xfrm>
              <a:off x="6291197" y="2390450"/>
              <a:ext cx="1947067" cy="1947067"/>
              <a:chOff x="5385173" y="1917525"/>
              <a:chExt cx="1440000" cy="1440000"/>
            </a:xfrm>
          </p:grpSpPr>
          <p:sp>
            <p:nvSpPr>
              <p:cNvPr id="23" name="Oval 22"/>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5475173" y="2007525"/>
                <a:ext cx="1260000" cy="126000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Freeform 7"/>
            <p:cNvSpPr>
              <a:spLocks/>
            </p:cNvSpPr>
            <p:nvPr/>
          </p:nvSpPr>
          <p:spPr bwMode="auto">
            <a:xfrm>
              <a:off x="6939126" y="2887408"/>
              <a:ext cx="651208" cy="806695"/>
            </a:xfrm>
            <a:custGeom>
              <a:avLst/>
              <a:gdLst>
                <a:gd name="T0" fmla="*/ 1 w 329"/>
                <a:gd name="T1" fmla="*/ 248 h 408"/>
                <a:gd name="T2" fmla="*/ 32 w 329"/>
                <a:gd name="T3" fmla="*/ 223 h 408"/>
                <a:gd name="T4" fmla="*/ 75 w 329"/>
                <a:gd name="T5" fmla="*/ 227 h 408"/>
                <a:gd name="T6" fmla="*/ 75 w 329"/>
                <a:gd name="T7" fmla="*/ 226 h 408"/>
                <a:gd name="T8" fmla="*/ 41 w 329"/>
                <a:gd name="T9" fmla="*/ 222 h 408"/>
                <a:gd name="T10" fmla="*/ 19 w 329"/>
                <a:gd name="T11" fmla="*/ 191 h 408"/>
                <a:gd name="T12" fmla="*/ 47 w 329"/>
                <a:gd name="T13" fmla="*/ 166 h 408"/>
                <a:gd name="T14" fmla="*/ 160 w 329"/>
                <a:gd name="T15" fmla="*/ 177 h 408"/>
                <a:gd name="T16" fmla="*/ 176 w 329"/>
                <a:gd name="T17" fmla="*/ 177 h 408"/>
                <a:gd name="T18" fmla="*/ 170 w 329"/>
                <a:gd name="T19" fmla="*/ 83 h 408"/>
                <a:gd name="T20" fmla="*/ 235 w 329"/>
                <a:gd name="T21" fmla="*/ 31 h 408"/>
                <a:gd name="T22" fmla="*/ 238 w 329"/>
                <a:gd name="T23" fmla="*/ 113 h 408"/>
                <a:gd name="T24" fmla="*/ 295 w 329"/>
                <a:gd name="T25" fmla="*/ 230 h 408"/>
                <a:gd name="T26" fmla="*/ 329 w 329"/>
                <a:gd name="T27" fmla="*/ 247 h 408"/>
                <a:gd name="T28" fmla="*/ 329 w 329"/>
                <a:gd name="T29" fmla="*/ 389 h 408"/>
                <a:gd name="T30" fmla="*/ 195 w 329"/>
                <a:gd name="T31" fmla="*/ 408 h 408"/>
                <a:gd name="T32" fmla="*/ 111 w 329"/>
                <a:gd name="T33" fmla="*/ 399 h 408"/>
                <a:gd name="T34" fmla="*/ 41 w 329"/>
                <a:gd name="T35" fmla="*/ 392 h 408"/>
                <a:gd name="T36" fmla="*/ 22 w 329"/>
                <a:gd name="T37" fmla="*/ 361 h 408"/>
                <a:gd name="T38" fmla="*/ 39 w 329"/>
                <a:gd name="T39" fmla="*/ 336 h 408"/>
                <a:gd name="T40" fmla="*/ 30 w 329"/>
                <a:gd name="T41" fmla="*/ 336 h 408"/>
                <a:gd name="T42" fmla="*/ 8 w 329"/>
                <a:gd name="T43" fmla="*/ 305 h 408"/>
                <a:gd name="T44" fmla="*/ 30 w 329"/>
                <a:gd name="T45" fmla="*/ 280 h 408"/>
                <a:gd name="T46" fmla="*/ 27 w 329"/>
                <a:gd name="T47" fmla="*/ 279 h 408"/>
                <a:gd name="T48" fmla="*/ 1 w 329"/>
                <a:gd name="T49" fmla="*/ 24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9" h="408">
                  <a:moveTo>
                    <a:pt x="1" y="248"/>
                  </a:moveTo>
                  <a:cubicBezTo>
                    <a:pt x="3" y="232"/>
                    <a:pt x="17" y="221"/>
                    <a:pt x="32" y="223"/>
                  </a:cubicBezTo>
                  <a:cubicBezTo>
                    <a:pt x="75" y="227"/>
                    <a:pt x="75" y="227"/>
                    <a:pt x="75" y="227"/>
                  </a:cubicBezTo>
                  <a:cubicBezTo>
                    <a:pt x="75" y="226"/>
                    <a:pt x="75" y="226"/>
                    <a:pt x="75" y="226"/>
                  </a:cubicBezTo>
                  <a:cubicBezTo>
                    <a:pt x="41" y="222"/>
                    <a:pt x="41" y="222"/>
                    <a:pt x="41" y="222"/>
                  </a:cubicBezTo>
                  <a:cubicBezTo>
                    <a:pt x="28" y="221"/>
                    <a:pt x="18" y="207"/>
                    <a:pt x="19" y="191"/>
                  </a:cubicBezTo>
                  <a:cubicBezTo>
                    <a:pt x="21" y="176"/>
                    <a:pt x="33" y="164"/>
                    <a:pt x="47" y="166"/>
                  </a:cubicBezTo>
                  <a:cubicBezTo>
                    <a:pt x="160" y="177"/>
                    <a:pt x="160" y="177"/>
                    <a:pt x="160" y="177"/>
                  </a:cubicBezTo>
                  <a:cubicBezTo>
                    <a:pt x="176" y="177"/>
                    <a:pt x="176" y="177"/>
                    <a:pt x="176" y="177"/>
                  </a:cubicBezTo>
                  <a:cubicBezTo>
                    <a:pt x="176" y="177"/>
                    <a:pt x="152" y="167"/>
                    <a:pt x="170" y="83"/>
                  </a:cubicBezTo>
                  <a:cubicBezTo>
                    <a:pt x="188" y="0"/>
                    <a:pt x="235" y="31"/>
                    <a:pt x="235" y="31"/>
                  </a:cubicBezTo>
                  <a:cubicBezTo>
                    <a:pt x="235" y="31"/>
                    <a:pt x="235" y="102"/>
                    <a:pt x="238" y="113"/>
                  </a:cubicBezTo>
                  <a:cubicBezTo>
                    <a:pt x="240" y="123"/>
                    <a:pt x="295" y="230"/>
                    <a:pt x="295" y="230"/>
                  </a:cubicBezTo>
                  <a:cubicBezTo>
                    <a:pt x="295" y="235"/>
                    <a:pt x="329" y="241"/>
                    <a:pt x="329" y="247"/>
                  </a:cubicBezTo>
                  <a:cubicBezTo>
                    <a:pt x="329" y="296"/>
                    <a:pt x="329" y="338"/>
                    <a:pt x="329" y="389"/>
                  </a:cubicBezTo>
                  <a:cubicBezTo>
                    <a:pt x="293" y="379"/>
                    <a:pt x="273" y="408"/>
                    <a:pt x="195" y="408"/>
                  </a:cubicBezTo>
                  <a:cubicBezTo>
                    <a:pt x="170" y="408"/>
                    <a:pt x="138" y="403"/>
                    <a:pt x="111" y="399"/>
                  </a:cubicBezTo>
                  <a:cubicBezTo>
                    <a:pt x="41" y="392"/>
                    <a:pt x="41" y="392"/>
                    <a:pt x="41" y="392"/>
                  </a:cubicBezTo>
                  <a:cubicBezTo>
                    <a:pt x="29" y="391"/>
                    <a:pt x="20" y="377"/>
                    <a:pt x="22" y="361"/>
                  </a:cubicBezTo>
                  <a:cubicBezTo>
                    <a:pt x="23" y="349"/>
                    <a:pt x="30" y="340"/>
                    <a:pt x="39" y="336"/>
                  </a:cubicBezTo>
                  <a:cubicBezTo>
                    <a:pt x="30" y="336"/>
                    <a:pt x="30" y="336"/>
                    <a:pt x="30" y="336"/>
                  </a:cubicBezTo>
                  <a:cubicBezTo>
                    <a:pt x="16" y="334"/>
                    <a:pt x="6" y="320"/>
                    <a:pt x="8" y="305"/>
                  </a:cubicBezTo>
                  <a:cubicBezTo>
                    <a:pt x="9" y="291"/>
                    <a:pt x="19" y="281"/>
                    <a:pt x="30" y="280"/>
                  </a:cubicBezTo>
                  <a:cubicBezTo>
                    <a:pt x="27" y="279"/>
                    <a:pt x="27" y="279"/>
                    <a:pt x="27" y="279"/>
                  </a:cubicBezTo>
                  <a:cubicBezTo>
                    <a:pt x="11" y="278"/>
                    <a:pt x="0" y="264"/>
                    <a:pt x="1" y="2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51" name="Group 50"/>
          <p:cNvGrpSpPr/>
          <p:nvPr/>
        </p:nvGrpSpPr>
        <p:grpSpPr>
          <a:xfrm>
            <a:off x="5927312" y="2651613"/>
            <a:ext cx="1947067" cy="1947067"/>
            <a:chOff x="5927312" y="2651613"/>
            <a:chExt cx="1947067" cy="1947067"/>
          </a:xfrm>
        </p:grpSpPr>
        <p:grpSp>
          <p:nvGrpSpPr>
            <p:cNvPr id="25" name="Group 24"/>
            <p:cNvGrpSpPr>
              <a:grpSpLocks noChangeAspect="1"/>
            </p:cNvGrpSpPr>
            <p:nvPr/>
          </p:nvGrpSpPr>
          <p:grpSpPr>
            <a:xfrm>
              <a:off x="5927312" y="2651613"/>
              <a:ext cx="1947067" cy="1947067"/>
              <a:chOff x="5385173" y="1917525"/>
              <a:chExt cx="1440000" cy="1440000"/>
            </a:xfrm>
          </p:grpSpPr>
          <p:sp>
            <p:nvSpPr>
              <p:cNvPr id="26" name="Oval 25"/>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5475173" y="2007525"/>
                <a:ext cx="1260000"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6561198" y="3205639"/>
              <a:ext cx="679293" cy="777553"/>
              <a:chOff x="512850" y="1020112"/>
              <a:chExt cx="421521" cy="482494"/>
            </a:xfrm>
            <a:solidFill>
              <a:schemeClr val="bg1"/>
            </a:solidFill>
          </p:grpSpPr>
          <p:sp>
            <p:nvSpPr>
              <p:cNvPr id="34" name="Freeform 11"/>
              <p:cNvSpPr>
                <a:spLocks noEditPoints="1"/>
              </p:cNvSpPr>
              <p:nvPr/>
            </p:nvSpPr>
            <p:spPr bwMode="auto">
              <a:xfrm>
                <a:off x="603587" y="1020112"/>
                <a:ext cx="241007" cy="120023"/>
              </a:xfrm>
              <a:custGeom>
                <a:avLst/>
                <a:gdLst>
                  <a:gd name="T0" fmla="*/ 212 w 212"/>
                  <a:gd name="T1" fmla="*/ 53 h 106"/>
                  <a:gd name="T2" fmla="*/ 159 w 212"/>
                  <a:gd name="T3" fmla="*/ 53 h 106"/>
                  <a:gd name="T4" fmla="*/ 106 w 212"/>
                  <a:gd name="T5" fmla="*/ 0 h 106"/>
                  <a:gd name="T6" fmla="*/ 53 w 212"/>
                  <a:gd name="T7" fmla="*/ 53 h 106"/>
                  <a:gd name="T8" fmla="*/ 0 w 212"/>
                  <a:gd name="T9" fmla="*/ 53 h 106"/>
                  <a:gd name="T10" fmla="*/ 0 w 212"/>
                  <a:gd name="T11" fmla="*/ 106 h 106"/>
                  <a:gd name="T12" fmla="*/ 212 w 212"/>
                  <a:gd name="T13" fmla="*/ 106 h 106"/>
                  <a:gd name="T14" fmla="*/ 212 w 212"/>
                  <a:gd name="T15" fmla="*/ 53 h 106"/>
                  <a:gd name="T16" fmla="*/ 106 w 212"/>
                  <a:gd name="T17" fmla="*/ 80 h 106"/>
                  <a:gd name="T18" fmla="*/ 79 w 212"/>
                  <a:gd name="T19" fmla="*/ 53 h 106"/>
                  <a:gd name="T20" fmla="*/ 106 w 212"/>
                  <a:gd name="T21" fmla="*/ 27 h 106"/>
                  <a:gd name="T22" fmla="*/ 132 w 212"/>
                  <a:gd name="T23" fmla="*/ 53 h 106"/>
                  <a:gd name="T24" fmla="*/ 106 w 212"/>
                  <a:gd name="T25" fmla="*/ 8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106">
                    <a:moveTo>
                      <a:pt x="212" y="53"/>
                    </a:moveTo>
                    <a:cubicBezTo>
                      <a:pt x="159" y="53"/>
                      <a:pt x="159" y="53"/>
                      <a:pt x="159" y="53"/>
                    </a:cubicBezTo>
                    <a:cubicBezTo>
                      <a:pt x="159" y="24"/>
                      <a:pt x="135" y="0"/>
                      <a:pt x="106" y="0"/>
                    </a:cubicBezTo>
                    <a:cubicBezTo>
                      <a:pt x="76" y="0"/>
                      <a:pt x="53" y="24"/>
                      <a:pt x="53" y="53"/>
                    </a:cubicBezTo>
                    <a:cubicBezTo>
                      <a:pt x="0" y="53"/>
                      <a:pt x="0" y="53"/>
                      <a:pt x="0" y="53"/>
                    </a:cubicBezTo>
                    <a:cubicBezTo>
                      <a:pt x="0" y="106"/>
                      <a:pt x="0" y="106"/>
                      <a:pt x="0" y="106"/>
                    </a:cubicBezTo>
                    <a:cubicBezTo>
                      <a:pt x="212" y="106"/>
                      <a:pt x="212" y="106"/>
                      <a:pt x="212" y="106"/>
                    </a:cubicBezTo>
                    <a:lnTo>
                      <a:pt x="212" y="53"/>
                    </a:lnTo>
                    <a:close/>
                    <a:moveTo>
                      <a:pt x="106" y="80"/>
                    </a:moveTo>
                    <a:cubicBezTo>
                      <a:pt x="91" y="80"/>
                      <a:pt x="79" y="68"/>
                      <a:pt x="79" y="53"/>
                    </a:cubicBezTo>
                    <a:cubicBezTo>
                      <a:pt x="79" y="39"/>
                      <a:pt x="91" y="27"/>
                      <a:pt x="106" y="27"/>
                    </a:cubicBezTo>
                    <a:cubicBezTo>
                      <a:pt x="120" y="27"/>
                      <a:pt x="132" y="39"/>
                      <a:pt x="132" y="53"/>
                    </a:cubicBezTo>
                    <a:cubicBezTo>
                      <a:pt x="132" y="68"/>
                      <a:pt x="120" y="80"/>
                      <a:pt x="106"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2"/>
              <p:cNvSpPr>
                <a:spLocks noEditPoints="1"/>
              </p:cNvSpPr>
              <p:nvPr/>
            </p:nvSpPr>
            <p:spPr bwMode="auto">
              <a:xfrm>
                <a:off x="512850" y="1080124"/>
                <a:ext cx="421521" cy="422482"/>
              </a:xfrm>
              <a:custGeom>
                <a:avLst/>
                <a:gdLst>
                  <a:gd name="T0" fmla="*/ 752 w 878"/>
                  <a:gd name="T1" fmla="*/ 0 h 880"/>
                  <a:gd name="T2" fmla="*/ 752 w 878"/>
                  <a:gd name="T3" fmla="*/ 189 h 880"/>
                  <a:gd name="T4" fmla="*/ 125 w 878"/>
                  <a:gd name="T5" fmla="*/ 189 h 880"/>
                  <a:gd name="T6" fmla="*/ 125 w 878"/>
                  <a:gd name="T7" fmla="*/ 0 h 880"/>
                  <a:gd name="T8" fmla="*/ 0 w 878"/>
                  <a:gd name="T9" fmla="*/ 0 h 880"/>
                  <a:gd name="T10" fmla="*/ 0 w 878"/>
                  <a:gd name="T11" fmla="*/ 880 h 880"/>
                  <a:gd name="T12" fmla="*/ 878 w 878"/>
                  <a:gd name="T13" fmla="*/ 880 h 880"/>
                  <a:gd name="T14" fmla="*/ 878 w 878"/>
                  <a:gd name="T15" fmla="*/ 0 h 880"/>
                  <a:gd name="T16" fmla="*/ 752 w 878"/>
                  <a:gd name="T17" fmla="*/ 0 h 880"/>
                  <a:gd name="T18" fmla="*/ 409 w 878"/>
                  <a:gd name="T19" fmla="*/ 745 h 880"/>
                  <a:gd name="T20" fmla="*/ 366 w 878"/>
                  <a:gd name="T21" fmla="*/ 700 h 880"/>
                  <a:gd name="T22" fmla="*/ 189 w 878"/>
                  <a:gd name="T23" fmla="*/ 523 h 880"/>
                  <a:gd name="T24" fmla="*/ 276 w 878"/>
                  <a:gd name="T25" fmla="*/ 435 h 880"/>
                  <a:gd name="T26" fmla="*/ 409 w 878"/>
                  <a:gd name="T27" fmla="*/ 568 h 880"/>
                  <a:gd name="T28" fmla="*/ 662 w 878"/>
                  <a:gd name="T29" fmla="*/ 315 h 880"/>
                  <a:gd name="T30" fmla="*/ 752 w 878"/>
                  <a:gd name="T31" fmla="*/ 402 h 880"/>
                  <a:gd name="T32" fmla="*/ 409 w 878"/>
                  <a:gd name="T33" fmla="*/ 745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8" h="880">
                    <a:moveTo>
                      <a:pt x="752" y="0"/>
                    </a:moveTo>
                    <a:lnTo>
                      <a:pt x="752" y="189"/>
                    </a:lnTo>
                    <a:lnTo>
                      <a:pt x="125" y="189"/>
                    </a:lnTo>
                    <a:lnTo>
                      <a:pt x="125" y="0"/>
                    </a:lnTo>
                    <a:lnTo>
                      <a:pt x="0" y="0"/>
                    </a:lnTo>
                    <a:lnTo>
                      <a:pt x="0" y="880"/>
                    </a:lnTo>
                    <a:lnTo>
                      <a:pt x="878" y="880"/>
                    </a:lnTo>
                    <a:lnTo>
                      <a:pt x="878" y="0"/>
                    </a:lnTo>
                    <a:lnTo>
                      <a:pt x="752" y="0"/>
                    </a:lnTo>
                    <a:close/>
                    <a:moveTo>
                      <a:pt x="409" y="745"/>
                    </a:moveTo>
                    <a:lnTo>
                      <a:pt x="366" y="700"/>
                    </a:lnTo>
                    <a:lnTo>
                      <a:pt x="189" y="523"/>
                    </a:lnTo>
                    <a:lnTo>
                      <a:pt x="276" y="435"/>
                    </a:lnTo>
                    <a:lnTo>
                      <a:pt x="409" y="568"/>
                    </a:lnTo>
                    <a:lnTo>
                      <a:pt x="662" y="315"/>
                    </a:lnTo>
                    <a:lnTo>
                      <a:pt x="752" y="402"/>
                    </a:lnTo>
                    <a:lnTo>
                      <a:pt x="409" y="7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2" name="Group 51"/>
          <p:cNvGrpSpPr/>
          <p:nvPr/>
        </p:nvGrpSpPr>
        <p:grpSpPr>
          <a:xfrm>
            <a:off x="7550758" y="2041330"/>
            <a:ext cx="1947067" cy="1947067"/>
            <a:chOff x="7550758" y="2041330"/>
            <a:chExt cx="1947067" cy="1947067"/>
          </a:xfrm>
        </p:grpSpPr>
        <p:grpSp>
          <p:nvGrpSpPr>
            <p:cNvPr id="28" name="Group 27"/>
            <p:cNvGrpSpPr>
              <a:grpSpLocks noChangeAspect="1"/>
            </p:cNvGrpSpPr>
            <p:nvPr/>
          </p:nvGrpSpPr>
          <p:grpSpPr>
            <a:xfrm>
              <a:off x="7550758" y="2041330"/>
              <a:ext cx="1947067" cy="1947067"/>
              <a:chOff x="5385172" y="1917525"/>
              <a:chExt cx="1440000" cy="1440000"/>
            </a:xfrm>
          </p:grpSpPr>
          <p:sp>
            <p:nvSpPr>
              <p:cNvPr id="29" name="Oval 28"/>
              <p:cNvSpPr>
                <a:spLocks noChangeAspect="1"/>
              </p:cNvSpPr>
              <p:nvPr/>
            </p:nvSpPr>
            <p:spPr>
              <a:xfrm>
                <a:off x="5385172"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5475173" y="2007525"/>
                <a:ext cx="1260000" cy="1260000"/>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9" name="Group 38"/>
            <p:cNvGrpSpPr/>
            <p:nvPr/>
          </p:nvGrpSpPr>
          <p:grpSpPr>
            <a:xfrm>
              <a:off x="8237534" y="2704476"/>
              <a:ext cx="581283" cy="620776"/>
              <a:chOff x="1174898" y="640356"/>
              <a:chExt cx="452247" cy="482971"/>
            </a:xfrm>
            <a:solidFill>
              <a:schemeClr val="bg1"/>
            </a:solidFill>
          </p:grpSpPr>
          <p:sp>
            <p:nvSpPr>
              <p:cNvPr id="40" name="Freeform 15"/>
              <p:cNvSpPr>
                <a:spLocks noEditPoints="1"/>
              </p:cNvSpPr>
              <p:nvPr/>
            </p:nvSpPr>
            <p:spPr bwMode="auto">
              <a:xfrm>
                <a:off x="1174898" y="640356"/>
                <a:ext cx="452247" cy="482971"/>
              </a:xfrm>
              <a:custGeom>
                <a:avLst/>
                <a:gdLst>
                  <a:gd name="T0" fmla="*/ 372 w 398"/>
                  <a:gd name="T1" fmla="*/ 0 h 425"/>
                  <a:gd name="T2" fmla="*/ 27 w 398"/>
                  <a:gd name="T3" fmla="*/ 0 h 425"/>
                  <a:gd name="T4" fmla="*/ 0 w 398"/>
                  <a:gd name="T5" fmla="*/ 27 h 425"/>
                  <a:gd name="T6" fmla="*/ 0 w 398"/>
                  <a:gd name="T7" fmla="*/ 372 h 425"/>
                  <a:gd name="T8" fmla="*/ 27 w 398"/>
                  <a:gd name="T9" fmla="*/ 398 h 425"/>
                  <a:gd name="T10" fmla="*/ 53 w 398"/>
                  <a:gd name="T11" fmla="*/ 398 h 425"/>
                  <a:gd name="T12" fmla="*/ 80 w 398"/>
                  <a:gd name="T13" fmla="*/ 425 h 425"/>
                  <a:gd name="T14" fmla="*/ 106 w 398"/>
                  <a:gd name="T15" fmla="*/ 398 h 425"/>
                  <a:gd name="T16" fmla="*/ 292 w 398"/>
                  <a:gd name="T17" fmla="*/ 398 h 425"/>
                  <a:gd name="T18" fmla="*/ 319 w 398"/>
                  <a:gd name="T19" fmla="*/ 425 h 425"/>
                  <a:gd name="T20" fmla="*/ 345 w 398"/>
                  <a:gd name="T21" fmla="*/ 398 h 425"/>
                  <a:gd name="T22" fmla="*/ 372 w 398"/>
                  <a:gd name="T23" fmla="*/ 398 h 425"/>
                  <a:gd name="T24" fmla="*/ 398 w 398"/>
                  <a:gd name="T25" fmla="*/ 372 h 425"/>
                  <a:gd name="T26" fmla="*/ 398 w 398"/>
                  <a:gd name="T27" fmla="*/ 27 h 425"/>
                  <a:gd name="T28" fmla="*/ 372 w 398"/>
                  <a:gd name="T29" fmla="*/ 0 h 425"/>
                  <a:gd name="T30" fmla="*/ 345 w 398"/>
                  <a:gd name="T31" fmla="*/ 345 h 425"/>
                  <a:gd name="T32" fmla="*/ 53 w 398"/>
                  <a:gd name="T33" fmla="*/ 345 h 425"/>
                  <a:gd name="T34" fmla="*/ 53 w 398"/>
                  <a:gd name="T35" fmla="*/ 213 h 425"/>
                  <a:gd name="T36" fmla="*/ 345 w 398"/>
                  <a:gd name="T37" fmla="*/ 213 h 425"/>
                  <a:gd name="T38" fmla="*/ 345 w 398"/>
                  <a:gd name="T39" fmla="*/ 345 h 425"/>
                  <a:gd name="T40" fmla="*/ 345 w 398"/>
                  <a:gd name="T41" fmla="*/ 186 h 425"/>
                  <a:gd name="T42" fmla="*/ 53 w 398"/>
                  <a:gd name="T43" fmla="*/ 186 h 425"/>
                  <a:gd name="T44" fmla="*/ 53 w 398"/>
                  <a:gd name="T45" fmla="*/ 53 h 425"/>
                  <a:gd name="T46" fmla="*/ 345 w 398"/>
                  <a:gd name="T47" fmla="*/ 53 h 425"/>
                  <a:gd name="T48" fmla="*/ 345 w 398"/>
                  <a:gd name="T49" fmla="*/ 1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8" h="425">
                    <a:moveTo>
                      <a:pt x="372" y="0"/>
                    </a:moveTo>
                    <a:cubicBezTo>
                      <a:pt x="27" y="0"/>
                      <a:pt x="27" y="0"/>
                      <a:pt x="27" y="0"/>
                    </a:cubicBezTo>
                    <a:cubicBezTo>
                      <a:pt x="12" y="0"/>
                      <a:pt x="0" y="12"/>
                      <a:pt x="0" y="27"/>
                    </a:cubicBezTo>
                    <a:cubicBezTo>
                      <a:pt x="0" y="372"/>
                      <a:pt x="0" y="372"/>
                      <a:pt x="0" y="372"/>
                    </a:cubicBezTo>
                    <a:cubicBezTo>
                      <a:pt x="0" y="386"/>
                      <a:pt x="12" y="398"/>
                      <a:pt x="27" y="398"/>
                    </a:cubicBezTo>
                    <a:cubicBezTo>
                      <a:pt x="53" y="398"/>
                      <a:pt x="53" y="398"/>
                      <a:pt x="53" y="398"/>
                    </a:cubicBezTo>
                    <a:cubicBezTo>
                      <a:pt x="53" y="413"/>
                      <a:pt x="65" y="425"/>
                      <a:pt x="80" y="425"/>
                    </a:cubicBezTo>
                    <a:cubicBezTo>
                      <a:pt x="94" y="425"/>
                      <a:pt x="106" y="413"/>
                      <a:pt x="106" y="398"/>
                    </a:cubicBezTo>
                    <a:cubicBezTo>
                      <a:pt x="292" y="398"/>
                      <a:pt x="292" y="398"/>
                      <a:pt x="292" y="398"/>
                    </a:cubicBezTo>
                    <a:cubicBezTo>
                      <a:pt x="292" y="413"/>
                      <a:pt x="304" y="425"/>
                      <a:pt x="319" y="425"/>
                    </a:cubicBezTo>
                    <a:cubicBezTo>
                      <a:pt x="333" y="425"/>
                      <a:pt x="345" y="413"/>
                      <a:pt x="345" y="398"/>
                    </a:cubicBezTo>
                    <a:cubicBezTo>
                      <a:pt x="372" y="398"/>
                      <a:pt x="372" y="398"/>
                      <a:pt x="372" y="398"/>
                    </a:cubicBezTo>
                    <a:cubicBezTo>
                      <a:pt x="386" y="398"/>
                      <a:pt x="398" y="386"/>
                      <a:pt x="398" y="372"/>
                    </a:cubicBezTo>
                    <a:cubicBezTo>
                      <a:pt x="398" y="27"/>
                      <a:pt x="398" y="27"/>
                      <a:pt x="398" y="27"/>
                    </a:cubicBezTo>
                    <a:cubicBezTo>
                      <a:pt x="398" y="12"/>
                      <a:pt x="386" y="0"/>
                      <a:pt x="372" y="0"/>
                    </a:cubicBezTo>
                    <a:close/>
                    <a:moveTo>
                      <a:pt x="345" y="345"/>
                    </a:moveTo>
                    <a:cubicBezTo>
                      <a:pt x="53" y="345"/>
                      <a:pt x="53" y="345"/>
                      <a:pt x="53" y="345"/>
                    </a:cubicBezTo>
                    <a:cubicBezTo>
                      <a:pt x="53" y="213"/>
                      <a:pt x="53" y="213"/>
                      <a:pt x="53" y="213"/>
                    </a:cubicBezTo>
                    <a:cubicBezTo>
                      <a:pt x="345" y="213"/>
                      <a:pt x="345" y="213"/>
                      <a:pt x="345" y="213"/>
                    </a:cubicBezTo>
                    <a:lnTo>
                      <a:pt x="345" y="345"/>
                    </a:lnTo>
                    <a:close/>
                    <a:moveTo>
                      <a:pt x="345" y="186"/>
                    </a:moveTo>
                    <a:cubicBezTo>
                      <a:pt x="53" y="186"/>
                      <a:pt x="53" y="186"/>
                      <a:pt x="53" y="186"/>
                    </a:cubicBezTo>
                    <a:cubicBezTo>
                      <a:pt x="53" y="53"/>
                      <a:pt x="53" y="53"/>
                      <a:pt x="53" y="53"/>
                    </a:cubicBezTo>
                    <a:cubicBezTo>
                      <a:pt x="345" y="53"/>
                      <a:pt x="345" y="53"/>
                      <a:pt x="345" y="53"/>
                    </a:cubicBezTo>
                    <a:lnTo>
                      <a:pt x="345" y="1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6"/>
              <p:cNvSpPr>
                <a:spLocks noEditPoints="1"/>
              </p:cNvSpPr>
              <p:nvPr/>
            </p:nvSpPr>
            <p:spPr bwMode="auto">
              <a:xfrm>
                <a:off x="1266115" y="912087"/>
                <a:ext cx="271732" cy="90738"/>
              </a:xfrm>
              <a:custGeom>
                <a:avLst/>
                <a:gdLst>
                  <a:gd name="T0" fmla="*/ 566 w 566"/>
                  <a:gd name="T1" fmla="*/ 0 h 189"/>
                  <a:gd name="T2" fmla="*/ 0 w 566"/>
                  <a:gd name="T3" fmla="*/ 0 h 189"/>
                  <a:gd name="T4" fmla="*/ 0 w 566"/>
                  <a:gd name="T5" fmla="*/ 189 h 189"/>
                  <a:gd name="T6" fmla="*/ 566 w 566"/>
                  <a:gd name="T7" fmla="*/ 189 h 189"/>
                  <a:gd name="T8" fmla="*/ 566 w 566"/>
                  <a:gd name="T9" fmla="*/ 0 h 189"/>
                  <a:gd name="T10" fmla="*/ 376 w 566"/>
                  <a:gd name="T11" fmla="*/ 125 h 189"/>
                  <a:gd name="T12" fmla="*/ 187 w 566"/>
                  <a:gd name="T13" fmla="*/ 125 h 189"/>
                  <a:gd name="T14" fmla="*/ 187 w 566"/>
                  <a:gd name="T15" fmla="*/ 64 h 189"/>
                  <a:gd name="T16" fmla="*/ 376 w 566"/>
                  <a:gd name="T17" fmla="*/ 64 h 189"/>
                  <a:gd name="T18" fmla="*/ 376 w 566"/>
                  <a:gd name="T19" fmla="*/ 12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189">
                    <a:moveTo>
                      <a:pt x="566" y="0"/>
                    </a:moveTo>
                    <a:lnTo>
                      <a:pt x="0" y="0"/>
                    </a:lnTo>
                    <a:lnTo>
                      <a:pt x="0" y="189"/>
                    </a:lnTo>
                    <a:lnTo>
                      <a:pt x="566" y="189"/>
                    </a:lnTo>
                    <a:lnTo>
                      <a:pt x="566" y="0"/>
                    </a:lnTo>
                    <a:close/>
                    <a:moveTo>
                      <a:pt x="376" y="125"/>
                    </a:moveTo>
                    <a:lnTo>
                      <a:pt x="187" y="125"/>
                    </a:lnTo>
                    <a:lnTo>
                      <a:pt x="187" y="64"/>
                    </a:lnTo>
                    <a:lnTo>
                      <a:pt x="376" y="64"/>
                    </a:lnTo>
                    <a:lnTo>
                      <a:pt x="376"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7"/>
              <p:cNvSpPr>
                <a:spLocks noEditPoints="1"/>
              </p:cNvSpPr>
              <p:nvPr/>
            </p:nvSpPr>
            <p:spPr bwMode="auto">
              <a:xfrm>
                <a:off x="1266115" y="731096"/>
                <a:ext cx="271732" cy="91218"/>
              </a:xfrm>
              <a:custGeom>
                <a:avLst/>
                <a:gdLst>
                  <a:gd name="T0" fmla="*/ 566 w 566"/>
                  <a:gd name="T1" fmla="*/ 0 h 190"/>
                  <a:gd name="T2" fmla="*/ 0 w 566"/>
                  <a:gd name="T3" fmla="*/ 0 h 190"/>
                  <a:gd name="T4" fmla="*/ 0 w 566"/>
                  <a:gd name="T5" fmla="*/ 190 h 190"/>
                  <a:gd name="T6" fmla="*/ 566 w 566"/>
                  <a:gd name="T7" fmla="*/ 190 h 190"/>
                  <a:gd name="T8" fmla="*/ 566 w 566"/>
                  <a:gd name="T9" fmla="*/ 0 h 190"/>
                  <a:gd name="T10" fmla="*/ 376 w 566"/>
                  <a:gd name="T11" fmla="*/ 126 h 190"/>
                  <a:gd name="T12" fmla="*/ 187 w 566"/>
                  <a:gd name="T13" fmla="*/ 126 h 190"/>
                  <a:gd name="T14" fmla="*/ 187 w 566"/>
                  <a:gd name="T15" fmla="*/ 62 h 190"/>
                  <a:gd name="T16" fmla="*/ 376 w 566"/>
                  <a:gd name="T17" fmla="*/ 62 h 190"/>
                  <a:gd name="T18" fmla="*/ 376 w 566"/>
                  <a:gd name="T1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190">
                    <a:moveTo>
                      <a:pt x="566" y="0"/>
                    </a:moveTo>
                    <a:lnTo>
                      <a:pt x="0" y="0"/>
                    </a:lnTo>
                    <a:lnTo>
                      <a:pt x="0" y="190"/>
                    </a:lnTo>
                    <a:lnTo>
                      <a:pt x="566" y="190"/>
                    </a:lnTo>
                    <a:lnTo>
                      <a:pt x="566" y="0"/>
                    </a:lnTo>
                    <a:close/>
                    <a:moveTo>
                      <a:pt x="376" y="126"/>
                    </a:moveTo>
                    <a:lnTo>
                      <a:pt x="187" y="126"/>
                    </a:lnTo>
                    <a:lnTo>
                      <a:pt x="187" y="62"/>
                    </a:lnTo>
                    <a:lnTo>
                      <a:pt x="376" y="62"/>
                    </a:lnTo>
                    <a:lnTo>
                      <a:pt x="376" y="1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3" name="Group 52"/>
          <p:cNvGrpSpPr/>
          <p:nvPr/>
        </p:nvGrpSpPr>
        <p:grpSpPr>
          <a:xfrm>
            <a:off x="9210108" y="2649393"/>
            <a:ext cx="1947067" cy="1947067"/>
            <a:chOff x="9210108" y="2649393"/>
            <a:chExt cx="1947067" cy="1947067"/>
          </a:xfrm>
        </p:grpSpPr>
        <p:grpSp>
          <p:nvGrpSpPr>
            <p:cNvPr id="36" name="Group 35"/>
            <p:cNvGrpSpPr>
              <a:grpSpLocks noChangeAspect="1"/>
            </p:cNvGrpSpPr>
            <p:nvPr/>
          </p:nvGrpSpPr>
          <p:grpSpPr>
            <a:xfrm>
              <a:off x="9210108" y="2649393"/>
              <a:ext cx="1947067" cy="1947067"/>
              <a:chOff x="5385173" y="1917525"/>
              <a:chExt cx="1440000" cy="1440000"/>
            </a:xfrm>
          </p:grpSpPr>
          <p:sp>
            <p:nvSpPr>
              <p:cNvPr id="37" name="Oval 36"/>
              <p:cNvSpPr>
                <a:spLocks noChangeAspect="1"/>
              </p:cNvSpPr>
              <p:nvPr/>
            </p:nvSpPr>
            <p:spPr>
              <a:xfrm>
                <a:off x="5385173" y="1917525"/>
                <a:ext cx="1440000" cy="1440000"/>
              </a:xfrm>
              <a:prstGeom prst="ellipse">
                <a:avLst/>
              </a:prstGeom>
              <a:solidFill>
                <a:schemeClr val="accent6">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5475173" y="2007525"/>
                <a:ext cx="1260000" cy="1260000"/>
              </a:xfrm>
              <a:prstGeom prst="ellipse">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14"/>
            <p:cNvSpPr>
              <a:spLocks noEditPoints="1"/>
            </p:cNvSpPr>
            <p:nvPr/>
          </p:nvSpPr>
          <p:spPr bwMode="auto">
            <a:xfrm>
              <a:off x="9868584" y="3287133"/>
              <a:ext cx="630113" cy="671585"/>
            </a:xfrm>
            <a:custGeom>
              <a:avLst/>
              <a:gdLst>
                <a:gd name="T0" fmla="*/ 371 w 398"/>
                <a:gd name="T1" fmla="*/ 0 h 424"/>
                <a:gd name="T2" fmla="*/ 53 w 398"/>
                <a:gd name="T3" fmla="*/ 0 h 424"/>
                <a:gd name="T4" fmla="*/ 26 w 398"/>
                <a:gd name="T5" fmla="*/ 26 h 424"/>
                <a:gd name="T6" fmla="*/ 26 w 398"/>
                <a:gd name="T7" fmla="*/ 79 h 424"/>
                <a:gd name="T8" fmla="*/ 66 w 398"/>
                <a:gd name="T9" fmla="*/ 79 h 424"/>
                <a:gd name="T10" fmla="*/ 79 w 398"/>
                <a:gd name="T11" fmla="*/ 93 h 424"/>
                <a:gd name="T12" fmla="*/ 66 w 398"/>
                <a:gd name="T13" fmla="*/ 106 h 424"/>
                <a:gd name="T14" fmla="*/ 13 w 398"/>
                <a:gd name="T15" fmla="*/ 106 h 424"/>
                <a:gd name="T16" fmla="*/ 0 w 398"/>
                <a:gd name="T17" fmla="*/ 119 h 424"/>
                <a:gd name="T18" fmla="*/ 13 w 398"/>
                <a:gd name="T19" fmla="*/ 133 h 424"/>
                <a:gd name="T20" fmla="*/ 26 w 398"/>
                <a:gd name="T21" fmla="*/ 133 h 424"/>
                <a:gd name="T22" fmla="*/ 26 w 398"/>
                <a:gd name="T23" fmla="*/ 186 h 424"/>
                <a:gd name="T24" fmla="*/ 66 w 398"/>
                <a:gd name="T25" fmla="*/ 186 h 424"/>
                <a:gd name="T26" fmla="*/ 79 w 398"/>
                <a:gd name="T27" fmla="*/ 199 h 424"/>
                <a:gd name="T28" fmla="*/ 66 w 398"/>
                <a:gd name="T29" fmla="*/ 212 h 424"/>
                <a:gd name="T30" fmla="*/ 13 w 398"/>
                <a:gd name="T31" fmla="*/ 212 h 424"/>
                <a:gd name="T32" fmla="*/ 0 w 398"/>
                <a:gd name="T33" fmla="*/ 225 h 424"/>
                <a:gd name="T34" fmla="*/ 13 w 398"/>
                <a:gd name="T35" fmla="*/ 239 h 424"/>
                <a:gd name="T36" fmla="*/ 26 w 398"/>
                <a:gd name="T37" fmla="*/ 239 h 424"/>
                <a:gd name="T38" fmla="*/ 26 w 398"/>
                <a:gd name="T39" fmla="*/ 292 h 424"/>
                <a:gd name="T40" fmla="*/ 66 w 398"/>
                <a:gd name="T41" fmla="*/ 292 h 424"/>
                <a:gd name="T42" fmla="*/ 79 w 398"/>
                <a:gd name="T43" fmla="*/ 305 h 424"/>
                <a:gd name="T44" fmla="*/ 66 w 398"/>
                <a:gd name="T45" fmla="*/ 318 h 424"/>
                <a:gd name="T46" fmla="*/ 13 w 398"/>
                <a:gd name="T47" fmla="*/ 318 h 424"/>
                <a:gd name="T48" fmla="*/ 0 w 398"/>
                <a:gd name="T49" fmla="*/ 331 h 424"/>
                <a:gd name="T50" fmla="*/ 13 w 398"/>
                <a:gd name="T51" fmla="*/ 345 h 424"/>
                <a:gd name="T52" fmla="*/ 26 w 398"/>
                <a:gd name="T53" fmla="*/ 345 h 424"/>
                <a:gd name="T54" fmla="*/ 26 w 398"/>
                <a:gd name="T55" fmla="*/ 398 h 424"/>
                <a:gd name="T56" fmla="*/ 53 w 398"/>
                <a:gd name="T57" fmla="*/ 424 h 424"/>
                <a:gd name="T58" fmla="*/ 371 w 398"/>
                <a:gd name="T59" fmla="*/ 424 h 424"/>
                <a:gd name="T60" fmla="*/ 398 w 398"/>
                <a:gd name="T61" fmla="*/ 398 h 424"/>
                <a:gd name="T62" fmla="*/ 398 w 398"/>
                <a:gd name="T63" fmla="*/ 26 h 424"/>
                <a:gd name="T64" fmla="*/ 371 w 398"/>
                <a:gd name="T65" fmla="*/ 0 h 424"/>
                <a:gd name="T66" fmla="*/ 318 w 398"/>
                <a:gd name="T67" fmla="*/ 186 h 424"/>
                <a:gd name="T68" fmla="*/ 159 w 398"/>
                <a:gd name="T69" fmla="*/ 186 h 424"/>
                <a:gd name="T70" fmla="*/ 159 w 398"/>
                <a:gd name="T71" fmla="*/ 79 h 424"/>
                <a:gd name="T72" fmla="*/ 318 w 398"/>
                <a:gd name="T73" fmla="*/ 79 h 424"/>
                <a:gd name="T74" fmla="*/ 318 w 398"/>
                <a:gd name="T75" fmla="*/ 1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8" h="424">
                  <a:moveTo>
                    <a:pt x="371" y="0"/>
                  </a:moveTo>
                  <a:cubicBezTo>
                    <a:pt x="53" y="0"/>
                    <a:pt x="53" y="0"/>
                    <a:pt x="53" y="0"/>
                  </a:cubicBezTo>
                  <a:cubicBezTo>
                    <a:pt x="38" y="0"/>
                    <a:pt x="26" y="12"/>
                    <a:pt x="26" y="26"/>
                  </a:cubicBezTo>
                  <a:cubicBezTo>
                    <a:pt x="26" y="79"/>
                    <a:pt x="26" y="79"/>
                    <a:pt x="26" y="79"/>
                  </a:cubicBezTo>
                  <a:cubicBezTo>
                    <a:pt x="66" y="79"/>
                    <a:pt x="66" y="79"/>
                    <a:pt x="66" y="79"/>
                  </a:cubicBezTo>
                  <a:cubicBezTo>
                    <a:pt x="74" y="79"/>
                    <a:pt x="79" y="85"/>
                    <a:pt x="79" y="93"/>
                  </a:cubicBezTo>
                  <a:cubicBezTo>
                    <a:pt x="79" y="100"/>
                    <a:pt x="74" y="106"/>
                    <a:pt x="66" y="106"/>
                  </a:cubicBezTo>
                  <a:cubicBezTo>
                    <a:pt x="13" y="106"/>
                    <a:pt x="13" y="106"/>
                    <a:pt x="13" y="106"/>
                  </a:cubicBezTo>
                  <a:cubicBezTo>
                    <a:pt x="6" y="106"/>
                    <a:pt x="0" y="112"/>
                    <a:pt x="0" y="119"/>
                  </a:cubicBezTo>
                  <a:cubicBezTo>
                    <a:pt x="0" y="127"/>
                    <a:pt x="6" y="133"/>
                    <a:pt x="13" y="133"/>
                  </a:cubicBezTo>
                  <a:cubicBezTo>
                    <a:pt x="26" y="133"/>
                    <a:pt x="26" y="133"/>
                    <a:pt x="26" y="133"/>
                  </a:cubicBezTo>
                  <a:cubicBezTo>
                    <a:pt x="26" y="186"/>
                    <a:pt x="26" y="186"/>
                    <a:pt x="26" y="186"/>
                  </a:cubicBezTo>
                  <a:cubicBezTo>
                    <a:pt x="66" y="186"/>
                    <a:pt x="66" y="186"/>
                    <a:pt x="66" y="186"/>
                  </a:cubicBezTo>
                  <a:cubicBezTo>
                    <a:pt x="74" y="186"/>
                    <a:pt x="79" y="192"/>
                    <a:pt x="79" y="199"/>
                  </a:cubicBezTo>
                  <a:cubicBezTo>
                    <a:pt x="79" y="206"/>
                    <a:pt x="74" y="212"/>
                    <a:pt x="66" y="212"/>
                  </a:cubicBezTo>
                  <a:cubicBezTo>
                    <a:pt x="13" y="212"/>
                    <a:pt x="13" y="212"/>
                    <a:pt x="13" y="212"/>
                  </a:cubicBezTo>
                  <a:cubicBezTo>
                    <a:pt x="6" y="212"/>
                    <a:pt x="0" y="218"/>
                    <a:pt x="0" y="225"/>
                  </a:cubicBezTo>
                  <a:cubicBezTo>
                    <a:pt x="0" y="233"/>
                    <a:pt x="6" y="239"/>
                    <a:pt x="13" y="239"/>
                  </a:cubicBezTo>
                  <a:cubicBezTo>
                    <a:pt x="26" y="239"/>
                    <a:pt x="26" y="239"/>
                    <a:pt x="26" y="239"/>
                  </a:cubicBezTo>
                  <a:cubicBezTo>
                    <a:pt x="26" y="292"/>
                    <a:pt x="26" y="292"/>
                    <a:pt x="26" y="292"/>
                  </a:cubicBezTo>
                  <a:cubicBezTo>
                    <a:pt x="66" y="292"/>
                    <a:pt x="66" y="292"/>
                    <a:pt x="66" y="292"/>
                  </a:cubicBezTo>
                  <a:cubicBezTo>
                    <a:pt x="74" y="292"/>
                    <a:pt x="79" y="298"/>
                    <a:pt x="79" y="305"/>
                  </a:cubicBezTo>
                  <a:cubicBezTo>
                    <a:pt x="79" y="312"/>
                    <a:pt x="74" y="318"/>
                    <a:pt x="66" y="318"/>
                  </a:cubicBezTo>
                  <a:cubicBezTo>
                    <a:pt x="13" y="318"/>
                    <a:pt x="13" y="318"/>
                    <a:pt x="13" y="318"/>
                  </a:cubicBezTo>
                  <a:cubicBezTo>
                    <a:pt x="6" y="318"/>
                    <a:pt x="0" y="324"/>
                    <a:pt x="0" y="331"/>
                  </a:cubicBezTo>
                  <a:cubicBezTo>
                    <a:pt x="0" y="339"/>
                    <a:pt x="6" y="345"/>
                    <a:pt x="13" y="345"/>
                  </a:cubicBezTo>
                  <a:cubicBezTo>
                    <a:pt x="26" y="345"/>
                    <a:pt x="26" y="345"/>
                    <a:pt x="26" y="345"/>
                  </a:cubicBezTo>
                  <a:cubicBezTo>
                    <a:pt x="26" y="398"/>
                    <a:pt x="26" y="398"/>
                    <a:pt x="26" y="398"/>
                  </a:cubicBezTo>
                  <a:cubicBezTo>
                    <a:pt x="26" y="412"/>
                    <a:pt x="38" y="424"/>
                    <a:pt x="53" y="424"/>
                  </a:cubicBezTo>
                  <a:cubicBezTo>
                    <a:pt x="371" y="424"/>
                    <a:pt x="371" y="424"/>
                    <a:pt x="371" y="424"/>
                  </a:cubicBezTo>
                  <a:cubicBezTo>
                    <a:pt x="386" y="424"/>
                    <a:pt x="398" y="412"/>
                    <a:pt x="398" y="398"/>
                  </a:cubicBezTo>
                  <a:cubicBezTo>
                    <a:pt x="398" y="26"/>
                    <a:pt x="398" y="26"/>
                    <a:pt x="398" y="26"/>
                  </a:cubicBezTo>
                  <a:cubicBezTo>
                    <a:pt x="398" y="12"/>
                    <a:pt x="386" y="0"/>
                    <a:pt x="371" y="0"/>
                  </a:cubicBezTo>
                  <a:close/>
                  <a:moveTo>
                    <a:pt x="318" y="186"/>
                  </a:moveTo>
                  <a:cubicBezTo>
                    <a:pt x="159" y="186"/>
                    <a:pt x="159" y="186"/>
                    <a:pt x="159" y="186"/>
                  </a:cubicBezTo>
                  <a:cubicBezTo>
                    <a:pt x="159" y="79"/>
                    <a:pt x="159" y="79"/>
                    <a:pt x="159" y="79"/>
                  </a:cubicBezTo>
                  <a:cubicBezTo>
                    <a:pt x="318" y="79"/>
                    <a:pt x="318" y="79"/>
                    <a:pt x="318" y="79"/>
                  </a:cubicBezTo>
                  <a:lnTo>
                    <a:pt x="318" y="18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8" name="TextBox 47"/>
          <p:cNvSpPr txBox="1"/>
          <p:nvPr/>
        </p:nvSpPr>
        <p:spPr>
          <a:xfrm>
            <a:off x="815926" y="509151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4341519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42" presetClass="entr" presetSubtype="0" fill="hold" nodeType="withEffect">
                                  <p:stCondLst>
                                    <p:cond delay="150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anim calcmode="lin" valueType="num">
                                      <p:cBhvr>
                                        <p:cTn id="14" dur="1000" fill="hold"/>
                                        <p:tgtEl>
                                          <p:spTgt spid="49"/>
                                        </p:tgtEl>
                                        <p:attrNameLst>
                                          <p:attrName>ppt_x</p:attrName>
                                        </p:attrNameLst>
                                      </p:cBhvr>
                                      <p:tavLst>
                                        <p:tav tm="0">
                                          <p:val>
                                            <p:strVal val="#ppt_x"/>
                                          </p:val>
                                        </p:tav>
                                        <p:tav tm="100000">
                                          <p:val>
                                            <p:strVal val="#ppt_x"/>
                                          </p:val>
                                        </p:tav>
                                      </p:tavLst>
                                    </p:anim>
                                    <p:anim calcmode="lin" valueType="num">
                                      <p:cBhvr>
                                        <p:cTn id="15" dur="1000" fill="hold"/>
                                        <p:tgtEl>
                                          <p:spTgt spid="49"/>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200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1000"/>
                                        <p:tgtEl>
                                          <p:spTgt spid="50"/>
                                        </p:tgtEl>
                                      </p:cBhvr>
                                    </p:animEffect>
                                    <p:anim calcmode="lin" valueType="num">
                                      <p:cBhvr>
                                        <p:cTn id="19" dur="1000" fill="hold"/>
                                        <p:tgtEl>
                                          <p:spTgt spid="50"/>
                                        </p:tgtEl>
                                        <p:attrNameLst>
                                          <p:attrName>ppt_x</p:attrName>
                                        </p:attrNameLst>
                                      </p:cBhvr>
                                      <p:tavLst>
                                        <p:tav tm="0">
                                          <p:val>
                                            <p:strVal val="#ppt_x"/>
                                          </p:val>
                                        </p:tav>
                                        <p:tav tm="100000">
                                          <p:val>
                                            <p:strVal val="#ppt_x"/>
                                          </p:val>
                                        </p:tav>
                                      </p:tavLst>
                                    </p:anim>
                                    <p:anim calcmode="lin" valueType="num">
                                      <p:cBhvr>
                                        <p:cTn id="20" dur="1000" fill="hold"/>
                                        <p:tgtEl>
                                          <p:spTgt spid="5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25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1000"/>
                                        <p:tgtEl>
                                          <p:spTgt spid="44"/>
                                        </p:tgtEl>
                                      </p:cBhvr>
                                    </p:animEffect>
                                    <p:anim calcmode="lin" valueType="num">
                                      <p:cBhvr>
                                        <p:cTn id="24" dur="1000" fill="hold"/>
                                        <p:tgtEl>
                                          <p:spTgt spid="44"/>
                                        </p:tgtEl>
                                        <p:attrNameLst>
                                          <p:attrName>ppt_x</p:attrName>
                                        </p:attrNameLst>
                                      </p:cBhvr>
                                      <p:tavLst>
                                        <p:tav tm="0">
                                          <p:val>
                                            <p:strVal val="#ppt_x"/>
                                          </p:val>
                                        </p:tav>
                                        <p:tav tm="100000">
                                          <p:val>
                                            <p:strVal val="#ppt_x"/>
                                          </p:val>
                                        </p:tav>
                                      </p:tavLst>
                                    </p:anim>
                                    <p:anim calcmode="lin" valueType="num">
                                      <p:cBhvr>
                                        <p:cTn id="25" dur="1000" fill="hold"/>
                                        <p:tgtEl>
                                          <p:spTgt spid="4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300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1000"/>
                                        <p:tgtEl>
                                          <p:spTgt spid="51"/>
                                        </p:tgtEl>
                                      </p:cBhvr>
                                    </p:animEffect>
                                    <p:anim calcmode="lin" valueType="num">
                                      <p:cBhvr>
                                        <p:cTn id="29" dur="1000" fill="hold"/>
                                        <p:tgtEl>
                                          <p:spTgt spid="51"/>
                                        </p:tgtEl>
                                        <p:attrNameLst>
                                          <p:attrName>ppt_x</p:attrName>
                                        </p:attrNameLst>
                                      </p:cBhvr>
                                      <p:tavLst>
                                        <p:tav tm="0">
                                          <p:val>
                                            <p:strVal val="#ppt_x"/>
                                          </p:val>
                                        </p:tav>
                                        <p:tav tm="100000">
                                          <p:val>
                                            <p:strVal val="#ppt_x"/>
                                          </p:val>
                                        </p:tav>
                                      </p:tavLst>
                                    </p:anim>
                                    <p:anim calcmode="lin" valueType="num">
                                      <p:cBhvr>
                                        <p:cTn id="30" dur="1000" fill="hold"/>
                                        <p:tgtEl>
                                          <p:spTgt spid="51"/>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350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1000"/>
                                        <p:tgtEl>
                                          <p:spTgt spid="52"/>
                                        </p:tgtEl>
                                      </p:cBhvr>
                                    </p:animEffect>
                                    <p:anim calcmode="lin" valueType="num">
                                      <p:cBhvr>
                                        <p:cTn id="34" dur="1000" fill="hold"/>
                                        <p:tgtEl>
                                          <p:spTgt spid="52"/>
                                        </p:tgtEl>
                                        <p:attrNameLst>
                                          <p:attrName>ppt_x</p:attrName>
                                        </p:attrNameLst>
                                      </p:cBhvr>
                                      <p:tavLst>
                                        <p:tav tm="0">
                                          <p:val>
                                            <p:strVal val="#ppt_x"/>
                                          </p:val>
                                        </p:tav>
                                        <p:tav tm="100000">
                                          <p:val>
                                            <p:strVal val="#ppt_x"/>
                                          </p:val>
                                        </p:tav>
                                      </p:tavLst>
                                    </p:anim>
                                    <p:anim calcmode="lin" valueType="num">
                                      <p:cBhvr>
                                        <p:cTn id="35" dur="1000" fill="hold"/>
                                        <p:tgtEl>
                                          <p:spTgt spid="52"/>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4000"/>
                                  </p:stCondLst>
                                  <p:childTnLst>
                                    <p:set>
                                      <p:cBhvr>
                                        <p:cTn id="37" dur="1" fill="hold">
                                          <p:stCondLst>
                                            <p:cond delay="0"/>
                                          </p:stCondLst>
                                        </p:cTn>
                                        <p:tgtEl>
                                          <p:spTgt spid="53"/>
                                        </p:tgtEl>
                                        <p:attrNameLst>
                                          <p:attrName>style.visibility</p:attrName>
                                        </p:attrNameLst>
                                      </p:cBhvr>
                                      <p:to>
                                        <p:strVal val="visible"/>
                                      </p:to>
                                    </p:set>
                                    <p:animEffect transition="in" filter="fade">
                                      <p:cBhvr>
                                        <p:cTn id="38" dur="1000"/>
                                        <p:tgtEl>
                                          <p:spTgt spid="53"/>
                                        </p:tgtEl>
                                      </p:cBhvr>
                                    </p:animEffect>
                                    <p:anim calcmode="lin" valueType="num">
                                      <p:cBhvr>
                                        <p:cTn id="39" dur="1000" fill="hold"/>
                                        <p:tgtEl>
                                          <p:spTgt spid="53"/>
                                        </p:tgtEl>
                                        <p:attrNameLst>
                                          <p:attrName>ppt_x</p:attrName>
                                        </p:attrNameLst>
                                      </p:cBhvr>
                                      <p:tavLst>
                                        <p:tav tm="0">
                                          <p:val>
                                            <p:strVal val="#ppt_x"/>
                                          </p:val>
                                        </p:tav>
                                        <p:tav tm="100000">
                                          <p:val>
                                            <p:strVal val="#ppt_x"/>
                                          </p:val>
                                        </p:tav>
                                      </p:tavLst>
                                    </p:anim>
                                    <p:anim calcmode="lin" valueType="num">
                                      <p:cBhvr>
                                        <p:cTn id="40" dur="1000" fill="hold"/>
                                        <p:tgtEl>
                                          <p:spTgt spid="53"/>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10" presetClass="entr" presetSubtype="0" fill="hold" grpId="0"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ctangle 85"/>
          <p:cNvSpPr/>
          <p:nvPr/>
        </p:nvSpPr>
        <p:spPr>
          <a:xfrm rot="16200000">
            <a:off x="1960990" y="3841366"/>
            <a:ext cx="2186536"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ectangle 86"/>
          <p:cNvSpPr/>
          <p:nvPr/>
        </p:nvSpPr>
        <p:spPr>
          <a:xfrm rot="16200000">
            <a:off x="8056770" y="1941270"/>
            <a:ext cx="2190093"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995224" y="230307"/>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Vision &amp; Mission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023360" y="951097"/>
            <a:ext cx="412584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98" name="Group 97"/>
          <p:cNvGrpSpPr>
            <a:grpSpLocks noChangeAspect="1"/>
          </p:cNvGrpSpPr>
          <p:nvPr/>
        </p:nvGrpSpPr>
        <p:grpSpPr>
          <a:xfrm>
            <a:off x="8919286" y="2438044"/>
            <a:ext cx="518666" cy="446659"/>
            <a:chOff x="2727325" y="-39687"/>
            <a:chExt cx="1463675" cy="1260475"/>
          </a:xfrm>
          <a:solidFill>
            <a:schemeClr val="bg1"/>
          </a:solidFill>
        </p:grpSpPr>
        <p:sp>
          <p:nvSpPr>
            <p:cNvPr id="99"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1" name="Freeform 22"/>
          <p:cNvSpPr>
            <a:spLocks noChangeAspect="1" noEditPoints="1"/>
          </p:cNvSpPr>
          <p:nvPr/>
        </p:nvSpPr>
        <p:spPr bwMode="auto">
          <a:xfrm>
            <a:off x="2786899" y="4560139"/>
            <a:ext cx="535253" cy="385751"/>
          </a:xfrm>
          <a:custGeom>
            <a:avLst/>
            <a:gdLst>
              <a:gd name="T0" fmla="*/ 298 w 368"/>
              <a:gd name="T1" fmla="*/ 94 h 265"/>
              <a:gd name="T2" fmla="*/ 196 w 368"/>
              <a:gd name="T3" fmla="*/ 0 h 265"/>
              <a:gd name="T4" fmla="*/ 102 w 368"/>
              <a:gd name="T5" fmla="*/ 60 h 265"/>
              <a:gd name="T6" fmla="*/ 86 w 368"/>
              <a:gd name="T7" fmla="*/ 58 h 265"/>
              <a:gd name="T8" fmla="*/ 35 w 368"/>
              <a:gd name="T9" fmla="*/ 109 h 265"/>
              <a:gd name="T10" fmla="*/ 37 w 368"/>
              <a:gd name="T11" fmla="*/ 126 h 265"/>
              <a:gd name="T12" fmla="*/ 0 w 368"/>
              <a:gd name="T13" fmla="*/ 190 h 265"/>
              <a:gd name="T14" fmla="*/ 75 w 368"/>
              <a:gd name="T15" fmla="*/ 265 h 265"/>
              <a:gd name="T16" fmla="*/ 75 w 368"/>
              <a:gd name="T17" fmla="*/ 265 h 265"/>
              <a:gd name="T18" fmla="*/ 282 w 368"/>
              <a:gd name="T19" fmla="*/ 265 h 265"/>
              <a:gd name="T20" fmla="*/ 282 w 368"/>
              <a:gd name="T21" fmla="*/ 265 h 265"/>
              <a:gd name="T22" fmla="*/ 368 w 368"/>
              <a:gd name="T23" fmla="*/ 178 h 265"/>
              <a:gd name="T24" fmla="*/ 298 w 368"/>
              <a:gd name="T25" fmla="*/ 94 h 265"/>
              <a:gd name="T26" fmla="*/ 282 w 368"/>
              <a:gd name="T27" fmla="*/ 242 h 265"/>
              <a:gd name="T28" fmla="*/ 282 w 368"/>
              <a:gd name="T29" fmla="*/ 242 h 265"/>
              <a:gd name="T30" fmla="*/ 75 w 368"/>
              <a:gd name="T31" fmla="*/ 242 h 265"/>
              <a:gd name="T32" fmla="*/ 23 w 368"/>
              <a:gd name="T33" fmla="*/ 190 h 265"/>
              <a:gd name="T34" fmla="*/ 49 w 368"/>
              <a:gd name="T35" fmla="*/ 145 h 265"/>
              <a:gd name="T36" fmla="*/ 59 w 368"/>
              <a:gd name="T37" fmla="*/ 118 h 265"/>
              <a:gd name="T38" fmla="*/ 58 w 368"/>
              <a:gd name="T39" fmla="*/ 109 h 265"/>
              <a:gd name="T40" fmla="*/ 86 w 368"/>
              <a:gd name="T41" fmla="*/ 81 h 265"/>
              <a:gd name="T42" fmla="*/ 102 w 368"/>
              <a:gd name="T43" fmla="*/ 83 h 265"/>
              <a:gd name="T44" fmla="*/ 123 w 368"/>
              <a:gd name="T45" fmla="*/ 70 h 265"/>
              <a:gd name="T46" fmla="*/ 196 w 368"/>
              <a:gd name="T47" fmla="*/ 23 h 265"/>
              <a:gd name="T48" fmla="*/ 275 w 368"/>
              <a:gd name="T49" fmla="*/ 96 h 265"/>
              <a:gd name="T50" fmla="*/ 294 w 368"/>
              <a:gd name="T51" fmla="*/ 116 h 265"/>
              <a:gd name="T52" fmla="*/ 345 w 368"/>
              <a:gd name="T53" fmla="*/ 178 h 265"/>
              <a:gd name="T54" fmla="*/ 282 w 368"/>
              <a:gd name="T55" fmla="*/ 2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265">
                <a:moveTo>
                  <a:pt x="298" y="94"/>
                </a:moveTo>
                <a:cubicBezTo>
                  <a:pt x="293" y="41"/>
                  <a:pt x="250" y="0"/>
                  <a:pt x="196" y="0"/>
                </a:cubicBezTo>
                <a:cubicBezTo>
                  <a:pt x="154" y="0"/>
                  <a:pt x="118" y="25"/>
                  <a:pt x="102" y="60"/>
                </a:cubicBezTo>
                <a:cubicBezTo>
                  <a:pt x="97" y="59"/>
                  <a:pt x="92" y="58"/>
                  <a:pt x="86" y="58"/>
                </a:cubicBezTo>
                <a:cubicBezTo>
                  <a:pt x="58" y="58"/>
                  <a:pt x="35" y="81"/>
                  <a:pt x="35" y="109"/>
                </a:cubicBezTo>
                <a:cubicBezTo>
                  <a:pt x="35" y="115"/>
                  <a:pt x="36" y="120"/>
                  <a:pt x="37" y="126"/>
                </a:cubicBezTo>
                <a:cubicBezTo>
                  <a:pt x="15" y="139"/>
                  <a:pt x="0" y="162"/>
                  <a:pt x="0" y="190"/>
                </a:cubicBezTo>
                <a:cubicBezTo>
                  <a:pt x="0" y="231"/>
                  <a:pt x="34" y="265"/>
                  <a:pt x="75" y="265"/>
                </a:cubicBezTo>
                <a:cubicBezTo>
                  <a:pt x="75" y="265"/>
                  <a:pt x="75" y="265"/>
                  <a:pt x="75" y="265"/>
                </a:cubicBezTo>
                <a:cubicBezTo>
                  <a:pt x="282" y="265"/>
                  <a:pt x="282" y="265"/>
                  <a:pt x="282" y="265"/>
                </a:cubicBezTo>
                <a:cubicBezTo>
                  <a:pt x="282" y="265"/>
                  <a:pt x="282" y="265"/>
                  <a:pt x="282" y="265"/>
                </a:cubicBezTo>
                <a:cubicBezTo>
                  <a:pt x="330" y="265"/>
                  <a:pt x="368" y="226"/>
                  <a:pt x="368" y="178"/>
                </a:cubicBezTo>
                <a:cubicBezTo>
                  <a:pt x="368" y="136"/>
                  <a:pt x="338" y="101"/>
                  <a:pt x="298" y="94"/>
                </a:cubicBezTo>
                <a:close/>
                <a:moveTo>
                  <a:pt x="282" y="242"/>
                </a:moveTo>
                <a:cubicBezTo>
                  <a:pt x="282" y="242"/>
                  <a:pt x="282" y="242"/>
                  <a:pt x="282" y="242"/>
                </a:cubicBezTo>
                <a:cubicBezTo>
                  <a:pt x="75" y="242"/>
                  <a:pt x="75" y="242"/>
                  <a:pt x="75" y="242"/>
                </a:cubicBezTo>
                <a:cubicBezTo>
                  <a:pt x="46" y="242"/>
                  <a:pt x="23" y="219"/>
                  <a:pt x="23" y="190"/>
                </a:cubicBezTo>
                <a:cubicBezTo>
                  <a:pt x="23" y="172"/>
                  <a:pt x="33" y="155"/>
                  <a:pt x="49" y="145"/>
                </a:cubicBezTo>
                <a:cubicBezTo>
                  <a:pt x="65" y="136"/>
                  <a:pt x="66" y="135"/>
                  <a:pt x="59" y="118"/>
                </a:cubicBezTo>
                <a:cubicBezTo>
                  <a:pt x="58" y="115"/>
                  <a:pt x="58" y="112"/>
                  <a:pt x="58" y="109"/>
                </a:cubicBezTo>
                <a:cubicBezTo>
                  <a:pt x="58" y="94"/>
                  <a:pt x="70" y="81"/>
                  <a:pt x="86" y="81"/>
                </a:cubicBezTo>
                <a:cubicBezTo>
                  <a:pt x="86" y="81"/>
                  <a:pt x="94" y="80"/>
                  <a:pt x="102" y="83"/>
                </a:cubicBezTo>
                <a:cubicBezTo>
                  <a:pt x="115" y="89"/>
                  <a:pt x="117" y="83"/>
                  <a:pt x="123" y="70"/>
                </a:cubicBezTo>
                <a:cubicBezTo>
                  <a:pt x="136" y="41"/>
                  <a:pt x="165" y="23"/>
                  <a:pt x="196" y="23"/>
                </a:cubicBezTo>
                <a:cubicBezTo>
                  <a:pt x="237" y="23"/>
                  <a:pt x="271" y="54"/>
                  <a:pt x="275" y="96"/>
                </a:cubicBezTo>
                <a:cubicBezTo>
                  <a:pt x="277" y="112"/>
                  <a:pt x="277" y="112"/>
                  <a:pt x="294" y="116"/>
                </a:cubicBezTo>
                <a:cubicBezTo>
                  <a:pt x="324" y="122"/>
                  <a:pt x="345" y="148"/>
                  <a:pt x="345" y="178"/>
                </a:cubicBezTo>
                <a:cubicBezTo>
                  <a:pt x="345" y="213"/>
                  <a:pt x="317" y="242"/>
                  <a:pt x="282"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Title 1"/>
          <p:cNvSpPr txBox="1">
            <a:spLocks/>
          </p:cNvSpPr>
          <p:nvPr/>
        </p:nvSpPr>
        <p:spPr>
          <a:xfrm>
            <a:off x="8232351" y="2976296"/>
            <a:ext cx="189520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800" dirty="0" smtClean="0">
                <a:solidFill>
                  <a:schemeClr val="bg1"/>
                </a:solidFill>
                <a:latin typeface="Lato" panose="020F0502020204030203" pitchFamily="34" charset="0"/>
                <a:ea typeface="Roboto Light" panose="02000000000000000000" pitchFamily="2" charset="0"/>
              </a:rPr>
              <a:t>Vision</a:t>
            </a:r>
            <a:endParaRPr lang="en-US" sz="1800" dirty="0">
              <a:solidFill>
                <a:schemeClr val="bg1"/>
              </a:solidFill>
              <a:latin typeface="Lato" panose="020F0502020204030203" pitchFamily="34" charset="0"/>
              <a:ea typeface="Roboto Light" panose="02000000000000000000" pitchFamily="2" charset="0"/>
            </a:endParaRPr>
          </a:p>
        </p:txBody>
      </p:sp>
      <p:sp>
        <p:nvSpPr>
          <p:cNvPr id="103" name="Title 1"/>
          <p:cNvSpPr txBox="1">
            <a:spLocks/>
          </p:cNvSpPr>
          <p:nvPr/>
        </p:nvSpPr>
        <p:spPr>
          <a:xfrm>
            <a:off x="2106923" y="5035462"/>
            <a:ext cx="189520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800" dirty="0" smtClean="0">
                <a:solidFill>
                  <a:schemeClr val="bg1"/>
                </a:solidFill>
                <a:latin typeface="Lato" panose="020F0502020204030203" pitchFamily="34" charset="0"/>
                <a:ea typeface="Roboto Light" panose="02000000000000000000" pitchFamily="2" charset="0"/>
              </a:rPr>
              <a:t>Mission</a:t>
            </a:r>
            <a:endParaRPr lang="en-US" sz="1800" dirty="0">
              <a:solidFill>
                <a:schemeClr val="bg1"/>
              </a:solidFill>
              <a:latin typeface="Lato" panose="020F0502020204030203" pitchFamily="34" charset="0"/>
              <a:ea typeface="Roboto Light" panose="02000000000000000000" pitchFamily="2" charset="0"/>
            </a:endParaRPr>
          </a:p>
        </p:txBody>
      </p:sp>
      <p:sp>
        <p:nvSpPr>
          <p:cNvPr id="104" name="Content Placeholder 2"/>
          <p:cNvSpPr txBox="1">
            <a:spLocks/>
          </p:cNvSpPr>
          <p:nvPr/>
        </p:nvSpPr>
        <p:spPr>
          <a:xfrm>
            <a:off x="2701382" y="2185784"/>
            <a:ext cx="5120263" cy="144368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en-US" sz="1000" dirty="0">
                <a:solidFill>
                  <a:schemeClr val="bg1">
                    <a:lumMod val="65000"/>
                  </a:schemeClr>
                </a:solidFill>
                <a:latin typeface="Lato" panose="020F0502020204030203" pitchFamily="34" charset="0"/>
                <a:ea typeface="Roboto" panose="02000000000000000000" pitchFamily="2" charset="0"/>
              </a:rPr>
              <a:t>It was </a:t>
            </a:r>
            <a:r>
              <a:rPr lang="en-US" sz="1000" dirty="0" err="1">
                <a:solidFill>
                  <a:schemeClr val="bg1">
                    <a:lumMod val="65000"/>
                  </a:schemeClr>
                </a:solidFill>
                <a:latin typeface="Lato" panose="020F0502020204030203" pitchFamily="34" charset="0"/>
                <a:ea typeface="Roboto" panose="02000000000000000000" pitchFamily="2" charset="0"/>
              </a:rPr>
              <a:t>popularised</a:t>
            </a:r>
            <a:r>
              <a:rPr lang="en-US" sz="1000" dirty="0">
                <a:solidFill>
                  <a:schemeClr val="bg1">
                    <a:lumMod val="65000"/>
                  </a:schemeClr>
                </a:solidFill>
                <a:latin typeface="Lato" panose="020F0502020204030203" pitchFamily="34" charset="0"/>
                <a:ea typeface="Roboto" panose="02000000000000000000" pitchFamily="2" charset="0"/>
              </a:rPr>
              <a:t> in the 1960s with the release of </a:t>
            </a:r>
            <a:r>
              <a:rPr lang="en-US" sz="1000" dirty="0" err="1">
                <a:solidFill>
                  <a:schemeClr val="bg1">
                    <a:lumMod val="65000"/>
                  </a:schemeClr>
                </a:solidFill>
                <a:latin typeface="Lato" panose="020F0502020204030203" pitchFamily="34" charset="0"/>
                <a:ea typeface="Roboto" panose="02000000000000000000" pitchFamily="2" charset="0"/>
              </a:rPr>
              <a:t>Letraset</a:t>
            </a:r>
            <a:r>
              <a:rPr lang="en-US" sz="1000" dirty="0">
                <a:solidFill>
                  <a:schemeClr val="bg1">
                    <a:lumMod val="65000"/>
                  </a:schemeClr>
                </a:solidFill>
                <a:latin typeface="Lato" panose="020F0502020204030203" pitchFamily="34" charset="0"/>
                <a:ea typeface="Roboto" panose="02000000000000000000" pitchFamily="2" charset="0"/>
              </a:rPr>
              <a:t> sheets containing </a:t>
            </a:r>
            <a:r>
              <a:rPr lang="en-US" sz="1000" dirty="0" err="1">
                <a:solidFill>
                  <a:schemeClr val="bg1">
                    <a:lumMod val="65000"/>
                  </a:schemeClr>
                </a:solidFill>
                <a:latin typeface="Lato" panose="020F0502020204030203" pitchFamily="34" charset="0"/>
                <a:ea typeface="Roboto" panose="02000000000000000000" pitchFamily="2" charset="0"/>
              </a:rPr>
              <a:t>Lorem</a:t>
            </a:r>
            <a:r>
              <a:rPr lang="en-US" sz="1000" dirty="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 passages, and more recently with desktop publishing software like Aldus PageMaker including versions of </a:t>
            </a:r>
            <a:r>
              <a:rPr lang="en-US" sz="1000" dirty="0" err="1">
                <a:solidFill>
                  <a:schemeClr val="bg1">
                    <a:lumMod val="65000"/>
                  </a:schemeClr>
                </a:solidFill>
                <a:latin typeface="Lato" panose="020F0502020204030203" pitchFamily="34" charset="0"/>
                <a:ea typeface="Roboto" panose="02000000000000000000" pitchFamily="2" charset="0"/>
              </a:rPr>
              <a:t>Lorem</a:t>
            </a:r>
            <a:r>
              <a:rPr lang="en-US" sz="1000" dirty="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a:t>
            </a:r>
            <a:r>
              <a:rPr lang="id-ID" sz="1000" dirty="0">
                <a:solidFill>
                  <a:schemeClr val="bg1">
                    <a:lumMod val="65000"/>
                  </a:schemeClr>
                </a:solidFill>
                <a:latin typeface="Lato" panose="020F0502020204030203" pitchFamily="34" charset="0"/>
                <a:ea typeface="Roboto" panose="02000000000000000000" pitchFamily="2" charset="0"/>
              </a:rPr>
              <a:t> </a:t>
            </a:r>
            <a:r>
              <a:rPr lang="en-US" sz="1050" dirty="0">
                <a:solidFill>
                  <a:schemeClr val="bg1">
                    <a:lumMod val="65000"/>
                  </a:schemeClr>
                </a:solidFill>
                <a:latin typeface="Lato" panose="020F0502020204030203" pitchFamily="34" charset="0"/>
                <a:ea typeface="Roboto" panose="02000000000000000000" pitchFamily="2" charset="0"/>
              </a:rPr>
              <a:t>when an unknown printer took a galley of type and scrambled it to make a type specimen book. It has survived not only five centuries, but also the leap into electronic typesetting.</a:t>
            </a:r>
          </a:p>
        </p:txBody>
      </p:sp>
      <p:sp>
        <p:nvSpPr>
          <p:cNvPr id="106" name="Rectangle 105"/>
          <p:cNvSpPr/>
          <p:nvPr/>
        </p:nvSpPr>
        <p:spPr>
          <a:xfrm rot="16200000">
            <a:off x="2903893" y="2892205"/>
            <a:ext cx="288218" cy="2032000"/>
          </a:xfrm>
          <a:prstGeom prst="rect">
            <a:avLst/>
          </a:prstGeom>
          <a:solidFill>
            <a:schemeClr val="accent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rot="16200000">
            <a:off x="4935898" y="2892203"/>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rot="16200000">
            <a:off x="6967893" y="2892206"/>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Rectangle 108"/>
          <p:cNvSpPr/>
          <p:nvPr/>
        </p:nvSpPr>
        <p:spPr>
          <a:xfrm rot="16200000">
            <a:off x="8999890" y="2892202"/>
            <a:ext cx="288221" cy="2032000"/>
          </a:xfrm>
          <a:prstGeom prst="rect">
            <a:avLst/>
          </a:prstGeom>
          <a:solidFill>
            <a:schemeClr val="accent5">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rot="16200000">
            <a:off x="11031889" y="2892199"/>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rot="16200000">
            <a:off x="871893" y="2892204"/>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Content Placeholder 2"/>
          <p:cNvSpPr txBox="1">
            <a:spLocks/>
          </p:cNvSpPr>
          <p:nvPr/>
        </p:nvSpPr>
        <p:spPr>
          <a:xfrm>
            <a:off x="4305097" y="4355870"/>
            <a:ext cx="5120263" cy="127610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en-US" sz="1000" dirty="0" smtClean="0">
                <a:solidFill>
                  <a:schemeClr val="bg1">
                    <a:lumMod val="65000"/>
                  </a:schemeClr>
                </a:solidFill>
                <a:latin typeface="Lato" panose="020F0502020204030203" pitchFamily="34" charset="0"/>
                <a:ea typeface="Roboto" panose="02000000000000000000" pitchFamily="2" charset="0"/>
              </a:rPr>
              <a:t>It was </a:t>
            </a:r>
            <a:r>
              <a:rPr lang="en-US" sz="1000" dirty="0" err="1" smtClean="0">
                <a:solidFill>
                  <a:schemeClr val="bg1">
                    <a:lumMod val="65000"/>
                  </a:schemeClr>
                </a:solidFill>
                <a:latin typeface="Lato" panose="020F0502020204030203" pitchFamily="34" charset="0"/>
                <a:ea typeface="Roboto" panose="02000000000000000000" pitchFamily="2" charset="0"/>
              </a:rPr>
              <a:t>popularised</a:t>
            </a:r>
            <a:r>
              <a:rPr lang="en-US" sz="1000" dirty="0" smtClean="0">
                <a:solidFill>
                  <a:schemeClr val="bg1">
                    <a:lumMod val="65000"/>
                  </a:schemeClr>
                </a:solidFill>
                <a:latin typeface="Lato" panose="020F0502020204030203" pitchFamily="34" charset="0"/>
                <a:ea typeface="Roboto" panose="02000000000000000000" pitchFamily="2" charset="0"/>
              </a:rPr>
              <a:t> in the 1960s with the release of </a:t>
            </a:r>
            <a:r>
              <a:rPr lang="en-US" sz="1000" dirty="0" err="1" smtClean="0">
                <a:solidFill>
                  <a:schemeClr val="bg1">
                    <a:lumMod val="65000"/>
                  </a:schemeClr>
                </a:solidFill>
                <a:latin typeface="Lato" panose="020F0502020204030203" pitchFamily="34" charset="0"/>
                <a:ea typeface="Roboto" panose="02000000000000000000" pitchFamily="2" charset="0"/>
              </a:rPr>
              <a:t>Letraset</a:t>
            </a:r>
            <a:r>
              <a:rPr lang="en-US" sz="1000" dirty="0" smtClean="0">
                <a:solidFill>
                  <a:schemeClr val="bg1">
                    <a:lumMod val="65000"/>
                  </a:schemeClr>
                </a:solidFill>
                <a:latin typeface="Lato" panose="020F0502020204030203" pitchFamily="34" charset="0"/>
                <a:ea typeface="Roboto" panose="02000000000000000000" pitchFamily="2" charset="0"/>
              </a:rPr>
              <a:t> sheets containing Lorem Ipsum passages, and more recently with desktop publishing software like Aldus PageMaker including versions of Lorem </a:t>
            </a:r>
            <a:r>
              <a:rPr lang="en-US" sz="1000" dirty="0" err="1" smtClean="0">
                <a:solidFill>
                  <a:schemeClr val="bg1">
                    <a:lumMod val="65000"/>
                  </a:schemeClr>
                </a:solidFill>
                <a:latin typeface="Lato" panose="020F0502020204030203" pitchFamily="34" charset="0"/>
                <a:ea typeface="Roboto" panose="02000000000000000000" pitchFamily="2" charset="0"/>
              </a:rPr>
              <a:t>Ipsum</a:t>
            </a:r>
            <a:r>
              <a:rPr lang="en-US" sz="1000" dirty="0" smtClean="0">
                <a:solidFill>
                  <a:schemeClr val="bg1">
                    <a:lumMod val="65000"/>
                  </a:schemeClr>
                </a:solidFill>
                <a:latin typeface="Lato" panose="020F0502020204030203" pitchFamily="34" charset="0"/>
                <a:ea typeface="Roboto" panose="02000000000000000000" pitchFamily="2" charset="0"/>
              </a:rPr>
              <a:t>.</a:t>
            </a:r>
            <a:r>
              <a:rPr lang="id-ID" sz="1000" dirty="0" smtClean="0">
                <a:solidFill>
                  <a:schemeClr val="bg1">
                    <a:lumMod val="65000"/>
                  </a:schemeClr>
                </a:solidFill>
                <a:latin typeface="Lato" panose="020F0502020204030203" pitchFamily="34" charset="0"/>
                <a:ea typeface="Roboto" panose="02000000000000000000" pitchFamily="2" charset="0"/>
              </a:rPr>
              <a:t> </a:t>
            </a:r>
            <a:r>
              <a:rPr lang="en-US" sz="1050" dirty="0">
                <a:solidFill>
                  <a:schemeClr val="bg1">
                    <a:lumMod val="65000"/>
                  </a:schemeClr>
                </a:solidFill>
                <a:latin typeface="Lato" panose="020F0502020204030203" pitchFamily="34" charset="0"/>
                <a:ea typeface="Roboto" panose="02000000000000000000" pitchFamily="2" charset="0"/>
              </a:rPr>
              <a:t>when an unknown printer took a galley of type and scrambled it to make a type specimen book. It has survived not only five centuries, but also the leap into electronic typesetting.</a:t>
            </a:r>
          </a:p>
        </p:txBody>
      </p:sp>
    </p:spTree>
    <p:extLst>
      <p:ext uri="{BB962C8B-B14F-4D97-AF65-F5344CB8AC3E}">
        <p14:creationId xmlns:p14="http://schemas.microsoft.com/office/powerpoint/2010/main" val="4837648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37" presetClass="entr" presetSubtype="0" fill="hold" grpId="0" nodeType="afterEffect">
                                  <p:stCondLst>
                                    <p:cond delay="0"/>
                                  </p:stCondLst>
                                  <p:childTnLst>
                                    <p:set>
                                      <p:cBhvr>
                                        <p:cTn id="13" dur="1" fill="hold">
                                          <p:stCondLst>
                                            <p:cond delay="0"/>
                                          </p:stCondLst>
                                        </p:cTn>
                                        <p:tgtEl>
                                          <p:spTgt spid="111"/>
                                        </p:tgtEl>
                                        <p:attrNameLst>
                                          <p:attrName>style.visibility</p:attrName>
                                        </p:attrNameLst>
                                      </p:cBhvr>
                                      <p:to>
                                        <p:strVal val="visible"/>
                                      </p:to>
                                    </p:set>
                                    <p:animEffect transition="in" filter="fade">
                                      <p:cBhvr>
                                        <p:cTn id="14" dur="1000"/>
                                        <p:tgtEl>
                                          <p:spTgt spid="111"/>
                                        </p:tgtEl>
                                      </p:cBhvr>
                                    </p:animEffect>
                                    <p:anim calcmode="lin" valueType="num">
                                      <p:cBhvr>
                                        <p:cTn id="15" dur="1000" fill="hold"/>
                                        <p:tgtEl>
                                          <p:spTgt spid="111"/>
                                        </p:tgtEl>
                                        <p:attrNameLst>
                                          <p:attrName>ppt_x</p:attrName>
                                        </p:attrNameLst>
                                      </p:cBhvr>
                                      <p:tavLst>
                                        <p:tav tm="0">
                                          <p:val>
                                            <p:strVal val="#ppt_x"/>
                                          </p:val>
                                        </p:tav>
                                        <p:tav tm="100000">
                                          <p:val>
                                            <p:strVal val="#ppt_x"/>
                                          </p:val>
                                        </p:tav>
                                      </p:tavLst>
                                    </p:anim>
                                    <p:anim calcmode="lin" valueType="num">
                                      <p:cBhvr>
                                        <p:cTn id="16" dur="900" decel="100000" fill="hold"/>
                                        <p:tgtEl>
                                          <p:spTgt spid="111"/>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11"/>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06"/>
                                        </p:tgtEl>
                                        <p:attrNameLst>
                                          <p:attrName>style.visibility</p:attrName>
                                        </p:attrNameLst>
                                      </p:cBhvr>
                                      <p:to>
                                        <p:strVal val="visible"/>
                                      </p:to>
                                    </p:set>
                                    <p:animEffect transition="in" filter="fade">
                                      <p:cBhvr>
                                        <p:cTn id="20" dur="1000"/>
                                        <p:tgtEl>
                                          <p:spTgt spid="106"/>
                                        </p:tgtEl>
                                      </p:cBhvr>
                                    </p:animEffect>
                                    <p:anim calcmode="lin" valueType="num">
                                      <p:cBhvr>
                                        <p:cTn id="21" dur="1000" fill="hold"/>
                                        <p:tgtEl>
                                          <p:spTgt spid="106"/>
                                        </p:tgtEl>
                                        <p:attrNameLst>
                                          <p:attrName>ppt_x</p:attrName>
                                        </p:attrNameLst>
                                      </p:cBhvr>
                                      <p:tavLst>
                                        <p:tav tm="0">
                                          <p:val>
                                            <p:strVal val="#ppt_x"/>
                                          </p:val>
                                        </p:tav>
                                        <p:tav tm="100000">
                                          <p:val>
                                            <p:strVal val="#ppt_x"/>
                                          </p:val>
                                        </p:tav>
                                      </p:tavLst>
                                    </p:anim>
                                    <p:anim calcmode="lin" valueType="num">
                                      <p:cBhvr>
                                        <p:cTn id="22" dur="900" decel="100000" fill="hold"/>
                                        <p:tgtEl>
                                          <p:spTgt spid="106"/>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06"/>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07"/>
                                        </p:tgtEl>
                                        <p:attrNameLst>
                                          <p:attrName>style.visibility</p:attrName>
                                        </p:attrNameLst>
                                      </p:cBhvr>
                                      <p:to>
                                        <p:strVal val="visible"/>
                                      </p:to>
                                    </p:set>
                                    <p:animEffect transition="in" filter="fade">
                                      <p:cBhvr>
                                        <p:cTn id="26" dur="1000"/>
                                        <p:tgtEl>
                                          <p:spTgt spid="107"/>
                                        </p:tgtEl>
                                      </p:cBhvr>
                                    </p:animEffect>
                                    <p:anim calcmode="lin" valueType="num">
                                      <p:cBhvr>
                                        <p:cTn id="27" dur="1000" fill="hold"/>
                                        <p:tgtEl>
                                          <p:spTgt spid="107"/>
                                        </p:tgtEl>
                                        <p:attrNameLst>
                                          <p:attrName>ppt_x</p:attrName>
                                        </p:attrNameLst>
                                      </p:cBhvr>
                                      <p:tavLst>
                                        <p:tav tm="0">
                                          <p:val>
                                            <p:strVal val="#ppt_x"/>
                                          </p:val>
                                        </p:tav>
                                        <p:tav tm="100000">
                                          <p:val>
                                            <p:strVal val="#ppt_x"/>
                                          </p:val>
                                        </p:tav>
                                      </p:tavLst>
                                    </p:anim>
                                    <p:anim calcmode="lin" valueType="num">
                                      <p:cBhvr>
                                        <p:cTn id="28" dur="900" decel="100000" fill="hold"/>
                                        <p:tgtEl>
                                          <p:spTgt spid="107"/>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07"/>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08"/>
                                        </p:tgtEl>
                                        <p:attrNameLst>
                                          <p:attrName>style.visibility</p:attrName>
                                        </p:attrNameLst>
                                      </p:cBhvr>
                                      <p:to>
                                        <p:strVal val="visible"/>
                                      </p:to>
                                    </p:set>
                                    <p:animEffect transition="in" filter="fade">
                                      <p:cBhvr>
                                        <p:cTn id="32" dur="1000"/>
                                        <p:tgtEl>
                                          <p:spTgt spid="108"/>
                                        </p:tgtEl>
                                      </p:cBhvr>
                                    </p:animEffect>
                                    <p:anim calcmode="lin" valueType="num">
                                      <p:cBhvr>
                                        <p:cTn id="33" dur="1000" fill="hold"/>
                                        <p:tgtEl>
                                          <p:spTgt spid="108"/>
                                        </p:tgtEl>
                                        <p:attrNameLst>
                                          <p:attrName>ppt_x</p:attrName>
                                        </p:attrNameLst>
                                      </p:cBhvr>
                                      <p:tavLst>
                                        <p:tav tm="0">
                                          <p:val>
                                            <p:strVal val="#ppt_x"/>
                                          </p:val>
                                        </p:tav>
                                        <p:tav tm="100000">
                                          <p:val>
                                            <p:strVal val="#ppt_x"/>
                                          </p:val>
                                        </p:tav>
                                      </p:tavLst>
                                    </p:anim>
                                    <p:anim calcmode="lin" valueType="num">
                                      <p:cBhvr>
                                        <p:cTn id="34" dur="900" decel="100000" fill="hold"/>
                                        <p:tgtEl>
                                          <p:spTgt spid="108"/>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08"/>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09"/>
                                        </p:tgtEl>
                                        <p:attrNameLst>
                                          <p:attrName>style.visibility</p:attrName>
                                        </p:attrNameLst>
                                      </p:cBhvr>
                                      <p:to>
                                        <p:strVal val="visible"/>
                                      </p:to>
                                    </p:set>
                                    <p:animEffect transition="in" filter="fade">
                                      <p:cBhvr>
                                        <p:cTn id="38" dur="1000"/>
                                        <p:tgtEl>
                                          <p:spTgt spid="109"/>
                                        </p:tgtEl>
                                      </p:cBhvr>
                                    </p:animEffect>
                                    <p:anim calcmode="lin" valueType="num">
                                      <p:cBhvr>
                                        <p:cTn id="39" dur="1000" fill="hold"/>
                                        <p:tgtEl>
                                          <p:spTgt spid="109"/>
                                        </p:tgtEl>
                                        <p:attrNameLst>
                                          <p:attrName>ppt_x</p:attrName>
                                        </p:attrNameLst>
                                      </p:cBhvr>
                                      <p:tavLst>
                                        <p:tav tm="0">
                                          <p:val>
                                            <p:strVal val="#ppt_x"/>
                                          </p:val>
                                        </p:tav>
                                        <p:tav tm="100000">
                                          <p:val>
                                            <p:strVal val="#ppt_x"/>
                                          </p:val>
                                        </p:tav>
                                      </p:tavLst>
                                    </p:anim>
                                    <p:anim calcmode="lin" valueType="num">
                                      <p:cBhvr>
                                        <p:cTn id="40" dur="900" decel="100000" fill="hold"/>
                                        <p:tgtEl>
                                          <p:spTgt spid="109"/>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09"/>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10"/>
                                        </p:tgtEl>
                                        <p:attrNameLst>
                                          <p:attrName>style.visibility</p:attrName>
                                        </p:attrNameLst>
                                      </p:cBhvr>
                                      <p:to>
                                        <p:strVal val="visible"/>
                                      </p:to>
                                    </p:set>
                                    <p:animEffect transition="in" filter="fade">
                                      <p:cBhvr>
                                        <p:cTn id="44" dur="1000"/>
                                        <p:tgtEl>
                                          <p:spTgt spid="110"/>
                                        </p:tgtEl>
                                      </p:cBhvr>
                                    </p:animEffect>
                                    <p:anim calcmode="lin" valueType="num">
                                      <p:cBhvr>
                                        <p:cTn id="45" dur="1000" fill="hold"/>
                                        <p:tgtEl>
                                          <p:spTgt spid="110"/>
                                        </p:tgtEl>
                                        <p:attrNameLst>
                                          <p:attrName>ppt_x</p:attrName>
                                        </p:attrNameLst>
                                      </p:cBhvr>
                                      <p:tavLst>
                                        <p:tav tm="0">
                                          <p:val>
                                            <p:strVal val="#ppt_x"/>
                                          </p:val>
                                        </p:tav>
                                        <p:tav tm="100000">
                                          <p:val>
                                            <p:strVal val="#ppt_x"/>
                                          </p:val>
                                        </p:tav>
                                      </p:tavLst>
                                    </p:anim>
                                    <p:anim calcmode="lin" valueType="num">
                                      <p:cBhvr>
                                        <p:cTn id="46" dur="900" decel="100000" fill="hold"/>
                                        <p:tgtEl>
                                          <p:spTgt spid="110"/>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10"/>
                                        </p:tgtEl>
                                        <p:attrNameLst>
                                          <p:attrName>ppt_y</p:attrName>
                                        </p:attrNameLst>
                                      </p:cBhvr>
                                      <p:tavLst>
                                        <p:tav tm="0">
                                          <p:val>
                                            <p:strVal val="#ppt_y-.03"/>
                                          </p:val>
                                        </p:tav>
                                        <p:tav tm="100000">
                                          <p:val>
                                            <p:strVal val="#ppt_y"/>
                                          </p:val>
                                        </p:tav>
                                      </p:tavLst>
                                    </p:anim>
                                  </p:childTnLst>
                                </p:cTn>
                              </p:par>
                              <p:par>
                                <p:cTn id="48" presetID="22" presetClass="entr" presetSubtype="1" fill="hold" grpId="0" nodeType="withEffect">
                                  <p:stCondLst>
                                    <p:cond delay="1500"/>
                                  </p:stCondLst>
                                  <p:childTnLst>
                                    <p:set>
                                      <p:cBhvr>
                                        <p:cTn id="49" dur="1" fill="hold">
                                          <p:stCondLst>
                                            <p:cond delay="0"/>
                                          </p:stCondLst>
                                        </p:cTn>
                                        <p:tgtEl>
                                          <p:spTgt spid="86"/>
                                        </p:tgtEl>
                                        <p:attrNameLst>
                                          <p:attrName>style.visibility</p:attrName>
                                        </p:attrNameLst>
                                      </p:cBhvr>
                                      <p:to>
                                        <p:strVal val="visible"/>
                                      </p:to>
                                    </p:set>
                                    <p:animEffect transition="in" filter="wipe(up)">
                                      <p:cBhvr>
                                        <p:cTn id="50" dur="500"/>
                                        <p:tgtEl>
                                          <p:spTgt spid="86"/>
                                        </p:tgtEl>
                                      </p:cBhvr>
                                    </p:animEffect>
                                  </p:childTnLst>
                                </p:cTn>
                              </p:par>
                              <p:par>
                                <p:cTn id="51" presetID="22" presetClass="entr" presetSubtype="4" fill="hold" grpId="0" nodeType="withEffect">
                                  <p:stCondLst>
                                    <p:cond delay="1500"/>
                                  </p:stCondLst>
                                  <p:childTnLst>
                                    <p:set>
                                      <p:cBhvr>
                                        <p:cTn id="52" dur="1" fill="hold">
                                          <p:stCondLst>
                                            <p:cond delay="0"/>
                                          </p:stCondLst>
                                        </p:cTn>
                                        <p:tgtEl>
                                          <p:spTgt spid="87"/>
                                        </p:tgtEl>
                                        <p:attrNameLst>
                                          <p:attrName>style.visibility</p:attrName>
                                        </p:attrNameLst>
                                      </p:cBhvr>
                                      <p:to>
                                        <p:strVal val="visible"/>
                                      </p:to>
                                    </p:set>
                                    <p:animEffect transition="in" filter="wipe(down)">
                                      <p:cBhvr>
                                        <p:cTn id="53" dur="500"/>
                                        <p:tgtEl>
                                          <p:spTgt spid="87"/>
                                        </p:tgtEl>
                                      </p:cBhvr>
                                    </p:animEffect>
                                  </p:childTnLst>
                                </p:cTn>
                              </p:par>
                              <p:par>
                                <p:cTn id="54" presetID="53" presetClass="entr" presetSubtype="16" fill="hold" grpId="0" nodeType="withEffect">
                                  <p:stCondLst>
                                    <p:cond delay="2000"/>
                                  </p:stCondLst>
                                  <p:childTnLst>
                                    <p:set>
                                      <p:cBhvr>
                                        <p:cTn id="55" dur="1" fill="hold">
                                          <p:stCondLst>
                                            <p:cond delay="0"/>
                                          </p:stCondLst>
                                        </p:cTn>
                                        <p:tgtEl>
                                          <p:spTgt spid="101"/>
                                        </p:tgtEl>
                                        <p:attrNameLst>
                                          <p:attrName>style.visibility</p:attrName>
                                        </p:attrNameLst>
                                      </p:cBhvr>
                                      <p:to>
                                        <p:strVal val="visible"/>
                                      </p:to>
                                    </p:set>
                                    <p:anim calcmode="lin" valueType="num">
                                      <p:cBhvr>
                                        <p:cTn id="56" dur="500" fill="hold"/>
                                        <p:tgtEl>
                                          <p:spTgt spid="101"/>
                                        </p:tgtEl>
                                        <p:attrNameLst>
                                          <p:attrName>ppt_w</p:attrName>
                                        </p:attrNameLst>
                                      </p:cBhvr>
                                      <p:tavLst>
                                        <p:tav tm="0">
                                          <p:val>
                                            <p:fltVal val="0"/>
                                          </p:val>
                                        </p:tav>
                                        <p:tav tm="100000">
                                          <p:val>
                                            <p:strVal val="#ppt_w"/>
                                          </p:val>
                                        </p:tav>
                                      </p:tavLst>
                                    </p:anim>
                                    <p:anim calcmode="lin" valueType="num">
                                      <p:cBhvr>
                                        <p:cTn id="57" dur="500" fill="hold"/>
                                        <p:tgtEl>
                                          <p:spTgt spid="101"/>
                                        </p:tgtEl>
                                        <p:attrNameLst>
                                          <p:attrName>ppt_h</p:attrName>
                                        </p:attrNameLst>
                                      </p:cBhvr>
                                      <p:tavLst>
                                        <p:tav tm="0">
                                          <p:val>
                                            <p:fltVal val="0"/>
                                          </p:val>
                                        </p:tav>
                                        <p:tav tm="100000">
                                          <p:val>
                                            <p:strVal val="#ppt_h"/>
                                          </p:val>
                                        </p:tav>
                                      </p:tavLst>
                                    </p:anim>
                                    <p:animEffect transition="in" filter="fade">
                                      <p:cBhvr>
                                        <p:cTn id="58" dur="500"/>
                                        <p:tgtEl>
                                          <p:spTgt spid="101"/>
                                        </p:tgtEl>
                                      </p:cBhvr>
                                    </p:animEffect>
                                  </p:childTnLst>
                                </p:cTn>
                              </p:par>
                              <p:par>
                                <p:cTn id="59" presetID="53" presetClass="entr" presetSubtype="16" fill="hold" nodeType="withEffect">
                                  <p:stCondLst>
                                    <p:cond delay="2000"/>
                                  </p:stCondLst>
                                  <p:childTnLst>
                                    <p:set>
                                      <p:cBhvr>
                                        <p:cTn id="60" dur="1" fill="hold">
                                          <p:stCondLst>
                                            <p:cond delay="0"/>
                                          </p:stCondLst>
                                        </p:cTn>
                                        <p:tgtEl>
                                          <p:spTgt spid="98"/>
                                        </p:tgtEl>
                                        <p:attrNameLst>
                                          <p:attrName>style.visibility</p:attrName>
                                        </p:attrNameLst>
                                      </p:cBhvr>
                                      <p:to>
                                        <p:strVal val="visible"/>
                                      </p:to>
                                    </p:set>
                                    <p:anim calcmode="lin" valueType="num">
                                      <p:cBhvr>
                                        <p:cTn id="61" dur="500" fill="hold"/>
                                        <p:tgtEl>
                                          <p:spTgt spid="98"/>
                                        </p:tgtEl>
                                        <p:attrNameLst>
                                          <p:attrName>ppt_w</p:attrName>
                                        </p:attrNameLst>
                                      </p:cBhvr>
                                      <p:tavLst>
                                        <p:tav tm="0">
                                          <p:val>
                                            <p:fltVal val="0"/>
                                          </p:val>
                                        </p:tav>
                                        <p:tav tm="100000">
                                          <p:val>
                                            <p:strVal val="#ppt_w"/>
                                          </p:val>
                                        </p:tav>
                                      </p:tavLst>
                                    </p:anim>
                                    <p:anim calcmode="lin" valueType="num">
                                      <p:cBhvr>
                                        <p:cTn id="62" dur="500" fill="hold"/>
                                        <p:tgtEl>
                                          <p:spTgt spid="98"/>
                                        </p:tgtEl>
                                        <p:attrNameLst>
                                          <p:attrName>ppt_h</p:attrName>
                                        </p:attrNameLst>
                                      </p:cBhvr>
                                      <p:tavLst>
                                        <p:tav tm="0">
                                          <p:val>
                                            <p:fltVal val="0"/>
                                          </p:val>
                                        </p:tav>
                                        <p:tav tm="100000">
                                          <p:val>
                                            <p:strVal val="#ppt_h"/>
                                          </p:val>
                                        </p:tav>
                                      </p:tavLst>
                                    </p:anim>
                                    <p:animEffect transition="in" filter="fade">
                                      <p:cBhvr>
                                        <p:cTn id="63" dur="500"/>
                                        <p:tgtEl>
                                          <p:spTgt spid="98"/>
                                        </p:tgtEl>
                                      </p:cBhvr>
                                    </p:animEffect>
                                  </p:childTnLst>
                                </p:cTn>
                              </p:par>
                              <p:par>
                                <p:cTn id="64" presetID="22" presetClass="entr" presetSubtype="4" fill="hold" grpId="0" nodeType="withEffect">
                                  <p:stCondLst>
                                    <p:cond delay="2500"/>
                                  </p:stCondLst>
                                  <p:childTnLst>
                                    <p:set>
                                      <p:cBhvr>
                                        <p:cTn id="65" dur="1" fill="hold">
                                          <p:stCondLst>
                                            <p:cond delay="0"/>
                                          </p:stCondLst>
                                        </p:cTn>
                                        <p:tgtEl>
                                          <p:spTgt spid="102"/>
                                        </p:tgtEl>
                                        <p:attrNameLst>
                                          <p:attrName>style.visibility</p:attrName>
                                        </p:attrNameLst>
                                      </p:cBhvr>
                                      <p:to>
                                        <p:strVal val="visible"/>
                                      </p:to>
                                    </p:set>
                                    <p:animEffect transition="in" filter="wipe(down)">
                                      <p:cBhvr>
                                        <p:cTn id="66" dur="1000"/>
                                        <p:tgtEl>
                                          <p:spTgt spid="102"/>
                                        </p:tgtEl>
                                      </p:cBhvr>
                                    </p:animEffect>
                                  </p:childTnLst>
                                </p:cTn>
                              </p:par>
                              <p:par>
                                <p:cTn id="67" presetID="22" presetClass="entr" presetSubtype="4" fill="hold" grpId="0" nodeType="withEffect">
                                  <p:stCondLst>
                                    <p:cond delay="250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2" presetClass="entr" presetSubtype="2" fill="hold" grpId="0" nodeType="withEffect">
                                  <p:stCondLst>
                                    <p:cond delay="3500"/>
                                  </p:stCondLst>
                                  <p:childTnLst>
                                    <p:set>
                                      <p:cBhvr>
                                        <p:cTn id="71" dur="1" fill="hold">
                                          <p:stCondLst>
                                            <p:cond delay="0"/>
                                          </p:stCondLst>
                                        </p:cTn>
                                        <p:tgtEl>
                                          <p:spTgt spid="104"/>
                                        </p:tgtEl>
                                        <p:attrNameLst>
                                          <p:attrName>style.visibility</p:attrName>
                                        </p:attrNameLst>
                                      </p:cBhvr>
                                      <p:to>
                                        <p:strVal val="visible"/>
                                      </p:to>
                                    </p:set>
                                    <p:animEffect transition="in" filter="wipe(right)">
                                      <p:cBhvr>
                                        <p:cTn id="72" dur="500"/>
                                        <p:tgtEl>
                                          <p:spTgt spid="104"/>
                                        </p:tgtEl>
                                      </p:cBhvr>
                                    </p:animEffect>
                                  </p:childTnLst>
                                </p:cTn>
                              </p:par>
                              <p:par>
                                <p:cTn id="73" presetID="22" presetClass="entr" presetSubtype="8" fill="hold" grpId="0" nodeType="withEffect">
                                  <p:stCondLst>
                                    <p:cond delay="3500"/>
                                  </p:stCondLst>
                                  <p:childTnLst>
                                    <p:set>
                                      <p:cBhvr>
                                        <p:cTn id="74" dur="1" fill="hold">
                                          <p:stCondLst>
                                            <p:cond delay="0"/>
                                          </p:stCondLst>
                                        </p:cTn>
                                        <p:tgtEl>
                                          <p:spTgt spid="113"/>
                                        </p:tgtEl>
                                        <p:attrNameLst>
                                          <p:attrName>style.visibility</p:attrName>
                                        </p:attrNameLst>
                                      </p:cBhvr>
                                      <p:to>
                                        <p:strVal val="visible"/>
                                      </p:to>
                                    </p:set>
                                    <p:animEffect transition="in" filter="wipe(left)">
                                      <p:cBhvr>
                                        <p:cTn id="75"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7" grpId="0" animBg="1"/>
      <p:bldP spid="3" grpId="0"/>
      <p:bldP spid="4" grpId="0"/>
      <p:bldP spid="101" grpId="0" animBg="1"/>
      <p:bldP spid="102" grpId="0"/>
      <p:bldP spid="103" grpId="0"/>
      <p:bldP spid="104" grpId="0"/>
      <p:bldP spid="106" grpId="0" animBg="1"/>
      <p:bldP spid="107" grpId="0" animBg="1"/>
      <p:bldP spid="108" grpId="0" animBg="1"/>
      <p:bldP spid="109" grpId="0" animBg="1"/>
      <p:bldP spid="110" grpId="0" animBg="1"/>
      <p:bldP spid="111" grpId="0" animBg="1"/>
      <p:bldP spid="1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4044314" y="1965111"/>
            <a:ext cx="8147686" cy="2635316"/>
          </a:xfrm>
          <a:prstGeom prst="rect">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19739"/>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About Company</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48" name="Rectangle 47"/>
          <p:cNvSpPr/>
          <p:nvPr/>
        </p:nvSpPr>
        <p:spPr>
          <a:xfrm>
            <a:off x="0" y="1965111"/>
            <a:ext cx="4058336" cy="2635316"/>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Isosceles Triangle 48"/>
          <p:cNvSpPr/>
          <p:nvPr/>
        </p:nvSpPr>
        <p:spPr>
          <a:xfrm rot="5400000" flipH="1">
            <a:off x="3918368" y="3021017"/>
            <a:ext cx="695929" cy="458572"/>
          </a:xfrm>
          <a:prstGeom prs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1" name="Group 50"/>
          <p:cNvGrpSpPr>
            <a:grpSpLocks noChangeAspect="1"/>
          </p:cNvGrpSpPr>
          <p:nvPr/>
        </p:nvGrpSpPr>
        <p:grpSpPr>
          <a:xfrm>
            <a:off x="537445" y="2772440"/>
            <a:ext cx="747275" cy="851842"/>
            <a:chOff x="-15875" y="-3175"/>
            <a:chExt cx="5037138" cy="5741988"/>
          </a:xfrm>
          <a:solidFill>
            <a:schemeClr val="accent2"/>
          </a:solidFill>
        </p:grpSpPr>
        <p:sp>
          <p:nvSpPr>
            <p:cNvPr id="52"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4" name="Content Placeholder 7"/>
          <p:cNvSpPr txBox="1">
            <a:spLocks/>
          </p:cNvSpPr>
          <p:nvPr/>
        </p:nvSpPr>
        <p:spPr>
          <a:xfrm>
            <a:off x="1312856" y="2699919"/>
            <a:ext cx="2647885"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3600" dirty="0" smtClean="0">
                <a:solidFill>
                  <a:schemeClr val="bg1">
                    <a:lumMod val="95000"/>
                  </a:schemeClr>
                </a:solidFill>
                <a:latin typeface="Lato Light" panose="020F0302020204030203" pitchFamily="34" charset="0"/>
                <a:ea typeface="Roboto" panose="02000000000000000000" pitchFamily="2" charset="0"/>
              </a:rPr>
              <a:t>Philosophy</a:t>
            </a:r>
            <a:endParaRPr lang="en-US" sz="3600" dirty="0" smtClean="0">
              <a:solidFill>
                <a:schemeClr val="bg1">
                  <a:lumMod val="95000"/>
                </a:schemeClr>
              </a:solidFill>
              <a:latin typeface="Lato Light" panose="020F0302020204030203" pitchFamily="34" charset="0"/>
              <a:ea typeface="Roboto" panose="02000000000000000000" pitchFamily="2" charset="0"/>
            </a:endParaRPr>
          </a:p>
        </p:txBody>
      </p:sp>
      <p:sp>
        <p:nvSpPr>
          <p:cNvPr id="55" name="TextBox 34"/>
          <p:cNvSpPr txBox="1"/>
          <p:nvPr/>
        </p:nvSpPr>
        <p:spPr>
          <a:xfrm>
            <a:off x="1016971" y="5087631"/>
            <a:ext cx="10158058" cy="82067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lnSpc>
                <a:spcPct val="150000"/>
              </a:lnSpc>
            </a:pPr>
            <a:r>
              <a:rPr lang="en-US" sz="1100" dirty="0" smtClean="0">
                <a:solidFill>
                  <a:schemeClr val="bg1">
                    <a:lumMod val="65000"/>
                  </a:schemeClr>
                </a:solidFill>
                <a:latin typeface="Lato" panose="020F0502020204030203" pitchFamily="34" charset="0"/>
              </a:rPr>
              <a:t>Throughout </a:t>
            </a:r>
            <a:r>
              <a:rPr lang="en-US" sz="1100" dirty="0">
                <a:solidFill>
                  <a:schemeClr val="bg1">
                    <a:lumMod val="65000"/>
                  </a:schemeClr>
                </a:solidFill>
                <a:latin typeface="Lato" panose="020F0502020204030203" pitchFamily="34" charset="0"/>
              </a:rPr>
              <a:t>our </a:t>
            </a:r>
            <a:r>
              <a:rPr lang="en-US" sz="1100" dirty="0" err="1">
                <a:solidFill>
                  <a:schemeClr val="bg1">
                    <a:lumMod val="65000"/>
                  </a:schemeClr>
                </a:solidFill>
                <a:latin typeface="Lato" panose="020F0502020204030203" pitchFamily="34" charset="0"/>
              </a:rPr>
              <a:t>organisation</a:t>
            </a:r>
            <a:r>
              <a:rPr lang="en-US" sz="1100" dirty="0">
                <a:solidFill>
                  <a:schemeClr val="bg1">
                    <a:lumMod val="65000"/>
                  </a:schemeClr>
                </a:solidFill>
                <a:latin typeface="Lato" panose="020F0502020204030203" pitchFamily="34" charset="0"/>
              </a:rPr>
              <a:t> we’ve always looked to bring together the right skills and knowledge to support our technology development, network growth and customer service. With experience that goes beyond the telecoms and IT industry our group of directors and officers are focused on bringing to market the latest Business Grade solutions and dedicated support</a:t>
            </a:r>
            <a:r>
              <a:rPr lang="en-US" sz="1100" dirty="0" smtClean="0">
                <a:solidFill>
                  <a:schemeClr val="bg1">
                    <a:lumMod val="65000"/>
                  </a:schemeClr>
                </a:solidFill>
                <a:latin typeface="Lato" panose="020F0502020204030203" pitchFamily="34" charset="0"/>
              </a:rPr>
              <a:t>.</a:t>
            </a:r>
            <a:r>
              <a:rPr lang="id-ID" sz="1100" dirty="0" smtClean="0">
                <a:solidFill>
                  <a:schemeClr val="bg1">
                    <a:lumMod val="65000"/>
                  </a:schemeClr>
                </a:solidFill>
                <a:latin typeface="Lato" panose="020F0502020204030203" pitchFamily="34" charset="0"/>
              </a:rPr>
              <a:t> </a:t>
            </a:r>
            <a:endParaRPr lang="en-US" sz="1100" dirty="0">
              <a:solidFill>
                <a:schemeClr val="bg1">
                  <a:lumMod val="65000"/>
                </a:schemeClr>
              </a:solidFill>
              <a:latin typeface="Lato" panose="020F0502020204030203" pitchFamily="34" charset="0"/>
            </a:endParaRPr>
          </a:p>
        </p:txBody>
      </p:sp>
      <p:sp>
        <p:nvSpPr>
          <p:cNvPr id="56" name="Content Placeholder 2"/>
          <p:cNvSpPr txBox="1">
            <a:spLocks/>
          </p:cNvSpPr>
          <p:nvPr/>
        </p:nvSpPr>
        <p:spPr>
          <a:xfrm>
            <a:off x="4798583" y="2467694"/>
            <a:ext cx="6376446" cy="156727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en-US" sz="1200" dirty="0" smtClean="0">
                <a:solidFill>
                  <a:schemeClr val="bg1">
                    <a:lumMod val="95000"/>
                  </a:schemeClr>
                </a:solidFill>
                <a:latin typeface="Lato" panose="020F0502020204030203" pitchFamily="34" charset="0"/>
                <a:ea typeface="Roboto" panose="02000000000000000000" pitchFamily="2" charset="0"/>
              </a:rPr>
              <a:t>It was </a:t>
            </a:r>
            <a:r>
              <a:rPr lang="en-US" sz="1200" dirty="0" err="1" smtClean="0">
                <a:solidFill>
                  <a:schemeClr val="bg1">
                    <a:lumMod val="95000"/>
                  </a:schemeClr>
                </a:solidFill>
                <a:latin typeface="Lato" panose="020F0502020204030203" pitchFamily="34" charset="0"/>
                <a:ea typeface="Roboto" panose="02000000000000000000" pitchFamily="2" charset="0"/>
              </a:rPr>
              <a:t>popularised</a:t>
            </a:r>
            <a:r>
              <a:rPr lang="en-US" sz="1200" dirty="0" smtClean="0">
                <a:solidFill>
                  <a:schemeClr val="bg1">
                    <a:lumMod val="95000"/>
                  </a:schemeClr>
                </a:solidFill>
                <a:latin typeface="Lato" panose="020F0502020204030203" pitchFamily="34" charset="0"/>
                <a:ea typeface="Roboto" panose="02000000000000000000" pitchFamily="2" charset="0"/>
              </a:rPr>
              <a:t> in the 1960s with the release of </a:t>
            </a:r>
            <a:r>
              <a:rPr lang="en-US" sz="1200" dirty="0" err="1" smtClean="0">
                <a:solidFill>
                  <a:schemeClr val="bg1">
                    <a:lumMod val="95000"/>
                  </a:schemeClr>
                </a:solidFill>
                <a:latin typeface="Lato" panose="020F0502020204030203" pitchFamily="34" charset="0"/>
                <a:ea typeface="Roboto" panose="02000000000000000000" pitchFamily="2" charset="0"/>
              </a:rPr>
              <a:t>Letraset</a:t>
            </a:r>
            <a:r>
              <a:rPr lang="en-US" sz="1200" dirty="0" smtClean="0">
                <a:solidFill>
                  <a:schemeClr val="bg1">
                    <a:lumMod val="95000"/>
                  </a:schemeClr>
                </a:solidFill>
                <a:latin typeface="Lato" panose="020F0502020204030203" pitchFamily="34" charset="0"/>
                <a:ea typeface="Roboto" panose="02000000000000000000" pitchFamily="2" charset="0"/>
              </a:rPr>
              <a:t> sheets containing Lorem Ipsum passages, and more recently with desktop publishing software like Aldus PageMaker including versions of Lorem </a:t>
            </a:r>
            <a:r>
              <a:rPr lang="en-US" sz="1200" dirty="0" err="1" smtClean="0">
                <a:solidFill>
                  <a:schemeClr val="bg1">
                    <a:lumMod val="95000"/>
                  </a:schemeClr>
                </a:solidFill>
                <a:latin typeface="Lato" panose="020F0502020204030203" pitchFamily="34" charset="0"/>
                <a:ea typeface="Roboto" panose="02000000000000000000" pitchFamily="2" charset="0"/>
              </a:rPr>
              <a:t>Ipsum</a:t>
            </a:r>
            <a:r>
              <a:rPr lang="en-US" sz="1200" dirty="0" smtClean="0">
                <a:solidFill>
                  <a:schemeClr val="bg1">
                    <a:lumMod val="95000"/>
                  </a:schemeClr>
                </a:solidFill>
                <a:latin typeface="Lato" panose="020F0502020204030203" pitchFamily="34" charset="0"/>
                <a:ea typeface="Roboto" panose="02000000000000000000" pitchFamily="2" charset="0"/>
              </a:rPr>
              <a:t>.</a:t>
            </a:r>
            <a:r>
              <a:rPr lang="id-ID" sz="1200" dirty="0" smtClean="0">
                <a:solidFill>
                  <a:schemeClr val="bg1">
                    <a:lumMod val="95000"/>
                  </a:schemeClr>
                </a:solidFill>
                <a:latin typeface="Lato" panose="020F0502020204030203" pitchFamily="34" charset="0"/>
                <a:ea typeface="Roboto" panose="02000000000000000000" pitchFamily="2" charset="0"/>
              </a:rPr>
              <a:t> </a:t>
            </a:r>
            <a:r>
              <a:rPr lang="en-US" sz="1400" dirty="0">
                <a:solidFill>
                  <a:schemeClr val="bg1">
                    <a:lumMod val="95000"/>
                  </a:schemeClr>
                </a:solidFill>
                <a:latin typeface="Lato" panose="020F0502020204030203" pitchFamily="34" charset="0"/>
                <a:ea typeface="Roboto" panose="02000000000000000000" pitchFamily="2" charset="0"/>
              </a:rPr>
              <a:t>when an unknown printer took a galley of type and scrambled it to make a type specimen book. It has survived not only five centuries, but also the leap into electronic typesetting.</a:t>
            </a:r>
          </a:p>
        </p:txBody>
      </p:sp>
    </p:spTree>
    <p:extLst>
      <p:ext uri="{BB962C8B-B14F-4D97-AF65-F5344CB8AC3E}">
        <p14:creationId xmlns:p14="http://schemas.microsoft.com/office/powerpoint/2010/main" val="2181572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par>
                                <p:cTn id="14" presetID="10" presetClass="entr" presetSubtype="0" fill="hold" grpId="0" nodeType="withEffect">
                                  <p:stCondLst>
                                    <p:cond delay="15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par>
                                <p:cTn id="17" presetID="22" presetClass="entr" presetSubtype="8" fill="hold" grpId="0" nodeType="withEffect">
                                  <p:stCondLst>
                                    <p:cond delay="2000"/>
                                  </p:stCondLst>
                                  <p:childTnLst>
                                    <p:set>
                                      <p:cBhvr>
                                        <p:cTn id="18" dur="1" fill="hold">
                                          <p:stCondLst>
                                            <p:cond delay="0"/>
                                          </p:stCondLst>
                                        </p:cTn>
                                        <p:tgtEl>
                                          <p:spTgt spid="50"/>
                                        </p:tgtEl>
                                        <p:attrNameLst>
                                          <p:attrName>style.visibility</p:attrName>
                                        </p:attrNameLst>
                                      </p:cBhvr>
                                      <p:to>
                                        <p:strVal val="visible"/>
                                      </p:to>
                                    </p:set>
                                    <p:animEffect transition="in" filter="wipe(left)">
                                      <p:cBhvr>
                                        <p:cTn id="19" dur="500"/>
                                        <p:tgtEl>
                                          <p:spTgt spid="50"/>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p:cTn id="23" dur="500" fill="hold"/>
                                        <p:tgtEl>
                                          <p:spTgt spid="51"/>
                                        </p:tgtEl>
                                        <p:attrNameLst>
                                          <p:attrName>ppt_w</p:attrName>
                                        </p:attrNameLst>
                                      </p:cBhvr>
                                      <p:tavLst>
                                        <p:tav tm="0">
                                          <p:val>
                                            <p:fltVal val="0"/>
                                          </p:val>
                                        </p:tav>
                                        <p:tav tm="100000">
                                          <p:val>
                                            <p:strVal val="#ppt_w"/>
                                          </p:val>
                                        </p:tav>
                                      </p:tavLst>
                                    </p:anim>
                                    <p:anim calcmode="lin" valueType="num">
                                      <p:cBhvr>
                                        <p:cTn id="24" dur="500" fill="hold"/>
                                        <p:tgtEl>
                                          <p:spTgt spid="51"/>
                                        </p:tgtEl>
                                        <p:attrNameLst>
                                          <p:attrName>ppt_h</p:attrName>
                                        </p:attrNameLst>
                                      </p:cBhvr>
                                      <p:tavLst>
                                        <p:tav tm="0">
                                          <p:val>
                                            <p:fltVal val="0"/>
                                          </p:val>
                                        </p:tav>
                                        <p:tav tm="100000">
                                          <p:val>
                                            <p:strVal val="#ppt_h"/>
                                          </p:val>
                                        </p:tav>
                                      </p:tavLst>
                                    </p:anim>
                                    <p:animEffect transition="in" filter="fade">
                                      <p:cBhvr>
                                        <p:cTn id="25" dur="500"/>
                                        <p:tgtEl>
                                          <p:spTgt spid="51"/>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left)">
                                      <p:cBhvr>
                                        <p:cTn id="28" dur="1000"/>
                                        <p:tgtEl>
                                          <p:spTgt spid="54"/>
                                        </p:tgtEl>
                                      </p:cBhvr>
                                    </p:animEffect>
                                  </p:childTnLst>
                                </p:cTn>
                              </p:par>
                              <p:par>
                                <p:cTn id="29" presetID="22" presetClass="entr" presetSubtype="8" fill="hold" grpId="0" nodeType="withEffect">
                                  <p:stCondLst>
                                    <p:cond delay="1000"/>
                                  </p:stCondLst>
                                  <p:childTnLst>
                                    <p:set>
                                      <p:cBhvr>
                                        <p:cTn id="30" dur="1" fill="hold">
                                          <p:stCondLst>
                                            <p:cond delay="0"/>
                                          </p:stCondLst>
                                        </p:cTn>
                                        <p:tgtEl>
                                          <p:spTgt spid="56"/>
                                        </p:tgtEl>
                                        <p:attrNameLst>
                                          <p:attrName>style.visibility</p:attrName>
                                        </p:attrNameLst>
                                      </p:cBhvr>
                                      <p:to>
                                        <p:strVal val="visible"/>
                                      </p:to>
                                    </p:set>
                                    <p:animEffect transition="in" filter="wipe(left)">
                                      <p:cBhvr>
                                        <p:cTn id="31" dur="500"/>
                                        <p:tgtEl>
                                          <p:spTgt spid="56"/>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3" grpId="0"/>
      <p:bldP spid="4" grpId="0"/>
      <p:bldP spid="48" grpId="0" animBg="1"/>
      <p:bldP spid="49" grpId="0" animBg="1"/>
      <p:bldP spid="54" grpId="0"/>
      <p:bldP spid="55" grpId="0"/>
      <p:bldP spid="5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Hollow Squre Bullet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TextBox 4"/>
          <p:cNvSpPr txBox="1"/>
          <p:nvPr/>
        </p:nvSpPr>
        <p:spPr>
          <a:xfrm>
            <a:off x="972014" y="2118303"/>
            <a:ext cx="10362272" cy="2862322"/>
          </a:xfrm>
          <a:prstGeom prst="rect">
            <a:avLst/>
          </a:prstGeom>
          <a:noFill/>
        </p:spPr>
        <p:txBody>
          <a:bodyPr wrap="square" rtlCol="0">
            <a:spAutoFit/>
          </a:bodyPr>
          <a:lstStyle/>
          <a:p>
            <a:pPr marL="342900" indent="-342900">
              <a:buClr>
                <a:schemeClr val="accent2"/>
              </a:buClr>
              <a:buSzPct val="120000"/>
              <a:buFont typeface="Wingdings" panose="05000000000000000000" pitchFamily="2" charset="2"/>
              <a:buChar char="q"/>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p>
          <a:p>
            <a:pPr marL="342900" indent="-342900">
              <a:buClr>
                <a:schemeClr val="accent2"/>
              </a:buClr>
              <a:buSzPct val="120000"/>
              <a:buFont typeface="Wingdings" panose="05000000000000000000" pitchFamily="2" charset="2"/>
              <a:buChar char="q"/>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Wingdings" panose="05000000000000000000" pitchFamily="2" charset="2"/>
              <a:buChar char="q"/>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 beatae vitae dicta sunt explicabo</a:t>
            </a:r>
            <a:r>
              <a:rPr lang="id-ID" sz="1600" dirty="0" smtClean="0">
                <a:solidFill>
                  <a:schemeClr val="bg1">
                    <a:lumMod val="65000"/>
                  </a:schemeClr>
                </a:solidFill>
                <a:latin typeface="Lato" panose="020F0502020204030203" pitchFamily="34" charset="0"/>
              </a:rPr>
              <a:t>.</a:t>
            </a:r>
            <a:endParaRPr lang="id-ID" sz="1600" dirty="0">
              <a:solidFill>
                <a:schemeClr val="bg1">
                  <a:lumMod val="65000"/>
                </a:schemeClr>
              </a:solidFill>
              <a:latin typeface="Lato" panose="020F0502020204030203" pitchFamily="34" charset="0"/>
            </a:endParaRPr>
          </a:p>
          <a:p>
            <a:pPr marL="342900" indent="-342900">
              <a:buClr>
                <a:schemeClr val="accent2"/>
              </a:buClr>
              <a:buSzPct val="120000"/>
              <a:buFont typeface="Wingdings" panose="05000000000000000000" pitchFamily="2" charset="2"/>
              <a:buChar char="q"/>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Wingdings" panose="05000000000000000000" pitchFamily="2" charset="2"/>
              <a:buChar char="q"/>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p>
          <a:p>
            <a:pPr marL="342900" indent="-342900">
              <a:buClr>
                <a:schemeClr val="accent2"/>
              </a:buClr>
              <a:buSzPct val="120000"/>
              <a:buFont typeface="Wingdings" panose="05000000000000000000" pitchFamily="2" charset="2"/>
              <a:buChar char="q"/>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Wingdings" panose="05000000000000000000" pitchFamily="2" charset="2"/>
              <a:buChar char="q"/>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endParaRPr lang="en-US" sz="1600" b="1"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717074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500"/>
                                        <p:tgtEl>
                                          <p:spTgt spid="5">
                                            <p:txEl>
                                              <p:pRg st="0" end="0"/>
                                            </p:txEl>
                                          </p:spTgt>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fade">
                                      <p:cBhvr>
                                        <p:cTn id="18" dur="500"/>
                                        <p:tgtEl>
                                          <p:spTgt spid="5">
                                            <p:txEl>
                                              <p:pRg st="2" end="2"/>
                                            </p:txEl>
                                          </p:spTgt>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fade">
                                      <p:cBhvr>
                                        <p:cTn id="22" dur="500"/>
                                        <p:tgtEl>
                                          <p:spTgt spid="5">
                                            <p:txEl>
                                              <p:pRg st="4" end="4"/>
                                            </p:txEl>
                                          </p:spTgt>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5">
                                            <p:txEl>
                                              <p:pRg st="6" end="6"/>
                                            </p:txEl>
                                          </p:spTgt>
                                        </p:tgtEl>
                                        <p:attrNameLst>
                                          <p:attrName>style.visibility</p:attrName>
                                        </p:attrNameLst>
                                      </p:cBhvr>
                                      <p:to>
                                        <p:strVal val="visible"/>
                                      </p:to>
                                    </p:set>
                                    <p:animEffect transition="in" filter="fade">
                                      <p:cBhvr>
                                        <p:cTn id="26"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Two Column Text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1" name="TextBox 10"/>
          <p:cNvSpPr txBox="1"/>
          <p:nvPr/>
        </p:nvSpPr>
        <p:spPr>
          <a:xfrm>
            <a:off x="1019666" y="1774530"/>
            <a:ext cx="10152668" cy="4197040"/>
          </a:xfrm>
          <a:prstGeom prst="rect">
            <a:avLst/>
          </a:prstGeom>
          <a:noFill/>
        </p:spPr>
        <p:txBody>
          <a:bodyPr wrap="square" rIns="192000" bIns="48000" numCol="2" spcCol="360000" rtlCol="0">
            <a:spAutoFit/>
          </a:bodyPr>
          <a:lstStyle/>
          <a:p>
            <a:r>
              <a:rPr lang="id-ID" sz="1200" dirty="0">
                <a:solidFill>
                  <a:schemeClr val="bg1">
                    <a:lumMod val="65000"/>
                  </a:schemeClr>
                </a:solidFill>
                <a:latin typeface="Lato" panose="020F0502020204030203" pitchFamily="34" charset="0"/>
              </a:rPr>
              <a:t>Suitable for all categories business and personal presentation, eaque ipsa quae ab illo inventore veritatis et quasi architecto beatae vitae dicta sunt explicabo.</a:t>
            </a:r>
          </a:p>
          <a:p>
            <a:pPr algn="just"/>
            <a:endParaRPr lang="id-ID" sz="1200" i="1" dirty="0">
              <a:solidFill>
                <a:schemeClr val="bg1">
                  <a:lumMod val="65000"/>
                </a:schemeClr>
              </a:solidFill>
              <a:latin typeface="Lato" panose="020F0502020204030203" pitchFamily="34" charset="0"/>
            </a:endParaRPr>
          </a:p>
          <a:p>
            <a:pPr algn="just"/>
            <a:r>
              <a:rPr lang="en-US" sz="1200" dirty="0">
                <a:solidFill>
                  <a:schemeClr val="bg1">
                    <a:lumMod val="65000"/>
                  </a:schemeClr>
                </a:solidFill>
                <a:latin typeface="Lato" panose="020F0502020204030203" pitchFamily="34" charset="0"/>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200" dirty="0">
              <a:solidFill>
                <a:schemeClr val="bg1">
                  <a:lumMod val="65000"/>
                </a:schemeClr>
              </a:solidFill>
              <a:latin typeface="Lato" panose="020F0502020204030203" pitchFamily="34" charset="0"/>
            </a:endParaRPr>
          </a:p>
          <a:p>
            <a:pPr algn="just"/>
            <a:r>
              <a:rPr lang="en-US" sz="1200" dirty="0">
                <a:solidFill>
                  <a:schemeClr val="bg1">
                    <a:lumMod val="65000"/>
                  </a:schemeClr>
                </a:solidFill>
                <a:latin typeface="Lato" panose="020F0502020204030203" pitchFamily="34" charset="0"/>
              </a:rPr>
              <a:t>There are many variations of passages of Lorem Ipsum available, but the majority have suffered alteration in some form, by injected humor, or randomized words which don't look even slightly believable. </a:t>
            </a:r>
            <a:r>
              <a:rPr lang="en-US" sz="1200" dirty="0" smtClean="0">
                <a:solidFill>
                  <a:schemeClr val="bg1">
                    <a:lumMod val="65000"/>
                  </a:schemeClr>
                </a:solidFill>
                <a:latin typeface="Lato" panose="020F0502020204030203" pitchFamily="34" charset="0"/>
              </a:rPr>
              <a:t>If you are going to use a passage of </a:t>
            </a:r>
            <a:r>
              <a:rPr lang="en-US" sz="1200" dirty="0" err="1" smtClean="0">
                <a:solidFill>
                  <a:schemeClr val="bg1">
                    <a:lumMod val="65000"/>
                  </a:schemeClr>
                </a:solidFill>
                <a:latin typeface="Lato" panose="020F0502020204030203" pitchFamily="34" charset="0"/>
              </a:rPr>
              <a:t>Lorem</a:t>
            </a:r>
            <a:r>
              <a:rPr lang="en-US" sz="1200" dirty="0" smtClean="0">
                <a:solidFill>
                  <a:schemeClr val="bg1">
                    <a:lumMod val="65000"/>
                  </a:schemeClr>
                </a:solidFill>
                <a:latin typeface="Lato" panose="020F0502020204030203" pitchFamily="34" charset="0"/>
              </a:rPr>
              <a:t> </a:t>
            </a:r>
            <a:r>
              <a:rPr lang="en-US" sz="1200" dirty="0" err="1" smtClean="0">
                <a:solidFill>
                  <a:schemeClr val="bg1">
                    <a:lumMod val="65000"/>
                  </a:schemeClr>
                </a:solidFill>
                <a:latin typeface="Lato" panose="020F0502020204030203" pitchFamily="34" charset="0"/>
              </a:rPr>
              <a:t>Ipsum</a:t>
            </a:r>
            <a:r>
              <a:rPr lang="en-US" sz="1200" dirty="0" smtClean="0">
                <a:solidFill>
                  <a:schemeClr val="bg1">
                    <a:lumMod val="65000"/>
                  </a:schemeClr>
                </a:solidFill>
                <a:latin typeface="Lato" panose="020F0502020204030203" pitchFamily="34" charset="0"/>
              </a:rPr>
              <a:t>, you need to be sure there isn't anything embarrassing hidden in the middle of</a:t>
            </a:r>
            <a:r>
              <a:rPr lang="id-ID" sz="1200" dirty="0" smtClean="0">
                <a:solidFill>
                  <a:schemeClr val="bg1">
                    <a:lumMod val="65000"/>
                  </a:schemeClr>
                </a:solidFill>
                <a:latin typeface="Lato" panose="020F0502020204030203" pitchFamily="34" charset="0"/>
              </a:rPr>
              <a:t> moroseneng. Suitable </a:t>
            </a:r>
            <a:r>
              <a:rPr lang="id-ID" sz="1200" dirty="0">
                <a:solidFill>
                  <a:schemeClr val="bg1">
                    <a:lumMod val="65000"/>
                  </a:schemeClr>
                </a:solidFill>
                <a:latin typeface="Lato" panose="020F0502020204030203" pitchFamily="34" charset="0"/>
              </a:rPr>
              <a:t>for all categories business and personal presentation, eaque ipsa quae ab illo inventore veritatis et quasi architecto beatae vitae dicta sunt explicabo.</a:t>
            </a:r>
          </a:p>
          <a:p>
            <a:pPr algn="just"/>
            <a:endParaRPr lang="en-US" sz="1200" dirty="0">
              <a:solidFill>
                <a:schemeClr val="bg1">
                  <a:lumMod val="65000"/>
                </a:schemeClr>
              </a:solidFill>
              <a:latin typeface="Lato" panose="020F0502020204030203" pitchFamily="34" charset="0"/>
            </a:endParaRPr>
          </a:p>
          <a:p>
            <a:pPr algn="just"/>
            <a:r>
              <a:rPr lang="en-US" sz="1200" dirty="0">
                <a:solidFill>
                  <a:schemeClr val="bg1">
                    <a:lumMod val="65000"/>
                  </a:schemeClr>
                </a:solidFill>
                <a:latin typeface="Lato" panose="020F0502020204030203" pitchFamily="34"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200" dirty="0">
              <a:solidFill>
                <a:schemeClr val="bg1">
                  <a:lumMod val="65000"/>
                </a:schemeClr>
              </a:solidFill>
              <a:latin typeface="Lato" panose="020F0502020204030203" pitchFamily="34" charset="0"/>
            </a:endParaRPr>
          </a:p>
          <a:p>
            <a:pPr algn="just"/>
            <a:r>
              <a:rPr lang="en-US" sz="1200" dirty="0" smtClean="0">
                <a:solidFill>
                  <a:schemeClr val="bg1">
                    <a:lumMod val="65000"/>
                  </a:schemeClr>
                </a:solidFill>
                <a:latin typeface="Lato" panose="020F0502020204030203" pitchFamily="34" charset="0"/>
              </a:rPr>
              <a:t>If you are going to use a passage of </a:t>
            </a:r>
            <a:r>
              <a:rPr lang="en-US" sz="1200" dirty="0" err="1" smtClean="0">
                <a:solidFill>
                  <a:schemeClr val="bg1">
                    <a:lumMod val="65000"/>
                  </a:schemeClr>
                </a:solidFill>
                <a:latin typeface="Lato" panose="020F0502020204030203" pitchFamily="34" charset="0"/>
              </a:rPr>
              <a:t>Lorem</a:t>
            </a:r>
            <a:r>
              <a:rPr lang="en-US" sz="1200" dirty="0" smtClean="0">
                <a:solidFill>
                  <a:schemeClr val="bg1">
                    <a:lumMod val="65000"/>
                  </a:schemeClr>
                </a:solidFill>
                <a:latin typeface="Lato" panose="020F0502020204030203" pitchFamily="34" charset="0"/>
              </a:rPr>
              <a:t> </a:t>
            </a:r>
            <a:r>
              <a:rPr lang="en-US" sz="1200" dirty="0" err="1" smtClean="0">
                <a:solidFill>
                  <a:schemeClr val="bg1">
                    <a:lumMod val="65000"/>
                  </a:schemeClr>
                </a:solidFill>
                <a:latin typeface="Lato" panose="020F0502020204030203" pitchFamily="34" charset="0"/>
              </a:rPr>
              <a:t>Ipsum</a:t>
            </a:r>
            <a:r>
              <a:rPr lang="en-US" sz="1200" dirty="0" smtClean="0">
                <a:solidFill>
                  <a:schemeClr val="bg1">
                    <a:lumMod val="65000"/>
                  </a:schemeClr>
                </a:solidFill>
                <a:latin typeface="Lato" panose="020F0502020204030203" pitchFamily="34" charset="0"/>
              </a:rPr>
              <a:t>, you need to be sure there isn't anything embarrassing hidden in the middle of text. </a:t>
            </a:r>
            <a:r>
              <a:rPr lang="en-US" sz="1200" dirty="0">
                <a:solidFill>
                  <a:schemeClr val="bg1">
                    <a:lumMod val="65000"/>
                  </a:schemeClr>
                </a:solidFill>
                <a:latin typeface="Lato" panose="020F0502020204030203" pitchFamily="34" charset="0"/>
              </a:rPr>
              <a:t>There are many variations of passages of </a:t>
            </a:r>
            <a:r>
              <a:rPr lang="en-US" sz="1200" dirty="0" err="1">
                <a:solidFill>
                  <a:schemeClr val="bg1">
                    <a:lumMod val="65000"/>
                  </a:schemeClr>
                </a:solidFill>
                <a:latin typeface="Lato" panose="020F0502020204030203" pitchFamily="34" charset="0"/>
              </a:rPr>
              <a:t>Lorem</a:t>
            </a:r>
            <a:r>
              <a:rPr lang="en-US" sz="1200" dirty="0">
                <a:solidFill>
                  <a:schemeClr val="bg1">
                    <a:lumMod val="65000"/>
                  </a:schemeClr>
                </a:solidFill>
                <a:latin typeface="Lato" panose="020F0502020204030203" pitchFamily="34" charset="0"/>
              </a:rPr>
              <a:t> </a:t>
            </a:r>
            <a:r>
              <a:rPr lang="en-US" sz="1200" dirty="0" err="1">
                <a:solidFill>
                  <a:schemeClr val="bg1">
                    <a:lumMod val="65000"/>
                  </a:schemeClr>
                </a:solidFill>
                <a:latin typeface="Lato" panose="020F0502020204030203" pitchFamily="34" charset="0"/>
              </a:rPr>
              <a:t>Ipsum</a:t>
            </a:r>
            <a:r>
              <a:rPr lang="en-US" sz="1200" dirty="0">
                <a:solidFill>
                  <a:schemeClr val="bg1">
                    <a:lumMod val="65000"/>
                  </a:schemeClr>
                </a:solidFill>
                <a:latin typeface="Lato" panose="020F0502020204030203" pitchFamily="34" charset="0"/>
              </a:rPr>
              <a:t> available, but the majority have suffered alteration in some form, by injected humor, or randomized words which don't look even slightly believable. If you are going to use a passage of </a:t>
            </a:r>
            <a:r>
              <a:rPr lang="en-US" sz="1200" dirty="0" err="1">
                <a:solidFill>
                  <a:schemeClr val="bg1">
                    <a:lumMod val="65000"/>
                  </a:schemeClr>
                </a:solidFill>
                <a:latin typeface="Lato" panose="020F0502020204030203" pitchFamily="34" charset="0"/>
              </a:rPr>
              <a:t>Lorem</a:t>
            </a:r>
            <a:r>
              <a:rPr lang="en-US" sz="1200" dirty="0">
                <a:solidFill>
                  <a:schemeClr val="bg1">
                    <a:lumMod val="65000"/>
                  </a:schemeClr>
                </a:solidFill>
                <a:latin typeface="Lato" panose="020F0502020204030203" pitchFamily="34" charset="0"/>
              </a:rPr>
              <a:t> </a:t>
            </a:r>
            <a:r>
              <a:rPr lang="en-US" sz="1200" dirty="0" err="1">
                <a:solidFill>
                  <a:schemeClr val="bg1">
                    <a:lumMod val="65000"/>
                  </a:schemeClr>
                </a:solidFill>
                <a:latin typeface="Lato" panose="020F0502020204030203" pitchFamily="34" charset="0"/>
              </a:rPr>
              <a:t>Ipsum</a:t>
            </a:r>
            <a:r>
              <a:rPr lang="en-US" sz="1200" dirty="0">
                <a:solidFill>
                  <a:schemeClr val="bg1">
                    <a:lumMod val="65000"/>
                  </a:schemeClr>
                </a:solidFill>
                <a:latin typeface="Lato" panose="020F0502020204030203" pitchFamily="34" charset="0"/>
              </a:rPr>
              <a:t>, you need to be sure there isn't anything embarrassing hidden in the middle of</a:t>
            </a:r>
            <a:r>
              <a:rPr lang="id-ID" sz="1200" dirty="0">
                <a:solidFill>
                  <a:schemeClr val="bg1">
                    <a:lumMod val="65000"/>
                  </a:schemeClr>
                </a:solidFill>
                <a:latin typeface="Lato" panose="020F0502020204030203" pitchFamily="34" charset="0"/>
              </a:rPr>
              <a:t> moroseneng. Suitable for all categories business and personal presentation, eaque ipsa quae ab illo inventore veritatis et quasi architecto beatae vitae dicta sunt explicabo.</a:t>
            </a:r>
          </a:p>
          <a:p>
            <a:pPr algn="just"/>
            <a:endParaRPr lang="en-US" sz="1200" dirty="0">
              <a:solidFill>
                <a:schemeClr val="bg1">
                  <a:lumMod val="65000"/>
                </a:schemeClr>
              </a:solidFill>
              <a:latin typeface="Lato" panose="020F0502020204030203" pitchFamily="34" charset="0"/>
            </a:endParaRPr>
          </a:p>
          <a:p>
            <a:pPr algn="just"/>
            <a:r>
              <a:rPr lang="en-US" sz="1200" dirty="0">
                <a:solidFill>
                  <a:schemeClr val="bg1">
                    <a:lumMod val="65000"/>
                  </a:schemeClr>
                </a:solidFill>
                <a:latin typeface="Lato" panose="020F0502020204030203" pitchFamily="34" charset="0"/>
              </a:rPr>
              <a:t>The generated </a:t>
            </a:r>
            <a:r>
              <a:rPr lang="en-US" sz="1200" dirty="0" err="1">
                <a:solidFill>
                  <a:schemeClr val="bg1">
                    <a:lumMod val="65000"/>
                  </a:schemeClr>
                </a:solidFill>
                <a:latin typeface="Lato" panose="020F0502020204030203" pitchFamily="34" charset="0"/>
              </a:rPr>
              <a:t>Lorem</a:t>
            </a:r>
            <a:r>
              <a:rPr lang="en-US" sz="1200" dirty="0">
                <a:solidFill>
                  <a:schemeClr val="bg1">
                    <a:lumMod val="65000"/>
                  </a:schemeClr>
                </a:solidFill>
                <a:latin typeface="Lato" panose="020F0502020204030203" pitchFamily="34" charset="0"/>
              </a:rPr>
              <a:t> </a:t>
            </a:r>
            <a:r>
              <a:rPr lang="en-US" sz="1200" dirty="0" err="1">
                <a:solidFill>
                  <a:schemeClr val="bg1">
                    <a:lumMod val="65000"/>
                  </a:schemeClr>
                </a:solidFill>
                <a:latin typeface="Lato" panose="020F0502020204030203" pitchFamily="34" charset="0"/>
              </a:rPr>
              <a:t>Ipsum</a:t>
            </a:r>
            <a:r>
              <a:rPr lang="en-US" sz="1200" dirty="0">
                <a:solidFill>
                  <a:schemeClr val="bg1">
                    <a:lumMod val="65000"/>
                  </a:schemeClr>
                </a:solidFill>
                <a:latin typeface="Lato" panose="020F0502020204030203" pitchFamily="34" charset="0"/>
              </a:rPr>
              <a:t> is therefore always free from repetition, injected humor, or non-characteristic words. Contrary to popular belief It has roots in a piece of classical Latin literature from 45 BC. There are many variations of passages of </a:t>
            </a:r>
            <a:r>
              <a:rPr lang="en-US" sz="1200" dirty="0" err="1">
                <a:solidFill>
                  <a:schemeClr val="bg1">
                    <a:lumMod val="65000"/>
                  </a:schemeClr>
                </a:solidFill>
                <a:latin typeface="Lato" panose="020F0502020204030203" pitchFamily="34" charset="0"/>
              </a:rPr>
              <a:t>Lorem</a:t>
            </a:r>
            <a:r>
              <a:rPr lang="en-US" sz="1200" dirty="0">
                <a:solidFill>
                  <a:schemeClr val="bg1">
                    <a:lumMod val="65000"/>
                  </a:schemeClr>
                </a:solidFill>
                <a:latin typeface="Lato" panose="020F0502020204030203" pitchFamily="34" charset="0"/>
              </a:rPr>
              <a:t> </a:t>
            </a:r>
            <a:r>
              <a:rPr lang="en-US" sz="1200" dirty="0" err="1">
                <a:solidFill>
                  <a:schemeClr val="bg1">
                    <a:lumMod val="65000"/>
                  </a:schemeClr>
                </a:solidFill>
                <a:latin typeface="Lato" panose="020F0502020204030203" pitchFamily="34" charset="0"/>
              </a:rPr>
              <a:t>Ipsum</a:t>
            </a:r>
            <a:r>
              <a:rPr lang="en-US" sz="1200" dirty="0">
                <a:solidFill>
                  <a:schemeClr val="bg1">
                    <a:lumMod val="65000"/>
                  </a:schemeClr>
                </a:solidFill>
                <a:latin typeface="Lato" panose="020F0502020204030203" pitchFamily="34" charset="0"/>
              </a:rPr>
              <a:t> available, but the majority have suffered alteration in some form, by injected humor, or randomized words which don't look even slightly believable.</a:t>
            </a:r>
          </a:p>
          <a:p>
            <a:pPr algn="just"/>
            <a:endParaRPr lang="en-US" sz="1200"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1557031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 List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 name="Group 5"/>
          <p:cNvGrpSpPr>
            <a:grpSpLocks noChangeAspect="1"/>
          </p:cNvGrpSpPr>
          <p:nvPr/>
        </p:nvGrpSpPr>
        <p:grpSpPr>
          <a:xfrm>
            <a:off x="935162" y="1896905"/>
            <a:ext cx="879260" cy="874435"/>
            <a:chOff x="1280160" y="2082018"/>
            <a:chExt cx="833264" cy="828691"/>
          </a:xfrm>
        </p:grpSpPr>
        <p:sp>
          <p:nvSpPr>
            <p:cNvPr id="18" name="Rectangle 17"/>
            <p:cNvSpPr/>
            <p:nvPr/>
          </p:nvSpPr>
          <p:spPr>
            <a:xfrm>
              <a:off x="1280160" y="2082018"/>
              <a:ext cx="792000" cy="792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1393424" y="2190709"/>
              <a:ext cx="72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935161" y="2905649"/>
            <a:ext cx="879260" cy="874435"/>
            <a:chOff x="1280160" y="2082018"/>
            <a:chExt cx="833264" cy="828691"/>
          </a:xfrm>
        </p:grpSpPr>
        <p:sp>
          <p:nvSpPr>
            <p:cNvPr id="20" name="Rectangle 19"/>
            <p:cNvSpPr/>
            <p:nvPr/>
          </p:nvSpPr>
          <p:spPr>
            <a:xfrm>
              <a:off x="1280160" y="2082018"/>
              <a:ext cx="792000" cy="792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393424" y="2190709"/>
              <a:ext cx="720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2" name="Group 21"/>
          <p:cNvGrpSpPr>
            <a:grpSpLocks noChangeAspect="1"/>
          </p:cNvGrpSpPr>
          <p:nvPr/>
        </p:nvGrpSpPr>
        <p:grpSpPr>
          <a:xfrm>
            <a:off x="935160" y="3914393"/>
            <a:ext cx="879260" cy="874435"/>
            <a:chOff x="1280160" y="2082018"/>
            <a:chExt cx="833264" cy="828691"/>
          </a:xfrm>
        </p:grpSpPr>
        <p:sp>
          <p:nvSpPr>
            <p:cNvPr id="23" name="Rectangle 22"/>
            <p:cNvSpPr/>
            <p:nvPr/>
          </p:nvSpPr>
          <p:spPr>
            <a:xfrm>
              <a:off x="1280160" y="2082018"/>
              <a:ext cx="792000" cy="7920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1393424" y="2190709"/>
              <a:ext cx="720000" cy="7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a:grpSpLocks noChangeAspect="1"/>
          </p:cNvGrpSpPr>
          <p:nvPr/>
        </p:nvGrpSpPr>
        <p:grpSpPr>
          <a:xfrm>
            <a:off x="935159" y="4923137"/>
            <a:ext cx="879260" cy="874435"/>
            <a:chOff x="1280160" y="2082018"/>
            <a:chExt cx="833264" cy="828691"/>
          </a:xfrm>
        </p:grpSpPr>
        <p:sp>
          <p:nvSpPr>
            <p:cNvPr id="26" name="Rectangle 25"/>
            <p:cNvSpPr/>
            <p:nvPr/>
          </p:nvSpPr>
          <p:spPr>
            <a:xfrm>
              <a:off x="1280160" y="2082018"/>
              <a:ext cx="792000" cy="79200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393424" y="2190709"/>
              <a:ext cx="720000" cy="7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436337" y="1892080"/>
            <a:ext cx="879260" cy="874435"/>
            <a:chOff x="1280160" y="2082018"/>
            <a:chExt cx="833264" cy="828691"/>
          </a:xfrm>
        </p:grpSpPr>
        <p:sp>
          <p:nvSpPr>
            <p:cNvPr id="29" name="Rectangle 28"/>
            <p:cNvSpPr/>
            <p:nvPr/>
          </p:nvSpPr>
          <p:spPr>
            <a:xfrm>
              <a:off x="1280160" y="2082018"/>
              <a:ext cx="792000" cy="79200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1393424" y="2190709"/>
              <a:ext cx="720000" cy="72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1" name="Group 30"/>
          <p:cNvGrpSpPr>
            <a:grpSpLocks noChangeAspect="1"/>
          </p:cNvGrpSpPr>
          <p:nvPr/>
        </p:nvGrpSpPr>
        <p:grpSpPr>
          <a:xfrm>
            <a:off x="6436336" y="2900824"/>
            <a:ext cx="879260" cy="874435"/>
            <a:chOff x="1280160" y="2082018"/>
            <a:chExt cx="833264" cy="828691"/>
          </a:xfrm>
        </p:grpSpPr>
        <p:sp>
          <p:nvSpPr>
            <p:cNvPr id="32" name="Rectangle 31"/>
            <p:cNvSpPr/>
            <p:nvPr/>
          </p:nvSpPr>
          <p:spPr>
            <a:xfrm>
              <a:off x="1280160" y="2082018"/>
              <a:ext cx="792000" cy="792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393424" y="2190709"/>
              <a:ext cx="720000" cy="72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4" name="Group 33"/>
          <p:cNvGrpSpPr>
            <a:grpSpLocks noChangeAspect="1"/>
          </p:cNvGrpSpPr>
          <p:nvPr/>
        </p:nvGrpSpPr>
        <p:grpSpPr>
          <a:xfrm>
            <a:off x="6436335" y="3909568"/>
            <a:ext cx="879260" cy="874435"/>
            <a:chOff x="1280160" y="2082018"/>
            <a:chExt cx="833264" cy="828691"/>
          </a:xfrm>
        </p:grpSpPr>
        <p:sp>
          <p:nvSpPr>
            <p:cNvPr id="35" name="Rectangle 34"/>
            <p:cNvSpPr/>
            <p:nvPr/>
          </p:nvSpPr>
          <p:spPr>
            <a:xfrm>
              <a:off x="1280160" y="2082018"/>
              <a:ext cx="792000" cy="792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1393424" y="2190709"/>
              <a:ext cx="720000" cy="72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7" name="Group 36"/>
          <p:cNvGrpSpPr>
            <a:grpSpLocks noChangeAspect="1"/>
          </p:cNvGrpSpPr>
          <p:nvPr/>
        </p:nvGrpSpPr>
        <p:grpSpPr>
          <a:xfrm>
            <a:off x="6436334" y="4918312"/>
            <a:ext cx="879260" cy="874435"/>
            <a:chOff x="1280160" y="2082018"/>
            <a:chExt cx="833264" cy="828691"/>
          </a:xfrm>
        </p:grpSpPr>
        <p:sp>
          <p:nvSpPr>
            <p:cNvPr id="38" name="Rectangle 37"/>
            <p:cNvSpPr/>
            <p:nvPr/>
          </p:nvSpPr>
          <p:spPr>
            <a:xfrm>
              <a:off x="1280160" y="2082018"/>
              <a:ext cx="792000" cy="792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393424" y="2190709"/>
              <a:ext cx="720000" cy="720000"/>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0" name="Group 39"/>
          <p:cNvGrpSpPr/>
          <p:nvPr/>
        </p:nvGrpSpPr>
        <p:grpSpPr>
          <a:xfrm>
            <a:off x="6717592" y="3247659"/>
            <a:ext cx="432364" cy="330459"/>
            <a:chOff x="5516563" y="84138"/>
            <a:chExt cx="1414463" cy="1081087"/>
          </a:xfrm>
          <a:solidFill>
            <a:schemeClr val="bg1"/>
          </a:solidFill>
        </p:grpSpPr>
        <p:sp>
          <p:nvSpPr>
            <p:cNvPr id="41"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1228049" y="4208990"/>
            <a:ext cx="395484" cy="422173"/>
            <a:chOff x="8342313" y="10972800"/>
            <a:chExt cx="1293813" cy="1381125"/>
          </a:xfrm>
          <a:solidFill>
            <a:schemeClr val="bg1"/>
          </a:solidFill>
        </p:grpSpPr>
        <p:sp>
          <p:nvSpPr>
            <p:cNvPr id="49"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1242563" y="2209929"/>
            <a:ext cx="423629" cy="370251"/>
            <a:chOff x="8296275" y="8293096"/>
            <a:chExt cx="1385888" cy="1211261"/>
          </a:xfrm>
          <a:solidFill>
            <a:schemeClr val="bg1"/>
          </a:solidFill>
        </p:grpSpPr>
        <p:sp>
          <p:nvSpPr>
            <p:cNvPr id="53"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5" name="Group 54"/>
          <p:cNvGrpSpPr/>
          <p:nvPr/>
        </p:nvGrpSpPr>
        <p:grpSpPr>
          <a:xfrm>
            <a:off x="6731131" y="2216723"/>
            <a:ext cx="422173" cy="356663"/>
            <a:chOff x="13828713" y="2805113"/>
            <a:chExt cx="1381125" cy="1166812"/>
          </a:xfrm>
          <a:solidFill>
            <a:schemeClr val="bg1"/>
          </a:solidFill>
        </p:grpSpPr>
        <p:sp>
          <p:nvSpPr>
            <p:cNvPr id="56"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6718390" y="4227429"/>
            <a:ext cx="447407" cy="385293"/>
            <a:chOff x="2727325" y="-39687"/>
            <a:chExt cx="1463675" cy="1260475"/>
          </a:xfrm>
          <a:solidFill>
            <a:schemeClr val="bg1"/>
          </a:solidFill>
        </p:grpSpPr>
        <p:sp>
          <p:nvSpPr>
            <p:cNvPr id="60"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Freeform 22"/>
          <p:cNvSpPr>
            <a:spLocks noEditPoints="1"/>
          </p:cNvSpPr>
          <p:nvPr/>
        </p:nvSpPr>
        <p:spPr bwMode="auto">
          <a:xfrm>
            <a:off x="1228049" y="3234211"/>
            <a:ext cx="422173" cy="304256"/>
          </a:xfrm>
          <a:custGeom>
            <a:avLst/>
            <a:gdLst>
              <a:gd name="T0" fmla="*/ 298 w 368"/>
              <a:gd name="T1" fmla="*/ 94 h 265"/>
              <a:gd name="T2" fmla="*/ 196 w 368"/>
              <a:gd name="T3" fmla="*/ 0 h 265"/>
              <a:gd name="T4" fmla="*/ 102 w 368"/>
              <a:gd name="T5" fmla="*/ 60 h 265"/>
              <a:gd name="T6" fmla="*/ 86 w 368"/>
              <a:gd name="T7" fmla="*/ 58 h 265"/>
              <a:gd name="T8" fmla="*/ 35 w 368"/>
              <a:gd name="T9" fmla="*/ 109 h 265"/>
              <a:gd name="T10" fmla="*/ 37 w 368"/>
              <a:gd name="T11" fmla="*/ 126 h 265"/>
              <a:gd name="T12" fmla="*/ 0 w 368"/>
              <a:gd name="T13" fmla="*/ 190 h 265"/>
              <a:gd name="T14" fmla="*/ 75 w 368"/>
              <a:gd name="T15" fmla="*/ 265 h 265"/>
              <a:gd name="T16" fmla="*/ 75 w 368"/>
              <a:gd name="T17" fmla="*/ 265 h 265"/>
              <a:gd name="T18" fmla="*/ 282 w 368"/>
              <a:gd name="T19" fmla="*/ 265 h 265"/>
              <a:gd name="T20" fmla="*/ 282 w 368"/>
              <a:gd name="T21" fmla="*/ 265 h 265"/>
              <a:gd name="T22" fmla="*/ 368 w 368"/>
              <a:gd name="T23" fmla="*/ 178 h 265"/>
              <a:gd name="T24" fmla="*/ 298 w 368"/>
              <a:gd name="T25" fmla="*/ 94 h 265"/>
              <a:gd name="T26" fmla="*/ 282 w 368"/>
              <a:gd name="T27" fmla="*/ 242 h 265"/>
              <a:gd name="T28" fmla="*/ 282 w 368"/>
              <a:gd name="T29" fmla="*/ 242 h 265"/>
              <a:gd name="T30" fmla="*/ 75 w 368"/>
              <a:gd name="T31" fmla="*/ 242 h 265"/>
              <a:gd name="T32" fmla="*/ 23 w 368"/>
              <a:gd name="T33" fmla="*/ 190 h 265"/>
              <a:gd name="T34" fmla="*/ 49 w 368"/>
              <a:gd name="T35" fmla="*/ 145 h 265"/>
              <a:gd name="T36" fmla="*/ 59 w 368"/>
              <a:gd name="T37" fmla="*/ 118 h 265"/>
              <a:gd name="T38" fmla="*/ 58 w 368"/>
              <a:gd name="T39" fmla="*/ 109 h 265"/>
              <a:gd name="T40" fmla="*/ 86 w 368"/>
              <a:gd name="T41" fmla="*/ 81 h 265"/>
              <a:gd name="T42" fmla="*/ 102 w 368"/>
              <a:gd name="T43" fmla="*/ 83 h 265"/>
              <a:gd name="T44" fmla="*/ 123 w 368"/>
              <a:gd name="T45" fmla="*/ 70 h 265"/>
              <a:gd name="T46" fmla="*/ 196 w 368"/>
              <a:gd name="T47" fmla="*/ 23 h 265"/>
              <a:gd name="T48" fmla="*/ 275 w 368"/>
              <a:gd name="T49" fmla="*/ 96 h 265"/>
              <a:gd name="T50" fmla="*/ 294 w 368"/>
              <a:gd name="T51" fmla="*/ 116 h 265"/>
              <a:gd name="T52" fmla="*/ 345 w 368"/>
              <a:gd name="T53" fmla="*/ 178 h 265"/>
              <a:gd name="T54" fmla="*/ 282 w 368"/>
              <a:gd name="T55" fmla="*/ 2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265">
                <a:moveTo>
                  <a:pt x="298" y="94"/>
                </a:moveTo>
                <a:cubicBezTo>
                  <a:pt x="293" y="41"/>
                  <a:pt x="250" y="0"/>
                  <a:pt x="196" y="0"/>
                </a:cubicBezTo>
                <a:cubicBezTo>
                  <a:pt x="154" y="0"/>
                  <a:pt x="118" y="25"/>
                  <a:pt x="102" y="60"/>
                </a:cubicBezTo>
                <a:cubicBezTo>
                  <a:pt x="97" y="59"/>
                  <a:pt x="92" y="58"/>
                  <a:pt x="86" y="58"/>
                </a:cubicBezTo>
                <a:cubicBezTo>
                  <a:pt x="58" y="58"/>
                  <a:pt x="35" y="81"/>
                  <a:pt x="35" y="109"/>
                </a:cubicBezTo>
                <a:cubicBezTo>
                  <a:pt x="35" y="115"/>
                  <a:pt x="36" y="120"/>
                  <a:pt x="37" y="126"/>
                </a:cubicBezTo>
                <a:cubicBezTo>
                  <a:pt x="15" y="139"/>
                  <a:pt x="0" y="162"/>
                  <a:pt x="0" y="190"/>
                </a:cubicBezTo>
                <a:cubicBezTo>
                  <a:pt x="0" y="231"/>
                  <a:pt x="34" y="265"/>
                  <a:pt x="75" y="265"/>
                </a:cubicBezTo>
                <a:cubicBezTo>
                  <a:pt x="75" y="265"/>
                  <a:pt x="75" y="265"/>
                  <a:pt x="75" y="265"/>
                </a:cubicBezTo>
                <a:cubicBezTo>
                  <a:pt x="282" y="265"/>
                  <a:pt x="282" y="265"/>
                  <a:pt x="282" y="265"/>
                </a:cubicBezTo>
                <a:cubicBezTo>
                  <a:pt x="282" y="265"/>
                  <a:pt x="282" y="265"/>
                  <a:pt x="282" y="265"/>
                </a:cubicBezTo>
                <a:cubicBezTo>
                  <a:pt x="330" y="265"/>
                  <a:pt x="368" y="226"/>
                  <a:pt x="368" y="178"/>
                </a:cubicBezTo>
                <a:cubicBezTo>
                  <a:pt x="368" y="136"/>
                  <a:pt x="338" y="101"/>
                  <a:pt x="298" y="94"/>
                </a:cubicBezTo>
                <a:close/>
                <a:moveTo>
                  <a:pt x="282" y="242"/>
                </a:moveTo>
                <a:cubicBezTo>
                  <a:pt x="282" y="242"/>
                  <a:pt x="282" y="242"/>
                  <a:pt x="282" y="242"/>
                </a:cubicBezTo>
                <a:cubicBezTo>
                  <a:pt x="75" y="242"/>
                  <a:pt x="75" y="242"/>
                  <a:pt x="75" y="242"/>
                </a:cubicBezTo>
                <a:cubicBezTo>
                  <a:pt x="46" y="242"/>
                  <a:pt x="23" y="219"/>
                  <a:pt x="23" y="190"/>
                </a:cubicBezTo>
                <a:cubicBezTo>
                  <a:pt x="23" y="172"/>
                  <a:pt x="33" y="155"/>
                  <a:pt x="49" y="145"/>
                </a:cubicBezTo>
                <a:cubicBezTo>
                  <a:pt x="65" y="136"/>
                  <a:pt x="66" y="135"/>
                  <a:pt x="59" y="118"/>
                </a:cubicBezTo>
                <a:cubicBezTo>
                  <a:pt x="58" y="115"/>
                  <a:pt x="58" y="112"/>
                  <a:pt x="58" y="109"/>
                </a:cubicBezTo>
                <a:cubicBezTo>
                  <a:pt x="58" y="94"/>
                  <a:pt x="70" y="81"/>
                  <a:pt x="86" y="81"/>
                </a:cubicBezTo>
                <a:cubicBezTo>
                  <a:pt x="86" y="81"/>
                  <a:pt x="94" y="80"/>
                  <a:pt x="102" y="83"/>
                </a:cubicBezTo>
                <a:cubicBezTo>
                  <a:pt x="115" y="89"/>
                  <a:pt x="117" y="83"/>
                  <a:pt x="123" y="70"/>
                </a:cubicBezTo>
                <a:cubicBezTo>
                  <a:pt x="136" y="41"/>
                  <a:pt x="165" y="23"/>
                  <a:pt x="196" y="23"/>
                </a:cubicBezTo>
                <a:cubicBezTo>
                  <a:pt x="237" y="23"/>
                  <a:pt x="271" y="54"/>
                  <a:pt x="275" y="96"/>
                </a:cubicBezTo>
                <a:cubicBezTo>
                  <a:pt x="277" y="112"/>
                  <a:pt x="277" y="112"/>
                  <a:pt x="294" y="116"/>
                </a:cubicBezTo>
                <a:cubicBezTo>
                  <a:pt x="324" y="122"/>
                  <a:pt x="345" y="148"/>
                  <a:pt x="345" y="178"/>
                </a:cubicBezTo>
                <a:cubicBezTo>
                  <a:pt x="345" y="213"/>
                  <a:pt x="317" y="242"/>
                  <a:pt x="282"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13"/>
          <p:cNvSpPr>
            <a:spLocks noChangeAspect="1" noEditPoints="1"/>
          </p:cNvSpPr>
          <p:nvPr/>
        </p:nvSpPr>
        <p:spPr bwMode="auto">
          <a:xfrm>
            <a:off x="6714018" y="5184735"/>
            <a:ext cx="423378" cy="412299"/>
          </a:xfrm>
          <a:custGeom>
            <a:avLst/>
            <a:gdLst>
              <a:gd name="T0" fmla="*/ 161 w 226"/>
              <a:gd name="T1" fmla="*/ 0 h 220"/>
              <a:gd name="T2" fmla="*/ 96 w 226"/>
              <a:gd name="T3" fmla="*/ 47 h 220"/>
              <a:gd name="T4" fmla="*/ 95 w 226"/>
              <a:gd name="T5" fmla="*/ 47 h 220"/>
              <a:gd name="T6" fmla="*/ 24 w 226"/>
              <a:gd name="T7" fmla="*/ 119 h 220"/>
              <a:gd name="T8" fmla="*/ 1 w 226"/>
              <a:gd name="T9" fmla="*/ 189 h 220"/>
              <a:gd name="T10" fmla="*/ 24 w 226"/>
              <a:gd name="T11" fmla="*/ 220 h 220"/>
              <a:gd name="T12" fmla="*/ 90 w 226"/>
              <a:gd name="T13" fmla="*/ 203 h 220"/>
              <a:gd name="T14" fmla="*/ 207 w 226"/>
              <a:gd name="T15" fmla="*/ 91 h 220"/>
              <a:gd name="T16" fmla="*/ 110 w 226"/>
              <a:gd name="T17" fmla="*/ 164 h 220"/>
              <a:gd name="T18" fmla="*/ 170 w 226"/>
              <a:gd name="T19" fmla="*/ 81 h 220"/>
              <a:gd name="T20" fmla="*/ 163 w 226"/>
              <a:gd name="T21" fmla="*/ 115 h 220"/>
              <a:gd name="T22" fmla="*/ 110 w 226"/>
              <a:gd name="T23" fmla="*/ 169 h 220"/>
              <a:gd name="T24" fmla="*/ 102 w 226"/>
              <a:gd name="T25" fmla="*/ 139 h 220"/>
              <a:gd name="T26" fmla="*/ 79 w 226"/>
              <a:gd name="T27" fmla="*/ 117 h 220"/>
              <a:gd name="T28" fmla="*/ 159 w 226"/>
              <a:gd name="T29" fmla="*/ 61 h 220"/>
              <a:gd name="T30" fmla="*/ 102 w 226"/>
              <a:gd name="T31" fmla="*/ 139 h 220"/>
              <a:gd name="T32" fmla="*/ 52 w 226"/>
              <a:gd name="T33" fmla="*/ 110 h 220"/>
              <a:gd name="T34" fmla="*/ 137 w 226"/>
              <a:gd name="T35" fmla="*/ 49 h 220"/>
              <a:gd name="T36" fmla="*/ 29 w 226"/>
              <a:gd name="T37" fmla="*/ 205 h 220"/>
              <a:gd name="T38" fmla="*/ 14 w 226"/>
              <a:gd name="T39" fmla="*/ 196 h 220"/>
              <a:gd name="T40" fmla="*/ 22 w 226"/>
              <a:gd name="T41" fmla="*/ 166 h 220"/>
              <a:gd name="T42" fmla="*/ 54 w 226"/>
              <a:gd name="T43" fmla="*/ 199 h 220"/>
              <a:gd name="T44" fmla="*/ 61 w 226"/>
              <a:gd name="T45" fmla="*/ 197 h 220"/>
              <a:gd name="T46" fmla="*/ 24 w 226"/>
              <a:gd name="T47" fmla="*/ 159 h 220"/>
              <a:gd name="T48" fmla="*/ 33 w 226"/>
              <a:gd name="T49" fmla="*/ 129 h 220"/>
              <a:gd name="T50" fmla="*/ 89 w 226"/>
              <a:gd name="T51" fmla="*/ 189 h 220"/>
              <a:gd name="T52" fmla="*/ 61 w 226"/>
              <a:gd name="T53" fmla="*/ 197 h 220"/>
              <a:gd name="T54" fmla="*/ 186 w 226"/>
              <a:gd name="T55" fmla="*/ 93 h 220"/>
              <a:gd name="T56" fmla="*/ 168 w 226"/>
              <a:gd name="T57" fmla="*/ 52 h 220"/>
              <a:gd name="T58" fmla="*/ 139 w 226"/>
              <a:gd name="T59" fmla="*/ 23 h 220"/>
              <a:gd name="T60" fmla="*/ 192 w 226"/>
              <a:gd name="T61" fmla="*/ 27 h 220"/>
              <a:gd name="T62" fmla="*/ 197 w 226"/>
              <a:gd name="T63" fmla="*/ 8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220">
                <a:moveTo>
                  <a:pt x="202" y="18"/>
                </a:moveTo>
                <a:cubicBezTo>
                  <a:pt x="191" y="6"/>
                  <a:pt x="176" y="0"/>
                  <a:pt x="161" y="0"/>
                </a:cubicBezTo>
                <a:cubicBezTo>
                  <a:pt x="149" y="0"/>
                  <a:pt x="137" y="5"/>
                  <a:pt x="129" y="13"/>
                </a:cubicBezTo>
                <a:cubicBezTo>
                  <a:pt x="96" y="47"/>
                  <a:pt x="96" y="47"/>
                  <a:pt x="96" y="47"/>
                </a:cubicBezTo>
                <a:cubicBezTo>
                  <a:pt x="96" y="47"/>
                  <a:pt x="95" y="47"/>
                  <a:pt x="95" y="47"/>
                </a:cubicBezTo>
                <a:cubicBezTo>
                  <a:pt x="95" y="47"/>
                  <a:pt x="95" y="47"/>
                  <a:pt x="95" y="47"/>
                </a:cubicBezTo>
                <a:cubicBezTo>
                  <a:pt x="95" y="47"/>
                  <a:pt x="95" y="47"/>
                  <a:pt x="95" y="47"/>
                </a:cubicBezTo>
                <a:cubicBezTo>
                  <a:pt x="24" y="119"/>
                  <a:pt x="24" y="119"/>
                  <a:pt x="24" y="119"/>
                </a:cubicBezTo>
                <a:cubicBezTo>
                  <a:pt x="21" y="122"/>
                  <a:pt x="19" y="126"/>
                  <a:pt x="17" y="130"/>
                </a:cubicBezTo>
                <a:cubicBezTo>
                  <a:pt x="1" y="189"/>
                  <a:pt x="1" y="189"/>
                  <a:pt x="1" y="189"/>
                </a:cubicBezTo>
                <a:cubicBezTo>
                  <a:pt x="1" y="189"/>
                  <a:pt x="0" y="194"/>
                  <a:pt x="0" y="196"/>
                </a:cubicBezTo>
                <a:cubicBezTo>
                  <a:pt x="0" y="209"/>
                  <a:pt x="11" y="220"/>
                  <a:pt x="24" y="220"/>
                </a:cubicBezTo>
                <a:cubicBezTo>
                  <a:pt x="27" y="220"/>
                  <a:pt x="32" y="219"/>
                  <a:pt x="32" y="219"/>
                </a:cubicBezTo>
                <a:cubicBezTo>
                  <a:pt x="90" y="203"/>
                  <a:pt x="90" y="203"/>
                  <a:pt x="90" y="203"/>
                </a:cubicBezTo>
                <a:cubicBezTo>
                  <a:pt x="95" y="202"/>
                  <a:pt x="99" y="200"/>
                  <a:pt x="102" y="196"/>
                </a:cubicBezTo>
                <a:cubicBezTo>
                  <a:pt x="207" y="91"/>
                  <a:pt x="207" y="91"/>
                  <a:pt x="207" y="91"/>
                </a:cubicBezTo>
                <a:cubicBezTo>
                  <a:pt x="226" y="72"/>
                  <a:pt x="224" y="40"/>
                  <a:pt x="202" y="18"/>
                </a:cubicBezTo>
                <a:close/>
                <a:moveTo>
                  <a:pt x="110" y="164"/>
                </a:moveTo>
                <a:cubicBezTo>
                  <a:pt x="110" y="157"/>
                  <a:pt x="108" y="151"/>
                  <a:pt x="105" y="146"/>
                </a:cubicBezTo>
                <a:cubicBezTo>
                  <a:pt x="170" y="81"/>
                  <a:pt x="170" y="81"/>
                  <a:pt x="170" y="81"/>
                </a:cubicBezTo>
                <a:cubicBezTo>
                  <a:pt x="174" y="93"/>
                  <a:pt x="172" y="106"/>
                  <a:pt x="163" y="115"/>
                </a:cubicBezTo>
                <a:cubicBezTo>
                  <a:pt x="163" y="115"/>
                  <a:pt x="163" y="115"/>
                  <a:pt x="163" y="115"/>
                </a:cubicBezTo>
                <a:cubicBezTo>
                  <a:pt x="163" y="115"/>
                  <a:pt x="163" y="115"/>
                  <a:pt x="163" y="115"/>
                </a:cubicBezTo>
                <a:cubicBezTo>
                  <a:pt x="110" y="169"/>
                  <a:pt x="110" y="169"/>
                  <a:pt x="110" y="169"/>
                </a:cubicBezTo>
                <a:cubicBezTo>
                  <a:pt x="110" y="167"/>
                  <a:pt x="110" y="165"/>
                  <a:pt x="110" y="164"/>
                </a:cubicBezTo>
                <a:close/>
                <a:moveTo>
                  <a:pt x="102" y="139"/>
                </a:moveTo>
                <a:cubicBezTo>
                  <a:pt x="99" y="135"/>
                  <a:pt x="96" y="131"/>
                  <a:pt x="93" y="127"/>
                </a:cubicBezTo>
                <a:cubicBezTo>
                  <a:pt x="88" y="123"/>
                  <a:pt x="84" y="120"/>
                  <a:pt x="79" y="117"/>
                </a:cubicBezTo>
                <a:cubicBezTo>
                  <a:pt x="144" y="52"/>
                  <a:pt x="144" y="52"/>
                  <a:pt x="144" y="52"/>
                </a:cubicBezTo>
                <a:cubicBezTo>
                  <a:pt x="149" y="54"/>
                  <a:pt x="154" y="57"/>
                  <a:pt x="159" y="61"/>
                </a:cubicBezTo>
                <a:cubicBezTo>
                  <a:pt x="162" y="65"/>
                  <a:pt x="165" y="69"/>
                  <a:pt x="167" y="74"/>
                </a:cubicBezTo>
                <a:lnTo>
                  <a:pt x="102" y="139"/>
                </a:lnTo>
                <a:close/>
                <a:moveTo>
                  <a:pt x="72" y="114"/>
                </a:moveTo>
                <a:cubicBezTo>
                  <a:pt x="66" y="111"/>
                  <a:pt x="59" y="110"/>
                  <a:pt x="52" y="110"/>
                </a:cubicBezTo>
                <a:cubicBezTo>
                  <a:pt x="105" y="56"/>
                  <a:pt x="105" y="56"/>
                  <a:pt x="105" y="56"/>
                </a:cubicBezTo>
                <a:cubicBezTo>
                  <a:pt x="113" y="48"/>
                  <a:pt x="125" y="46"/>
                  <a:pt x="137" y="49"/>
                </a:cubicBezTo>
                <a:lnTo>
                  <a:pt x="72" y="114"/>
                </a:lnTo>
                <a:close/>
                <a:moveTo>
                  <a:pt x="29" y="205"/>
                </a:moveTo>
                <a:cubicBezTo>
                  <a:pt x="28" y="206"/>
                  <a:pt x="26" y="206"/>
                  <a:pt x="24" y="206"/>
                </a:cubicBezTo>
                <a:cubicBezTo>
                  <a:pt x="18" y="206"/>
                  <a:pt x="14" y="202"/>
                  <a:pt x="14" y="196"/>
                </a:cubicBezTo>
                <a:cubicBezTo>
                  <a:pt x="14" y="195"/>
                  <a:pt x="14" y="193"/>
                  <a:pt x="14" y="192"/>
                </a:cubicBezTo>
                <a:cubicBezTo>
                  <a:pt x="22" y="166"/>
                  <a:pt x="22" y="166"/>
                  <a:pt x="22" y="166"/>
                </a:cubicBezTo>
                <a:cubicBezTo>
                  <a:pt x="30" y="166"/>
                  <a:pt x="38" y="169"/>
                  <a:pt x="45" y="175"/>
                </a:cubicBezTo>
                <a:cubicBezTo>
                  <a:pt x="51" y="182"/>
                  <a:pt x="55" y="191"/>
                  <a:pt x="54" y="199"/>
                </a:cubicBezTo>
                <a:lnTo>
                  <a:pt x="29" y="205"/>
                </a:lnTo>
                <a:close/>
                <a:moveTo>
                  <a:pt x="61" y="197"/>
                </a:moveTo>
                <a:cubicBezTo>
                  <a:pt x="61" y="188"/>
                  <a:pt x="57" y="178"/>
                  <a:pt x="50" y="170"/>
                </a:cubicBezTo>
                <a:cubicBezTo>
                  <a:pt x="42" y="163"/>
                  <a:pt x="33" y="159"/>
                  <a:pt x="24" y="159"/>
                </a:cubicBezTo>
                <a:cubicBezTo>
                  <a:pt x="30" y="134"/>
                  <a:pt x="30" y="134"/>
                  <a:pt x="30" y="134"/>
                </a:cubicBezTo>
                <a:cubicBezTo>
                  <a:pt x="31" y="132"/>
                  <a:pt x="32" y="131"/>
                  <a:pt x="33" y="129"/>
                </a:cubicBezTo>
                <a:cubicBezTo>
                  <a:pt x="47" y="119"/>
                  <a:pt x="68" y="122"/>
                  <a:pt x="83" y="137"/>
                </a:cubicBezTo>
                <a:cubicBezTo>
                  <a:pt x="98" y="153"/>
                  <a:pt x="101" y="175"/>
                  <a:pt x="89" y="189"/>
                </a:cubicBezTo>
                <a:cubicBezTo>
                  <a:pt x="88" y="190"/>
                  <a:pt x="87" y="190"/>
                  <a:pt x="86" y="190"/>
                </a:cubicBezTo>
                <a:lnTo>
                  <a:pt x="61" y="197"/>
                </a:lnTo>
                <a:close/>
                <a:moveTo>
                  <a:pt x="197" y="81"/>
                </a:moveTo>
                <a:cubicBezTo>
                  <a:pt x="186" y="93"/>
                  <a:pt x="186" y="93"/>
                  <a:pt x="186" y="93"/>
                </a:cubicBezTo>
                <a:cubicBezTo>
                  <a:pt x="186" y="91"/>
                  <a:pt x="186" y="90"/>
                  <a:pt x="186" y="88"/>
                </a:cubicBezTo>
                <a:cubicBezTo>
                  <a:pt x="185" y="75"/>
                  <a:pt x="178" y="62"/>
                  <a:pt x="168" y="52"/>
                </a:cubicBezTo>
                <a:cubicBezTo>
                  <a:pt x="157" y="41"/>
                  <a:pt x="142" y="34"/>
                  <a:pt x="127" y="34"/>
                </a:cubicBezTo>
                <a:cubicBezTo>
                  <a:pt x="139" y="23"/>
                  <a:pt x="139" y="23"/>
                  <a:pt x="139" y="23"/>
                </a:cubicBezTo>
                <a:cubicBezTo>
                  <a:pt x="145" y="17"/>
                  <a:pt x="153" y="14"/>
                  <a:pt x="161" y="14"/>
                </a:cubicBezTo>
                <a:cubicBezTo>
                  <a:pt x="172" y="14"/>
                  <a:pt x="184" y="19"/>
                  <a:pt x="192" y="27"/>
                </a:cubicBezTo>
                <a:cubicBezTo>
                  <a:pt x="201" y="36"/>
                  <a:pt x="205" y="46"/>
                  <a:pt x="206" y="56"/>
                </a:cubicBezTo>
                <a:cubicBezTo>
                  <a:pt x="207" y="66"/>
                  <a:pt x="204" y="75"/>
                  <a:pt x="197"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4" name="Group 63"/>
          <p:cNvGrpSpPr>
            <a:grpSpLocks noChangeAspect="1"/>
          </p:cNvGrpSpPr>
          <p:nvPr/>
        </p:nvGrpSpPr>
        <p:grpSpPr>
          <a:xfrm>
            <a:off x="1183898" y="5129427"/>
            <a:ext cx="487503" cy="487503"/>
            <a:chOff x="-2771775" y="66675"/>
            <a:chExt cx="827087" cy="827088"/>
          </a:xfrm>
          <a:solidFill>
            <a:schemeClr val="bg1"/>
          </a:solidFill>
        </p:grpSpPr>
        <p:sp>
          <p:nvSpPr>
            <p:cNvPr id="65" name="Freeform 19"/>
            <p:cNvSpPr>
              <a:spLocks noEditPoints="1"/>
            </p:cNvSpPr>
            <p:nvPr/>
          </p:nvSpPr>
          <p:spPr bwMode="auto">
            <a:xfrm>
              <a:off x="-2771775" y="66675"/>
              <a:ext cx="827087" cy="827088"/>
            </a:xfrm>
            <a:custGeom>
              <a:avLst/>
              <a:gdLst>
                <a:gd name="T0" fmla="*/ 188 w 220"/>
                <a:gd name="T1" fmla="*/ 83 h 220"/>
                <a:gd name="T2" fmla="*/ 196 w 220"/>
                <a:gd name="T3" fmla="*/ 56 h 220"/>
                <a:gd name="T4" fmla="*/ 181 w 220"/>
                <a:gd name="T5" fmla="*/ 26 h 220"/>
                <a:gd name="T6" fmla="*/ 164 w 220"/>
                <a:gd name="T7" fmla="*/ 24 h 220"/>
                <a:gd name="T8" fmla="*/ 137 w 220"/>
                <a:gd name="T9" fmla="*/ 32 h 220"/>
                <a:gd name="T10" fmla="*/ 119 w 220"/>
                <a:gd name="T11" fmla="*/ 0 h 220"/>
                <a:gd name="T12" fmla="*/ 87 w 220"/>
                <a:gd name="T13" fmla="*/ 11 h 220"/>
                <a:gd name="T14" fmla="*/ 74 w 220"/>
                <a:gd name="T15" fmla="*/ 36 h 220"/>
                <a:gd name="T16" fmla="*/ 49 w 220"/>
                <a:gd name="T17" fmla="*/ 22 h 220"/>
                <a:gd name="T18" fmla="*/ 26 w 220"/>
                <a:gd name="T19" fmla="*/ 39 h 220"/>
                <a:gd name="T20" fmla="*/ 36 w 220"/>
                <a:gd name="T21" fmla="*/ 74 h 220"/>
                <a:gd name="T22" fmla="*/ 11 w 220"/>
                <a:gd name="T23" fmla="*/ 87 h 220"/>
                <a:gd name="T24" fmla="*/ 0 w 220"/>
                <a:gd name="T25" fmla="*/ 119 h 220"/>
                <a:gd name="T26" fmla="*/ 32 w 220"/>
                <a:gd name="T27" fmla="*/ 137 h 220"/>
                <a:gd name="T28" fmla="*/ 24 w 220"/>
                <a:gd name="T29" fmla="*/ 164 h 220"/>
                <a:gd name="T30" fmla="*/ 39 w 220"/>
                <a:gd name="T31" fmla="*/ 194 h 220"/>
                <a:gd name="T32" fmla="*/ 56 w 220"/>
                <a:gd name="T33" fmla="*/ 196 h 220"/>
                <a:gd name="T34" fmla="*/ 83 w 220"/>
                <a:gd name="T35" fmla="*/ 188 h 220"/>
                <a:gd name="T36" fmla="*/ 101 w 220"/>
                <a:gd name="T37" fmla="*/ 220 h 220"/>
                <a:gd name="T38" fmla="*/ 133 w 220"/>
                <a:gd name="T39" fmla="*/ 209 h 220"/>
                <a:gd name="T40" fmla="*/ 146 w 220"/>
                <a:gd name="T41" fmla="*/ 184 h 220"/>
                <a:gd name="T42" fmla="*/ 171 w 220"/>
                <a:gd name="T43" fmla="*/ 198 h 220"/>
                <a:gd name="T44" fmla="*/ 194 w 220"/>
                <a:gd name="T45" fmla="*/ 181 h 220"/>
                <a:gd name="T46" fmla="*/ 184 w 220"/>
                <a:gd name="T47" fmla="*/ 146 h 220"/>
                <a:gd name="T48" fmla="*/ 209 w 220"/>
                <a:gd name="T49" fmla="*/ 133 h 220"/>
                <a:gd name="T50" fmla="*/ 220 w 220"/>
                <a:gd name="T51" fmla="*/ 101 h 220"/>
                <a:gd name="T52" fmla="*/ 185 w 220"/>
                <a:gd name="T53" fmla="*/ 124 h 220"/>
                <a:gd name="T54" fmla="*/ 172 w 220"/>
                <a:gd name="T55" fmla="*/ 140 h 220"/>
                <a:gd name="T56" fmla="*/ 185 w 220"/>
                <a:gd name="T57" fmla="*/ 171 h 220"/>
                <a:gd name="T58" fmla="*/ 154 w 220"/>
                <a:gd name="T59" fmla="*/ 173 h 220"/>
                <a:gd name="T60" fmla="*/ 140 w 220"/>
                <a:gd name="T61" fmla="*/ 172 h 220"/>
                <a:gd name="T62" fmla="*/ 124 w 220"/>
                <a:gd name="T63" fmla="*/ 185 h 220"/>
                <a:gd name="T64" fmla="*/ 101 w 220"/>
                <a:gd name="T65" fmla="*/ 206 h 220"/>
                <a:gd name="T66" fmla="*/ 87 w 220"/>
                <a:gd name="T67" fmla="*/ 175 h 220"/>
                <a:gd name="T68" fmla="*/ 74 w 220"/>
                <a:gd name="T69" fmla="*/ 170 h 220"/>
                <a:gd name="T70" fmla="*/ 49 w 220"/>
                <a:gd name="T71" fmla="*/ 185 h 220"/>
                <a:gd name="T72" fmla="*/ 47 w 220"/>
                <a:gd name="T73" fmla="*/ 154 h 220"/>
                <a:gd name="T74" fmla="*/ 45 w 220"/>
                <a:gd name="T75" fmla="*/ 133 h 220"/>
                <a:gd name="T76" fmla="*/ 14 w 220"/>
                <a:gd name="T77" fmla="*/ 119 h 220"/>
                <a:gd name="T78" fmla="*/ 35 w 220"/>
                <a:gd name="T79" fmla="*/ 96 h 220"/>
                <a:gd name="T80" fmla="*/ 48 w 220"/>
                <a:gd name="T81" fmla="*/ 80 h 220"/>
                <a:gd name="T82" fmla="*/ 35 w 220"/>
                <a:gd name="T83" fmla="*/ 49 h 220"/>
                <a:gd name="T84" fmla="*/ 66 w 220"/>
                <a:gd name="T85" fmla="*/ 47 h 220"/>
                <a:gd name="T86" fmla="*/ 80 w 220"/>
                <a:gd name="T87" fmla="*/ 48 h 220"/>
                <a:gd name="T88" fmla="*/ 96 w 220"/>
                <a:gd name="T89" fmla="*/ 35 h 220"/>
                <a:gd name="T90" fmla="*/ 119 w 220"/>
                <a:gd name="T91" fmla="*/ 14 h 220"/>
                <a:gd name="T92" fmla="*/ 133 w 220"/>
                <a:gd name="T93" fmla="*/ 45 h 220"/>
                <a:gd name="T94" fmla="*/ 146 w 220"/>
                <a:gd name="T95" fmla="*/ 50 h 220"/>
                <a:gd name="T96" fmla="*/ 171 w 220"/>
                <a:gd name="T97" fmla="*/ 35 h 220"/>
                <a:gd name="T98" fmla="*/ 173 w 220"/>
                <a:gd name="T99" fmla="*/ 66 h 220"/>
                <a:gd name="T100" fmla="*/ 175 w 220"/>
                <a:gd name="T101" fmla="*/ 87 h 220"/>
                <a:gd name="T102" fmla="*/ 206 w 220"/>
                <a:gd name="T103" fmla="*/ 101 h 220"/>
                <a:gd name="T104" fmla="*/ 185 w 220"/>
                <a:gd name="T105" fmla="*/ 12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22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0"/>
            <p:cNvSpPr>
              <a:spLocks noEditPoints="1"/>
            </p:cNvSpPr>
            <p:nvPr/>
          </p:nvSpPr>
          <p:spPr bwMode="auto">
            <a:xfrm>
              <a:off x="-2538413" y="300038"/>
              <a:ext cx="360362" cy="36036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90 h 96"/>
                <a:gd name="T12" fmla="*/ 6 w 96"/>
                <a:gd name="T13" fmla="*/ 48 h 96"/>
                <a:gd name="T14" fmla="*/ 48 w 96"/>
                <a:gd name="T15" fmla="*/ 6 h 96"/>
                <a:gd name="T16" fmla="*/ 90 w 96"/>
                <a:gd name="T17" fmla="*/ 48 h 96"/>
                <a:gd name="T18" fmla="*/ 48 w 96"/>
                <a:gd name="T19"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
            <p:cNvSpPr>
              <a:spLocks noEditPoints="1"/>
            </p:cNvSpPr>
            <p:nvPr/>
          </p:nvSpPr>
          <p:spPr bwMode="auto">
            <a:xfrm>
              <a:off x="-2460625" y="374650"/>
              <a:ext cx="207962" cy="206375"/>
            </a:xfrm>
            <a:custGeom>
              <a:avLst/>
              <a:gdLst>
                <a:gd name="T0" fmla="*/ 27 w 55"/>
                <a:gd name="T1" fmla="*/ 0 h 55"/>
                <a:gd name="T2" fmla="*/ 0 w 55"/>
                <a:gd name="T3" fmla="*/ 28 h 55"/>
                <a:gd name="T4" fmla="*/ 27 w 55"/>
                <a:gd name="T5" fmla="*/ 55 h 55"/>
                <a:gd name="T6" fmla="*/ 55 w 55"/>
                <a:gd name="T7" fmla="*/ 28 h 55"/>
                <a:gd name="T8" fmla="*/ 27 w 55"/>
                <a:gd name="T9" fmla="*/ 0 h 55"/>
                <a:gd name="T10" fmla="*/ 27 w 55"/>
                <a:gd name="T11" fmla="*/ 49 h 55"/>
                <a:gd name="T12" fmla="*/ 6 w 55"/>
                <a:gd name="T13" fmla="*/ 28 h 55"/>
                <a:gd name="T14" fmla="*/ 27 w 55"/>
                <a:gd name="T15" fmla="*/ 7 h 55"/>
                <a:gd name="T16" fmla="*/ 48 w 55"/>
                <a:gd name="T17" fmla="*/ 28 h 55"/>
                <a:gd name="T18" fmla="*/ 27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8" name="TextBox 67"/>
          <p:cNvSpPr txBox="1"/>
          <p:nvPr/>
        </p:nvSpPr>
        <p:spPr>
          <a:xfrm>
            <a:off x="1864889" y="2018691"/>
            <a:ext cx="1535933" cy="338554"/>
          </a:xfrm>
          <a:prstGeom prst="rect">
            <a:avLst/>
          </a:prstGeom>
          <a:noFill/>
        </p:spPr>
        <p:txBody>
          <a:bodyPr wrap="none" rtlCol="0">
            <a:spAutoFit/>
          </a:bodyPr>
          <a:lstStyle/>
          <a:p>
            <a:r>
              <a:rPr lang="id-ID" sz="1600" b="1" dirty="0" smtClean="0">
                <a:solidFill>
                  <a:schemeClr val="tx2"/>
                </a:solidFill>
                <a:latin typeface="Lato" panose="020F0502020204030203" pitchFamily="34" charset="0"/>
              </a:rPr>
              <a:t>Bundle Packed</a:t>
            </a:r>
            <a:endParaRPr lang="id-ID" sz="1600" b="1" dirty="0">
              <a:solidFill>
                <a:schemeClr val="tx2"/>
              </a:solidFill>
              <a:latin typeface="Lato" panose="020F0502020204030203" pitchFamily="34" charset="0"/>
            </a:endParaRPr>
          </a:p>
        </p:txBody>
      </p:sp>
      <p:sp>
        <p:nvSpPr>
          <p:cNvPr id="69" name="Rectangle 68"/>
          <p:cNvSpPr/>
          <p:nvPr/>
        </p:nvSpPr>
        <p:spPr>
          <a:xfrm>
            <a:off x="1864888" y="2274121"/>
            <a:ext cx="3917549"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0" name="TextBox 69"/>
          <p:cNvSpPr txBox="1"/>
          <p:nvPr/>
        </p:nvSpPr>
        <p:spPr>
          <a:xfrm>
            <a:off x="1859767" y="3010924"/>
            <a:ext cx="1431739" cy="338554"/>
          </a:xfrm>
          <a:prstGeom prst="rect">
            <a:avLst/>
          </a:prstGeom>
          <a:noFill/>
        </p:spPr>
        <p:txBody>
          <a:bodyPr wrap="none" rtlCol="0">
            <a:spAutoFit/>
          </a:bodyPr>
          <a:lstStyle/>
          <a:p>
            <a:r>
              <a:rPr lang="id-ID" sz="1600" b="1" dirty="0" smtClean="0">
                <a:solidFill>
                  <a:schemeClr val="accent1"/>
                </a:solidFill>
                <a:latin typeface="Lato" panose="020F0502020204030203" pitchFamily="34" charset="0"/>
              </a:rPr>
              <a:t>Cloud Packed</a:t>
            </a:r>
            <a:endParaRPr lang="id-ID" sz="1600" b="1" dirty="0">
              <a:solidFill>
                <a:schemeClr val="accent1"/>
              </a:solidFill>
              <a:latin typeface="Lato" panose="020F0502020204030203" pitchFamily="34" charset="0"/>
            </a:endParaRPr>
          </a:p>
        </p:txBody>
      </p:sp>
      <p:sp>
        <p:nvSpPr>
          <p:cNvPr id="71" name="Rectangle 70"/>
          <p:cNvSpPr/>
          <p:nvPr/>
        </p:nvSpPr>
        <p:spPr>
          <a:xfrm>
            <a:off x="1859766" y="3266354"/>
            <a:ext cx="3917549"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2" name="TextBox 71"/>
          <p:cNvSpPr txBox="1"/>
          <p:nvPr/>
        </p:nvSpPr>
        <p:spPr>
          <a:xfrm>
            <a:off x="1859130" y="4063892"/>
            <a:ext cx="1351588" cy="338554"/>
          </a:xfrm>
          <a:prstGeom prst="rect">
            <a:avLst/>
          </a:prstGeom>
          <a:noFill/>
        </p:spPr>
        <p:txBody>
          <a:bodyPr wrap="none" rtlCol="0">
            <a:spAutoFit/>
          </a:bodyPr>
          <a:lstStyle/>
          <a:p>
            <a:r>
              <a:rPr lang="id-ID" sz="1600" b="1" dirty="0" smtClean="0">
                <a:solidFill>
                  <a:schemeClr val="accent2"/>
                </a:solidFill>
                <a:latin typeface="Lato" panose="020F0502020204030203" pitchFamily="34" charset="0"/>
              </a:rPr>
              <a:t>Print Packed</a:t>
            </a:r>
            <a:endParaRPr lang="id-ID" sz="1600" b="1" dirty="0">
              <a:solidFill>
                <a:schemeClr val="accent2"/>
              </a:solidFill>
              <a:latin typeface="Lato" panose="020F0502020204030203" pitchFamily="34" charset="0"/>
            </a:endParaRPr>
          </a:p>
        </p:txBody>
      </p:sp>
      <p:sp>
        <p:nvSpPr>
          <p:cNvPr id="73" name="Rectangle 72"/>
          <p:cNvSpPr/>
          <p:nvPr/>
        </p:nvSpPr>
        <p:spPr>
          <a:xfrm>
            <a:off x="1859129" y="4319322"/>
            <a:ext cx="3917549"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4" name="TextBox 73"/>
          <p:cNvSpPr txBox="1"/>
          <p:nvPr/>
        </p:nvSpPr>
        <p:spPr>
          <a:xfrm>
            <a:off x="1857408" y="5031794"/>
            <a:ext cx="1650965" cy="338554"/>
          </a:xfrm>
          <a:prstGeom prst="rect">
            <a:avLst/>
          </a:prstGeom>
          <a:noFill/>
        </p:spPr>
        <p:txBody>
          <a:bodyPr wrap="none" rtlCol="0">
            <a:spAutoFit/>
          </a:bodyPr>
          <a:lstStyle/>
          <a:p>
            <a:r>
              <a:rPr lang="id-ID" sz="1600" b="1" dirty="0" smtClean="0">
                <a:solidFill>
                  <a:schemeClr val="accent3"/>
                </a:solidFill>
                <a:latin typeface="Lato" panose="020F0502020204030203" pitchFamily="34" charset="0"/>
              </a:rPr>
              <a:t>Improve Packed</a:t>
            </a:r>
            <a:endParaRPr lang="id-ID" sz="1600" b="1" dirty="0">
              <a:solidFill>
                <a:schemeClr val="accent3"/>
              </a:solidFill>
              <a:latin typeface="Lato" panose="020F0502020204030203" pitchFamily="34" charset="0"/>
            </a:endParaRPr>
          </a:p>
        </p:txBody>
      </p:sp>
      <p:sp>
        <p:nvSpPr>
          <p:cNvPr id="75" name="Rectangle 74"/>
          <p:cNvSpPr/>
          <p:nvPr/>
        </p:nvSpPr>
        <p:spPr>
          <a:xfrm>
            <a:off x="1857407" y="5287224"/>
            <a:ext cx="3917549"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6" name="TextBox 75"/>
          <p:cNvSpPr txBox="1"/>
          <p:nvPr/>
        </p:nvSpPr>
        <p:spPr>
          <a:xfrm>
            <a:off x="7374310" y="2004664"/>
            <a:ext cx="2077492" cy="338554"/>
          </a:xfrm>
          <a:prstGeom prst="rect">
            <a:avLst/>
          </a:prstGeom>
          <a:noFill/>
        </p:spPr>
        <p:txBody>
          <a:bodyPr wrap="none" rtlCol="0">
            <a:spAutoFit/>
          </a:bodyPr>
          <a:lstStyle/>
          <a:p>
            <a:r>
              <a:rPr lang="id-ID" sz="1600" b="1" dirty="0" smtClean="0">
                <a:solidFill>
                  <a:schemeClr val="accent4"/>
                </a:solidFill>
                <a:latin typeface="Lato" panose="020F0502020204030203" pitchFamily="34" charset="0"/>
              </a:rPr>
              <a:t>Photography Packed</a:t>
            </a:r>
            <a:endParaRPr lang="id-ID" sz="1600" b="1" dirty="0">
              <a:solidFill>
                <a:schemeClr val="accent4"/>
              </a:solidFill>
              <a:latin typeface="Lato" panose="020F0502020204030203" pitchFamily="34" charset="0"/>
            </a:endParaRPr>
          </a:p>
        </p:txBody>
      </p:sp>
      <p:sp>
        <p:nvSpPr>
          <p:cNvPr id="77" name="Rectangle 76"/>
          <p:cNvSpPr/>
          <p:nvPr/>
        </p:nvSpPr>
        <p:spPr>
          <a:xfrm>
            <a:off x="7374309" y="2260094"/>
            <a:ext cx="3967103"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8" name="TextBox 77"/>
          <p:cNvSpPr txBox="1"/>
          <p:nvPr/>
        </p:nvSpPr>
        <p:spPr>
          <a:xfrm>
            <a:off x="7369188" y="2996897"/>
            <a:ext cx="2080954" cy="338554"/>
          </a:xfrm>
          <a:prstGeom prst="rect">
            <a:avLst/>
          </a:prstGeom>
          <a:noFill/>
        </p:spPr>
        <p:txBody>
          <a:bodyPr wrap="none" rtlCol="0">
            <a:spAutoFit/>
          </a:bodyPr>
          <a:lstStyle/>
          <a:p>
            <a:r>
              <a:rPr lang="id-ID" sz="1600" b="1" dirty="0" smtClean="0">
                <a:solidFill>
                  <a:schemeClr val="accent5"/>
                </a:solidFill>
                <a:latin typeface="Lato" panose="020F0502020204030203" pitchFamily="34" charset="0"/>
              </a:rPr>
              <a:t>Presentation Packed</a:t>
            </a:r>
            <a:endParaRPr lang="id-ID" sz="1600" b="1" dirty="0">
              <a:solidFill>
                <a:schemeClr val="accent5"/>
              </a:solidFill>
              <a:latin typeface="Lato" panose="020F0502020204030203" pitchFamily="34" charset="0"/>
            </a:endParaRPr>
          </a:p>
        </p:txBody>
      </p:sp>
      <p:sp>
        <p:nvSpPr>
          <p:cNvPr id="79" name="Rectangle 78"/>
          <p:cNvSpPr/>
          <p:nvPr/>
        </p:nvSpPr>
        <p:spPr>
          <a:xfrm>
            <a:off x="7369187" y="3252327"/>
            <a:ext cx="3967103"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0" name="TextBox 79"/>
          <p:cNvSpPr txBox="1"/>
          <p:nvPr/>
        </p:nvSpPr>
        <p:spPr>
          <a:xfrm>
            <a:off x="7368551" y="4049865"/>
            <a:ext cx="1490857" cy="338554"/>
          </a:xfrm>
          <a:prstGeom prst="rect">
            <a:avLst/>
          </a:prstGeom>
          <a:noFill/>
        </p:spPr>
        <p:txBody>
          <a:bodyPr wrap="none" rtlCol="0">
            <a:spAutoFit/>
          </a:bodyPr>
          <a:lstStyle/>
          <a:p>
            <a:r>
              <a:rPr lang="id-ID" sz="1600" b="1" dirty="0" smtClean="0">
                <a:solidFill>
                  <a:schemeClr val="accent6"/>
                </a:solidFill>
                <a:latin typeface="Lato" panose="020F0502020204030203" pitchFamily="34" charset="0"/>
              </a:rPr>
              <a:t>Honey Packed</a:t>
            </a:r>
            <a:endParaRPr lang="id-ID" sz="1600" b="1" dirty="0">
              <a:solidFill>
                <a:schemeClr val="accent6"/>
              </a:solidFill>
              <a:latin typeface="Lato" panose="020F0502020204030203" pitchFamily="34" charset="0"/>
            </a:endParaRPr>
          </a:p>
        </p:txBody>
      </p:sp>
      <p:sp>
        <p:nvSpPr>
          <p:cNvPr id="81" name="Rectangle 80"/>
          <p:cNvSpPr/>
          <p:nvPr/>
        </p:nvSpPr>
        <p:spPr>
          <a:xfrm>
            <a:off x="7368550" y="4305295"/>
            <a:ext cx="3967103"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2" name="TextBox 81"/>
          <p:cNvSpPr txBox="1"/>
          <p:nvPr/>
        </p:nvSpPr>
        <p:spPr>
          <a:xfrm>
            <a:off x="7366829" y="5017767"/>
            <a:ext cx="1646541" cy="338554"/>
          </a:xfrm>
          <a:prstGeom prst="rect">
            <a:avLst/>
          </a:prstGeom>
          <a:noFill/>
        </p:spPr>
        <p:txBody>
          <a:bodyPr wrap="none" rtlCol="0">
            <a:spAutoFit/>
          </a:bodyPr>
          <a:lstStyle/>
          <a:p>
            <a:r>
              <a:rPr lang="id-ID" sz="1600" b="1" dirty="0" smtClean="0">
                <a:solidFill>
                  <a:schemeClr val="bg2">
                    <a:lumMod val="25000"/>
                  </a:schemeClr>
                </a:solidFill>
                <a:latin typeface="Lato" panose="020F0502020204030203" pitchFamily="34" charset="0"/>
              </a:rPr>
              <a:t>Editable Packed</a:t>
            </a:r>
            <a:endParaRPr lang="id-ID" sz="1600" b="1" dirty="0">
              <a:solidFill>
                <a:schemeClr val="bg2">
                  <a:lumMod val="25000"/>
                </a:schemeClr>
              </a:solidFill>
              <a:latin typeface="Lato" panose="020F0502020204030203" pitchFamily="34" charset="0"/>
            </a:endParaRPr>
          </a:p>
        </p:txBody>
      </p:sp>
      <p:sp>
        <p:nvSpPr>
          <p:cNvPr id="83" name="Rectangle 82"/>
          <p:cNvSpPr/>
          <p:nvPr/>
        </p:nvSpPr>
        <p:spPr>
          <a:xfrm>
            <a:off x="7366828" y="5273197"/>
            <a:ext cx="3967103" cy="430887"/>
          </a:xfrm>
          <a:prstGeom prst="rect">
            <a:avLst/>
          </a:prstGeom>
        </p:spPr>
        <p:txBody>
          <a:bodyPr wrap="square">
            <a:spAutoFit/>
          </a:bodyPr>
          <a:lstStyle/>
          <a:p>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1776661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nodeType="withEffect">
                                  <p:stCondLst>
                                    <p:cond delay="1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15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nodeType="withEffect">
                                  <p:stCondLst>
                                    <p:cond delay="150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par>
                                <p:cTn id="20" presetID="10" presetClass="entr" presetSubtype="0" fill="hold" nodeType="withEffect">
                                  <p:stCondLst>
                                    <p:cond delay="1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nodeType="withEffect">
                                  <p:stCondLst>
                                    <p:cond delay="150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150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par>
                                <p:cTn id="32" presetID="10" presetClass="entr" presetSubtype="0" fill="hold" nodeType="withEffect">
                                  <p:stCondLst>
                                    <p:cond delay="150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52"/>
                                        </p:tgtEl>
                                        <p:attrNameLst>
                                          <p:attrName>style.visibility</p:attrName>
                                        </p:attrNameLst>
                                      </p:cBhvr>
                                      <p:to>
                                        <p:strVal val="visible"/>
                                      </p:to>
                                    </p:set>
                                    <p:anim calcmode="lin" valueType="num">
                                      <p:cBhvr>
                                        <p:cTn id="38" dur="500" fill="hold"/>
                                        <p:tgtEl>
                                          <p:spTgt spid="52"/>
                                        </p:tgtEl>
                                        <p:attrNameLst>
                                          <p:attrName>ppt_w</p:attrName>
                                        </p:attrNameLst>
                                      </p:cBhvr>
                                      <p:tavLst>
                                        <p:tav tm="0">
                                          <p:val>
                                            <p:fltVal val="0"/>
                                          </p:val>
                                        </p:tav>
                                        <p:tav tm="100000">
                                          <p:val>
                                            <p:strVal val="#ppt_w"/>
                                          </p:val>
                                        </p:tav>
                                      </p:tavLst>
                                    </p:anim>
                                    <p:anim calcmode="lin" valueType="num">
                                      <p:cBhvr>
                                        <p:cTn id="39" dur="500" fill="hold"/>
                                        <p:tgtEl>
                                          <p:spTgt spid="52"/>
                                        </p:tgtEl>
                                        <p:attrNameLst>
                                          <p:attrName>ppt_h</p:attrName>
                                        </p:attrNameLst>
                                      </p:cBhvr>
                                      <p:tavLst>
                                        <p:tav tm="0">
                                          <p:val>
                                            <p:fltVal val="0"/>
                                          </p:val>
                                        </p:tav>
                                        <p:tav tm="100000">
                                          <p:val>
                                            <p:strVal val="#ppt_h"/>
                                          </p:val>
                                        </p:tav>
                                      </p:tavLst>
                                    </p:anim>
                                    <p:animEffect transition="in" filter="fade">
                                      <p:cBhvr>
                                        <p:cTn id="40" dur="500"/>
                                        <p:tgtEl>
                                          <p:spTgt spid="52"/>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p:cTn id="43" dur="500" fill="hold"/>
                                        <p:tgtEl>
                                          <p:spTgt spid="62"/>
                                        </p:tgtEl>
                                        <p:attrNameLst>
                                          <p:attrName>ppt_w</p:attrName>
                                        </p:attrNameLst>
                                      </p:cBhvr>
                                      <p:tavLst>
                                        <p:tav tm="0">
                                          <p:val>
                                            <p:fltVal val="0"/>
                                          </p:val>
                                        </p:tav>
                                        <p:tav tm="100000">
                                          <p:val>
                                            <p:strVal val="#ppt_w"/>
                                          </p:val>
                                        </p:tav>
                                      </p:tavLst>
                                    </p:anim>
                                    <p:anim calcmode="lin" valueType="num">
                                      <p:cBhvr>
                                        <p:cTn id="44" dur="500" fill="hold"/>
                                        <p:tgtEl>
                                          <p:spTgt spid="62"/>
                                        </p:tgtEl>
                                        <p:attrNameLst>
                                          <p:attrName>ppt_h</p:attrName>
                                        </p:attrNameLst>
                                      </p:cBhvr>
                                      <p:tavLst>
                                        <p:tav tm="0">
                                          <p:val>
                                            <p:fltVal val="0"/>
                                          </p:val>
                                        </p:tav>
                                        <p:tav tm="100000">
                                          <p:val>
                                            <p:strVal val="#ppt_h"/>
                                          </p:val>
                                        </p:tav>
                                      </p:tavLst>
                                    </p:anim>
                                    <p:animEffect transition="in" filter="fade">
                                      <p:cBhvr>
                                        <p:cTn id="45" dur="500"/>
                                        <p:tgtEl>
                                          <p:spTgt spid="62"/>
                                        </p:tgtEl>
                                      </p:cBhvr>
                                    </p:animEffect>
                                  </p:childTnLst>
                                </p:cTn>
                              </p:par>
                              <p:par>
                                <p:cTn id="46" presetID="53" presetClass="entr" presetSubtype="16"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 calcmode="lin" valueType="num">
                                      <p:cBhvr>
                                        <p:cTn id="48" dur="500" fill="hold"/>
                                        <p:tgtEl>
                                          <p:spTgt spid="48"/>
                                        </p:tgtEl>
                                        <p:attrNameLst>
                                          <p:attrName>ppt_w</p:attrName>
                                        </p:attrNameLst>
                                      </p:cBhvr>
                                      <p:tavLst>
                                        <p:tav tm="0">
                                          <p:val>
                                            <p:fltVal val="0"/>
                                          </p:val>
                                        </p:tav>
                                        <p:tav tm="100000">
                                          <p:val>
                                            <p:strVal val="#ppt_w"/>
                                          </p:val>
                                        </p:tav>
                                      </p:tavLst>
                                    </p:anim>
                                    <p:anim calcmode="lin" valueType="num">
                                      <p:cBhvr>
                                        <p:cTn id="49" dur="500" fill="hold"/>
                                        <p:tgtEl>
                                          <p:spTgt spid="48"/>
                                        </p:tgtEl>
                                        <p:attrNameLst>
                                          <p:attrName>ppt_h</p:attrName>
                                        </p:attrNameLst>
                                      </p:cBhvr>
                                      <p:tavLst>
                                        <p:tav tm="0">
                                          <p:val>
                                            <p:fltVal val="0"/>
                                          </p:val>
                                        </p:tav>
                                        <p:tav tm="100000">
                                          <p:val>
                                            <p:strVal val="#ppt_h"/>
                                          </p:val>
                                        </p:tav>
                                      </p:tavLst>
                                    </p:anim>
                                    <p:animEffect transition="in" filter="fade">
                                      <p:cBhvr>
                                        <p:cTn id="50" dur="500"/>
                                        <p:tgtEl>
                                          <p:spTgt spid="48"/>
                                        </p:tgtEl>
                                      </p:cBhvr>
                                    </p:animEffect>
                                  </p:childTnLst>
                                </p:cTn>
                              </p:par>
                              <p:par>
                                <p:cTn id="51" presetID="53" presetClass="entr" presetSubtype="16"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cBhvr>
                                        <p:cTn id="53" dur="500" fill="hold"/>
                                        <p:tgtEl>
                                          <p:spTgt spid="55"/>
                                        </p:tgtEl>
                                        <p:attrNameLst>
                                          <p:attrName>ppt_w</p:attrName>
                                        </p:attrNameLst>
                                      </p:cBhvr>
                                      <p:tavLst>
                                        <p:tav tm="0">
                                          <p:val>
                                            <p:fltVal val="0"/>
                                          </p:val>
                                        </p:tav>
                                        <p:tav tm="100000">
                                          <p:val>
                                            <p:strVal val="#ppt_w"/>
                                          </p:val>
                                        </p:tav>
                                      </p:tavLst>
                                    </p:anim>
                                    <p:anim calcmode="lin" valueType="num">
                                      <p:cBhvr>
                                        <p:cTn id="54" dur="500" fill="hold"/>
                                        <p:tgtEl>
                                          <p:spTgt spid="55"/>
                                        </p:tgtEl>
                                        <p:attrNameLst>
                                          <p:attrName>ppt_h</p:attrName>
                                        </p:attrNameLst>
                                      </p:cBhvr>
                                      <p:tavLst>
                                        <p:tav tm="0">
                                          <p:val>
                                            <p:fltVal val="0"/>
                                          </p:val>
                                        </p:tav>
                                        <p:tav tm="100000">
                                          <p:val>
                                            <p:strVal val="#ppt_h"/>
                                          </p:val>
                                        </p:tav>
                                      </p:tavLst>
                                    </p:anim>
                                    <p:animEffect transition="in" filter="fade">
                                      <p:cBhvr>
                                        <p:cTn id="55" dur="500"/>
                                        <p:tgtEl>
                                          <p:spTgt spid="55"/>
                                        </p:tgtEl>
                                      </p:cBhvr>
                                    </p:animEffect>
                                  </p:childTnLst>
                                </p:cTn>
                              </p:par>
                              <p:par>
                                <p:cTn id="56" presetID="53" presetClass="entr" presetSubtype="16" fill="hold" nodeType="withEffect">
                                  <p:stCondLst>
                                    <p:cond delay="0"/>
                                  </p:stCondLst>
                                  <p:childTnLst>
                                    <p:set>
                                      <p:cBhvr>
                                        <p:cTn id="57" dur="1" fill="hold">
                                          <p:stCondLst>
                                            <p:cond delay="0"/>
                                          </p:stCondLst>
                                        </p:cTn>
                                        <p:tgtEl>
                                          <p:spTgt spid="40"/>
                                        </p:tgtEl>
                                        <p:attrNameLst>
                                          <p:attrName>style.visibility</p:attrName>
                                        </p:attrNameLst>
                                      </p:cBhvr>
                                      <p:to>
                                        <p:strVal val="visible"/>
                                      </p:to>
                                    </p:set>
                                    <p:anim calcmode="lin" valueType="num">
                                      <p:cBhvr>
                                        <p:cTn id="58" dur="500" fill="hold"/>
                                        <p:tgtEl>
                                          <p:spTgt spid="40"/>
                                        </p:tgtEl>
                                        <p:attrNameLst>
                                          <p:attrName>ppt_w</p:attrName>
                                        </p:attrNameLst>
                                      </p:cBhvr>
                                      <p:tavLst>
                                        <p:tav tm="0">
                                          <p:val>
                                            <p:fltVal val="0"/>
                                          </p:val>
                                        </p:tav>
                                        <p:tav tm="100000">
                                          <p:val>
                                            <p:strVal val="#ppt_w"/>
                                          </p:val>
                                        </p:tav>
                                      </p:tavLst>
                                    </p:anim>
                                    <p:anim calcmode="lin" valueType="num">
                                      <p:cBhvr>
                                        <p:cTn id="59" dur="500" fill="hold"/>
                                        <p:tgtEl>
                                          <p:spTgt spid="40"/>
                                        </p:tgtEl>
                                        <p:attrNameLst>
                                          <p:attrName>ppt_h</p:attrName>
                                        </p:attrNameLst>
                                      </p:cBhvr>
                                      <p:tavLst>
                                        <p:tav tm="0">
                                          <p:val>
                                            <p:fltVal val="0"/>
                                          </p:val>
                                        </p:tav>
                                        <p:tav tm="100000">
                                          <p:val>
                                            <p:strVal val="#ppt_h"/>
                                          </p:val>
                                        </p:tav>
                                      </p:tavLst>
                                    </p:anim>
                                    <p:animEffect transition="in" filter="fade">
                                      <p:cBhvr>
                                        <p:cTn id="60" dur="500"/>
                                        <p:tgtEl>
                                          <p:spTgt spid="40"/>
                                        </p:tgtEl>
                                      </p:cBhvr>
                                    </p:animEffect>
                                  </p:childTnLst>
                                </p:cTn>
                              </p:par>
                              <p:par>
                                <p:cTn id="61" presetID="53" presetClass="entr" presetSubtype="16" fill="hold" nodeType="with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par>
                                <p:cTn id="66" presetID="53" presetClass="entr" presetSubtype="16" fill="hold" nodeType="withEffect">
                                  <p:stCondLst>
                                    <p:cond delay="0"/>
                                  </p:stCondLst>
                                  <p:childTnLst>
                                    <p:set>
                                      <p:cBhvr>
                                        <p:cTn id="67" dur="1" fill="hold">
                                          <p:stCondLst>
                                            <p:cond delay="0"/>
                                          </p:stCondLst>
                                        </p:cTn>
                                        <p:tgtEl>
                                          <p:spTgt spid="64"/>
                                        </p:tgtEl>
                                        <p:attrNameLst>
                                          <p:attrName>style.visibility</p:attrName>
                                        </p:attrNameLst>
                                      </p:cBhvr>
                                      <p:to>
                                        <p:strVal val="visible"/>
                                      </p:to>
                                    </p:set>
                                    <p:anim calcmode="lin" valueType="num">
                                      <p:cBhvr>
                                        <p:cTn id="68" dur="500" fill="hold"/>
                                        <p:tgtEl>
                                          <p:spTgt spid="64"/>
                                        </p:tgtEl>
                                        <p:attrNameLst>
                                          <p:attrName>ppt_w</p:attrName>
                                        </p:attrNameLst>
                                      </p:cBhvr>
                                      <p:tavLst>
                                        <p:tav tm="0">
                                          <p:val>
                                            <p:fltVal val="0"/>
                                          </p:val>
                                        </p:tav>
                                        <p:tav tm="100000">
                                          <p:val>
                                            <p:strVal val="#ppt_w"/>
                                          </p:val>
                                        </p:tav>
                                      </p:tavLst>
                                    </p:anim>
                                    <p:anim calcmode="lin" valueType="num">
                                      <p:cBhvr>
                                        <p:cTn id="69" dur="500" fill="hold"/>
                                        <p:tgtEl>
                                          <p:spTgt spid="64"/>
                                        </p:tgtEl>
                                        <p:attrNameLst>
                                          <p:attrName>ppt_h</p:attrName>
                                        </p:attrNameLst>
                                      </p:cBhvr>
                                      <p:tavLst>
                                        <p:tav tm="0">
                                          <p:val>
                                            <p:fltVal val="0"/>
                                          </p:val>
                                        </p:tav>
                                        <p:tav tm="100000">
                                          <p:val>
                                            <p:strVal val="#ppt_h"/>
                                          </p:val>
                                        </p:tav>
                                      </p:tavLst>
                                    </p:anim>
                                    <p:animEffect transition="in" filter="fade">
                                      <p:cBhvr>
                                        <p:cTn id="70" dur="500"/>
                                        <p:tgtEl>
                                          <p:spTgt spid="64"/>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 calcmode="lin" valueType="num">
                                      <p:cBhvr>
                                        <p:cTn id="73" dur="500" fill="hold"/>
                                        <p:tgtEl>
                                          <p:spTgt spid="63"/>
                                        </p:tgtEl>
                                        <p:attrNameLst>
                                          <p:attrName>ppt_w</p:attrName>
                                        </p:attrNameLst>
                                      </p:cBhvr>
                                      <p:tavLst>
                                        <p:tav tm="0">
                                          <p:val>
                                            <p:fltVal val="0"/>
                                          </p:val>
                                        </p:tav>
                                        <p:tav tm="100000">
                                          <p:val>
                                            <p:strVal val="#ppt_w"/>
                                          </p:val>
                                        </p:tav>
                                      </p:tavLst>
                                    </p:anim>
                                    <p:anim calcmode="lin" valueType="num">
                                      <p:cBhvr>
                                        <p:cTn id="74" dur="500" fill="hold"/>
                                        <p:tgtEl>
                                          <p:spTgt spid="63"/>
                                        </p:tgtEl>
                                        <p:attrNameLst>
                                          <p:attrName>ppt_h</p:attrName>
                                        </p:attrNameLst>
                                      </p:cBhvr>
                                      <p:tavLst>
                                        <p:tav tm="0">
                                          <p:val>
                                            <p:fltVal val="0"/>
                                          </p:val>
                                        </p:tav>
                                        <p:tav tm="100000">
                                          <p:val>
                                            <p:strVal val="#ppt_h"/>
                                          </p:val>
                                        </p:tav>
                                      </p:tavLst>
                                    </p:anim>
                                    <p:animEffect transition="in" filter="fade">
                                      <p:cBhvr>
                                        <p:cTn id="75" dur="500"/>
                                        <p:tgtEl>
                                          <p:spTgt spid="63"/>
                                        </p:tgtEl>
                                      </p:cBhvr>
                                    </p:animEffect>
                                  </p:childTnLst>
                                </p:cTn>
                              </p:par>
                              <p:par>
                                <p:cTn id="76" presetID="22" presetClass="entr" presetSubtype="8" fill="hold" grpId="0" nodeType="withEffect">
                                  <p:stCondLst>
                                    <p:cond delay="500"/>
                                  </p:stCondLst>
                                  <p:childTnLst>
                                    <p:set>
                                      <p:cBhvr>
                                        <p:cTn id="77" dur="1" fill="hold">
                                          <p:stCondLst>
                                            <p:cond delay="0"/>
                                          </p:stCondLst>
                                        </p:cTn>
                                        <p:tgtEl>
                                          <p:spTgt spid="68"/>
                                        </p:tgtEl>
                                        <p:attrNameLst>
                                          <p:attrName>style.visibility</p:attrName>
                                        </p:attrNameLst>
                                      </p:cBhvr>
                                      <p:to>
                                        <p:strVal val="visible"/>
                                      </p:to>
                                    </p:set>
                                    <p:animEffect transition="in" filter="wipe(left)">
                                      <p:cBhvr>
                                        <p:cTn id="78" dur="500"/>
                                        <p:tgtEl>
                                          <p:spTgt spid="68"/>
                                        </p:tgtEl>
                                      </p:cBhvr>
                                    </p:animEffect>
                                  </p:childTnLst>
                                </p:cTn>
                              </p:par>
                            </p:childTnLst>
                          </p:cTn>
                        </p:par>
                        <p:par>
                          <p:cTn id="79" fill="hold">
                            <p:stCondLst>
                              <p:cond delay="3000"/>
                            </p:stCondLst>
                            <p:childTnLst>
                              <p:par>
                                <p:cTn id="80" presetID="10" presetClass="entr" presetSubtype="0" fill="hold" grpId="0" nodeType="afterEffect">
                                  <p:stCondLst>
                                    <p:cond delay="0"/>
                                  </p:stCondLst>
                                  <p:childTnLst>
                                    <p:set>
                                      <p:cBhvr>
                                        <p:cTn id="81" dur="1" fill="hold">
                                          <p:stCondLst>
                                            <p:cond delay="0"/>
                                          </p:stCondLst>
                                        </p:cTn>
                                        <p:tgtEl>
                                          <p:spTgt spid="69"/>
                                        </p:tgtEl>
                                        <p:attrNameLst>
                                          <p:attrName>style.visibility</p:attrName>
                                        </p:attrNameLst>
                                      </p:cBhvr>
                                      <p:to>
                                        <p:strVal val="visible"/>
                                      </p:to>
                                    </p:set>
                                    <p:animEffect transition="in" filter="fade">
                                      <p:cBhvr>
                                        <p:cTn id="82" dur="500"/>
                                        <p:tgtEl>
                                          <p:spTgt spid="69"/>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wipe(left)">
                                      <p:cBhvr>
                                        <p:cTn id="85" dur="500"/>
                                        <p:tgtEl>
                                          <p:spTgt spid="70"/>
                                        </p:tgtEl>
                                      </p:cBhvr>
                                    </p:animEffect>
                                  </p:childTnLst>
                                </p:cTn>
                              </p:par>
                            </p:childTnLst>
                          </p:cTn>
                        </p:par>
                        <p:par>
                          <p:cTn id="86" fill="hold">
                            <p:stCondLst>
                              <p:cond delay="3500"/>
                            </p:stCondLst>
                            <p:childTnLst>
                              <p:par>
                                <p:cTn id="87" presetID="10" presetClass="entr" presetSubtype="0" fill="hold" grpId="0" nodeType="afterEffect">
                                  <p:stCondLst>
                                    <p:cond delay="0"/>
                                  </p:stCondLst>
                                  <p:childTnLst>
                                    <p:set>
                                      <p:cBhvr>
                                        <p:cTn id="88" dur="1" fill="hold">
                                          <p:stCondLst>
                                            <p:cond delay="0"/>
                                          </p:stCondLst>
                                        </p:cTn>
                                        <p:tgtEl>
                                          <p:spTgt spid="71"/>
                                        </p:tgtEl>
                                        <p:attrNameLst>
                                          <p:attrName>style.visibility</p:attrName>
                                        </p:attrNameLst>
                                      </p:cBhvr>
                                      <p:to>
                                        <p:strVal val="visible"/>
                                      </p:to>
                                    </p:set>
                                    <p:animEffect transition="in" filter="fade">
                                      <p:cBhvr>
                                        <p:cTn id="89" dur="500"/>
                                        <p:tgtEl>
                                          <p:spTgt spid="71"/>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72"/>
                                        </p:tgtEl>
                                        <p:attrNameLst>
                                          <p:attrName>style.visibility</p:attrName>
                                        </p:attrNameLst>
                                      </p:cBhvr>
                                      <p:to>
                                        <p:strVal val="visible"/>
                                      </p:to>
                                    </p:set>
                                    <p:animEffect transition="in" filter="wipe(left)">
                                      <p:cBhvr>
                                        <p:cTn id="92" dur="500"/>
                                        <p:tgtEl>
                                          <p:spTgt spid="72"/>
                                        </p:tgtEl>
                                      </p:cBhvr>
                                    </p:animEffect>
                                  </p:childTnLst>
                                </p:cTn>
                              </p:par>
                            </p:childTnLst>
                          </p:cTn>
                        </p:par>
                        <p:par>
                          <p:cTn id="93" fill="hold">
                            <p:stCondLst>
                              <p:cond delay="4000"/>
                            </p:stCondLst>
                            <p:childTnLst>
                              <p:par>
                                <p:cTn id="94" presetID="10"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500"/>
                                        <p:tgtEl>
                                          <p:spTgt spid="73"/>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74"/>
                                        </p:tgtEl>
                                        <p:attrNameLst>
                                          <p:attrName>style.visibility</p:attrName>
                                        </p:attrNameLst>
                                      </p:cBhvr>
                                      <p:to>
                                        <p:strVal val="visible"/>
                                      </p:to>
                                    </p:set>
                                    <p:animEffect transition="in" filter="wipe(left)">
                                      <p:cBhvr>
                                        <p:cTn id="99" dur="500"/>
                                        <p:tgtEl>
                                          <p:spTgt spid="74"/>
                                        </p:tgtEl>
                                      </p:cBhvr>
                                    </p:animEffect>
                                  </p:childTnLst>
                                </p:cTn>
                              </p:par>
                            </p:childTnLst>
                          </p:cTn>
                        </p:par>
                        <p:par>
                          <p:cTn id="100" fill="hold">
                            <p:stCondLst>
                              <p:cond delay="4500"/>
                            </p:stCondLst>
                            <p:childTnLst>
                              <p:par>
                                <p:cTn id="101" presetID="10" presetClass="entr" presetSubtype="0" fill="hold" grpId="0" nodeType="afterEffect">
                                  <p:stCondLst>
                                    <p:cond delay="0"/>
                                  </p:stCondLst>
                                  <p:childTnLst>
                                    <p:set>
                                      <p:cBhvr>
                                        <p:cTn id="102" dur="1" fill="hold">
                                          <p:stCondLst>
                                            <p:cond delay="0"/>
                                          </p:stCondLst>
                                        </p:cTn>
                                        <p:tgtEl>
                                          <p:spTgt spid="75"/>
                                        </p:tgtEl>
                                        <p:attrNameLst>
                                          <p:attrName>style.visibility</p:attrName>
                                        </p:attrNameLst>
                                      </p:cBhvr>
                                      <p:to>
                                        <p:strVal val="visible"/>
                                      </p:to>
                                    </p:set>
                                    <p:animEffect transition="in" filter="fade">
                                      <p:cBhvr>
                                        <p:cTn id="103" dur="500"/>
                                        <p:tgtEl>
                                          <p:spTgt spid="75"/>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76"/>
                                        </p:tgtEl>
                                        <p:attrNameLst>
                                          <p:attrName>style.visibility</p:attrName>
                                        </p:attrNameLst>
                                      </p:cBhvr>
                                      <p:to>
                                        <p:strVal val="visible"/>
                                      </p:to>
                                    </p:set>
                                    <p:animEffect transition="in" filter="wipe(left)">
                                      <p:cBhvr>
                                        <p:cTn id="106" dur="500"/>
                                        <p:tgtEl>
                                          <p:spTgt spid="76"/>
                                        </p:tgtEl>
                                      </p:cBhvr>
                                    </p:animEffect>
                                  </p:childTnLst>
                                </p:cTn>
                              </p:par>
                            </p:childTnLst>
                          </p:cTn>
                        </p:par>
                        <p:par>
                          <p:cTn id="107" fill="hold">
                            <p:stCondLst>
                              <p:cond delay="5000"/>
                            </p:stCondLst>
                            <p:childTnLst>
                              <p:par>
                                <p:cTn id="108" presetID="10" presetClass="entr" presetSubtype="0" fill="hold" grpId="0" nodeType="afterEffect">
                                  <p:stCondLst>
                                    <p:cond delay="0"/>
                                  </p:stCondLst>
                                  <p:childTnLst>
                                    <p:set>
                                      <p:cBhvr>
                                        <p:cTn id="109" dur="1" fill="hold">
                                          <p:stCondLst>
                                            <p:cond delay="0"/>
                                          </p:stCondLst>
                                        </p:cTn>
                                        <p:tgtEl>
                                          <p:spTgt spid="77"/>
                                        </p:tgtEl>
                                        <p:attrNameLst>
                                          <p:attrName>style.visibility</p:attrName>
                                        </p:attrNameLst>
                                      </p:cBhvr>
                                      <p:to>
                                        <p:strVal val="visible"/>
                                      </p:to>
                                    </p:set>
                                    <p:animEffect transition="in" filter="fade">
                                      <p:cBhvr>
                                        <p:cTn id="110" dur="500"/>
                                        <p:tgtEl>
                                          <p:spTgt spid="77"/>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78"/>
                                        </p:tgtEl>
                                        <p:attrNameLst>
                                          <p:attrName>style.visibility</p:attrName>
                                        </p:attrNameLst>
                                      </p:cBhvr>
                                      <p:to>
                                        <p:strVal val="visible"/>
                                      </p:to>
                                    </p:set>
                                    <p:animEffect transition="in" filter="wipe(left)">
                                      <p:cBhvr>
                                        <p:cTn id="113" dur="500"/>
                                        <p:tgtEl>
                                          <p:spTgt spid="78"/>
                                        </p:tgtEl>
                                      </p:cBhvr>
                                    </p:animEffect>
                                  </p:childTnLst>
                                </p:cTn>
                              </p:par>
                            </p:childTnLst>
                          </p:cTn>
                        </p:par>
                        <p:par>
                          <p:cTn id="114" fill="hold">
                            <p:stCondLst>
                              <p:cond delay="5500"/>
                            </p:stCondLst>
                            <p:childTnLst>
                              <p:par>
                                <p:cTn id="115" presetID="10" presetClass="entr" presetSubtype="0" fill="hold" grpId="0" nodeType="afterEffect">
                                  <p:stCondLst>
                                    <p:cond delay="0"/>
                                  </p:stCondLst>
                                  <p:childTnLst>
                                    <p:set>
                                      <p:cBhvr>
                                        <p:cTn id="116" dur="1" fill="hold">
                                          <p:stCondLst>
                                            <p:cond delay="0"/>
                                          </p:stCondLst>
                                        </p:cTn>
                                        <p:tgtEl>
                                          <p:spTgt spid="79"/>
                                        </p:tgtEl>
                                        <p:attrNameLst>
                                          <p:attrName>style.visibility</p:attrName>
                                        </p:attrNameLst>
                                      </p:cBhvr>
                                      <p:to>
                                        <p:strVal val="visible"/>
                                      </p:to>
                                    </p:set>
                                    <p:animEffect transition="in" filter="fade">
                                      <p:cBhvr>
                                        <p:cTn id="117" dur="500"/>
                                        <p:tgtEl>
                                          <p:spTgt spid="79"/>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Effect transition="in" filter="wipe(left)">
                                      <p:cBhvr>
                                        <p:cTn id="120" dur="500"/>
                                        <p:tgtEl>
                                          <p:spTgt spid="80"/>
                                        </p:tgtEl>
                                      </p:cBhvr>
                                    </p:animEffect>
                                  </p:childTnLst>
                                </p:cTn>
                              </p:par>
                            </p:childTnLst>
                          </p:cTn>
                        </p:par>
                        <p:par>
                          <p:cTn id="121" fill="hold">
                            <p:stCondLst>
                              <p:cond delay="6000"/>
                            </p:stCondLst>
                            <p:childTnLst>
                              <p:par>
                                <p:cTn id="122" presetID="10" presetClass="entr" presetSubtype="0" fill="hold" grpId="0" nodeType="afterEffect">
                                  <p:stCondLst>
                                    <p:cond delay="0"/>
                                  </p:stCondLst>
                                  <p:childTnLst>
                                    <p:set>
                                      <p:cBhvr>
                                        <p:cTn id="123" dur="1" fill="hold">
                                          <p:stCondLst>
                                            <p:cond delay="0"/>
                                          </p:stCondLst>
                                        </p:cTn>
                                        <p:tgtEl>
                                          <p:spTgt spid="81"/>
                                        </p:tgtEl>
                                        <p:attrNameLst>
                                          <p:attrName>style.visibility</p:attrName>
                                        </p:attrNameLst>
                                      </p:cBhvr>
                                      <p:to>
                                        <p:strVal val="visible"/>
                                      </p:to>
                                    </p:set>
                                    <p:animEffect transition="in" filter="fade">
                                      <p:cBhvr>
                                        <p:cTn id="124" dur="500"/>
                                        <p:tgtEl>
                                          <p:spTgt spid="8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82"/>
                                        </p:tgtEl>
                                        <p:attrNameLst>
                                          <p:attrName>style.visibility</p:attrName>
                                        </p:attrNameLst>
                                      </p:cBhvr>
                                      <p:to>
                                        <p:strVal val="visible"/>
                                      </p:to>
                                    </p:set>
                                    <p:animEffect transition="in" filter="wipe(left)">
                                      <p:cBhvr>
                                        <p:cTn id="127" dur="500"/>
                                        <p:tgtEl>
                                          <p:spTgt spid="82"/>
                                        </p:tgtEl>
                                      </p:cBhvr>
                                    </p:animEffect>
                                  </p:childTnLst>
                                </p:cTn>
                              </p:par>
                            </p:childTnLst>
                          </p:cTn>
                        </p:par>
                        <p:par>
                          <p:cTn id="128" fill="hold">
                            <p:stCondLst>
                              <p:cond delay="6500"/>
                            </p:stCondLst>
                            <p:childTnLst>
                              <p:par>
                                <p:cTn id="129" presetID="10" presetClass="entr" presetSubtype="0" fill="hold" grpId="0" nodeType="afterEffect">
                                  <p:stCondLst>
                                    <p:cond delay="0"/>
                                  </p:stCondLst>
                                  <p:childTnLst>
                                    <p:set>
                                      <p:cBhvr>
                                        <p:cTn id="130" dur="1" fill="hold">
                                          <p:stCondLst>
                                            <p:cond delay="0"/>
                                          </p:stCondLst>
                                        </p:cTn>
                                        <p:tgtEl>
                                          <p:spTgt spid="83"/>
                                        </p:tgtEl>
                                        <p:attrNameLst>
                                          <p:attrName>style.visibility</p:attrName>
                                        </p:attrNameLst>
                                      </p:cBhvr>
                                      <p:to>
                                        <p:strVal val="visible"/>
                                      </p:to>
                                    </p:set>
                                    <p:animEffect transition="in" filter="fade">
                                      <p:cBhvr>
                                        <p:cTn id="13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2" grpId="0" animBg="1"/>
      <p:bldP spid="63" grpId="0" animBg="1"/>
      <p:bldP spid="68" grpId="0"/>
      <p:bldP spid="69" grpId="0"/>
      <p:bldP spid="70" grpId="0"/>
      <p:bldP spid="71" grpId="0"/>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28</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Bullet Numbering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TextBox 4"/>
          <p:cNvSpPr txBox="1"/>
          <p:nvPr/>
        </p:nvSpPr>
        <p:spPr>
          <a:xfrm>
            <a:off x="972014" y="2118303"/>
            <a:ext cx="10362272" cy="2862322"/>
          </a:xfrm>
          <a:prstGeom prst="rect">
            <a:avLst/>
          </a:prstGeom>
          <a:noFill/>
        </p:spPr>
        <p:txBody>
          <a:bodyPr wrap="square" rtlCol="0">
            <a:spAutoFit/>
          </a:bodyPr>
          <a:lstStyle/>
          <a:p>
            <a:pPr marL="342900" indent="-342900">
              <a:buClr>
                <a:schemeClr val="accent2"/>
              </a:buClr>
              <a:buSzPct val="120000"/>
              <a:buFont typeface="+mj-lt"/>
              <a:buAutoNum type="arabicParenR"/>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p>
          <a:p>
            <a:pPr marL="342900" indent="-342900">
              <a:buClr>
                <a:schemeClr val="accent2"/>
              </a:buClr>
              <a:buSzPct val="120000"/>
              <a:buFont typeface="+mj-lt"/>
              <a:buAutoNum type="arabicParenR"/>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mj-lt"/>
              <a:buAutoNum type="arabicParenR"/>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 beatae vitae dicta sunt explicabo</a:t>
            </a:r>
            <a:r>
              <a:rPr lang="id-ID" sz="1600" dirty="0" smtClean="0">
                <a:solidFill>
                  <a:schemeClr val="bg1">
                    <a:lumMod val="65000"/>
                  </a:schemeClr>
                </a:solidFill>
                <a:latin typeface="Lato" panose="020F0502020204030203" pitchFamily="34" charset="0"/>
              </a:rPr>
              <a:t>.</a:t>
            </a:r>
            <a:endParaRPr lang="id-ID" sz="1600" dirty="0">
              <a:solidFill>
                <a:schemeClr val="bg1">
                  <a:lumMod val="65000"/>
                </a:schemeClr>
              </a:solidFill>
              <a:latin typeface="Lato" panose="020F0502020204030203" pitchFamily="34" charset="0"/>
            </a:endParaRPr>
          </a:p>
          <a:p>
            <a:pPr marL="342900" indent="-342900">
              <a:buClr>
                <a:schemeClr val="accent2"/>
              </a:buClr>
              <a:buSzPct val="120000"/>
              <a:buFont typeface="+mj-lt"/>
              <a:buAutoNum type="arabicParenR"/>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mj-lt"/>
              <a:buAutoNum type="arabicParenR"/>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p>
          <a:p>
            <a:pPr marL="342900" indent="-342900">
              <a:buClr>
                <a:schemeClr val="accent2"/>
              </a:buClr>
              <a:buSzPct val="120000"/>
              <a:buFont typeface="+mj-lt"/>
              <a:buAutoNum type="arabicParenR"/>
            </a:pPr>
            <a:endParaRPr lang="en-US" sz="1600" dirty="0">
              <a:solidFill>
                <a:schemeClr val="bg1">
                  <a:lumMod val="65000"/>
                </a:schemeClr>
              </a:solidFill>
              <a:latin typeface="Lato" panose="020F0502020204030203" pitchFamily="34" charset="0"/>
            </a:endParaRPr>
          </a:p>
          <a:p>
            <a:pPr marL="342900" indent="-342900">
              <a:buClr>
                <a:schemeClr val="accent2"/>
              </a:buClr>
              <a:buSzPct val="120000"/>
              <a:buFont typeface="+mj-lt"/>
              <a:buAutoNum type="arabicParenR"/>
            </a:pPr>
            <a:r>
              <a:rPr lang="id-ID" sz="1600" dirty="0">
                <a:solidFill>
                  <a:schemeClr val="bg1">
                    <a:lumMod val="65000"/>
                  </a:schemeClr>
                </a:solidFill>
                <a:latin typeface="Lato" panose="020F0502020204030203" pitchFamily="34" charset="0"/>
              </a:rPr>
              <a:t>Suitable for all categories business and personal presentation</a:t>
            </a:r>
            <a:r>
              <a:rPr lang="id-ID" sz="1600" b="1" dirty="0">
                <a:solidFill>
                  <a:schemeClr val="bg1">
                    <a:lumMod val="65000"/>
                  </a:schemeClr>
                </a:solidFill>
                <a:latin typeface="Lato" panose="020F0502020204030203" pitchFamily="34" charset="0"/>
              </a:rPr>
              <a:t>,</a:t>
            </a:r>
            <a:r>
              <a:rPr lang="id-ID" sz="1600" dirty="0">
                <a:solidFill>
                  <a:schemeClr val="bg1">
                    <a:lumMod val="65000"/>
                  </a:schemeClr>
                </a:solidFill>
                <a:latin typeface="Lato" panose="020F0502020204030203" pitchFamily="34" charset="0"/>
              </a:rPr>
              <a:t> eaque ipsa quae ab illo inventore veritatis et quasi architecto beatae vitae dicta sunt explicabo.</a:t>
            </a:r>
            <a:endParaRPr lang="en-US" sz="1600" b="1"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5288337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500"/>
                                        <p:tgtEl>
                                          <p:spTgt spid="5">
                                            <p:txEl>
                                              <p:pRg st="0" end="0"/>
                                            </p:txEl>
                                          </p:spTgt>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fade">
                                      <p:cBhvr>
                                        <p:cTn id="18" dur="500"/>
                                        <p:tgtEl>
                                          <p:spTgt spid="5">
                                            <p:txEl>
                                              <p:pRg st="2" end="2"/>
                                            </p:txEl>
                                          </p:spTgt>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fade">
                                      <p:cBhvr>
                                        <p:cTn id="22" dur="500"/>
                                        <p:tgtEl>
                                          <p:spTgt spid="5">
                                            <p:txEl>
                                              <p:pRg st="4" end="4"/>
                                            </p:txEl>
                                          </p:spTgt>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5">
                                            <p:txEl>
                                              <p:pRg st="6" end="6"/>
                                            </p:txEl>
                                          </p:spTgt>
                                        </p:tgtEl>
                                        <p:attrNameLst>
                                          <p:attrName>style.visibility</p:attrName>
                                        </p:attrNameLst>
                                      </p:cBhvr>
                                      <p:to>
                                        <p:strVal val="visible"/>
                                      </p:to>
                                    </p:set>
                                    <p:animEffect transition="in" filter="fade">
                                      <p:cBhvr>
                                        <p:cTn id="26"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29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 List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12" name="Group 11"/>
          <p:cNvGrpSpPr>
            <a:grpSpLocks noChangeAspect="1"/>
          </p:cNvGrpSpPr>
          <p:nvPr/>
        </p:nvGrpSpPr>
        <p:grpSpPr>
          <a:xfrm>
            <a:off x="1986594" y="1801193"/>
            <a:ext cx="900000" cy="900000"/>
            <a:chOff x="5385173" y="1917525"/>
            <a:chExt cx="1440000" cy="1440000"/>
          </a:xfrm>
        </p:grpSpPr>
        <p:sp>
          <p:nvSpPr>
            <p:cNvPr id="13" name="Oval 12"/>
            <p:cNvSpPr>
              <a:spLocks noChangeAspect="1"/>
            </p:cNvSpPr>
            <p:nvPr/>
          </p:nvSpPr>
          <p:spPr>
            <a:xfrm>
              <a:off x="5385173" y="1917525"/>
              <a:ext cx="1440000" cy="1440000"/>
            </a:xfrm>
            <a:prstGeom prst="ellipse">
              <a:avLst/>
            </a:prstGeom>
            <a:solidFill>
              <a:schemeClr val="tx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5475173" y="2007525"/>
              <a:ext cx="1260000" cy="1260000"/>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4411916" y="1801193"/>
            <a:ext cx="900000" cy="900000"/>
            <a:chOff x="5385173" y="1917525"/>
            <a:chExt cx="1440000" cy="1440000"/>
          </a:xfrm>
        </p:grpSpPr>
        <p:sp>
          <p:nvSpPr>
            <p:cNvPr id="18" name="Oval 17"/>
            <p:cNvSpPr>
              <a:spLocks noChangeAspect="1"/>
            </p:cNvSpPr>
            <p:nvPr/>
          </p:nvSpPr>
          <p:spPr>
            <a:xfrm>
              <a:off x="5385173" y="1917525"/>
              <a:ext cx="1440000" cy="1440000"/>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5475173" y="2007525"/>
              <a:ext cx="1260000" cy="126000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6837238" y="1801193"/>
            <a:ext cx="900000" cy="900000"/>
            <a:chOff x="5385173" y="1917525"/>
            <a:chExt cx="1440000" cy="1440000"/>
          </a:xfrm>
        </p:grpSpPr>
        <p:sp>
          <p:nvSpPr>
            <p:cNvPr id="21" name="Oval 20"/>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5475173" y="2007525"/>
              <a:ext cx="1260000" cy="1260000"/>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a:grpSpLocks noChangeAspect="1"/>
          </p:cNvGrpSpPr>
          <p:nvPr/>
        </p:nvGrpSpPr>
        <p:grpSpPr>
          <a:xfrm>
            <a:off x="9262560" y="1801193"/>
            <a:ext cx="900000" cy="900000"/>
            <a:chOff x="5385173" y="1917525"/>
            <a:chExt cx="1440000" cy="1440000"/>
          </a:xfrm>
        </p:grpSpPr>
        <p:sp>
          <p:nvSpPr>
            <p:cNvPr id="24" name="Oval 23"/>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5475173" y="2007525"/>
              <a:ext cx="1260000" cy="126000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6" name="Group 25"/>
          <p:cNvGrpSpPr>
            <a:grpSpLocks noChangeAspect="1"/>
          </p:cNvGrpSpPr>
          <p:nvPr/>
        </p:nvGrpSpPr>
        <p:grpSpPr>
          <a:xfrm>
            <a:off x="1986594" y="3949304"/>
            <a:ext cx="900000" cy="900000"/>
            <a:chOff x="5385173" y="1917525"/>
            <a:chExt cx="1440000" cy="1440000"/>
          </a:xfrm>
        </p:grpSpPr>
        <p:sp>
          <p:nvSpPr>
            <p:cNvPr id="27" name="Oval 26"/>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5475173" y="2007525"/>
              <a:ext cx="1260000"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a:grpSpLocks noChangeAspect="1"/>
          </p:cNvGrpSpPr>
          <p:nvPr/>
        </p:nvGrpSpPr>
        <p:grpSpPr>
          <a:xfrm>
            <a:off x="4411916" y="3949304"/>
            <a:ext cx="900000" cy="900000"/>
            <a:chOff x="5385173" y="1917525"/>
            <a:chExt cx="1440000" cy="1440000"/>
          </a:xfrm>
        </p:grpSpPr>
        <p:sp>
          <p:nvSpPr>
            <p:cNvPr id="33" name="Oval 32"/>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475173" y="2007525"/>
              <a:ext cx="1260000" cy="1260000"/>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a:grpSpLocks noChangeAspect="1"/>
          </p:cNvGrpSpPr>
          <p:nvPr/>
        </p:nvGrpSpPr>
        <p:grpSpPr>
          <a:xfrm>
            <a:off x="6837238" y="3949304"/>
            <a:ext cx="900000" cy="900000"/>
            <a:chOff x="5385173" y="1917525"/>
            <a:chExt cx="1440000" cy="1440000"/>
          </a:xfrm>
        </p:grpSpPr>
        <p:sp>
          <p:nvSpPr>
            <p:cNvPr id="36" name="Oval 35"/>
            <p:cNvSpPr>
              <a:spLocks noChangeAspect="1"/>
            </p:cNvSpPr>
            <p:nvPr/>
          </p:nvSpPr>
          <p:spPr>
            <a:xfrm>
              <a:off x="5385173" y="1917525"/>
              <a:ext cx="1440000" cy="1440000"/>
            </a:xfrm>
            <a:prstGeom prst="ellipse">
              <a:avLst/>
            </a:prstGeom>
            <a:solidFill>
              <a:schemeClr val="accent6">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5475173" y="2007525"/>
              <a:ext cx="1260000" cy="1260000"/>
            </a:xfrm>
            <a:prstGeom prst="ellipse">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a:grpSpLocks noChangeAspect="1"/>
          </p:cNvGrpSpPr>
          <p:nvPr/>
        </p:nvGrpSpPr>
        <p:grpSpPr>
          <a:xfrm>
            <a:off x="9262560" y="3949304"/>
            <a:ext cx="900000" cy="900000"/>
            <a:chOff x="5385173" y="1917525"/>
            <a:chExt cx="1440000" cy="1440000"/>
          </a:xfrm>
        </p:grpSpPr>
        <p:sp>
          <p:nvSpPr>
            <p:cNvPr id="39" name="Oval 38"/>
            <p:cNvSpPr>
              <a:spLocks noChangeAspect="1"/>
            </p:cNvSpPr>
            <p:nvPr/>
          </p:nvSpPr>
          <p:spPr>
            <a:xfrm>
              <a:off x="5385173" y="1917525"/>
              <a:ext cx="1440000" cy="1440000"/>
            </a:xfrm>
            <a:prstGeom prst="ellipse">
              <a:avLst/>
            </a:prstGeom>
            <a:solidFill>
              <a:schemeClr val="bg2">
                <a:lumMod val="9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p:nvPr/>
          </p:nvSpPr>
          <p:spPr>
            <a:xfrm>
              <a:off x="5475173" y="2007525"/>
              <a:ext cx="1260000" cy="1260000"/>
            </a:xfrm>
            <a:prstGeom prst="ellipse">
              <a:avLst/>
            </a:prstGeom>
            <a:solidFill>
              <a:schemeClr val="bg2">
                <a:lumMod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1" name="Group 40"/>
          <p:cNvGrpSpPr/>
          <p:nvPr/>
        </p:nvGrpSpPr>
        <p:grpSpPr>
          <a:xfrm>
            <a:off x="7084392" y="2035508"/>
            <a:ext cx="395484" cy="422173"/>
            <a:chOff x="8342313" y="10972800"/>
            <a:chExt cx="1293813" cy="1381125"/>
          </a:xfrm>
          <a:solidFill>
            <a:schemeClr val="bg1"/>
          </a:solidFill>
        </p:grpSpPr>
        <p:sp>
          <p:nvSpPr>
            <p:cNvPr id="42"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2227616" y="2064784"/>
            <a:ext cx="423629" cy="370251"/>
            <a:chOff x="8296275" y="8293096"/>
            <a:chExt cx="1385888" cy="1211261"/>
          </a:xfrm>
          <a:solidFill>
            <a:schemeClr val="bg1"/>
          </a:solidFill>
        </p:grpSpPr>
        <p:sp>
          <p:nvSpPr>
            <p:cNvPr id="46"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 name="Freeform 22"/>
          <p:cNvSpPr>
            <a:spLocks noEditPoints="1"/>
          </p:cNvSpPr>
          <p:nvPr/>
        </p:nvSpPr>
        <p:spPr bwMode="auto">
          <a:xfrm>
            <a:off x="4662854" y="2081071"/>
            <a:ext cx="422173" cy="304256"/>
          </a:xfrm>
          <a:custGeom>
            <a:avLst/>
            <a:gdLst>
              <a:gd name="T0" fmla="*/ 298 w 368"/>
              <a:gd name="T1" fmla="*/ 94 h 265"/>
              <a:gd name="T2" fmla="*/ 196 w 368"/>
              <a:gd name="T3" fmla="*/ 0 h 265"/>
              <a:gd name="T4" fmla="*/ 102 w 368"/>
              <a:gd name="T5" fmla="*/ 60 h 265"/>
              <a:gd name="T6" fmla="*/ 86 w 368"/>
              <a:gd name="T7" fmla="*/ 58 h 265"/>
              <a:gd name="T8" fmla="*/ 35 w 368"/>
              <a:gd name="T9" fmla="*/ 109 h 265"/>
              <a:gd name="T10" fmla="*/ 37 w 368"/>
              <a:gd name="T11" fmla="*/ 126 h 265"/>
              <a:gd name="T12" fmla="*/ 0 w 368"/>
              <a:gd name="T13" fmla="*/ 190 h 265"/>
              <a:gd name="T14" fmla="*/ 75 w 368"/>
              <a:gd name="T15" fmla="*/ 265 h 265"/>
              <a:gd name="T16" fmla="*/ 75 w 368"/>
              <a:gd name="T17" fmla="*/ 265 h 265"/>
              <a:gd name="T18" fmla="*/ 282 w 368"/>
              <a:gd name="T19" fmla="*/ 265 h 265"/>
              <a:gd name="T20" fmla="*/ 282 w 368"/>
              <a:gd name="T21" fmla="*/ 265 h 265"/>
              <a:gd name="T22" fmla="*/ 368 w 368"/>
              <a:gd name="T23" fmla="*/ 178 h 265"/>
              <a:gd name="T24" fmla="*/ 298 w 368"/>
              <a:gd name="T25" fmla="*/ 94 h 265"/>
              <a:gd name="T26" fmla="*/ 282 w 368"/>
              <a:gd name="T27" fmla="*/ 242 h 265"/>
              <a:gd name="T28" fmla="*/ 282 w 368"/>
              <a:gd name="T29" fmla="*/ 242 h 265"/>
              <a:gd name="T30" fmla="*/ 75 w 368"/>
              <a:gd name="T31" fmla="*/ 242 h 265"/>
              <a:gd name="T32" fmla="*/ 23 w 368"/>
              <a:gd name="T33" fmla="*/ 190 h 265"/>
              <a:gd name="T34" fmla="*/ 49 w 368"/>
              <a:gd name="T35" fmla="*/ 145 h 265"/>
              <a:gd name="T36" fmla="*/ 59 w 368"/>
              <a:gd name="T37" fmla="*/ 118 h 265"/>
              <a:gd name="T38" fmla="*/ 58 w 368"/>
              <a:gd name="T39" fmla="*/ 109 h 265"/>
              <a:gd name="T40" fmla="*/ 86 w 368"/>
              <a:gd name="T41" fmla="*/ 81 h 265"/>
              <a:gd name="T42" fmla="*/ 102 w 368"/>
              <a:gd name="T43" fmla="*/ 83 h 265"/>
              <a:gd name="T44" fmla="*/ 123 w 368"/>
              <a:gd name="T45" fmla="*/ 70 h 265"/>
              <a:gd name="T46" fmla="*/ 196 w 368"/>
              <a:gd name="T47" fmla="*/ 23 h 265"/>
              <a:gd name="T48" fmla="*/ 275 w 368"/>
              <a:gd name="T49" fmla="*/ 96 h 265"/>
              <a:gd name="T50" fmla="*/ 294 w 368"/>
              <a:gd name="T51" fmla="*/ 116 h 265"/>
              <a:gd name="T52" fmla="*/ 345 w 368"/>
              <a:gd name="T53" fmla="*/ 178 h 265"/>
              <a:gd name="T54" fmla="*/ 282 w 368"/>
              <a:gd name="T55" fmla="*/ 2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265">
                <a:moveTo>
                  <a:pt x="298" y="94"/>
                </a:moveTo>
                <a:cubicBezTo>
                  <a:pt x="293" y="41"/>
                  <a:pt x="250" y="0"/>
                  <a:pt x="196" y="0"/>
                </a:cubicBezTo>
                <a:cubicBezTo>
                  <a:pt x="154" y="0"/>
                  <a:pt x="118" y="25"/>
                  <a:pt x="102" y="60"/>
                </a:cubicBezTo>
                <a:cubicBezTo>
                  <a:pt x="97" y="59"/>
                  <a:pt x="92" y="58"/>
                  <a:pt x="86" y="58"/>
                </a:cubicBezTo>
                <a:cubicBezTo>
                  <a:pt x="58" y="58"/>
                  <a:pt x="35" y="81"/>
                  <a:pt x="35" y="109"/>
                </a:cubicBezTo>
                <a:cubicBezTo>
                  <a:pt x="35" y="115"/>
                  <a:pt x="36" y="120"/>
                  <a:pt x="37" y="126"/>
                </a:cubicBezTo>
                <a:cubicBezTo>
                  <a:pt x="15" y="139"/>
                  <a:pt x="0" y="162"/>
                  <a:pt x="0" y="190"/>
                </a:cubicBezTo>
                <a:cubicBezTo>
                  <a:pt x="0" y="231"/>
                  <a:pt x="34" y="265"/>
                  <a:pt x="75" y="265"/>
                </a:cubicBezTo>
                <a:cubicBezTo>
                  <a:pt x="75" y="265"/>
                  <a:pt x="75" y="265"/>
                  <a:pt x="75" y="265"/>
                </a:cubicBezTo>
                <a:cubicBezTo>
                  <a:pt x="282" y="265"/>
                  <a:pt x="282" y="265"/>
                  <a:pt x="282" y="265"/>
                </a:cubicBezTo>
                <a:cubicBezTo>
                  <a:pt x="282" y="265"/>
                  <a:pt x="282" y="265"/>
                  <a:pt x="282" y="265"/>
                </a:cubicBezTo>
                <a:cubicBezTo>
                  <a:pt x="330" y="265"/>
                  <a:pt x="368" y="226"/>
                  <a:pt x="368" y="178"/>
                </a:cubicBezTo>
                <a:cubicBezTo>
                  <a:pt x="368" y="136"/>
                  <a:pt x="338" y="101"/>
                  <a:pt x="298" y="94"/>
                </a:cubicBezTo>
                <a:close/>
                <a:moveTo>
                  <a:pt x="282" y="242"/>
                </a:moveTo>
                <a:cubicBezTo>
                  <a:pt x="282" y="242"/>
                  <a:pt x="282" y="242"/>
                  <a:pt x="282" y="242"/>
                </a:cubicBezTo>
                <a:cubicBezTo>
                  <a:pt x="75" y="242"/>
                  <a:pt x="75" y="242"/>
                  <a:pt x="75" y="242"/>
                </a:cubicBezTo>
                <a:cubicBezTo>
                  <a:pt x="46" y="242"/>
                  <a:pt x="23" y="219"/>
                  <a:pt x="23" y="190"/>
                </a:cubicBezTo>
                <a:cubicBezTo>
                  <a:pt x="23" y="172"/>
                  <a:pt x="33" y="155"/>
                  <a:pt x="49" y="145"/>
                </a:cubicBezTo>
                <a:cubicBezTo>
                  <a:pt x="65" y="136"/>
                  <a:pt x="66" y="135"/>
                  <a:pt x="59" y="118"/>
                </a:cubicBezTo>
                <a:cubicBezTo>
                  <a:pt x="58" y="115"/>
                  <a:pt x="58" y="112"/>
                  <a:pt x="58" y="109"/>
                </a:cubicBezTo>
                <a:cubicBezTo>
                  <a:pt x="58" y="94"/>
                  <a:pt x="70" y="81"/>
                  <a:pt x="86" y="81"/>
                </a:cubicBezTo>
                <a:cubicBezTo>
                  <a:pt x="86" y="81"/>
                  <a:pt x="94" y="80"/>
                  <a:pt x="102" y="83"/>
                </a:cubicBezTo>
                <a:cubicBezTo>
                  <a:pt x="115" y="89"/>
                  <a:pt x="117" y="83"/>
                  <a:pt x="123" y="70"/>
                </a:cubicBezTo>
                <a:cubicBezTo>
                  <a:pt x="136" y="41"/>
                  <a:pt x="165" y="23"/>
                  <a:pt x="196" y="23"/>
                </a:cubicBezTo>
                <a:cubicBezTo>
                  <a:pt x="237" y="23"/>
                  <a:pt x="271" y="54"/>
                  <a:pt x="275" y="96"/>
                </a:cubicBezTo>
                <a:cubicBezTo>
                  <a:pt x="277" y="112"/>
                  <a:pt x="277" y="112"/>
                  <a:pt x="294" y="116"/>
                </a:cubicBezTo>
                <a:cubicBezTo>
                  <a:pt x="324" y="122"/>
                  <a:pt x="345" y="148"/>
                  <a:pt x="345" y="178"/>
                </a:cubicBezTo>
                <a:cubicBezTo>
                  <a:pt x="345" y="213"/>
                  <a:pt x="317" y="242"/>
                  <a:pt x="282"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 name="Group 48"/>
          <p:cNvGrpSpPr>
            <a:grpSpLocks noChangeAspect="1"/>
          </p:cNvGrpSpPr>
          <p:nvPr/>
        </p:nvGrpSpPr>
        <p:grpSpPr>
          <a:xfrm>
            <a:off x="9464450" y="1998064"/>
            <a:ext cx="487503" cy="487503"/>
            <a:chOff x="-2771775" y="66675"/>
            <a:chExt cx="827087" cy="827088"/>
          </a:xfrm>
          <a:solidFill>
            <a:schemeClr val="bg1"/>
          </a:solidFill>
        </p:grpSpPr>
        <p:sp>
          <p:nvSpPr>
            <p:cNvPr id="50" name="Freeform 19"/>
            <p:cNvSpPr>
              <a:spLocks noEditPoints="1"/>
            </p:cNvSpPr>
            <p:nvPr/>
          </p:nvSpPr>
          <p:spPr bwMode="auto">
            <a:xfrm>
              <a:off x="-2771775" y="66675"/>
              <a:ext cx="827087" cy="827088"/>
            </a:xfrm>
            <a:custGeom>
              <a:avLst/>
              <a:gdLst>
                <a:gd name="T0" fmla="*/ 188 w 220"/>
                <a:gd name="T1" fmla="*/ 83 h 220"/>
                <a:gd name="T2" fmla="*/ 196 w 220"/>
                <a:gd name="T3" fmla="*/ 56 h 220"/>
                <a:gd name="T4" fmla="*/ 181 w 220"/>
                <a:gd name="T5" fmla="*/ 26 h 220"/>
                <a:gd name="T6" fmla="*/ 164 w 220"/>
                <a:gd name="T7" fmla="*/ 24 h 220"/>
                <a:gd name="T8" fmla="*/ 137 w 220"/>
                <a:gd name="T9" fmla="*/ 32 h 220"/>
                <a:gd name="T10" fmla="*/ 119 w 220"/>
                <a:gd name="T11" fmla="*/ 0 h 220"/>
                <a:gd name="T12" fmla="*/ 87 w 220"/>
                <a:gd name="T13" fmla="*/ 11 h 220"/>
                <a:gd name="T14" fmla="*/ 74 w 220"/>
                <a:gd name="T15" fmla="*/ 36 h 220"/>
                <a:gd name="T16" fmla="*/ 49 w 220"/>
                <a:gd name="T17" fmla="*/ 22 h 220"/>
                <a:gd name="T18" fmla="*/ 26 w 220"/>
                <a:gd name="T19" fmla="*/ 39 h 220"/>
                <a:gd name="T20" fmla="*/ 36 w 220"/>
                <a:gd name="T21" fmla="*/ 74 h 220"/>
                <a:gd name="T22" fmla="*/ 11 w 220"/>
                <a:gd name="T23" fmla="*/ 87 h 220"/>
                <a:gd name="T24" fmla="*/ 0 w 220"/>
                <a:gd name="T25" fmla="*/ 119 h 220"/>
                <a:gd name="T26" fmla="*/ 32 w 220"/>
                <a:gd name="T27" fmla="*/ 137 h 220"/>
                <a:gd name="T28" fmla="*/ 24 w 220"/>
                <a:gd name="T29" fmla="*/ 164 h 220"/>
                <a:gd name="T30" fmla="*/ 39 w 220"/>
                <a:gd name="T31" fmla="*/ 194 h 220"/>
                <a:gd name="T32" fmla="*/ 56 w 220"/>
                <a:gd name="T33" fmla="*/ 196 h 220"/>
                <a:gd name="T34" fmla="*/ 83 w 220"/>
                <a:gd name="T35" fmla="*/ 188 h 220"/>
                <a:gd name="T36" fmla="*/ 101 w 220"/>
                <a:gd name="T37" fmla="*/ 220 h 220"/>
                <a:gd name="T38" fmla="*/ 133 w 220"/>
                <a:gd name="T39" fmla="*/ 209 h 220"/>
                <a:gd name="T40" fmla="*/ 146 w 220"/>
                <a:gd name="T41" fmla="*/ 184 h 220"/>
                <a:gd name="T42" fmla="*/ 171 w 220"/>
                <a:gd name="T43" fmla="*/ 198 h 220"/>
                <a:gd name="T44" fmla="*/ 194 w 220"/>
                <a:gd name="T45" fmla="*/ 181 h 220"/>
                <a:gd name="T46" fmla="*/ 184 w 220"/>
                <a:gd name="T47" fmla="*/ 146 h 220"/>
                <a:gd name="T48" fmla="*/ 209 w 220"/>
                <a:gd name="T49" fmla="*/ 133 h 220"/>
                <a:gd name="T50" fmla="*/ 220 w 220"/>
                <a:gd name="T51" fmla="*/ 101 h 220"/>
                <a:gd name="T52" fmla="*/ 185 w 220"/>
                <a:gd name="T53" fmla="*/ 124 h 220"/>
                <a:gd name="T54" fmla="*/ 172 w 220"/>
                <a:gd name="T55" fmla="*/ 140 h 220"/>
                <a:gd name="T56" fmla="*/ 185 w 220"/>
                <a:gd name="T57" fmla="*/ 171 h 220"/>
                <a:gd name="T58" fmla="*/ 154 w 220"/>
                <a:gd name="T59" fmla="*/ 173 h 220"/>
                <a:gd name="T60" fmla="*/ 140 w 220"/>
                <a:gd name="T61" fmla="*/ 172 h 220"/>
                <a:gd name="T62" fmla="*/ 124 w 220"/>
                <a:gd name="T63" fmla="*/ 185 h 220"/>
                <a:gd name="T64" fmla="*/ 101 w 220"/>
                <a:gd name="T65" fmla="*/ 206 h 220"/>
                <a:gd name="T66" fmla="*/ 87 w 220"/>
                <a:gd name="T67" fmla="*/ 175 h 220"/>
                <a:gd name="T68" fmla="*/ 74 w 220"/>
                <a:gd name="T69" fmla="*/ 170 h 220"/>
                <a:gd name="T70" fmla="*/ 49 w 220"/>
                <a:gd name="T71" fmla="*/ 185 h 220"/>
                <a:gd name="T72" fmla="*/ 47 w 220"/>
                <a:gd name="T73" fmla="*/ 154 h 220"/>
                <a:gd name="T74" fmla="*/ 45 w 220"/>
                <a:gd name="T75" fmla="*/ 133 h 220"/>
                <a:gd name="T76" fmla="*/ 14 w 220"/>
                <a:gd name="T77" fmla="*/ 119 h 220"/>
                <a:gd name="T78" fmla="*/ 35 w 220"/>
                <a:gd name="T79" fmla="*/ 96 h 220"/>
                <a:gd name="T80" fmla="*/ 48 w 220"/>
                <a:gd name="T81" fmla="*/ 80 h 220"/>
                <a:gd name="T82" fmla="*/ 35 w 220"/>
                <a:gd name="T83" fmla="*/ 49 h 220"/>
                <a:gd name="T84" fmla="*/ 66 w 220"/>
                <a:gd name="T85" fmla="*/ 47 h 220"/>
                <a:gd name="T86" fmla="*/ 80 w 220"/>
                <a:gd name="T87" fmla="*/ 48 h 220"/>
                <a:gd name="T88" fmla="*/ 96 w 220"/>
                <a:gd name="T89" fmla="*/ 35 h 220"/>
                <a:gd name="T90" fmla="*/ 119 w 220"/>
                <a:gd name="T91" fmla="*/ 14 h 220"/>
                <a:gd name="T92" fmla="*/ 133 w 220"/>
                <a:gd name="T93" fmla="*/ 45 h 220"/>
                <a:gd name="T94" fmla="*/ 146 w 220"/>
                <a:gd name="T95" fmla="*/ 50 h 220"/>
                <a:gd name="T96" fmla="*/ 171 w 220"/>
                <a:gd name="T97" fmla="*/ 35 h 220"/>
                <a:gd name="T98" fmla="*/ 173 w 220"/>
                <a:gd name="T99" fmla="*/ 66 h 220"/>
                <a:gd name="T100" fmla="*/ 175 w 220"/>
                <a:gd name="T101" fmla="*/ 87 h 220"/>
                <a:gd name="T102" fmla="*/ 206 w 220"/>
                <a:gd name="T103" fmla="*/ 101 h 220"/>
                <a:gd name="T104" fmla="*/ 185 w 220"/>
                <a:gd name="T105" fmla="*/ 12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22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noEditPoints="1"/>
            </p:cNvSpPr>
            <p:nvPr/>
          </p:nvSpPr>
          <p:spPr bwMode="auto">
            <a:xfrm>
              <a:off x="-2538413" y="300038"/>
              <a:ext cx="360362" cy="36036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90 h 96"/>
                <a:gd name="T12" fmla="*/ 6 w 96"/>
                <a:gd name="T13" fmla="*/ 48 h 96"/>
                <a:gd name="T14" fmla="*/ 48 w 96"/>
                <a:gd name="T15" fmla="*/ 6 h 96"/>
                <a:gd name="T16" fmla="*/ 90 w 96"/>
                <a:gd name="T17" fmla="*/ 48 h 96"/>
                <a:gd name="T18" fmla="*/ 48 w 96"/>
                <a:gd name="T19"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noEditPoints="1"/>
            </p:cNvSpPr>
            <p:nvPr/>
          </p:nvSpPr>
          <p:spPr bwMode="auto">
            <a:xfrm>
              <a:off x="-2460625" y="374650"/>
              <a:ext cx="207962" cy="206375"/>
            </a:xfrm>
            <a:custGeom>
              <a:avLst/>
              <a:gdLst>
                <a:gd name="T0" fmla="*/ 27 w 55"/>
                <a:gd name="T1" fmla="*/ 0 h 55"/>
                <a:gd name="T2" fmla="*/ 0 w 55"/>
                <a:gd name="T3" fmla="*/ 28 h 55"/>
                <a:gd name="T4" fmla="*/ 27 w 55"/>
                <a:gd name="T5" fmla="*/ 55 h 55"/>
                <a:gd name="T6" fmla="*/ 55 w 55"/>
                <a:gd name="T7" fmla="*/ 28 h 55"/>
                <a:gd name="T8" fmla="*/ 27 w 55"/>
                <a:gd name="T9" fmla="*/ 0 h 55"/>
                <a:gd name="T10" fmla="*/ 27 w 55"/>
                <a:gd name="T11" fmla="*/ 49 h 55"/>
                <a:gd name="T12" fmla="*/ 6 w 55"/>
                <a:gd name="T13" fmla="*/ 28 h 55"/>
                <a:gd name="T14" fmla="*/ 27 w 55"/>
                <a:gd name="T15" fmla="*/ 7 h 55"/>
                <a:gd name="T16" fmla="*/ 48 w 55"/>
                <a:gd name="T17" fmla="*/ 28 h 55"/>
                <a:gd name="T18" fmla="*/ 27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4642278" y="4231383"/>
            <a:ext cx="432364" cy="330459"/>
            <a:chOff x="5516563" y="84138"/>
            <a:chExt cx="1414463" cy="1081087"/>
          </a:xfrm>
          <a:solidFill>
            <a:schemeClr val="bg1"/>
          </a:solidFill>
        </p:grpSpPr>
        <p:sp>
          <p:nvSpPr>
            <p:cNvPr id="5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p:nvPr/>
        </p:nvGrpSpPr>
        <p:grpSpPr>
          <a:xfrm>
            <a:off x="2229072" y="4205179"/>
            <a:ext cx="422173" cy="356663"/>
            <a:chOff x="13828713" y="2805113"/>
            <a:chExt cx="1381125" cy="1166812"/>
          </a:xfrm>
          <a:solidFill>
            <a:schemeClr val="bg1"/>
          </a:solidFill>
        </p:grpSpPr>
        <p:sp>
          <p:nvSpPr>
            <p:cNvPr id="6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5" name="Group 64"/>
          <p:cNvGrpSpPr/>
          <p:nvPr/>
        </p:nvGrpSpPr>
        <p:grpSpPr>
          <a:xfrm>
            <a:off x="7054377" y="4203281"/>
            <a:ext cx="447407" cy="385293"/>
            <a:chOff x="2727325" y="-39687"/>
            <a:chExt cx="1463675" cy="1260475"/>
          </a:xfrm>
          <a:solidFill>
            <a:schemeClr val="bg1"/>
          </a:solidFill>
        </p:grpSpPr>
        <p:sp>
          <p:nvSpPr>
            <p:cNvPr id="66"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8" name="Freeform 13"/>
          <p:cNvSpPr>
            <a:spLocks noChangeAspect="1" noEditPoints="1"/>
          </p:cNvSpPr>
          <p:nvPr/>
        </p:nvSpPr>
        <p:spPr bwMode="auto">
          <a:xfrm>
            <a:off x="9515379" y="4174449"/>
            <a:ext cx="423378" cy="412299"/>
          </a:xfrm>
          <a:custGeom>
            <a:avLst/>
            <a:gdLst>
              <a:gd name="T0" fmla="*/ 161 w 226"/>
              <a:gd name="T1" fmla="*/ 0 h 220"/>
              <a:gd name="T2" fmla="*/ 96 w 226"/>
              <a:gd name="T3" fmla="*/ 47 h 220"/>
              <a:gd name="T4" fmla="*/ 95 w 226"/>
              <a:gd name="T5" fmla="*/ 47 h 220"/>
              <a:gd name="T6" fmla="*/ 24 w 226"/>
              <a:gd name="T7" fmla="*/ 119 h 220"/>
              <a:gd name="T8" fmla="*/ 1 w 226"/>
              <a:gd name="T9" fmla="*/ 189 h 220"/>
              <a:gd name="T10" fmla="*/ 24 w 226"/>
              <a:gd name="T11" fmla="*/ 220 h 220"/>
              <a:gd name="T12" fmla="*/ 90 w 226"/>
              <a:gd name="T13" fmla="*/ 203 h 220"/>
              <a:gd name="T14" fmla="*/ 207 w 226"/>
              <a:gd name="T15" fmla="*/ 91 h 220"/>
              <a:gd name="T16" fmla="*/ 110 w 226"/>
              <a:gd name="T17" fmla="*/ 164 h 220"/>
              <a:gd name="T18" fmla="*/ 170 w 226"/>
              <a:gd name="T19" fmla="*/ 81 h 220"/>
              <a:gd name="T20" fmla="*/ 163 w 226"/>
              <a:gd name="T21" fmla="*/ 115 h 220"/>
              <a:gd name="T22" fmla="*/ 110 w 226"/>
              <a:gd name="T23" fmla="*/ 169 h 220"/>
              <a:gd name="T24" fmla="*/ 102 w 226"/>
              <a:gd name="T25" fmla="*/ 139 h 220"/>
              <a:gd name="T26" fmla="*/ 79 w 226"/>
              <a:gd name="T27" fmla="*/ 117 h 220"/>
              <a:gd name="T28" fmla="*/ 159 w 226"/>
              <a:gd name="T29" fmla="*/ 61 h 220"/>
              <a:gd name="T30" fmla="*/ 102 w 226"/>
              <a:gd name="T31" fmla="*/ 139 h 220"/>
              <a:gd name="T32" fmla="*/ 52 w 226"/>
              <a:gd name="T33" fmla="*/ 110 h 220"/>
              <a:gd name="T34" fmla="*/ 137 w 226"/>
              <a:gd name="T35" fmla="*/ 49 h 220"/>
              <a:gd name="T36" fmla="*/ 29 w 226"/>
              <a:gd name="T37" fmla="*/ 205 h 220"/>
              <a:gd name="T38" fmla="*/ 14 w 226"/>
              <a:gd name="T39" fmla="*/ 196 h 220"/>
              <a:gd name="T40" fmla="*/ 22 w 226"/>
              <a:gd name="T41" fmla="*/ 166 h 220"/>
              <a:gd name="T42" fmla="*/ 54 w 226"/>
              <a:gd name="T43" fmla="*/ 199 h 220"/>
              <a:gd name="T44" fmla="*/ 61 w 226"/>
              <a:gd name="T45" fmla="*/ 197 h 220"/>
              <a:gd name="T46" fmla="*/ 24 w 226"/>
              <a:gd name="T47" fmla="*/ 159 h 220"/>
              <a:gd name="T48" fmla="*/ 33 w 226"/>
              <a:gd name="T49" fmla="*/ 129 h 220"/>
              <a:gd name="T50" fmla="*/ 89 w 226"/>
              <a:gd name="T51" fmla="*/ 189 h 220"/>
              <a:gd name="T52" fmla="*/ 61 w 226"/>
              <a:gd name="T53" fmla="*/ 197 h 220"/>
              <a:gd name="T54" fmla="*/ 186 w 226"/>
              <a:gd name="T55" fmla="*/ 93 h 220"/>
              <a:gd name="T56" fmla="*/ 168 w 226"/>
              <a:gd name="T57" fmla="*/ 52 h 220"/>
              <a:gd name="T58" fmla="*/ 139 w 226"/>
              <a:gd name="T59" fmla="*/ 23 h 220"/>
              <a:gd name="T60" fmla="*/ 192 w 226"/>
              <a:gd name="T61" fmla="*/ 27 h 220"/>
              <a:gd name="T62" fmla="*/ 197 w 226"/>
              <a:gd name="T63" fmla="*/ 8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220">
                <a:moveTo>
                  <a:pt x="202" y="18"/>
                </a:moveTo>
                <a:cubicBezTo>
                  <a:pt x="191" y="6"/>
                  <a:pt x="176" y="0"/>
                  <a:pt x="161" y="0"/>
                </a:cubicBezTo>
                <a:cubicBezTo>
                  <a:pt x="149" y="0"/>
                  <a:pt x="137" y="5"/>
                  <a:pt x="129" y="13"/>
                </a:cubicBezTo>
                <a:cubicBezTo>
                  <a:pt x="96" y="47"/>
                  <a:pt x="96" y="47"/>
                  <a:pt x="96" y="47"/>
                </a:cubicBezTo>
                <a:cubicBezTo>
                  <a:pt x="96" y="47"/>
                  <a:pt x="95" y="47"/>
                  <a:pt x="95" y="47"/>
                </a:cubicBezTo>
                <a:cubicBezTo>
                  <a:pt x="95" y="47"/>
                  <a:pt x="95" y="47"/>
                  <a:pt x="95" y="47"/>
                </a:cubicBezTo>
                <a:cubicBezTo>
                  <a:pt x="95" y="47"/>
                  <a:pt x="95" y="47"/>
                  <a:pt x="95" y="47"/>
                </a:cubicBezTo>
                <a:cubicBezTo>
                  <a:pt x="24" y="119"/>
                  <a:pt x="24" y="119"/>
                  <a:pt x="24" y="119"/>
                </a:cubicBezTo>
                <a:cubicBezTo>
                  <a:pt x="21" y="122"/>
                  <a:pt x="19" y="126"/>
                  <a:pt x="17" y="130"/>
                </a:cubicBezTo>
                <a:cubicBezTo>
                  <a:pt x="1" y="189"/>
                  <a:pt x="1" y="189"/>
                  <a:pt x="1" y="189"/>
                </a:cubicBezTo>
                <a:cubicBezTo>
                  <a:pt x="1" y="189"/>
                  <a:pt x="0" y="194"/>
                  <a:pt x="0" y="196"/>
                </a:cubicBezTo>
                <a:cubicBezTo>
                  <a:pt x="0" y="209"/>
                  <a:pt x="11" y="220"/>
                  <a:pt x="24" y="220"/>
                </a:cubicBezTo>
                <a:cubicBezTo>
                  <a:pt x="27" y="220"/>
                  <a:pt x="32" y="219"/>
                  <a:pt x="32" y="219"/>
                </a:cubicBezTo>
                <a:cubicBezTo>
                  <a:pt x="90" y="203"/>
                  <a:pt x="90" y="203"/>
                  <a:pt x="90" y="203"/>
                </a:cubicBezTo>
                <a:cubicBezTo>
                  <a:pt x="95" y="202"/>
                  <a:pt x="99" y="200"/>
                  <a:pt x="102" y="196"/>
                </a:cubicBezTo>
                <a:cubicBezTo>
                  <a:pt x="207" y="91"/>
                  <a:pt x="207" y="91"/>
                  <a:pt x="207" y="91"/>
                </a:cubicBezTo>
                <a:cubicBezTo>
                  <a:pt x="226" y="72"/>
                  <a:pt x="224" y="40"/>
                  <a:pt x="202" y="18"/>
                </a:cubicBezTo>
                <a:close/>
                <a:moveTo>
                  <a:pt x="110" y="164"/>
                </a:moveTo>
                <a:cubicBezTo>
                  <a:pt x="110" y="157"/>
                  <a:pt x="108" y="151"/>
                  <a:pt x="105" y="146"/>
                </a:cubicBezTo>
                <a:cubicBezTo>
                  <a:pt x="170" y="81"/>
                  <a:pt x="170" y="81"/>
                  <a:pt x="170" y="81"/>
                </a:cubicBezTo>
                <a:cubicBezTo>
                  <a:pt x="174" y="93"/>
                  <a:pt x="172" y="106"/>
                  <a:pt x="163" y="115"/>
                </a:cubicBezTo>
                <a:cubicBezTo>
                  <a:pt x="163" y="115"/>
                  <a:pt x="163" y="115"/>
                  <a:pt x="163" y="115"/>
                </a:cubicBezTo>
                <a:cubicBezTo>
                  <a:pt x="163" y="115"/>
                  <a:pt x="163" y="115"/>
                  <a:pt x="163" y="115"/>
                </a:cubicBezTo>
                <a:cubicBezTo>
                  <a:pt x="110" y="169"/>
                  <a:pt x="110" y="169"/>
                  <a:pt x="110" y="169"/>
                </a:cubicBezTo>
                <a:cubicBezTo>
                  <a:pt x="110" y="167"/>
                  <a:pt x="110" y="165"/>
                  <a:pt x="110" y="164"/>
                </a:cubicBezTo>
                <a:close/>
                <a:moveTo>
                  <a:pt x="102" y="139"/>
                </a:moveTo>
                <a:cubicBezTo>
                  <a:pt x="99" y="135"/>
                  <a:pt x="96" y="131"/>
                  <a:pt x="93" y="127"/>
                </a:cubicBezTo>
                <a:cubicBezTo>
                  <a:pt x="88" y="123"/>
                  <a:pt x="84" y="120"/>
                  <a:pt x="79" y="117"/>
                </a:cubicBezTo>
                <a:cubicBezTo>
                  <a:pt x="144" y="52"/>
                  <a:pt x="144" y="52"/>
                  <a:pt x="144" y="52"/>
                </a:cubicBezTo>
                <a:cubicBezTo>
                  <a:pt x="149" y="54"/>
                  <a:pt x="154" y="57"/>
                  <a:pt x="159" y="61"/>
                </a:cubicBezTo>
                <a:cubicBezTo>
                  <a:pt x="162" y="65"/>
                  <a:pt x="165" y="69"/>
                  <a:pt x="167" y="74"/>
                </a:cubicBezTo>
                <a:lnTo>
                  <a:pt x="102" y="139"/>
                </a:lnTo>
                <a:close/>
                <a:moveTo>
                  <a:pt x="72" y="114"/>
                </a:moveTo>
                <a:cubicBezTo>
                  <a:pt x="66" y="111"/>
                  <a:pt x="59" y="110"/>
                  <a:pt x="52" y="110"/>
                </a:cubicBezTo>
                <a:cubicBezTo>
                  <a:pt x="105" y="56"/>
                  <a:pt x="105" y="56"/>
                  <a:pt x="105" y="56"/>
                </a:cubicBezTo>
                <a:cubicBezTo>
                  <a:pt x="113" y="48"/>
                  <a:pt x="125" y="46"/>
                  <a:pt x="137" y="49"/>
                </a:cubicBezTo>
                <a:lnTo>
                  <a:pt x="72" y="114"/>
                </a:lnTo>
                <a:close/>
                <a:moveTo>
                  <a:pt x="29" y="205"/>
                </a:moveTo>
                <a:cubicBezTo>
                  <a:pt x="28" y="206"/>
                  <a:pt x="26" y="206"/>
                  <a:pt x="24" y="206"/>
                </a:cubicBezTo>
                <a:cubicBezTo>
                  <a:pt x="18" y="206"/>
                  <a:pt x="14" y="202"/>
                  <a:pt x="14" y="196"/>
                </a:cubicBezTo>
                <a:cubicBezTo>
                  <a:pt x="14" y="195"/>
                  <a:pt x="14" y="193"/>
                  <a:pt x="14" y="192"/>
                </a:cubicBezTo>
                <a:cubicBezTo>
                  <a:pt x="22" y="166"/>
                  <a:pt x="22" y="166"/>
                  <a:pt x="22" y="166"/>
                </a:cubicBezTo>
                <a:cubicBezTo>
                  <a:pt x="30" y="166"/>
                  <a:pt x="38" y="169"/>
                  <a:pt x="45" y="175"/>
                </a:cubicBezTo>
                <a:cubicBezTo>
                  <a:pt x="51" y="182"/>
                  <a:pt x="55" y="191"/>
                  <a:pt x="54" y="199"/>
                </a:cubicBezTo>
                <a:lnTo>
                  <a:pt x="29" y="205"/>
                </a:lnTo>
                <a:close/>
                <a:moveTo>
                  <a:pt x="61" y="197"/>
                </a:moveTo>
                <a:cubicBezTo>
                  <a:pt x="61" y="188"/>
                  <a:pt x="57" y="178"/>
                  <a:pt x="50" y="170"/>
                </a:cubicBezTo>
                <a:cubicBezTo>
                  <a:pt x="42" y="163"/>
                  <a:pt x="33" y="159"/>
                  <a:pt x="24" y="159"/>
                </a:cubicBezTo>
                <a:cubicBezTo>
                  <a:pt x="30" y="134"/>
                  <a:pt x="30" y="134"/>
                  <a:pt x="30" y="134"/>
                </a:cubicBezTo>
                <a:cubicBezTo>
                  <a:pt x="31" y="132"/>
                  <a:pt x="32" y="131"/>
                  <a:pt x="33" y="129"/>
                </a:cubicBezTo>
                <a:cubicBezTo>
                  <a:pt x="47" y="119"/>
                  <a:pt x="68" y="122"/>
                  <a:pt x="83" y="137"/>
                </a:cubicBezTo>
                <a:cubicBezTo>
                  <a:pt x="98" y="153"/>
                  <a:pt x="101" y="175"/>
                  <a:pt x="89" y="189"/>
                </a:cubicBezTo>
                <a:cubicBezTo>
                  <a:pt x="88" y="190"/>
                  <a:pt x="87" y="190"/>
                  <a:pt x="86" y="190"/>
                </a:cubicBezTo>
                <a:lnTo>
                  <a:pt x="61" y="197"/>
                </a:lnTo>
                <a:close/>
                <a:moveTo>
                  <a:pt x="197" y="81"/>
                </a:moveTo>
                <a:cubicBezTo>
                  <a:pt x="186" y="93"/>
                  <a:pt x="186" y="93"/>
                  <a:pt x="186" y="93"/>
                </a:cubicBezTo>
                <a:cubicBezTo>
                  <a:pt x="186" y="91"/>
                  <a:pt x="186" y="90"/>
                  <a:pt x="186" y="88"/>
                </a:cubicBezTo>
                <a:cubicBezTo>
                  <a:pt x="185" y="75"/>
                  <a:pt x="178" y="62"/>
                  <a:pt x="168" y="52"/>
                </a:cubicBezTo>
                <a:cubicBezTo>
                  <a:pt x="157" y="41"/>
                  <a:pt x="142" y="34"/>
                  <a:pt x="127" y="34"/>
                </a:cubicBezTo>
                <a:cubicBezTo>
                  <a:pt x="139" y="23"/>
                  <a:pt x="139" y="23"/>
                  <a:pt x="139" y="23"/>
                </a:cubicBezTo>
                <a:cubicBezTo>
                  <a:pt x="145" y="17"/>
                  <a:pt x="153" y="14"/>
                  <a:pt x="161" y="14"/>
                </a:cubicBezTo>
                <a:cubicBezTo>
                  <a:pt x="172" y="14"/>
                  <a:pt x="184" y="19"/>
                  <a:pt x="192" y="27"/>
                </a:cubicBezTo>
                <a:cubicBezTo>
                  <a:pt x="201" y="36"/>
                  <a:pt x="205" y="46"/>
                  <a:pt x="206" y="56"/>
                </a:cubicBezTo>
                <a:cubicBezTo>
                  <a:pt x="207" y="66"/>
                  <a:pt x="204" y="75"/>
                  <a:pt x="197"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1222567" y="2714434"/>
            <a:ext cx="2418485" cy="351906"/>
          </a:xfrm>
          <a:prstGeom prst="rect">
            <a:avLst/>
          </a:prstGeom>
          <a:noFill/>
        </p:spPr>
        <p:txBody>
          <a:bodyPr wrap="square" rtlCol="0">
            <a:spAutoFit/>
          </a:bodyPr>
          <a:lstStyle/>
          <a:p>
            <a:pPr algn="ctr"/>
            <a:r>
              <a:rPr lang="id-ID" sz="1600" b="1" dirty="0" smtClean="0">
                <a:solidFill>
                  <a:schemeClr val="tx2"/>
                </a:solidFill>
                <a:latin typeface="Lato" panose="020F0502020204030203" pitchFamily="34" charset="0"/>
              </a:rPr>
              <a:t>Bundle Packed</a:t>
            </a:r>
            <a:endParaRPr lang="id-ID" sz="1600" b="1" dirty="0">
              <a:solidFill>
                <a:schemeClr val="tx2"/>
              </a:solidFill>
              <a:latin typeface="Lato" panose="020F0502020204030203" pitchFamily="34" charset="0"/>
            </a:endParaRPr>
          </a:p>
        </p:txBody>
      </p:sp>
      <p:sp>
        <p:nvSpPr>
          <p:cNvPr id="70" name="Rectangle 69"/>
          <p:cNvSpPr/>
          <p:nvPr/>
        </p:nvSpPr>
        <p:spPr>
          <a:xfrm>
            <a:off x="1222569" y="3013406"/>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77" name="TextBox 76"/>
          <p:cNvSpPr txBox="1"/>
          <p:nvPr/>
        </p:nvSpPr>
        <p:spPr>
          <a:xfrm>
            <a:off x="3647563" y="2718618"/>
            <a:ext cx="2418485" cy="351906"/>
          </a:xfrm>
          <a:prstGeom prst="rect">
            <a:avLst/>
          </a:prstGeom>
          <a:noFill/>
        </p:spPr>
        <p:txBody>
          <a:bodyPr wrap="square" rtlCol="0">
            <a:spAutoFit/>
          </a:bodyPr>
          <a:lstStyle/>
          <a:p>
            <a:pPr algn="ctr"/>
            <a:r>
              <a:rPr lang="id-ID" sz="1600" b="1" dirty="0" smtClean="0">
                <a:solidFill>
                  <a:schemeClr val="accent1"/>
                </a:solidFill>
                <a:latin typeface="Lato" panose="020F0502020204030203" pitchFamily="34" charset="0"/>
              </a:rPr>
              <a:t>Cloud Packed</a:t>
            </a:r>
            <a:endParaRPr lang="id-ID" sz="1600" b="1" dirty="0">
              <a:solidFill>
                <a:schemeClr val="accent1"/>
              </a:solidFill>
              <a:latin typeface="Lato" panose="020F0502020204030203" pitchFamily="34" charset="0"/>
            </a:endParaRPr>
          </a:p>
        </p:txBody>
      </p:sp>
      <p:sp>
        <p:nvSpPr>
          <p:cNvPr id="78" name="Rectangle 77"/>
          <p:cNvSpPr/>
          <p:nvPr/>
        </p:nvSpPr>
        <p:spPr>
          <a:xfrm>
            <a:off x="3647565" y="3017590"/>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1" name="TextBox 80"/>
          <p:cNvSpPr txBox="1"/>
          <p:nvPr/>
        </p:nvSpPr>
        <p:spPr>
          <a:xfrm>
            <a:off x="6086235" y="2722802"/>
            <a:ext cx="2418485" cy="351906"/>
          </a:xfrm>
          <a:prstGeom prst="rect">
            <a:avLst/>
          </a:prstGeom>
          <a:noFill/>
        </p:spPr>
        <p:txBody>
          <a:bodyPr wrap="square" rtlCol="0">
            <a:spAutoFit/>
          </a:bodyPr>
          <a:lstStyle/>
          <a:p>
            <a:pPr algn="ctr"/>
            <a:r>
              <a:rPr lang="id-ID" sz="1600" b="1" dirty="0" smtClean="0">
                <a:solidFill>
                  <a:schemeClr val="accent2"/>
                </a:solidFill>
                <a:latin typeface="Lato" panose="020F0502020204030203" pitchFamily="34" charset="0"/>
              </a:rPr>
              <a:t>Print Packed</a:t>
            </a:r>
            <a:endParaRPr lang="id-ID" sz="1600" b="1" dirty="0">
              <a:solidFill>
                <a:schemeClr val="accent2"/>
              </a:solidFill>
              <a:latin typeface="Lato" panose="020F0502020204030203" pitchFamily="34" charset="0"/>
            </a:endParaRPr>
          </a:p>
        </p:txBody>
      </p:sp>
      <p:sp>
        <p:nvSpPr>
          <p:cNvPr id="82" name="Rectangle 81"/>
          <p:cNvSpPr/>
          <p:nvPr/>
        </p:nvSpPr>
        <p:spPr>
          <a:xfrm>
            <a:off x="6086237" y="3021774"/>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3" name="TextBox 82"/>
          <p:cNvSpPr txBox="1"/>
          <p:nvPr/>
        </p:nvSpPr>
        <p:spPr>
          <a:xfrm>
            <a:off x="8503563" y="2722572"/>
            <a:ext cx="2418485" cy="351906"/>
          </a:xfrm>
          <a:prstGeom prst="rect">
            <a:avLst/>
          </a:prstGeom>
          <a:noFill/>
        </p:spPr>
        <p:txBody>
          <a:bodyPr wrap="square" rtlCol="0">
            <a:spAutoFit/>
          </a:bodyPr>
          <a:lstStyle/>
          <a:p>
            <a:pPr algn="ctr"/>
            <a:r>
              <a:rPr lang="id-ID" sz="1600" b="1" dirty="0" smtClean="0">
                <a:solidFill>
                  <a:schemeClr val="accent3"/>
                </a:solidFill>
                <a:latin typeface="Lato" panose="020F0502020204030203" pitchFamily="34" charset="0"/>
              </a:rPr>
              <a:t>Improve Packed</a:t>
            </a:r>
            <a:endParaRPr lang="id-ID" sz="1600" b="1" dirty="0">
              <a:solidFill>
                <a:schemeClr val="accent3"/>
              </a:solidFill>
              <a:latin typeface="Lato" panose="020F0502020204030203" pitchFamily="34" charset="0"/>
            </a:endParaRPr>
          </a:p>
        </p:txBody>
      </p:sp>
      <p:sp>
        <p:nvSpPr>
          <p:cNvPr id="84" name="Rectangle 83"/>
          <p:cNvSpPr/>
          <p:nvPr/>
        </p:nvSpPr>
        <p:spPr>
          <a:xfrm>
            <a:off x="8503565" y="3021544"/>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5" name="TextBox 84"/>
          <p:cNvSpPr txBox="1"/>
          <p:nvPr/>
        </p:nvSpPr>
        <p:spPr>
          <a:xfrm>
            <a:off x="1222567" y="4871028"/>
            <a:ext cx="2418485" cy="351906"/>
          </a:xfrm>
          <a:prstGeom prst="rect">
            <a:avLst/>
          </a:prstGeom>
          <a:noFill/>
        </p:spPr>
        <p:txBody>
          <a:bodyPr wrap="square" rtlCol="0">
            <a:spAutoFit/>
          </a:bodyPr>
          <a:lstStyle/>
          <a:p>
            <a:pPr algn="ctr"/>
            <a:r>
              <a:rPr lang="id-ID" sz="1600" b="1" dirty="0" smtClean="0">
                <a:solidFill>
                  <a:schemeClr val="accent4"/>
                </a:solidFill>
                <a:latin typeface="Lato" panose="020F0502020204030203" pitchFamily="34" charset="0"/>
              </a:rPr>
              <a:t>Photography Packed</a:t>
            </a:r>
            <a:endParaRPr lang="id-ID" sz="1600" b="1" dirty="0">
              <a:solidFill>
                <a:schemeClr val="accent4"/>
              </a:solidFill>
              <a:latin typeface="Lato" panose="020F0502020204030203" pitchFamily="34" charset="0"/>
            </a:endParaRPr>
          </a:p>
        </p:txBody>
      </p:sp>
      <p:sp>
        <p:nvSpPr>
          <p:cNvPr id="86" name="Rectangle 85"/>
          <p:cNvSpPr/>
          <p:nvPr/>
        </p:nvSpPr>
        <p:spPr>
          <a:xfrm>
            <a:off x="1222569" y="5170000"/>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7" name="TextBox 86"/>
          <p:cNvSpPr txBox="1"/>
          <p:nvPr/>
        </p:nvSpPr>
        <p:spPr>
          <a:xfrm>
            <a:off x="3647563" y="4875212"/>
            <a:ext cx="2418485" cy="351906"/>
          </a:xfrm>
          <a:prstGeom prst="rect">
            <a:avLst/>
          </a:prstGeom>
          <a:noFill/>
        </p:spPr>
        <p:txBody>
          <a:bodyPr wrap="square" rtlCol="0">
            <a:spAutoFit/>
          </a:bodyPr>
          <a:lstStyle/>
          <a:p>
            <a:pPr algn="ctr"/>
            <a:r>
              <a:rPr lang="id-ID" sz="1600" b="1" dirty="0" smtClean="0">
                <a:solidFill>
                  <a:schemeClr val="accent5"/>
                </a:solidFill>
                <a:latin typeface="Lato" panose="020F0502020204030203" pitchFamily="34" charset="0"/>
              </a:rPr>
              <a:t>Presentation Packed</a:t>
            </a:r>
            <a:endParaRPr lang="id-ID" sz="1600" b="1" dirty="0">
              <a:solidFill>
                <a:schemeClr val="accent5"/>
              </a:solidFill>
              <a:latin typeface="Lato" panose="020F0502020204030203" pitchFamily="34" charset="0"/>
            </a:endParaRPr>
          </a:p>
        </p:txBody>
      </p:sp>
      <p:sp>
        <p:nvSpPr>
          <p:cNvPr id="88" name="Rectangle 87"/>
          <p:cNvSpPr/>
          <p:nvPr/>
        </p:nvSpPr>
        <p:spPr>
          <a:xfrm>
            <a:off x="3647565" y="5174184"/>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89" name="TextBox 88"/>
          <p:cNvSpPr txBox="1"/>
          <p:nvPr/>
        </p:nvSpPr>
        <p:spPr>
          <a:xfrm>
            <a:off x="6086235" y="4879396"/>
            <a:ext cx="2418485" cy="351906"/>
          </a:xfrm>
          <a:prstGeom prst="rect">
            <a:avLst/>
          </a:prstGeom>
          <a:noFill/>
        </p:spPr>
        <p:txBody>
          <a:bodyPr wrap="square" rtlCol="0">
            <a:spAutoFit/>
          </a:bodyPr>
          <a:lstStyle/>
          <a:p>
            <a:pPr algn="ctr"/>
            <a:r>
              <a:rPr lang="id-ID" sz="1600" b="1" dirty="0" smtClean="0">
                <a:solidFill>
                  <a:schemeClr val="accent6"/>
                </a:solidFill>
                <a:latin typeface="Lato" panose="020F0502020204030203" pitchFamily="34" charset="0"/>
              </a:rPr>
              <a:t>Honey Packed</a:t>
            </a:r>
            <a:endParaRPr lang="id-ID" sz="1600" b="1" dirty="0">
              <a:solidFill>
                <a:schemeClr val="accent6"/>
              </a:solidFill>
              <a:latin typeface="Lato" panose="020F0502020204030203" pitchFamily="34" charset="0"/>
            </a:endParaRPr>
          </a:p>
        </p:txBody>
      </p:sp>
      <p:sp>
        <p:nvSpPr>
          <p:cNvPr id="90" name="Rectangle 89"/>
          <p:cNvSpPr/>
          <p:nvPr/>
        </p:nvSpPr>
        <p:spPr>
          <a:xfrm>
            <a:off x="6086237" y="5178368"/>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
        <p:nvSpPr>
          <p:cNvPr id="91" name="TextBox 90"/>
          <p:cNvSpPr txBox="1"/>
          <p:nvPr/>
        </p:nvSpPr>
        <p:spPr>
          <a:xfrm>
            <a:off x="8503563" y="4879166"/>
            <a:ext cx="2418485" cy="351906"/>
          </a:xfrm>
          <a:prstGeom prst="rect">
            <a:avLst/>
          </a:prstGeom>
          <a:noFill/>
        </p:spPr>
        <p:txBody>
          <a:bodyPr wrap="square" rtlCol="0">
            <a:spAutoFit/>
          </a:bodyPr>
          <a:lstStyle/>
          <a:p>
            <a:pPr algn="ctr"/>
            <a:r>
              <a:rPr lang="id-ID" sz="1600" b="1" dirty="0" smtClean="0">
                <a:solidFill>
                  <a:schemeClr val="bg2">
                    <a:lumMod val="25000"/>
                  </a:schemeClr>
                </a:solidFill>
                <a:latin typeface="Lato" panose="020F0502020204030203" pitchFamily="34" charset="0"/>
              </a:rPr>
              <a:t>Editable Packed</a:t>
            </a:r>
            <a:endParaRPr lang="id-ID" sz="1600" b="1" dirty="0">
              <a:solidFill>
                <a:schemeClr val="bg2">
                  <a:lumMod val="25000"/>
                </a:schemeClr>
              </a:solidFill>
              <a:latin typeface="Lato" panose="020F0502020204030203" pitchFamily="34" charset="0"/>
            </a:endParaRPr>
          </a:p>
        </p:txBody>
      </p:sp>
      <p:sp>
        <p:nvSpPr>
          <p:cNvPr id="92" name="Rectangle 91"/>
          <p:cNvSpPr/>
          <p:nvPr/>
        </p:nvSpPr>
        <p:spPr>
          <a:xfrm>
            <a:off x="8503565" y="5178138"/>
            <a:ext cx="2418484" cy="769441"/>
          </a:xfrm>
          <a:prstGeom prst="rect">
            <a:avLst/>
          </a:prstGeom>
        </p:spPr>
        <p:txBody>
          <a:bodyPr wrap="square">
            <a:spAutoFit/>
          </a:bodyPr>
          <a:lstStyle/>
          <a:p>
            <a:pPr algn="ctr"/>
            <a:r>
              <a:rPr lang="id-ID" sz="1100" dirty="0">
                <a:solidFill>
                  <a:schemeClr val="bg1">
                    <a:lumMod val="65000"/>
                  </a:schemeClr>
                </a:solidFill>
                <a:latin typeface="Lato" panose="020F0502020204030203" pitchFamily="34" charset="0"/>
              </a:rPr>
              <a:t>Suitable for all categories business and personal </a:t>
            </a:r>
            <a:r>
              <a:rPr lang="id-ID" sz="1100" dirty="0" smtClean="0">
                <a:solidFill>
                  <a:schemeClr val="bg1">
                    <a:lumMod val="65000"/>
                  </a:schemeClr>
                </a:solidFill>
                <a:latin typeface="Lato" panose="020F0502020204030203" pitchFamily="34" charset="0"/>
              </a:rPr>
              <a:t>presentation </a:t>
            </a:r>
            <a:r>
              <a:rPr lang="en-US" sz="1100" dirty="0">
                <a:solidFill>
                  <a:schemeClr val="bg1">
                    <a:lumMod val="65000"/>
                  </a:schemeClr>
                </a:solidFill>
                <a:latin typeface="Lato" panose="020F0502020204030203" pitchFamily="34" charset="0"/>
              </a:rPr>
              <a:t>If you are going to use a passage of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endParaRPr lang="id-ID" sz="1100"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857357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500"/>
                                  </p:stCondLst>
                                  <p:childTnLst>
                                    <p:set>
                                      <p:cBhvr>
                                        <p:cTn id="12" dur="1" fill="hold">
                                          <p:stCondLst>
                                            <p:cond delay="0"/>
                                          </p:stCondLst>
                                        </p:cTn>
                                        <p:tgtEl>
                                          <p:spTgt spid="12"/>
                                        </p:tgtEl>
                                        <p:attrNameLst>
                                          <p:attrName>style.visibility</p:attrName>
                                        </p:attrNameLst>
                                      </p:cBhvr>
                                      <p:to>
                                        <p:strVal val="visible"/>
                                      </p:to>
                                    </p:set>
                                    <p:animEffect transition="in" filter="barn(outVertical)">
                                      <p:cBhvr>
                                        <p:cTn id="13" dur="1000"/>
                                        <p:tgtEl>
                                          <p:spTgt spid="12"/>
                                        </p:tgtEl>
                                      </p:cBhvr>
                                    </p:animEffect>
                                  </p:childTnLst>
                                </p:cTn>
                              </p:par>
                              <p:par>
                                <p:cTn id="14" presetID="16" presetClass="entr" presetSubtype="37" fill="hold" nodeType="withEffect">
                                  <p:stCondLst>
                                    <p:cond delay="500"/>
                                  </p:stCondLst>
                                  <p:childTnLst>
                                    <p:set>
                                      <p:cBhvr>
                                        <p:cTn id="15" dur="1" fill="hold">
                                          <p:stCondLst>
                                            <p:cond delay="0"/>
                                          </p:stCondLst>
                                        </p:cTn>
                                        <p:tgtEl>
                                          <p:spTgt spid="11"/>
                                        </p:tgtEl>
                                        <p:attrNameLst>
                                          <p:attrName>style.visibility</p:attrName>
                                        </p:attrNameLst>
                                      </p:cBhvr>
                                      <p:to>
                                        <p:strVal val="visible"/>
                                      </p:to>
                                    </p:set>
                                    <p:animEffect transition="in" filter="barn(outVertical)">
                                      <p:cBhvr>
                                        <p:cTn id="16" dur="1000"/>
                                        <p:tgtEl>
                                          <p:spTgt spid="11"/>
                                        </p:tgtEl>
                                      </p:cBhvr>
                                    </p:animEffect>
                                  </p:childTnLst>
                                </p:cTn>
                              </p:par>
                              <p:par>
                                <p:cTn id="17" presetID="16" presetClass="entr" presetSubtype="37" fill="hold" nodeType="withEffect">
                                  <p:stCondLst>
                                    <p:cond delay="50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1000"/>
                                        <p:tgtEl>
                                          <p:spTgt spid="20"/>
                                        </p:tgtEl>
                                      </p:cBhvr>
                                    </p:animEffect>
                                  </p:childTnLst>
                                </p:cTn>
                              </p:par>
                              <p:par>
                                <p:cTn id="20" presetID="16" presetClass="entr" presetSubtype="37" fill="hold" nodeType="withEffect">
                                  <p:stCondLst>
                                    <p:cond delay="500"/>
                                  </p:stCondLst>
                                  <p:childTnLst>
                                    <p:set>
                                      <p:cBhvr>
                                        <p:cTn id="21" dur="1" fill="hold">
                                          <p:stCondLst>
                                            <p:cond delay="0"/>
                                          </p:stCondLst>
                                        </p:cTn>
                                        <p:tgtEl>
                                          <p:spTgt spid="23"/>
                                        </p:tgtEl>
                                        <p:attrNameLst>
                                          <p:attrName>style.visibility</p:attrName>
                                        </p:attrNameLst>
                                      </p:cBhvr>
                                      <p:to>
                                        <p:strVal val="visible"/>
                                      </p:to>
                                    </p:set>
                                    <p:animEffect transition="in" filter="barn(outVertical)">
                                      <p:cBhvr>
                                        <p:cTn id="22" dur="1000"/>
                                        <p:tgtEl>
                                          <p:spTgt spid="23"/>
                                        </p:tgtEl>
                                      </p:cBhvr>
                                    </p:animEffect>
                                  </p:childTnLst>
                                </p:cTn>
                              </p:par>
                              <p:par>
                                <p:cTn id="23" presetID="16" presetClass="entr" presetSubtype="37" fill="hold" nodeType="withEffect">
                                  <p:stCondLst>
                                    <p:cond delay="500"/>
                                  </p:stCondLst>
                                  <p:childTnLst>
                                    <p:set>
                                      <p:cBhvr>
                                        <p:cTn id="24" dur="1" fill="hold">
                                          <p:stCondLst>
                                            <p:cond delay="0"/>
                                          </p:stCondLst>
                                        </p:cTn>
                                        <p:tgtEl>
                                          <p:spTgt spid="26"/>
                                        </p:tgtEl>
                                        <p:attrNameLst>
                                          <p:attrName>style.visibility</p:attrName>
                                        </p:attrNameLst>
                                      </p:cBhvr>
                                      <p:to>
                                        <p:strVal val="visible"/>
                                      </p:to>
                                    </p:set>
                                    <p:animEffect transition="in" filter="barn(outVertical)">
                                      <p:cBhvr>
                                        <p:cTn id="25" dur="1000"/>
                                        <p:tgtEl>
                                          <p:spTgt spid="26"/>
                                        </p:tgtEl>
                                      </p:cBhvr>
                                    </p:animEffect>
                                  </p:childTnLst>
                                </p:cTn>
                              </p:par>
                              <p:par>
                                <p:cTn id="26" presetID="16" presetClass="entr" presetSubtype="37" fill="hold" nodeType="withEffect">
                                  <p:stCondLst>
                                    <p:cond delay="500"/>
                                  </p:stCondLst>
                                  <p:childTnLst>
                                    <p:set>
                                      <p:cBhvr>
                                        <p:cTn id="27" dur="1" fill="hold">
                                          <p:stCondLst>
                                            <p:cond delay="0"/>
                                          </p:stCondLst>
                                        </p:cTn>
                                        <p:tgtEl>
                                          <p:spTgt spid="32"/>
                                        </p:tgtEl>
                                        <p:attrNameLst>
                                          <p:attrName>style.visibility</p:attrName>
                                        </p:attrNameLst>
                                      </p:cBhvr>
                                      <p:to>
                                        <p:strVal val="visible"/>
                                      </p:to>
                                    </p:set>
                                    <p:animEffect transition="in" filter="barn(outVertical)">
                                      <p:cBhvr>
                                        <p:cTn id="28" dur="1000"/>
                                        <p:tgtEl>
                                          <p:spTgt spid="32"/>
                                        </p:tgtEl>
                                      </p:cBhvr>
                                    </p:animEffect>
                                  </p:childTnLst>
                                </p:cTn>
                              </p:par>
                              <p:par>
                                <p:cTn id="29" presetID="16" presetClass="entr" presetSubtype="37" fill="hold" nodeType="withEffect">
                                  <p:stCondLst>
                                    <p:cond delay="500"/>
                                  </p:stCondLst>
                                  <p:childTnLst>
                                    <p:set>
                                      <p:cBhvr>
                                        <p:cTn id="30" dur="1" fill="hold">
                                          <p:stCondLst>
                                            <p:cond delay="0"/>
                                          </p:stCondLst>
                                        </p:cTn>
                                        <p:tgtEl>
                                          <p:spTgt spid="35"/>
                                        </p:tgtEl>
                                        <p:attrNameLst>
                                          <p:attrName>style.visibility</p:attrName>
                                        </p:attrNameLst>
                                      </p:cBhvr>
                                      <p:to>
                                        <p:strVal val="visible"/>
                                      </p:to>
                                    </p:set>
                                    <p:animEffect transition="in" filter="barn(outVertical)">
                                      <p:cBhvr>
                                        <p:cTn id="31" dur="1000"/>
                                        <p:tgtEl>
                                          <p:spTgt spid="35"/>
                                        </p:tgtEl>
                                      </p:cBhvr>
                                    </p:animEffect>
                                  </p:childTnLst>
                                </p:cTn>
                              </p:par>
                              <p:par>
                                <p:cTn id="32" presetID="16" presetClass="entr" presetSubtype="37" fill="hold" nodeType="withEffect">
                                  <p:stCondLst>
                                    <p:cond delay="500"/>
                                  </p:stCondLst>
                                  <p:childTnLst>
                                    <p:set>
                                      <p:cBhvr>
                                        <p:cTn id="33" dur="1" fill="hold">
                                          <p:stCondLst>
                                            <p:cond delay="0"/>
                                          </p:stCondLst>
                                        </p:cTn>
                                        <p:tgtEl>
                                          <p:spTgt spid="38"/>
                                        </p:tgtEl>
                                        <p:attrNameLst>
                                          <p:attrName>style.visibility</p:attrName>
                                        </p:attrNameLst>
                                      </p:cBhvr>
                                      <p:to>
                                        <p:strVal val="visible"/>
                                      </p:to>
                                    </p:set>
                                    <p:animEffect transition="in" filter="barn(outVertical)">
                                      <p:cBhvr>
                                        <p:cTn id="34" dur="1000"/>
                                        <p:tgtEl>
                                          <p:spTgt spid="38"/>
                                        </p:tgtEl>
                                      </p:cBhvr>
                                    </p:animEffect>
                                  </p:childTnLst>
                                </p:cTn>
                              </p:par>
                            </p:childTnLst>
                          </p:cTn>
                        </p:par>
                        <p:par>
                          <p:cTn id="35" fill="hold">
                            <p:stCondLst>
                              <p:cond delay="1500"/>
                            </p:stCondLst>
                            <p:childTnLst>
                              <p:par>
                                <p:cTn id="36" presetID="53" presetClass="entr" presetSubtype="16" fill="hold" nodeType="afterEffect">
                                  <p:stCondLst>
                                    <p:cond delay="0"/>
                                  </p:stCondLst>
                                  <p:childTnLst>
                                    <p:set>
                                      <p:cBhvr>
                                        <p:cTn id="37" dur="1" fill="hold">
                                          <p:stCondLst>
                                            <p:cond delay="0"/>
                                          </p:stCondLst>
                                        </p:cTn>
                                        <p:tgtEl>
                                          <p:spTgt spid="45"/>
                                        </p:tgtEl>
                                        <p:attrNameLst>
                                          <p:attrName>style.visibility</p:attrName>
                                        </p:attrNameLst>
                                      </p:cBhvr>
                                      <p:to>
                                        <p:strVal val="visible"/>
                                      </p:to>
                                    </p:set>
                                    <p:anim calcmode="lin" valueType="num">
                                      <p:cBhvr>
                                        <p:cTn id="38" dur="500" fill="hold"/>
                                        <p:tgtEl>
                                          <p:spTgt spid="45"/>
                                        </p:tgtEl>
                                        <p:attrNameLst>
                                          <p:attrName>ppt_w</p:attrName>
                                        </p:attrNameLst>
                                      </p:cBhvr>
                                      <p:tavLst>
                                        <p:tav tm="0">
                                          <p:val>
                                            <p:fltVal val="0"/>
                                          </p:val>
                                        </p:tav>
                                        <p:tav tm="100000">
                                          <p:val>
                                            <p:strVal val="#ppt_w"/>
                                          </p:val>
                                        </p:tav>
                                      </p:tavLst>
                                    </p:anim>
                                    <p:anim calcmode="lin" valueType="num">
                                      <p:cBhvr>
                                        <p:cTn id="39" dur="500" fill="hold"/>
                                        <p:tgtEl>
                                          <p:spTgt spid="45"/>
                                        </p:tgtEl>
                                        <p:attrNameLst>
                                          <p:attrName>ppt_h</p:attrName>
                                        </p:attrNameLst>
                                      </p:cBhvr>
                                      <p:tavLst>
                                        <p:tav tm="0">
                                          <p:val>
                                            <p:fltVal val="0"/>
                                          </p:val>
                                        </p:tav>
                                        <p:tav tm="100000">
                                          <p:val>
                                            <p:strVal val="#ppt_h"/>
                                          </p:val>
                                        </p:tav>
                                      </p:tavLst>
                                    </p:anim>
                                    <p:animEffect transition="in" filter="fade">
                                      <p:cBhvr>
                                        <p:cTn id="40" dur="500"/>
                                        <p:tgtEl>
                                          <p:spTgt spid="4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par>
                                <p:cTn id="46" presetID="53" presetClass="entr" presetSubtype="16" fill="hold" nodeType="withEffect">
                                  <p:stCondLst>
                                    <p:cond delay="0"/>
                                  </p:stCondLst>
                                  <p:childTnLst>
                                    <p:set>
                                      <p:cBhvr>
                                        <p:cTn id="47" dur="1" fill="hold">
                                          <p:stCondLst>
                                            <p:cond delay="0"/>
                                          </p:stCondLst>
                                        </p:cTn>
                                        <p:tgtEl>
                                          <p:spTgt spid="41"/>
                                        </p:tgtEl>
                                        <p:attrNameLst>
                                          <p:attrName>style.visibility</p:attrName>
                                        </p:attrNameLst>
                                      </p:cBhvr>
                                      <p:to>
                                        <p:strVal val="visible"/>
                                      </p:to>
                                    </p:set>
                                    <p:anim calcmode="lin" valueType="num">
                                      <p:cBhvr>
                                        <p:cTn id="48" dur="500" fill="hold"/>
                                        <p:tgtEl>
                                          <p:spTgt spid="41"/>
                                        </p:tgtEl>
                                        <p:attrNameLst>
                                          <p:attrName>ppt_w</p:attrName>
                                        </p:attrNameLst>
                                      </p:cBhvr>
                                      <p:tavLst>
                                        <p:tav tm="0">
                                          <p:val>
                                            <p:fltVal val="0"/>
                                          </p:val>
                                        </p:tav>
                                        <p:tav tm="100000">
                                          <p:val>
                                            <p:strVal val="#ppt_w"/>
                                          </p:val>
                                        </p:tav>
                                      </p:tavLst>
                                    </p:anim>
                                    <p:anim calcmode="lin" valueType="num">
                                      <p:cBhvr>
                                        <p:cTn id="49" dur="500" fill="hold"/>
                                        <p:tgtEl>
                                          <p:spTgt spid="41"/>
                                        </p:tgtEl>
                                        <p:attrNameLst>
                                          <p:attrName>ppt_h</p:attrName>
                                        </p:attrNameLst>
                                      </p:cBhvr>
                                      <p:tavLst>
                                        <p:tav tm="0">
                                          <p:val>
                                            <p:fltVal val="0"/>
                                          </p:val>
                                        </p:tav>
                                        <p:tav tm="100000">
                                          <p:val>
                                            <p:strVal val="#ppt_h"/>
                                          </p:val>
                                        </p:tav>
                                      </p:tavLst>
                                    </p:anim>
                                    <p:animEffect transition="in" filter="fade">
                                      <p:cBhvr>
                                        <p:cTn id="50" dur="500"/>
                                        <p:tgtEl>
                                          <p:spTgt spid="41"/>
                                        </p:tgtEl>
                                      </p:cBhvr>
                                    </p:animEffect>
                                  </p:childTnLst>
                                </p:cTn>
                              </p:par>
                              <p:par>
                                <p:cTn id="51" presetID="53" presetClass="entr" presetSubtype="16" fill="hold" nodeType="withEffect">
                                  <p:stCondLst>
                                    <p:cond delay="0"/>
                                  </p:stCondLst>
                                  <p:childTnLst>
                                    <p:set>
                                      <p:cBhvr>
                                        <p:cTn id="52" dur="1" fill="hold">
                                          <p:stCondLst>
                                            <p:cond delay="0"/>
                                          </p:stCondLst>
                                        </p:cTn>
                                        <p:tgtEl>
                                          <p:spTgt spid="49"/>
                                        </p:tgtEl>
                                        <p:attrNameLst>
                                          <p:attrName>style.visibility</p:attrName>
                                        </p:attrNameLst>
                                      </p:cBhvr>
                                      <p:to>
                                        <p:strVal val="visible"/>
                                      </p:to>
                                    </p:set>
                                    <p:anim calcmode="lin" valueType="num">
                                      <p:cBhvr>
                                        <p:cTn id="53" dur="500" fill="hold"/>
                                        <p:tgtEl>
                                          <p:spTgt spid="49"/>
                                        </p:tgtEl>
                                        <p:attrNameLst>
                                          <p:attrName>ppt_w</p:attrName>
                                        </p:attrNameLst>
                                      </p:cBhvr>
                                      <p:tavLst>
                                        <p:tav tm="0">
                                          <p:val>
                                            <p:fltVal val="0"/>
                                          </p:val>
                                        </p:tav>
                                        <p:tav tm="100000">
                                          <p:val>
                                            <p:strVal val="#ppt_w"/>
                                          </p:val>
                                        </p:tav>
                                      </p:tavLst>
                                    </p:anim>
                                    <p:anim calcmode="lin" valueType="num">
                                      <p:cBhvr>
                                        <p:cTn id="54" dur="500" fill="hold"/>
                                        <p:tgtEl>
                                          <p:spTgt spid="49"/>
                                        </p:tgtEl>
                                        <p:attrNameLst>
                                          <p:attrName>ppt_h</p:attrName>
                                        </p:attrNameLst>
                                      </p:cBhvr>
                                      <p:tavLst>
                                        <p:tav tm="0">
                                          <p:val>
                                            <p:fltVal val="0"/>
                                          </p:val>
                                        </p:tav>
                                        <p:tav tm="100000">
                                          <p:val>
                                            <p:strVal val="#ppt_h"/>
                                          </p:val>
                                        </p:tav>
                                      </p:tavLst>
                                    </p:anim>
                                    <p:animEffect transition="in" filter="fade">
                                      <p:cBhvr>
                                        <p:cTn id="55" dur="500"/>
                                        <p:tgtEl>
                                          <p:spTgt spid="49"/>
                                        </p:tgtEl>
                                      </p:cBhvr>
                                    </p:animEffect>
                                  </p:childTnLst>
                                </p:cTn>
                              </p:par>
                              <p:par>
                                <p:cTn id="56" presetID="53" presetClass="entr" presetSubtype="16" fill="hold" nodeType="withEffect">
                                  <p:stCondLst>
                                    <p:cond delay="0"/>
                                  </p:stCondLst>
                                  <p:childTnLst>
                                    <p:set>
                                      <p:cBhvr>
                                        <p:cTn id="57" dur="1" fill="hold">
                                          <p:stCondLst>
                                            <p:cond delay="0"/>
                                          </p:stCondLst>
                                        </p:cTn>
                                        <p:tgtEl>
                                          <p:spTgt spid="61"/>
                                        </p:tgtEl>
                                        <p:attrNameLst>
                                          <p:attrName>style.visibility</p:attrName>
                                        </p:attrNameLst>
                                      </p:cBhvr>
                                      <p:to>
                                        <p:strVal val="visible"/>
                                      </p:to>
                                    </p:set>
                                    <p:anim calcmode="lin" valueType="num">
                                      <p:cBhvr>
                                        <p:cTn id="58" dur="500" fill="hold"/>
                                        <p:tgtEl>
                                          <p:spTgt spid="61"/>
                                        </p:tgtEl>
                                        <p:attrNameLst>
                                          <p:attrName>ppt_w</p:attrName>
                                        </p:attrNameLst>
                                      </p:cBhvr>
                                      <p:tavLst>
                                        <p:tav tm="0">
                                          <p:val>
                                            <p:fltVal val="0"/>
                                          </p:val>
                                        </p:tav>
                                        <p:tav tm="100000">
                                          <p:val>
                                            <p:strVal val="#ppt_w"/>
                                          </p:val>
                                        </p:tav>
                                      </p:tavLst>
                                    </p:anim>
                                    <p:anim calcmode="lin" valueType="num">
                                      <p:cBhvr>
                                        <p:cTn id="59" dur="500" fill="hold"/>
                                        <p:tgtEl>
                                          <p:spTgt spid="61"/>
                                        </p:tgtEl>
                                        <p:attrNameLst>
                                          <p:attrName>ppt_h</p:attrName>
                                        </p:attrNameLst>
                                      </p:cBhvr>
                                      <p:tavLst>
                                        <p:tav tm="0">
                                          <p:val>
                                            <p:fltVal val="0"/>
                                          </p:val>
                                        </p:tav>
                                        <p:tav tm="100000">
                                          <p:val>
                                            <p:strVal val="#ppt_h"/>
                                          </p:val>
                                        </p:tav>
                                      </p:tavLst>
                                    </p:anim>
                                    <p:animEffect transition="in" filter="fade">
                                      <p:cBhvr>
                                        <p:cTn id="60" dur="500"/>
                                        <p:tgtEl>
                                          <p:spTgt spid="61"/>
                                        </p:tgtEl>
                                      </p:cBhvr>
                                    </p:animEffect>
                                  </p:childTnLst>
                                </p:cTn>
                              </p:par>
                              <p:par>
                                <p:cTn id="61" presetID="53" presetClass="entr" presetSubtype="16" fill="hold" nodeType="with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par>
                                <p:cTn id="66" presetID="53" presetClass="entr" presetSubtype="16" fill="hold" nodeType="withEffect">
                                  <p:stCondLst>
                                    <p:cond delay="0"/>
                                  </p:stCondLst>
                                  <p:childTnLst>
                                    <p:set>
                                      <p:cBhvr>
                                        <p:cTn id="67" dur="1" fill="hold">
                                          <p:stCondLst>
                                            <p:cond delay="0"/>
                                          </p:stCondLst>
                                        </p:cTn>
                                        <p:tgtEl>
                                          <p:spTgt spid="65"/>
                                        </p:tgtEl>
                                        <p:attrNameLst>
                                          <p:attrName>style.visibility</p:attrName>
                                        </p:attrNameLst>
                                      </p:cBhvr>
                                      <p:to>
                                        <p:strVal val="visible"/>
                                      </p:to>
                                    </p:set>
                                    <p:anim calcmode="lin" valueType="num">
                                      <p:cBhvr>
                                        <p:cTn id="68" dur="500" fill="hold"/>
                                        <p:tgtEl>
                                          <p:spTgt spid="65"/>
                                        </p:tgtEl>
                                        <p:attrNameLst>
                                          <p:attrName>ppt_w</p:attrName>
                                        </p:attrNameLst>
                                      </p:cBhvr>
                                      <p:tavLst>
                                        <p:tav tm="0">
                                          <p:val>
                                            <p:fltVal val="0"/>
                                          </p:val>
                                        </p:tav>
                                        <p:tav tm="100000">
                                          <p:val>
                                            <p:strVal val="#ppt_w"/>
                                          </p:val>
                                        </p:tav>
                                      </p:tavLst>
                                    </p:anim>
                                    <p:anim calcmode="lin" valueType="num">
                                      <p:cBhvr>
                                        <p:cTn id="69" dur="500" fill="hold"/>
                                        <p:tgtEl>
                                          <p:spTgt spid="65"/>
                                        </p:tgtEl>
                                        <p:attrNameLst>
                                          <p:attrName>ppt_h</p:attrName>
                                        </p:attrNameLst>
                                      </p:cBhvr>
                                      <p:tavLst>
                                        <p:tav tm="0">
                                          <p:val>
                                            <p:fltVal val="0"/>
                                          </p:val>
                                        </p:tav>
                                        <p:tav tm="100000">
                                          <p:val>
                                            <p:strVal val="#ppt_h"/>
                                          </p:val>
                                        </p:tav>
                                      </p:tavLst>
                                    </p:anim>
                                    <p:animEffect transition="in" filter="fade">
                                      <p:cBhvr>
                                        <p:cTn id="70" dur="500"/>
                                        <p:tgtEl>
                                          <p:spTgt spid="6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p:cTn id="73" dur="500" fill="hold"/>
                                        <p:tgtEl>
                                          <p:spTgt spid="68"/>
                                        </p:tgtEl>
                                        <p:attrNameLst>
                                          <p:attrName>ppt_w</p:attrName>
                                        </p:attrNameLst>
                                      </p:cBhvr>
                                      <p:tavLst>
                                        <p:tav tm="0">
                                          <p:val>
                                            <p:fltVal val="0"/>
                                          </p:val>
                                        </p:tav>
                                        <p:tav tm="100000">
                                          <p:val>
                                            <p:strVal val="#ppt_w"/>
                                          </p:val>
                                        </p:tav>
                                      </p:tavLst>
                                    </p:anim>
                                    <p:anim calcmode="lin" valueType="num">
                                      <p:cBhvr>
                                        <p:cTn id="74" dur="500" fill="hold"/>
                                        <p:tgtEl>
                                          <p:spTgt spid="68"/>
                                        </p:tgtEl>
                                        <p:attrNameLst>
                                          <p:attrName>ppt_h</p:attrName>
                                        </p:attrNameLst>
                                      </p:cBhvr>
                                      <p:tavLst>
                                        <p:tav tm="0">
                                          <p:val>
                                            <p:fltVal val="0"/>
                                          </p:val>
                                        </p:tav>
                                        <p:tav tm="100000">
                                          <p:val>
                                            <p:strVal val="#ppt_h"/>
                                          </p:val>
                                        </p:tav>
                                      </p:tavLst>
                                    </p:anim>
                                    <p:animEffect transition="in" filter="fade">
                                      <p:cBhvr>
                                        <p:cTn id="75" dur="500"/>
                                        <p:tgtEl>
                                          <p:spTgt spid="68"/>
                                        </p:tgtEl>
                                      </p:cBhvr>
                                    </p:animEffect>
                                  </p:childTnLst>
                                </p:cTn>
                              </p:par>
                              <p:par>
                                <p:cTn id="76" presetID="22" presetClass="entr" presetSubtype="8" fill="hold" grpId="0" nodeType="withEffect">
                                  <p:stCondLst>
                                    <p:cond delay="500"/>
                                  </p:stCondLst>
                                  <p:childTnLst>
                                    <p:set>
                                      <p:cBhvr>
                                        <p:cTn id="77" dur="1" fill="hold">
                                          <p:stCondLst>
                                            <p:cond delay="0"/>
                                          </p:stCondLst>
                                        </p:cTn>
                                        <p:tgtEl>
                                          <p:spTgt spid="69"/>
                                        </p:tgtEl>
                                        <p:attrNameLst>
                                          <p:attrName>style.visibility</p:attrName>
                                        </p:attrNameLst>
                                      </p:cBhvr>
                                      <p:to>
                                        <p:strVal val="visible"/>
                                      </p:to>
                                    </p:set>
                                    <p:animEffect transition="in" filter="wipe(left)">
                                      <p:cBhvr>
                                        <p:cTn id="78" dur="500"/>
                                        <p:tgtEl>
                                          <p:spTgt spid="69"/>
                                        </p:tgtEl>
                                      </p:cBhvr>
                                    </p:animEffect>
                                  </p:childTnLst>
                                </p:cTn>
                              </p:par>
                            </p:childTnLst>
                          </p:cTn>
                        </p:par>
                        <p:par>
                          <p:cTn id="79" fill="hold">
                            <p:stCondLst>
                              <p:cond delay="2500"/>
                            </p:stCondLst>
                            <p:childTnLst>
                              <p:par>
                                <p:cTn id="80" presetID="10" presetClass="entr" presetSubtype="0" fill="hold" grpId="0" nodeType="after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500"/>
                                        <p:tgtEl>
                                          <p:spTgt spid="70"/>
                                        </p:tgtEl>
                                      </p:cBhvr>
                                    </p:animEffect>
                                  </p:childTnLst>
                                </p:cTn>
                              </p:par>
                              <p:par>
                                <p:cTn id="83" presetID="22" presetClass="entr" presetSubtype="8" fill="hold" grpId="0" nodeType="withEffect">
                                  <p:stCondLst>
                                    <p:cond delay="500"/>
                                  </p:stCondLst>
                                  <p:childTnLst>
                                    <p:set>
                                      <p:cBhvr>
                                        <p:cTn id="84" dur="1" fill="hold">
                                          <p:stCondLst>
                                            <p:cond delay="0"/>
                                          </p:stCondLst>
                                        </p:cTn>
                                        <p:tgtEl>
                                          <p:spTgt spid="77"/>
                                        </p:tgtEl>
                                        <p:attrNameLst>
                                          <p:attrName>style.visibility</p:attrName>
                                        </p:attrNameLst>
                                      </p:cBhvr>
                                      <p:to>
                                        <p:strVal val="visible"/>
                                      </p:to>
                                    </p:set>
                                    <p:animEffect transition="in" filter="wipe(left)">
                                      <p:cBhvr>
                                        <p:cTn id="85" dur="500"/>
                                        <p:tgtEl>
                                          <p:spTgt spid="77"/>
                                        </p:tgtEl>
                                      </p:cBhvr>
                                    </p:animEffect>
                                  </p:childTnLst>
                                </p:cTn>
                              </p:par>
                            </p:childTnLst>
                          </p:cTn>
                        </p:par>
                        <p:par>
                          <p:cTn id="86" fill="hold">
                            <p:stCondLst>
                              <p:cond delay="3500"/>
                            </p:stCondLst>
                            <p:childTnLst>
                              <p:par>
                                <p:cTn id="87" presetID="10" presetClass="entr" presetSubtype="0" fill="hold" grpId="0" nodeType="after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22" presetClass="entr" presetSubtype="8" fill="hold" grpId="0" nodeType="withEffect">
                                  <p:stCondLst>
                                    <p:cond delay="500"/>
                                  </p:stCondLst>
                                  <p:childTnLst>
                                    <p:set>
                                      <p:cBhvr>
                                        <p:cTn id="91" dur="1" fill="hold">
                                          <p:stCondLst>
                                            <p:cond delay="0"/>
                                          </p:stCondLst>
                                        </p:cTn>
                                        <p:tgtEl>
                                          <p:spTgt spid="81"/>
                                        </p:tgtEl>
                                        <p:attrNameLst>
                                          <p:attrName>style.visibility</p:attrName>
                                        </p:attrNameLst>
                                      </p:cBhvr>
                                      <p:to>
                                        <p:strVal val="visible"/>
                                      </p:to>
                                    </p:set>
                                    <p:animEffect transition="in" filter="wipe(left)">
                                      <p:cBhvr>
                                        <p:cTn id="92" dur="500"/>
                                        <p:tgtEl>
                                          <p:spTgt spid="81"/>
                                        </p:tgtEl>
                                      </p:cBhvr>
                                    </p:animEffect>
                                  </p:childTnLst>
                                </p:cTn>
                              </p:par>
                            </p:childTnLst>
                          </p:cTn>
                        </p:par>
                        <p:par>
                          <p:cTn id="93" fill="hold">
                            <p:stCondLst>
                              <p:cond delay="4500"/>
                            </p:stCondLst>
                            <p:childTnLst>
                              <p:par>
                                <p:cTn id="94" presetID="10" presetClass="entr" presetSubtype="0" fill="hold" grpId="0" nodeType="afterEffect">
                                  <p:stCondLst>
                                    <p:cond delay="0"/>
                                  </p:stCondLst>
                                  <p:childTnLst>
                                    <p:set>
                                      <p:cBhvr>
                                        <p:cTn id="95" dur="1" fill="hold">
                                          <p:stCondLst>
                                            <p:cond delay="0"/>
                                          </p:stCondLst>
                                        </p:cTn>
                                        <p:tgtEl>
                                          <p:spTgt spid="82"/>
                                        </p:tgtEl>
                                        <p:attrNameLst>
                                          <p:attrName>style.visibility</p:attrName>
                                        </p:attrNameLst>
                                      </p:cBhvr>
                                      <p:to>
                                        <p:strVal val="visible"/>
                                      </p:to>
                                    </p:set>
                                    <p:animEffect transition="in" filter="fade">
                                      <p:cBhvr>
                                        <p:cTn id="96" dur="500"/>
                                        <p:tgtEl>
                                          <p:spTgt spid="82"/>
                                        </p:tgtEl>
                                      </p:cBhvr>
                                    </p:animEffect>
                                  </p:childTnLst>
                                </p:cTn>
                              </p:par>
                              <p:par>
                                <p:cTn id="97" presetID="22" presetClass="entr" presetSubtype="8" fill="hold" grpId="0" nodeType="withEffect">
                                  <p:stCondLst>
                                    <p:cond delay="500"/>
                                  </p:stCondLst>
                                  <p:childTnLst>
                                    <p:set>
                                      <p:cBhvr>
                                        <p:cTn id="98" dur="1" fill="hold">
                                          <p:stCondLst>
                                            <p:cond delay="0"/>
                                          </p:stCondLst>
                                        </p:cTn>
                                        <p:tgtEl>
                                          <p:spTgt spid="83"/>
                                        </p:tgtEl>
                                        <p:attrNameLst>
                                          <p:attrName>style.visibility</p:attrName>
                                        </p:attrNameLst>
                                      </p:cBhvr>
                                      <p:to>
                                        <p:strVal val="visible"/>
                                      </p:to>
                                    </p:set>
                                    <p:animEffect transition="in" filter="wipe(left)">
                                      <p:cBhvr>
                                        <p:cTn id="99" dur="500"/>
                                        <p:tgtEl>
                                          <p:spTgt spid="83"/>
                                        </p:tgtEl>
                                      </p:cBhvr>
                                    </p:animEffect>
                                  </p:childTnLst>
                                </p:cTn>
                              </p:par>
                            </p:childTnLst>
                          </p:cTn>
                        </p:par>
                        <p:par>
                          <p:cTn id="100" fill="hold">
                            <p:stCondLst>
                              <p:cond delay="5500"/>
                            </p:stCondLst>
                            <p:childTnLst>
                              <p:par>
                                <p:cTn id="101" presetID="10" presetClass="entr" presetSubtype="0" fill="hold" grpId="0" nodeType="afterEffect">
                                  <p:stCondLst>
                                    <p:cond delay="0"/>
                                  </p:stCondLst>
                                  <p:childTnLst>
                                    <p:set>
                                      <p:cBhvr>
                                        <p:cTn id="102" dur="1" fill="hold">
                                          <p:stCondLst>
                                            <p:cond delay="0"/>
                                          </p:stCondLst>
                                        </p:cTn>
                                        <p:tgtEl>
                                          <p:spTgt spid="84"/>
                                        </p:tgtEl>
                                        <p:attrNameLst>
                                          <p:attrName>style.visibility</p:attrName>
                                        </p:attrNameLst>
                                      </p:cBhvr>
                                      <p:to>
                                        <p:strVal val="visible"/>
                                      </p:to>
                                    </p:set>
                                    <p:animEffect transition="in" filter="fade">
                                      <p:cBhvr>
                                        <p:cTn id="103" dur="500"/>
                                        <p:tgtEl>
                                          <p:spTgt spid="84"/>
                                        </p:tgtEl>
                                      </p:cBhvr>
                                    </p:animEffect>
                                  </p:childTnLst>
                                </p:cTn>
                              </p:par>
                              <p:par>
                                <p:cTn id="104" presetID="22" presetClass="entr" presetSubtype="8" fill="hold" grpId="0" nodeType="withEffect">
                                  <p:stCondLst>
                                    <p:cond delay="500"/>
                                  </p:stCondLst>
                                  <p:childTnLst>
                                    <p:set>
                                      <p:cBhvr>
                                        <p:cTn id="105" dur="1" fill="hold">
                                          <p:stCondLst>
                                            <p:cond delay="0"/>
                                          </p:stCondLst>
                                        </p:cTn>
                                        <p:tgtEl>
                                          <p:spTgt spid="85"/>
                                        </p:tgtEl>
                                        <p:attrNameLst>
                                          <p:attrName>style.visibility</p:attrName>
                                        </p:attrNameLst>
                                      </p:cBhvr>
                                      <p:to>
                                        <p:strVal val="visible"/>
                                      </p:to>
                                    </p:set>
                                    <p:animEffect transition="in" filter="wipe(left)">
                                      <p:cBhvr>
                                        <p:cTn id="106" dur="500"/>
                                        <p:tgtEl>
                                          <p:spTgt spid="85"/>
                                        </p:tgtEl>
                                      </p:cBhvr>
                                    </p:animEffect>
                                  </p:childTnLst>
                                </p:cTn>
                              </p:par>
                            </p:childTnLst>
                          </p:cTn>
                        </p:par>
                        <p:par>
                          <p:cTn id="107" fill="hold">
                            <p:stCondLst>
                              <p:cond delay="6500"/>
                            </p:stCondLst>
                            <p:childTnLst>
                              <p:par>
                                <p:cTn id="108" presetID="10" presetClass="entr" presetSubtype="0" fill="hold" grpId="0" nodeType="afterEffect">
                                  <p:stCondLst>
                                    <p:cond delay="0"/>
                                  </p:stCondLst>
                                  <p:childTnLst>
                                    <p:set>
                                      <p:cBhvr>
                                        <p:cTn id="109" dur="1" fill="hold">
                                          <p:stCondLst>
                                            <p:cond delay="0"/>
                                          </p:stCondLst>
                                        </p:cTn>
                                        <p:tgtEl>
                                          <p:spTgt spid="86"/>
                                        </p:tgtEl>
                                        <p:attrNameLst>
                                          <p:attrName>style.visibility</p:attrName>
                                        </p:attrNameLst>
                                      </p:cBhvr>
                                      <p:to>
                                        <p:strVal val="visible"/>
                                      </p:to>
                                    </p:set>
                                    <p:animEffect transition="in" filter="fade">
                                      <p:cBhvr>
                                        <p:cTn id="110" dur="500"/>
                                        <p:tgtEl>
                                          <p:spTgt spid="86"/>
                                        </p:tgtEl>
                                      </p:cBhvr>
                                    </p:animEffect>
                                  </p:childTnLst>
                                </p:cTn>
                              </p:par>
                              <p:par>
                                <p:cTn id="111" presetID="22" presetClass="entr" presetSubtype="8" fill="hold" grpId="0" nodeType="withEffect">
                                  <p:stCondLst>
                                    <p:cond delay="500"/>
                                  </p:stCondLst>
                                  <p:childTnLst>
                                    <p:set>
                                      <p:cBhvr>
                                        <p:cTn id="112" dur="1" fill="hold">
                                          <p:stCondLst>
                                            <p:cond delay="0"/>
                                          </p:stCondLst>
                                        </p:cTn>
                                        <p:tgtEl>
                                          <p:spTgt spid="87"/>
                                        </p:tgtEl>
                                        <p:attrNameLst>
                                          <p:attrName>style.visibility</p:attrName>
                                        </p:attrNameLst>
                                      </p:cBhvr>
                                      <p:to>
                                        <p:strVal val="visible"/>
                                      </p:to>
                                    </p:set>
                                    <p:animEffect transition="in" filter="wipe(left)">
                                      <p:cBhvr>
                                        <p:cTn id="113" dur="500"/>
                                        <p:tgtEl>
                                          <p:spTgt spid="87"/>
                                        </p:tgtEl>
                                      </p:cBhvr>
                                    </p:animEffect>
                                  </p:childTnLst>
                                </p:cTn>
                              </p:par>
                            </p:childTnLst>
                          </p:cTn>
                        </p:par>
                        <p:par>
                          <p:cTn id="114" fill="hold">
                            <p:stCondLst>
                              <p:cond delay="7500"/>
                            </p:stCondLst>
                            <p:childTnLst>
                              <p:par>
                                <p:cTn id="115" presetID="10" presetClass="entr" presetSubtype="0" fill="hold" grpId="0" nodeType="afterEffect">
                                  <p:stCondLst>
                                    <p:cond delay="0"/>
                                  </p:stCondLst>
                                  <p:childTnLst>
                                    <p:set>
                                      <p:cBhvr>
                                        <p:cTn id="116" dur="1" fill="hold">
                                          <p:stCondLst>
                                            <p:cond delay="0"/>
                                          </p:stCondLst>
                                        </p:cTn>
                                        <p:tgtEl>
                                          <p:spTgt spid="88"/>
                                        </p:tgtEl>
                                        <p:attrNameLst>
                                          <p:attrName>style.visibility</p:attrName>
                                        </p:attrNameLst>
                                      </p:cBhvr>
                                      <p:to>
                                        <p:strVal val="visible"/>
                                      </p:to>
                                    </p:set>
                                    <p:animEffect transition="in" filter="fade">
                                      <p:cBhvr>
                                        <p:cTn id="117" dur="500"/>
                                        <p:tgtEl>
                                          <p:spTgt spid="88"/>
                                        </p:tgtEl>
                                      </p:cBhvr>
                                    </p:animEffect>
                                  </p:childTnLst>
                                </p:cTn>
                              </p:par>
                              <p:par>
                                <p:cTn id="118" presetID="22" presetClass="entr" presetSubtype="8" fill="hold" grpId="0" nodeType="withEffect">
                                  <p:stCondLst>
                                    <p:cond delay="500"/>
                                  </p:stCondLst>
                                  <p:childTnLst>
                                    <p:set>
                                      <p:cBhvr>
                                        <p:cTn id="119" dur="1" fill="hold">
                                          <p:stCondLst>
                                            <p:cond delay="0"/>
                                          </p:stCondLst>
                                        </p:cTn>
                                        <p:tgtEl>
                                          <p:spTgt spid="89"/>
                                        </p:tgtEl>
                                        <p:attrNameLst>
                                          <p:attrName>style.visibility</p:attrName>
                                        </p:attrNameLst>
                                      </p:cBhvr>
                                      <p:to>
                                        <p:strVal val="visible"/>
                                      </p:to>
                                    </p:set>
                                    <p:animEffect transition="in" filter="wipe(left)">
                                      <p:cBhvr>
                                        <p:cTn id="120" dur="500"/>
                                        <p:tgtEl>
                                          <p:spTgt spid="89"/>
                                        </p:tgtEl>
                                      </p:cBhvr>
                                    </p:animEffect>
                                  </p:childTnLst>
                                </p:cTn>
                              </p:par>
                            </p:childTnLst>
                          </p:cTn>
                        </p:par>
                        <p:par>
                          <p:cTn id="121" fill="hold">
                            <p:stCondLst>
                              <p:cond delay="8500"/>
                            </p:stCondLst>
                            <p:childTnLst>
                              <p:par>
                                <p:cTn id="122" presetID="10" presetClass="entr" presetSubtype="0" fill="hold" grpId="0" nodeType="afterEffect">
                                  <p:stCondLst>
                                    <p:cond delay="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500"/>
                                        <p:tgtEl>
                                          <p:spTgt spid="90"/>
                                        </p:tgtEl>
                                      </p:cBhvr>
                                    </p:animEffect>
                                  </p:childTnLst>
                                </p:cTn>
                              </p:par>
                              <p:par>
                                <p:cTn id="125" presetID="22" presetClass="entr" presetSubtype="8" fill="hold" grpId="0" nodeType="withEffect">
                                  <p:stCondLst>
                                    <p:cond delay="500"/>
                                  </p:stCondLst>
                                  <p:childTnLst>
                                    <p:set>
                                      <p:cBhvr>
                                        <p:cTn id="126" dur="1" fill="hold">
                                          <p:stCondLst>
                                            <p:cond delay="0"/>
                                          </p:stCondLst>
                                        </p:cTn>
                                        <p:tgtEl>
                                          <p:spTgt spid="91"/>
                                        </p:tgtEl>
                                        <p:attrNameLst>
                                          <p:attrName>style.visibility</p:attrName>
                                        </p:attrNameLst>
                                      </p:cBhvr>
                                      <p:to>
                                        <p:strVal val="visible"/>
                                      </p:to>
                                    </p:set>
                                    <p:animEffect transition="in" filter="wipe(left)">
                                      <p:cBhvr>
                                        <p:cTn id="127" dur="500"/>
                                        <p:tgtEl>
                                          <p:spTgt spid="91"/>
                                        </p:tgtEl>
                                      </p:cBhvr>
                                    </p:animEffect>
                                  </p:childTnLst>
                                </p:cTn>
                              </p:par>
                            </p:childTnLst>
                          </p:cTn>
                        </p:par>
                        <p:par>
                          <p:cTn id="128" fill="hold">
                            <p:stCondLst>
                              <p:cond delay="9500"/>
                            </p:stCondLst>
                            <p:childTnLst>
                              <p:par>
                                <p:cTn id="129" presetID="10" presetClass="entr" presetSubtype="0" fill="hold" grpId="0" nodeType="afterEffect">
                                  <p:stCondLst>
                                    <p:cond delay="0"/>
                                  </p:stCondLst>
                                  <p:childTnLst>
                                    <p:set>
                                      <p:cBhvr>
                                        <p:cTn id="130" dur="1" fill="hold">
                                          <p:stCondLst>
                                            <p:cond delay="0"/>
                                          </p:stCondLst>
                                        </p:cTn>
                                        <p:tgtEl>
                                          <p:spTgt spid="92"/>
                                        </p:tgtEl>
                                        <p:attrNameLst>
                                          <p:attrName>style.visibility</p:attrName>
                                        </p:attrNameLst>
                                      </p:cBhvr>
                                      <p:to>
                                        <p:strVal val="visible"/>
                                      </p:to>
                                    </p:set>
                                    <p:animEffect transition="in" filter="fade">
                                      <p:cBhvr>
                                        <p:cTn id="131"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8" grpId="0" animBg="1"/>
      <p:bldP spid="68" grpId="0" animBg="1"/>
      <p:bldP spid="69" grpId="0"/>
      <p:bldP spid="70" grpId="0"/>
      <p:bldP spid="77" grpId="0"/>
      <p:bldP spid="78" grpId="0"/>
      <p:bldP spid="81" grpId="0"/>
      <p:bldP spid="82" grpId="0"/>
      <p:bldP spid="83" grpId="0"/>
      <p:bldP spid="84" grpId="0"/>
      <p:bldP spid="85" grpId="0"/>
      <p:bldP spid="86" grpId="0"/>
      <p:bldP spid="87" grpId="0"/>
      <p:bldP spid="88" grpId="0"/>
      <p:bldP spid="89" grpId="0"/>
      <p:bldP spid="90" grpId="0"/>
      <p:bldP spid="91" grpId="0"/>
      <p:bldP spid="9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53"/>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7" name="Straight Connector 16"/>
          <p:cNvCxnSpPr>
            <a:endCxn id="54" idx="2"/>
          </p:cNvCxnSpPr>
          <p:nvPr/>
        </p:nvCxnSpPr>
        <p:spPr>
          <a:xfrm flipH="1">
            <a:off x="6096000" y="5416905"/>
            <a:ext cx="1" cy="144109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6096000" y="0"/>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6" name="Oval 5"/>
          <p:cNvSpPr/>
          <p:nvPr/>
        </p:nvSpPr>
        <p:spPr>
          <a:xfrm>
            <a:off x="6039439" y="1264755"/>
            <a:ext cx="113122" cy="113122"/>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7" name="Straight Connector 6"/>
          <p:cNvCxnSpPr/>
          <p:nvPr/>
        </p:nvCxnSpPr>
        <p:spPr>
          <a:xfrm>
            <a:off x="5514680" y="1326102"/>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096000" y="1386625"/>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6039439" y="2651380"/>
            <a:ext cx="113122" cy="113122"/>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 name="Straight Connector 9"/>
          <p:cNvCxnSpPr/>
          <p:nvPr/>
        </p:nvCxnSpPr>
        <p:spPr>
          <a:xfrm>
            <a:off x="6152561" y="2712727"/>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096000" y="2761021"/>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6039439" y="4025776"/>
            <a:ext cx="113122" cy="113122"/>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3" name="Straight Connector 12"/>
          <p:cNvCxnSpPr/>
          <p:nvPr/>
        </p:nvCxnSpPr>
        <p:spPr>
          <a:xfrm>
            <a:off x="5514680" y="4087123"/>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096000" y="4147646"/>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6039439" y="5412401"/>
            <a:ext cx="113122" cy="113122"/>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6152561" y="5487816"/>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0" name="Group 19"/>
          <p:cNvGrpSpPr>
            <a:grpSpLocks noChangeAspect="1"/>
          </p:cNvGrpSpPr>
          <p:nvPr/>
        </p:nvGrpSpPr>
        <p:grpSpPr>
          <a:xfrm rot="5400000">
            <a:off x="6775540" y="2122430"/>
            <a:ext cx="947738" cy="1184445"/>
            <a:chOff x="6583680" y="2110154"/>
            <a:chExt cx="337625" cy="421950"/>
          </a:xfrm>
        </p:grpSpPr>
        <p:sp>
          <p:nvSpPr>
            <p:cNvPr id="21" name="Flowchart: Off-page Connector 20"/>
            <p:cNvSpPr/>
            <p:nvPr userDrawn="1"/>
          </p:nvSpPr>
          <p:spPr>
            <a:xfrm>
              <a:off x="6583680" y="2110154"/>
              <a:ext cx="337625" cy="421950"/>
            </a:xfrm>
            <a:prstGeom prst="flowChartOffpageConnector">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userDrawn="1"/>
          </p:nvSpPr>
          <p:spPr>
            <a:xfrm>
              <a:off x="6583680" y="2110154"/>
              <a:ext cx="337625" cy="35706"/>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a:grpSpLocks noChangeAspect="1"/>
          </p:cNvGrpSpPr>
          <p:nvPr/>
        </p:nvGrpSpPr>
        <p:grpSpPr>
          <a:xfrm rot="16200000">
            <a:off x="4442748" y="731924"/>
            <a:ext cx="947738" cy="1184445"/>
            <a:chOff x="6583680" y="2110154"/>
            <a:chExt cx="337625" cy="421950"/>
          </a:xfrm>
        </p:grpSpPr>
        <p:sp>
          <p:nvSpPr>
            <p:cNvPr id="24" name="Flowchart: Off-page Connector 23"/>
            <p:cNvSpPr/>
            <p:nvPr userDrawn="1"/>
          </p:nvSpPr>
          <p:spPr>
            <a:xfrm>
              <a:off x="6583680" y="2110154"/>
              <a:ext cx="337625" cy="421950"/>
            </a:xfrm>
            <a:prstGeom prst="flowChartOffpageConnector">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userDrawn="1"/>
          </p:nvSpPr>
          <p:spPr>
            <a:xfrm>
              <a:off x="6583680" y="2110154"/>
              <a:ext cx="337625" cy="3570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Content Placeholder 2"/>
          <p:cNvSpPr txBox="1">
            <a:spLocks/>
          </p:cNvSpPr>
          <p:nvPr/>
        </p:nvSpPr>
        <p:spPr>
          <a:xfrm>
            <a:off x="976042" y="765460"/>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800" dirty="0" smtClean="0">
                <a:solidFill>
                  <a:schemeClr val="accent2"/>
                </a:solidFill>
                <a:latin typeface="Lato" panose="020F0502020204030203" pitchFamily="34" charset="0"/>
                <a:ea typeface="Roboto" panose="02000000000000000000" pitchFamily="2" charset="0"/>
              </a:rPr>
              <a:t>Our Company</a:t>
            </a:r>
            <a:endParaRPr lang="id-ID" sz="1600" i="1" dirty="0" smtClean="0">
              <a:solidFill>
                <a:schemeClr val="accent2"/>
              </a:solidFill>
              <a:latin typeface="Lato" panose="020F0502020204030203" pitchFamily="34" charset="0"/>
              <a:ea typeface="Roboto" panose="02000000000000000000" pitchFamily="2" charset="0"/>
            </a:endParaRPr>
          </a:p>
          <a:p>
            <a:pPr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27" name="Content Placeholder 2"/>
          <p:cNvSpPr txBox="1">
            <a:spLocks/>
          </p:cNvSpPr>
          <p:nvPr/>
        </p:nvSpPr>
        <p:spPr>
          <a:xfrm>
            <a:off x="7933055" y="217379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800" dirty="0" smtClean="0">
                <a:solidFill>
                  <a:schemeClr val="accent3"/>
                </a:solidFill>
                <a:latin typeface="Lato" panose="020F0502020204030203" pitchFamily="34" charset="0"/>
                <a:ea typeface="Roboto" panose="02000000000000000000" pitchFamily="2" charset="0"/>
              </a:rPr>
              <a:t>Coffee Break</a:t>
            </a:r>
            <a:endParaRPr lang="id-ID" sz="1600" i="1" dirty="0" smtClean="0">
              <a:solidFill>
                <a:schemeClr val="accent3"/>
              </a:solidFill>
              <a:latin typeface="Lato" panose="020F0502020204030203" pitchFamily="34" charset="0"/>
              <a:ea typeface="Roboto" panose="02000000000000000000" pitchFamily="2" charset="0"/>
            </a:endParaRPr>
          </a:p>
          <a:p>
            <a:pPr algn="l"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grpSp>
        <p:nvGrpSpPr>
          <p:cNvPr id="28" name="Group 27"/>
          <p:cNvGrpSpPr>
            <a:grpSpLocks noChangeAspect="1"/>
          </p:cNvGrpSpPr>
          <p:nvPr/>
        </p:nvGrpSpPr>
        <p:grpSpPr>
          <a:xfrm rot="5400000">
            <a:off x="6775540" y="4893354"/>
            <a:ext cx="947738" cy="1184445"/>
            <a:chOff x="6583680" y="2110154"/>
            <a:chExt cx="337625" cy="421950"/>
          </a:xfrm>
        </p:grpSpPr>
        <p:sp>
          <p:nvSpPr>
            <p:cNvPr id="29" name="Flowchart: Off-page Connector 28"/>
            <p:cNvSpPr/>
            <p:nvPr userDrawn="1"/>
          </p:nvSpPr>
          <p:spPr>
            <a:xfrm>
              <a:off x="6583680" y="2110154"/>
              <a:ext cx="337625" cy="421950"/>
            </a:xfrm>
            <a:prstGeom prst="flowChartOffpageConnector">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6583680" y="2110154"/>
              <a:ext cx="337625" cy="357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1" name="Group 30"/>
          <p:cNvGrpSpPr>
            <a:grpSpLocks noChangeAspect="1"/>
          </p:cNvGrpSpPr>
          <p:nvPr/>
        </p:nvGrpSpPr>
        <p:grpSpPr>
          <a:xfrm rot="16200000">
            <a:off x="4442748" y="3488780"/>
            <a:ext cx="947738" cy="1184445"/>
            <a:chOff x="6583680" y="2110154"/>
            <a:chExt cx="337625" cy="421950"/>
          </a:xfrm>
        </p:grpSpPr>
        <p:sp>
          <p:nvSpPr>
            <p:cNvPr id="32" name="Flowchart: Off-page Connector 31"/>
            <p:cNvSpPr/>
            <p:nvPr userDrawn="1"/>
          </p:nvSpPr>
          <p:spPr>
            <a:xfrm>
              <a:off x="6583680" y="2110154"/>
              <a:ext cx="337625" cy="421950"/>
            </a:xfrm>
            <a:prstGeom prst="flowChartOffpageConnector">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6583680" y="2110154"/>
              <a:ext cx="337625" cy="35706"/>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4" name="Content Placeholder 2"/>
          <p:cNvSpPr txBox="1">
            <a:spLocks/>
          </p:cNvSpPr>
          <p:nvPr/>
        </p:nvSpPr>
        <p:spPr>
          <a:xfrm>
            <a:off x="976042" y="352231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800" dirty="0" smtClean="0">
                <a:solidFill>
                  <a:schemeClr val="accent4"/>
                </a:solidFill>
                <a:latin typeface="Lato" panose="020F0502020204030203" pitchFamily="34" charset="0"/>
                <a:ea typeface="Roboto" panose="02000000000000000000" pitchFamily="2" charset="0"/>
              </a:rPr>
              <a:t>Data and Analisys</a:t>
            </a:r>
          </a:p>
          <a:p>
            <a:pPr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35" name="Content Placeholder 2"/>
          <p:cNvSpPr txBox="1">
            <a:spLocks/>
          </p:cNvSpPr>
          <p:nvPr/>
        </p:nvSpPr>
        <p:spPr>
          <a:xfrm>
            <a:off x="7933055" y="4944715"/>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800" dirty="0" smtClean="0">
                <a:solidFill>
                  <a:schemeClr val="accent5"/>
                </a:solidFill>
                <a:latin typeface="Lato" panose="020F0502020204030203" pitchFamily="34" charset="0"/>
                <a:ea typeface="Roboto" panose="02000000000000000000" pitchFamily="2" charset="0"/>
              </a:rPr>
              <a:t>Chart and Infographic</a:t>
            </a:r>
            <a:endParaRPr lang="id-ID" sz="1600" i="1" dirty="0" smtClean="0">
              <a:solidFill>
                <a:schemeClr val="accent5"/>
              </a:solidFill>
              <a:latin typeface="Lato" panose="020F0502020204030203" pitchFamily="34" charset="0"/>
              <a:ea typeface="Roboto" panose="02000000000000000000" pitchFamily="2" charset="0"/>
            </a:endParaRPr>
          </a:p>
          <a:p>
            <a:pPr algn="l"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grpSp>
        <p:nvGrpSpPr>
          <p:cNvPr id="37" name="Group 36"/>
          <p:cNvGrpSpPr/>
          <p:nvPr/>
        </p:nvGrpSpPr>
        <p:grpSpPr>
          <a:xfrm>
            <a:off x="4669630" y="1091009"/>
            <a:ext cx="432806" cy="432478"/>
            <a:chOff x="9525" y="-1587"/>
            <a:chExt cx="2097088" cy="2095500"/>
          </a:xfrm>
          <a:solidFill>
            <a:schemeClr val="accent2"/>
          </a:solidFill>
        </p:grpSpPr>
        <p:sp>
          <p:nvSpPr>
            <p:cNvPr id="38" name="Freeform 5"/>
            <p:cNvSpPr>
              <a:spLocks noEditPoints="1"/>
            </p:cNvSpPr>
            <p:nvPr/>
          </p:nvSpPr>
          <p:spPr bwMode="auto">
            <a:xfrm>
              <a:off x="9525" y="-1587"/>
              <a:ext cx="657225" cy="2095500"/>
            </a:xfrm>
            <a:custGeom>
              <a:avLst/>
              <a:gdLst>
                <a:gd name="T0" fmla="*/ 139 w 174"/>
                <a:gd name="T1" fmla="*/ 105 h 556"/>
                <a:gd name="T2" fmla="*/ 139 w 174"/>
                <a:gd name="T3" fmla="*/ 52 h 556"/>
                <a:gd name="T4" fmla="*/ 87 w 174"/>
                <a:gd name="T5" fmla="*/ 0 h 556"/>
                <a:gd name="T6" fmla="*/ 35 w 174"/>
                <a:gd name="T7" fmla="*/ 52 h 556"/>
                <a:gd name="T8" fmla="*/ 35 w 174"/>
                <a:gd name="T9" fmla="*/ 105 h 556"/>
                <a:gd name="T10" fmla="*/ 0 w 174"/>
                <a:gd name="T11" fmla="*/ 174 h 556"/>
                <a:gd name="T12" fmla="*/ 35 w 174"/>
                <a:gd name="T13" fmla="*/ 243 h 556"/>
                <a:gd name="T14" fmla="*/ 35 w 174"/>
                <a:gd name="T15" fmla="*/ 504 h 556"/>
                <a:gd name="T16" fmla="*/ 87 w 174"/>
                <a:gd name="T17" fmla="*/ 556 h 556"/>
                <a:gd name="T18" fmla="*/ 139 w 174"/>
                <a:gd name="T19" fmla="*/ 504 h 556"/>
                <a:gd name="T20" fmla="*/ 139 w 174"/>
                <a:gd name="T21" fmla="*/ 243 h 556"/>
                <a:gd name="T22" fmla="*/ 174 w 174"/>
                <a:gd name="T23" fmla="*/ 174 h 556"/>
                <a:gd name="T24" fmla="*/ 139 w 174"/>
                <a:gd name="T25" fmla="*/ 105 h 556"/>
                <a:gd name="T26" fmla="*/ 70 w 174"/>
                <a:gd name="T27" fmla="*/ 52 h 556"/>
                <a:gd name="T28" fmla="*/ 87 w 174"/>
                <a:gd name="T29" fmla="*/ 35 h 556"/>
                <a:gd name="T30" fmla="*/ 104 w 174"/>
                <a:gd name="T31" fmla="*/ 52 h 556"/>
                <a:gd name="T32" fmla="*/ 104 w 174"/>
                <a:gd name="T33" fmla="*/ 89 h 556"/>
                <a:gd name="T34" fmla="*/ 87 w 174"/>
                <a:gd name="T35" fmla="*/ 87 h 556"/>
                <a:gd name="T36" fmla="*/ 70 w 174"/>
                <a:gd name="T37" fmla="*/ 89 h 556"/>
                <a:gd name="T38" fmla="*/ 70 w 174"/>
                <a:gd name="T39" fmla="*/ 52 h 556"/>
                <a:gd name="T40" fmla="*/ 104 w 174"/>
                <a:gd name="T41" fmla="*/ 504 h 556"/>
                <a:gd name="T42" fmla="*/ 87 w 174"/>
                <a:gd name="T43" fmla="*/ 521 h 556"/>
                <a:gd name="T44" fmla="*/ 70 w 174"/>
                <a:gd name="T45" fmla="*/ 504 h 556"/>
                <a:gd name="T46" fmla="*/ 70 w 174"/>
                <a:gd name="T47" fmla="*/ 259 h 556"/>
                <a:gd name="T48" fmla="*/ 87 w 174"/>
                <a:gd name="T49" fmla="*/ 261 h 556"/>
                <a:gd name="T50" fmla="*/ 104 w 174"/>
                <a:gd name="T51" fmla="*/ 259 h 556"/>
                <a:gd name="T52" fmla="*/ 104 w 174"/>
                <a:gd name="T53" fmla="*/ 504 h 556"/>
                <a:gd name="T54" fmla="*/ 137 w 174"/>
                <a:gd name="T55" fmla="*/ 188 h 556"/>
                <a:gd name="T56" fmla="*/ 136 w 174"/>
                <a:gd name="T57" fmla="*/ 191 h 556"/>
                <a:gd name="T58" fmla="*/ 129 w 174"/>
                <a:gd name="T59" fmla="*/ 204 h 556"/>
                <a:gd name="T60" fmla="*/ 129 w 174"/>
                <a:gd name="T61" fmla="*/ 204 h 556"/>
                <a:gd name="T62" fmla="*/ 118 w 174"/>
                <a:gd name="T63" fmla="*/ 215 h 556"/>
                <a:gd name="T64" fmla="*/ 118 w 174"/>
                <a:gd name="T65" fmla="*/ 215 h 556"/>
                <a:gd name="T66" fmla="*/ 104 w 174"/>
                <a:gd name="T67" fmla="*/ 223 h 556"/>
                <a:gd name="T68" fmla="*/ 87 w 174"/>
                <a:gd name="T69" fmla="*/ 226 h 556"/>
                <a:gd name="T70" fmla="*/ 70 w 174"/>
                <a:gd name="T71" fmla="*/ 223 h 556"/>
                <a:gd name="T72" fmla="*/ 56 w 174"/>
                <a:gd name="T73" fmla="*/ 215 h 556"/>
                <a:gd name="T74" fmla="*/ 55 w 174"/>
                <a:gd name="T75" fmla="*/ 215 h 556"/>
                <a:gd name="T76" fmla="*/ 45 w 174"/>
                <a:gd name="T77" fmla="*/ 204 h 556"/>
                <a:gd name="T78" fmla="*/ 45 w 174"/>
                <a:gd name="T79" fmla="*/ 204 h 556"/>
                <a:gd name="T80" fmla="*/ 38 w 174"/>
                <a:gd name="T81" fmla="*/ 191 h 556"/>
                <a:gd name="T82" fmla="*/ 37 w 174"/>
                <a:gd name="T83" fmla="*/ 188 h 556"/>
                <a:gd name="T84" fmla="*/ 35 w 174"/>
                <a:gd name="T85" fmla="*/ 174 h 556"/>
                <a:gd name="T86" fmla="*/ 37 w 174"/>
                <a:gd name="T87" fmla="*/ 159 h 556"/>
                <a:gd name="T88" fmla="*/ 38 w 174"/>
                <a:gd name="T89" fmla="*/ 156 h 556"/>
                <a:gd name="T90" fmla="*/ 45 w 174"/>
                <a:gd name="T91" fmla="*/ 144 h 556"/>
                <a:gd name="T92" fmla="*/ 45 w 174"/>
                <a:gd name="T93" fmla="*/ 143 h 556"/>
                <a:gd name="T94" fmla="*/ 55 w 174"/>
                <a:gd name="T95" fmla="*/ 132 h 556"/>
                <a:gd name="T96" fmla="*/ 56 w 174"/>
                <a:gd name="T97" fmla="*/ 132 h 556"/>
                <a:gd name="T98" fmla="*/ 70 w 174"/>
                <a:gd name="T99" fmla="*/ 125 h 556"/>
                <a:gd name="T100" fmla="*/ 87 w 174"/>
                <a:gd name="T101" fmla="*/ 122 h 556"/>
                <a:gd name="T102" fmla="*/ 104 w 174"/>
                <a:gd name="T103" fmla="*/ 125 h 556"/>
                <a:gd name="T104" fmla="*/ 118 w 174"/>
                <a:gd name="T105" fmla="*/ 132 h 556"/>
                <a:gd name="T106" fmla="*/ 118 w 174"/>
                <a:gd name="T107" fmla="*/ 132 h 556"/>
                <a:gd name="T108" fmla="*/ 129 w 174"/>
                <a:gd name="T109" fmla="*/ 143 h 556"/>
                <a:gd name="T110" fmla="*/ 129 w 174"/>
                <a:gd name="T111" fmla="*/ 144 h 556"/>
                <a:gd name="T112" fmla="*/ 136 w 174"/>
                <a:gd name="T113" fmla="*/ 156 h 556"/>
                <a:gd name="T114" fmla="*/ 137 w 174"/>
                <a:gd name="T115" fmla="*/ 159 h 556"/>
                <a:gd name="T116" fmla="*/ 139 w 174"/>
                <a:gd name="T117" fmla="*/ 174 h 556"/>
                <a:gd name="T118" fmla="*/ 137 w 174"/>
                <a:gd name="T119" fmla="*/ 188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105"/>
                  </a:moveTo>
                  <a:cubicBezTo>
                    <a:pt x="139" y="52"/>
                    <a:pt x="139" y="52"/>
                    <a:pt x="139" y="52"/>
                  </a:cubicBezTo>
                  <a:cubicBezTo>
                    <a:pt x="139" y="23"/>
                    <a:pt x="116" y="0"/>
                    <a:pt x="87" y="0"/>
                  </a:cubicBezTo>
                  <a:cubicBezTo>
                    <a:pt x="58" y="0"/>
                    <a:pt x="35" y="23"/>
                    <a:pt x="35" y="52"/>
                  </a:cubicBezTo>
                  <a:cubicBezTo>
                    <a:pt x="35" y="105"/>
                    <a:pt x="35" y="105"/>
                    <a:pt x="35" y="105"/>
                  </a:cubicBezTo>
                  <a:cubicBezTo>
                    <a:pt x="14" y="121"/>
                    <a:pt x="0" y="145"/>
                    <a:pt x="0" y="174"/>
                  </a:cubicBezTo>
                  <a:cubicBezTo>
                    <a:pt x="0" y="202"/>
                    <a:pt x="14" y="227"/>
                    <a:pt x="35" y="243"/>
                  </a:cubicBezTo>
                  <a:cubicBezTo>
                    <a:pt x="35" y="504"/>
                    <a:pt x="35" y="504"/>
                    <a:pt x="35" y="504"/>
                  </a:cubicBezTo>
                  <a:cubicBezTo>
                    <a:pt x="35" y="533"/>
                    <a:pt x="58" y="556"/>
                    <a:pt x="87" y="556"/>
                  </a:cubicBezTo>
                  <a:cubicBezTo>
                    <a:pt x="116" y="556"/>
                    <a:pt x="139" y="533"/>
                    <a:pt x="139" y="504"/>
                  </a:cubicBezTo>
                  <a:cubicBezTo>
                    <a:pt x="139" y="243"/>
                    <a:pt x="139" y="243"/>
                    <a:pt x="139" y="243"/>
                  </a:cubicBezTo>
                  <a:cubicBezTo>
                    <a:pt x="160" y="227"/>
                    <a:pt x="174" y="202"/>
                    <a:pt x="174" y="174"/>
                  </a:cubicBezTo>
                  <a:cubicBezTo>
                    <a:pt x="174" y="145"/>
                    <a:pt x="160" y="121"/>
                    <a:pt x="139" y="105"/>
                  </a:cubicBezTo>
                  <a:close/>
                  <a:moveTo>
                    <a:pt x="70" y="52"/>
                  </a:moveTo>
                  <a:cubicBezTo>
                    <a:pt x="70" y="43"/>
                    <a:pt x="77" y="35"/>
                    <a:pt x="87" y="35"/>
                  </a:cubicBezTo>
                  <a:cubicBezTo>
                    <a:pt x="96" y="35"/>
                    <a:pt x="104" y="43"/>
                    <a:pt x="104" y="52"/>
                  </a:cubicBezTo>
                  <a:cubicBezTo>
                    <a:pt x="104" y="89"/>
                    <a:pt x="104" y="89"/>
                    <a:pt x="104" y="89"/>
                  </a:cubicBezTo>
                  <a:cubicBezTo>
                    <a:pt x="99" y="87"/>
                    <a:pt x="93" y="87"/>
                    <a:pt x="87" y="87"/>
                  </a:cubicBezTo>
                  <a:cubicBezTo>
                    <a:pt x="81" y="87"/>
                    <a:pt x="75" y="87"/>
                    <a:pt x="70" y="89"/>
                  </a:cubicBezTo>
                  <a:lnTo>
                    <a:pt x="70" y="52"/>
                  </a:lnTo>
                  <a:close/>
                  <a:moveTo>
                    <a:pt x="104" y="504"/>
                  </a:moveTo>
                  <a:cubicBezTo>
                    <a:pt x="104" y="513"/>
                    <a:pt x="96" y="521"/>
                    <a:pt x="87" y="521"/>
                  </a:cubicBezTo>
                  <a:cubicBezTo>
                    <a:pt x="77" y="521"/>
                    <a:pt x="70" y="513"/>
                    <a:pt x="70" y="504"/>
                  </a:cubicBezTo>
                  <a:cubicBezTo>
                    <a:pt x="70" y="259"/>
                    <a:pt x="70" y="259"/>
                    <a:pt x="70" y="259"/>
                  </a:cubicBezTo>
                  <a:cubicBezTo>
                    <a:pt x="75" y="260"/>
                    <a:pt x="81" y="261"/>
                    <a:pt x="87" y="261"/>
                  </a:cubicBezTo>
                  <a:cubicBezTo>
                    <a:pt x="93" y="261"/>
                    <a:pt x="99" y="260"/>
                    <a:pt x="104" y="259"/>
                  </a:cubicBezTo>
                  <a:lnTo>
                    <a:pt x="104" y="504"/>
                  </a:lnTo>
                  <a:close/>
                  <a:moveTo>
                    <a:pt x="137" y="188"/>
                  </a:moveTo>
                  <a:cubicBezTo>
                    <a:pt x="136" y="189"/>
                    <a:pt x="136" y="190"/>
                    <a:pt x="136" y="191"/>
                  </a:cubicBezTo>
                  <a:cubicBezTo>
                    <a:pt x="134" y="196"/>
                    <a:pt x="132" y="200"/>
                    <a:pt x="129" y="204"/>
                  </a:cubicBezTo>
                  <a:cubicBezTo>
                    <a:pt x="129" y="204"/>
                    <a:pt x="129" y="204"/>
                    <a:pt x="129" y="204"/>
                  </a:cubicBezTo>
                  <a:cubicBezTo>
                    <a:pt x="126" y="208"/>
                    <a:pt x="122" y="212"/>
                    <a:pt x="118" y="215"/>
                  </a:cubicBezTo>
                  <a:cubicBezTo>
                    <a:pt x="118" y="215"/>
                    <a:pt x="118" y="215"/>
                    <a:pt x="118" y="215"/>
                  </a:cubicBezTo>
                  <a:cubicBezTo>
                    <a:pt x="114" y="218"/>
                    <a:pt x="109" y="221"/>
                    <a:pt x="104" y="223"/>
                  </a:cubicBezTo>
                  <a:cubicBezTo>
                    <a:pt x="99" y="225"/>
                    <a:pt x="93" y="226"/>
                    <a:pt x="87" y="226"/>
                  </a:cubicBezTo>
                  <a:cubicBezTo>
                    <a:pt x="81" y="226"/>
                    <a:pt x="75" y="225"/>
                    <a:pt x="70" y="223"/>
                  </a:cubicBezTo>
                  <a:cubicBezTo>
                    <a:pt x="64" y="221"/>
                    <a:pt x="60" y="218"/>
                    <a:pt x="56" y="215"/>
                  </a:cubicBezTo>
                  <a:cubicBezTo>
                    <a:pt x="56" y="215"/>
                    <a:pt x="56" y="215"/>
                    <a:pt x="55" y="215"/>
                  </a:cubicBezTo>
                  <a:cubicBezTo>
                    <a:pt x="51" y="212"/>
                    <a:pt x="48" y="208"/>
                    <a:pt x="45" y="204"/>
                  </a:cubicBezTo>
                  <a:cubicBezTo>
                    <a:pt x="45" y="204"/>
                    <a:pt x="45" y="204"/>
                    <a:pt x="45" y="204"/>
                  </a:cubicBezTo>
                  <a:cubicBezTo>
                    <a:pt x="42" y="200"/>
                    <a:pt x="40" y="196"/>
                    <a:pt x="38" y="191"/>
                  </a:cubicBezTo>
                  <a:cubicBezTo>
                    <a:pt x="38" y="190"/>
                    <a:pt x="37" y="189"/>
                    <a:pt x="37" y="188"/>
                  </a:cubicBezTo>
                  <a:cubicBezTo>
                    <a:pt x="36" y="184"/>
                    <a:pt x="35" y="179"/>
                    <a:pt x="35" y="174"/>
                  </a:cubicBezTo>
                  <a:cubicBezTo>
                    <a:pt x="35" y="169"/>
                    <a:pt x="36" y="164"/>
                    <a:pt x="37" y="159"/>
                  </a:cubicBezTo>
                  <a:cubicBezTo>
                    <a:pt x="37" y="158"/>
                    <a:pt x="38" y="157"/>
                    <a:pt x="38" y="156"/>
                  </a:cubicBezTo>
                  <a:cubicBezTo>
                    <a:pt x="40" y="152"/>
                    <a:pt x="42" y="147"/>
                    <a:pt x="45" y="144"/>
                  </a:cubicBezTo>
                  <a:cubicBezTo>
                    <a:pt x="45" y="143"/>
                    <a:pt x="45" y="143"/>
                    <a:pt x="45" y="143"/>
                  </a:cubicBezTo>
                  <a:cubicBezTo>
                    <a:pt x="48" y="139"/>
                    <a:pt x="51" y="136"/>
                    <a:pt x="55" y="132"/>
                  </a:cubicBezTo>
                  <a:cubicBezTo>
                    <a:pt x="56" y="132"/>
                    <a:pt x="56" y="132"/>
                    <a:pt x="56" y="132"/>
                  </a:cubicBezTo>
                  <a:cubicBezTo>
                    <a:pt x="60" y="129"/>
                    <a:pt x="64" y="127"/>
                    <a:pt x="70" y="125"/>
                  </a:cubicBezTo>
                  <a:cubicBezTo>
                    <a:pt x="75" y="123"/>
                    <a:pt x="81" y="122"/>
                    <a:pt x="87" y="122"/>
                  </a:cubicBezTo>
                  <a:cubicBezTo>
                    <a:pt x="93" y="122"/>
                    <a:pt x="99" y="123"/>
                    <a:pt x="104" y="125"/>
                  </a:cubicBezTo>
                  <a:cubicBezTo>
                    <a:pt x="109" y="127"/>
                    <a:pt x="114" y="129"/>
                    <a:pt x="118" y="132"/>
                  </a:cubicBezTo>
                  <a:cubicBezTo>
                    <a:pt x="118" y="132"/>
                    <a:pt x="118" y="132"/>
                    <a:pt x="118" y="132"/>
                  </a:cubicBezTo>
                  <a:cubicBezTo>
                    <a:pt x="122" y="136"/>
                    <a:pt x="126" y="139"/>
                    <a:pt x="129" y="143"/>
                  </a:cubicBezTo>
                  <a:cubicBezTo>
                    <a:pt x="129" y="143"/>
                    <a:pt x="129" y="143"/>
                    <a:pt x="129" y="144"/>
                  </a:cubicBezTo>
                  <a:cubicBezTo>
                    <a:pt x="132" y="147"/>
                    <a:pt x="134" y="152"/>
                    <a:pt x="136" y="156"/>
                  </a:cubicBezTo>
                  <a:cubicBezTo>
                    <a:pt x="136" y="157"/>
                    <a:pt x="136" y="158"/>
                    <a:pt x="137" y="159"/>
                  </a:cubicBezTo>
                  <a:cubicBezTo>
                    <a:pt x="138" y="164"/>
                    <a:pt x="139" y="169"/>
                    <a:pt x="139" y="174"/>
                  </a:cubicBezTo>
                  <a:cubicBezTo>
                    <a:pt x="139" y="179"/>
                    <a:pt x="138" y="184"/>
                    <a:pt x="137" y="1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noEditPoints="1"/>
            </p:cNvSpPr>
            <p:nvPr/>
          </p:nvSpPr>
          <p:spPr bwMode="auto">
            <a:xfrm>
              <a:off x="1449388" y="-1587"/>
              <a:ext cx="657225" cy="2095500"/>
            </a:xfrm>
            <a:custGeom>
              <a:avLst/>
              <a:gdLst>
                <a:gd name="T0" fmla="*/ 139 w 174"/>
                <a:gd name="T1" fmla="*/ 105 h 556"/>
                <a:gd name="T2" fmla="*/ 139 w 174"/>
                <a:gd name="T3" fmla="*/ 52 h 556"/>
                <a:gd name="T4" fmla="*/ 87 w 174"/>
                <a:gd name="T5" fmla="*/ 0 h 556"/>
                <a:gd name="T6" fmla="*/ 35 w 174"/>
                <a:gd name="T7" fmla="*/ 52 h 556"/>
                <a:gd name="T8" fmla="*/ 35 w 174"/>
                <a:gd name="T9" fmla="*/ 105 h 556"/>
                <a:gd name="T10" fmla="*/ 0 w 174"/>
                <a:gd name="T11" fmla="*/ 174 h 556"/>
                <a:gd name="T12" fmla="*/ 35 w 174"/>
                <a:gd name="T13" fmla="*/ 243 h 556"/>
                <a:gd name="T14" fmla="*/ 35 w 174"/>
                <a:gd name="T15" fmla="*/ 504 h 556"/>
                <a:gd name="T16" fmla="*/ 87 w 174"/>
                <a:gd name="T17" fmla="*/ 556 h 556"/>
                <a:gd name="T18" fmla="*/ 139 w 174"/>
                <a:gd name="T19" fmla="*/ 504 h 556"/>
                <a:gd name="T20" fmla="*/ 139 w 174"/>
                <a:gd name="T21" fmla="*/ 243 h 556"/>
                <a:gd name="T22" fmla="*/ 174 w 174"/>
                <a:gd name="T23" fmla="*/ 174 h 556"/>
                <a:gd name="T24" fmla="*/ 139 w 174"/>
                <a:gd name="T25" fmla="*/ 105 h 556"/>
                <a:gd name="T26" fmla="*/ 70 w 174"/>
                <a:gd name="T27" fmla="*/ 52 h 556"/>
                <a:gd name="T28" fmla="*/ 87 w 174"/>
                <a:gd name="T29" fmla="*/ 35 h 556"/>
                <a:gd name="T30" fmla="*/ 105 w 174"/>
                <a:gd name="T31" fmla="*/ 52 h 556"/>
                <a:gd name="T32" fmla="*/ 105 w 174"/>
                <a:gd name="T33" fmla="*/ 89 h 556"/>
                <a:gd name="T34" fmla="*/ 87 w 174"/>
                <a:gd name="T35" fmla="*/ 87 h 556"/>
                <a:gd name="T36" fmla="*/ 70 w 174"/>
                <a:gd name="T37" fmla="*/ 89 h 556"/>
                <a:gd name="T38" fmla="*/ 70 w 174"/>
                <a:gd name="T39" fmla="*/ 52 h 556"/>
                <a:gd name="T40" fmla="*/ 105 w 174"/>
                <a:gd name="T41" fmla="*/ 504 h 556"/>
                <a:gd name="T42" fmla="*/ 87 w 174"/>
                <a:gd name="T43" fmla="*/ 521 h 556"/>
                <a:gd name="T44" fmla="*/ 70 w 174"/>
                <a:gd name="T45" fmla="*/ 504 h 556"/>
                <a:gd name="T46" fmla="*/ 70 w 174"/>
                <a:gd name="T47" fmla="*/ 259 h 556"/>
                <a:gd name="T48" fmla="*/ 87 w 174"/>
                <a:gd name="T49" fmla="*/ 261 h 556"/>
                <a:gd name="T50" fmla="*/ 105 w 174"/>
                <a:gd name="T51" fmla="*/ 259 h 556"/>
                <a:gd name="T52" fmla="*/ 105 w 174"/>
                <a:gd name="T53" fmla="*/ 504 h 556"/>
                <a:gd name="T54" fmla="*/ 137 w 174"/>
                <a:gd name="T55" fmla="*/ 188 h 556"/>
                <a:gd name="T56" fmla="*/ 136 w 174"/>
                <a:gd name="T57" fmla="*/ 191 h 556"/>
                <a:gd name="T58" fmla="*/ 129 w 174"/>
                <a:gd name="T59" fmla="*/ 204 h 556"/>
                <a:gd name="T60" fmla="*/ 129 w 174"/>
                <a:gd name="T61" fmla="*/ 204 h 556"/>
                <a:gd name="T62" fmla="*/ 119 w 174"/>
                <a:gd name="T63" fmla="*/ 215 h 556"/>
                <a:gd name="T64" fmla="*/ 118 w 174"/>
                <a:gd name="T65" fmla="*/ 215 h 556"/>
                <a:gd name="T66" fmla="*/ 105 w 174"/>
                <a:gd name="T67" fmla="*/ 223 h 556"/>
                <a:gd name="T68" fmla="*/ 87 w 174"/>
                <a:gd name="T69" fmla="*/ 226 h 556"/>
                <a:gd name="T70" fmla="*/ 70 w 174"/>
                <a:gd name="T71" fmla="*/ 223 h 556"/>
                <a:gd name="T72" fmla="*/ 56 w 174"/>
                <a:gd name="T73" fmla="*/ 215 h 556"/>
                <a:gd name="T74" fmla="*/ 56 w 174"/>
                <a:gd name="T75" fmla="*/ 215 h 556"/>
                <a:gd name="T76" fmla="*/ 45 w 174"/>
                <a:gd name="T77" fmla="*/ 204 h 556"/>
                <a:gd name="T78" fmla="*/ 45 w 174"/>
                <a:gd name="T79" fmla="*/ 204 h 556"/>
                <a:gd name="T80" fmla="*/ 38 w 174"/>
                <a:gd name="T81" fmla="*/ 191 h 556"/>
                <a:gd name="T82" fmla="*/ 37 w 174"/>
                <a:gd name="T83" fmla="*/ 188 h 556"/>
                <a:gd name="T84" fmla="*/ 35 w 174"/>
                <a:gd name="T85" fmla="*/ 174 h 556"/>
                <a:gd name="T86" fmla="*/ 37 w 174"/>
                <a:gd name="T87" fmla="*/ 159 h 556"/>
                <a:gd name="T88" fmla="*/ 38 w 174"/>
                <a:gd name="T89" fmla="*/ 156 h 556"/>
                <a:gd name="T90" fmla="*/ 45 w 174"/>
                <a:gd name="T91" fmla="*/ 144 h 556"/>
                <a:gd name="T92" fmla="*/ 45 w 174"/>
                <a:gd name="T93" fmla="*/ 143 h 556"/>
                <a:gd name="T94" fmla="*/ 56 w 174"/>
                <a:gd name="T95" fmla="*/ 132 h 556"/>
                <a:gd name="T96" fmla="*/ 56 w 174"/>
                <a:gd name="T97" fmla="*/ 132 h 556"/>
                <a:gd name="T98" fmla="*/ 70 w 174"/>
                <a:gd name="T99" fmla="*/ 125 h 556"/>
                <a:gd name="T100" fmla="*/ 87 w 174"/>
                <a:gd name="T101" fmla="*/ 122 h 556"/>
                <a:gd name="T102" fmla="*/ 105 w 174"/>
                <a:gd name="T103" fmla="*/ 125 h 556"/>
                <a:gd name="T104" fmla="*/ 118 w 174"/>
                <a:gd name="T105" fmla="*/ 132 h 556"/>
                <a:gd name="T106" fmla="*/ 119 w 174"/>
                <a:gd name="T107" fmla="*/ 132 h 556"/>
                <a:gd name="T108" fmla="*/ 129 w 174"/>
                <a:gd name="T109" fmla="*/ 143 h 556"/>
                <a:gd name="T110" fmla="*/ 129 w 174"/>
                <a:gd name="T111" fmla="*/ 144 h 556"/>
                <a:gd name="T112" fmla="*/ 136 w 174"/>
                <a:gd name="T113" fmla="*/ 156 h 556"/>
                <a:gd name="T114" fmla="*/ 137 w 174"/>
                <a:gd name="T115" fmla="*/ 159 h 556"/>
                <a:gd name="T116" fmla="*/ 139 w 174"/>
                <a:gd name="T117" fmla="*/ 174 h 556"/>
                <a:gd name="T118" fmla="*/ 137 w 174"/>
                <a:gd name="T119" fmla="*/ 188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105"/>
                  </a:moveTo>
                  <a:cubicBezTo>
                    <a:pt x="139" y="52"/>
                    <a:pt x="139" y="52"/>
                    <a:pt x="139" y="52"/>
                  </a:cubicBezTo>
                  <a:cubicBezTo>
                    <a:pt x="139" y="23"/>
                    <a:pt x="116" y="0"/>
                    <a:pt x="87" y="0"/>
                  </a:cubicBezTo>
                  <a:cubicBezTo>
                    <a:pt x="58" y="0"/>
                    <a:pt x="35" y="23"/>
                    <a:pt x="35" y="52"/>
                  </a:cubicBezTo>
                  <a:cubicBezTo>
                    <a:pt x="35" y="105"/>
                    <a:pt x="35" y="105"/>
                    <a:pt x="35" y="105"/>
                  </a:cubicBezTo>
                  <a:cubicBezTo>
                    <a:pt x="14" y="121"/>
                    <a:pt x="0" y="145"/>
                    <a:pt x="0" y="174"/>
                  </a:cubicBezTo>
                  <a:cubicBezTo>
                    <a:pt x="0" y="202"/>
                    <a:pt x="14" y="227"/>
                    <a:pt x="35" y="243"/>
                  </a:cubicBezTo>
                  <a:cubicBezTo>
                    <a:pt x="35" y="504"/>
                    <a:pt x="35" y="504"/>
                    <a:pt x="35" y="504"/>
                  </a:cubicBezTo>
                  <a:cubicBezTo>
                    <a:pt x="35" y="533"/>
                    <a:pt x="58" y="556"/>
                    <a:pt x="87" y="556"/>
                  </a:cubicBezTo>
                  <a:cubicBezTo>
                    <a:pt x="116" y="556"/>
                    <a:pt x="139" y="533"/>
                    <a:pt x="139" y="504"/>
                  </a:cubicBezTo>
                  <a:cubicBezTo>
                    <a:pt x="139" y="243"/>
                    <a:pt x="139" y="243"/>
                    <a:pt x="139" y="243"/>
                  </a:cubicBezTo>
                  <a:cubicBezTo>
                    <a:pt x="160" y="227"/>
                    <a:pt x="174" y="202"/>
                    <a:pt x="174" y="174"/>
                  </a:cubicBezTo>
                  <a:cubicBezTo>
                    <a:pt x="174" y="145"/>
                    <a:pt x="160" y="121"/>
                    <a:pt x="139" y="105"/>
                  </a:cubicBezTo>
                  <a:close/>
                  <a:moveTo>
                    <a:pt x="70" y="52"/>
                  </a:moveTo>
                  <a:cubicBezTo>
                    <a:pt x="70" y="43"/>
                    <a:pt x="78" y="35"/>
                    <a:pt x="87" y="35"/>
                  </a:cubicBezTo>
                  <a:cubicBezTo>
                    <a:pt x="97" y="35"/>
                    <a:pt x="105" y="43"/>
                    <a:pt x="105" y="52"/>
                  </a:cubicBezTo>
                  <a:cubicBezTo>
                    <a:pt x="105" y="89"/>
                    <a:pt x="105" y="89"/>
                    <a:pt x="105" y="89"/>
                  </a:cubicBezTo>
                  <a:cubicBezTo>
                    <a:pt x="99" y="87"/>
                    <a:pt x="93" y="87"/>
                    <a:pt x="87" y="87"/>
                  </a:cubicBezTo>
                  <a:cubicBezTo>
                    <a:pt x="81" y="87"/>
                    <a:pt x="75" y="87"/>
                    <a:pt x="70" y="89"/>
                  </a:cubicBezTo>
                  <a:lnTo>
                    <a:pt x="70" y="52"/>
                  </a:lnTo>
                  <a:close/>
                  <a:moveTo>
                    <a:pt x="105" y="504"/>
                  </a:moveTo>
                  <a:cubicBezTo>
                    <a:pt x="105" y="513"/>
                    <a:pt x="97" y="521"/>
                    <a:pt x="87" y="521"/>
                  </a:cubicBezTo>
                  <a:cubicBezTo>
                    <a:pt x="78" y="521"/>
                    <a:pt x="70" y="513"/>
                    <a:pt x="70" y="504"/>
                  </a:cubicBezTo>
                  <a:cubicBezTo>
                    <a:pt x="70" y="259"/>
                    <a:pt x="70" y="259"/>
                    <a:pt x="70" y="259"/>
                  </a:cubicBezTo>
                  <a:cubicBezTo>
                    <a:pt x="75" y="260"/>
                    <a:pt x="81" y="261"/>
                    <a:pt x="87" y="261"/>
                  </a:cubicBezTo>
                  <a:cubicBezTo>
                    <a:pt x="93" y="261"/>
                    <a:pt x="99" y="260"/>
                    <a:pt x="105" y="259"/>
                  </a:cubicBezTo>
                  <a:lnTo>
                    <a:pt x="105" y="504"/>
                  </a:lnTo>
                  <a:close/>
                  <a:moveTo>
                    <a:pt x="137" y="188"/>
                  </a:moveTo>
                  <a:cubicBezTo>
                    <a:pt x="137" y="189"/>
                    <a:pt x="136" y="190"/>
                    <a:pt x="136" y="191"/>
                  </a:cubicBezTo>
                  <a:cubicBezTo>
                    <a:pt x="134" y="196"/>
                    <a:pt x="132" y="200"/>
                    <a:pt x="129" y="204"/>
                  </a:cubicBezTo>
                  <a:cubicBezTo>
                    <a:pt x="129" y="204"/>
                    <a:pt x="129" y="204"/>
                    <a:pt x="129" y="204"/>
                  </a:cubicBezTo>
                  <a:cubicBezTo>
                    <a:pt x="126" y="208"/>
                    <a:pt x="123" y="212"/>
                    <a:pt x="119" y="215"/>
                  </a:cubicBezTo>
                  <a:cubicBezTo>
                    <a:pt x="118" y="215"/>
                    <a:pt x="118" y="215"/>
                    <a:pt x="118" y="215"/>
                  </a:cubicBezTo>
                  <a:cubicBezTo>
                    <a:pt x="114" y="218"/>
                    <a:pt x="110" y="221"/>
                    <a:pt x="105" y="223"/>
                  </a:cubicBezTo>
                  <a:cubicBezTo>
                    <a:pt x="99" y="225"/>
                    <a:pt x="93" y="226"/>
                    <a:pt x="87" y="226"/>
                  </a:cubicBezTo>
                  <a:cubicBezTo>
                    <a:pt x="81" y="226"/>
                    <a:pt x="75" y="225"/>
                    <a:pt x="70" y="223"/>
                  </a:cubicBezTo>
                  <a:cubicBezTo>
                    <a:pt x="65" y="221"/>
                    <a:pt x="60" y="218"/>
                    <a:pt x="56" y="215"/>
                  </a:cubicBezTo>
                  <a:cubicBezTo>
                    <a:pt x="56" y="215"/>
                    <a:pt x="56" y="215"/>
                    <a:pt x="56" y="215"/>
                  </a:cubicBezTo>
                  <a:cubicBezTo>
                    <a:pt x="52" y="212"/>
                    <a:pt x="48" y="208"/>
                    <a:pt x="45" y="204"/>
                  </a:cubicBezTo>
                  <a:cubicBezTo>
                    <a:pt x="45" y="204"/>
                    <a:pt x="45" y="204"/>
                    <a:pt x="45" y="204"/>
                  </a:cubicBezTo>
                  <a:cubicBezTo>
                    <a:pt x="42" y="200"/>
                    <a:pt x="40" y="196"/>
                    <a:pt x="38" y="191"/>
                  </a:cubicBezTo>
                  <a:cubicBezTo>
                    <a:pt x="38" y="190"/>
                    <a:pt x="38" y="189"/>
                    <a:pt x="37" y="188"/>
                  </a:cubicBezTo>
                  <a:cubicBezTo>
                    <a:pt x="36" y="184"/>
                    <a:pt x="35" y="179"/>
                    <a:pt x="35" y="174"/>
                  </a:cubicBezTo>
                  <a:cubicBezTo>
                    <a:pt x="35" y="169"/>
                    <a:pt x="36" y="164"/>
                    <a:pt x="37" y="159"/>
                  </a:cubicBezTo>
                  <a:cubicBezTo>
                    <a:pt x="38" y="158"/>
                    <a:pt x="38" y="157"/>
                    <a:pt x="38" y="156"/>
                  </a:cubicBezTo>
                  <a:cubicBezTo>
                    <a:pt x="40" y="152"/>
                    <a:pt x="42" y="147"/>
                    <a:pt x="45" y="144"/>
                  </a:cubicBezTo>
                  <a:cubicBezTo>
                    <a:pt x="45" y="143"/>
                    <a:pt x="45" y="143"/>
                    <a:pt x="45" y="143"/>
                  </a:cubicBezTo>
                  <a:cubicBezTo>
                    <a:pt x="48" y="139"/>
                    <a:pt x="52" y="136"/>
                    <a:pt x="56" y="132"/>
                  </a:cubicBezTo>
                  <a:cubicBezTo>
                    <a:pt x="56" y="132"/>
                    <a:pt x="56" y="132"/>
                    <a:pt x="56" y="132"/>
                  </a:cubicBezTo>
                  <a:cubicBezTo>
                    <a:pt x="60" y="129"/>
                    <a:pt x="65" y="127"/>
                    <a:pt x="70" y="125"/>
                  </a:cubicBezTo>
                  <a:cubicBezTo>
                    <a:pt x="75" y="123"/>
                    <a:pt x="81" y="122"/>
                    <a:pt x="87" y="122"/>
                  </a:cubicBezTo>
                  <a:cubicBezTo>
                    <a:pt x="93" y="122"/>
                    <a:pt x="99" y="123"/>
                    <a:pt x="105" y="125"/>
                  </a:cubicBezTo>
                  <a:cubicBezTo>
                    <a:pt x="110" y="127"/>
                    <a:pt x="114" y="129"/>
                    <a:pt x="118" y="132"/>
                  </a:cubicBezTo>
                  <a:cubicBezTo>
                    <a:pt x="118" y="132"/>
                    <a:pt x="118" y="132"/>
                    <a:pt x="119" y="132"/>
                  </a:cubicBezTo>
                  <a:cubicBezTo>
                    <a:pt x="123" y="136"/>
                    <a:pt x="126" y="139"/>
                    <a:pt x="129" y="143"/>
                  </a:cubicBezTo>
                  <a:cubicBezTo>
                    <a:pt x="129" y="143"/>
                    <a:pt x="129" y="143"/>
                    <a:pt x="129" y="144"/>
                  </a:cubicBezTo>
                  <a:cubicBezTo>
                    <a:pt x="132" y="147"/>
                    <a:pt x="134" y="152"/>
                    <a:pt x="136" y="156"/>
                  </a:cubicBezTo>
                  <a:cubicBezTo>
                    <a:pt x="136" y="157"/>
                    <a:pt x="137" y="158"/>
                    <a:pt x="137" y="159"/>
                  </a:cubicBezTo>
                  <a:cubicBezTo>
                    <a:pt x="138" y="164"/>
                    <a:pt x="139" y="169"/>
                    <a:pt x="139" y="174"/>
                  </a:cubicBezTo>
                  <a:cubicBezTo>
                    <a:pt x="139" y="179"/>
                    <a:pt x="138" y="184"/>
                    <a:pt x="137" y="1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
            <p:cNvSpPr>
              <a:spLocks noEditPoints="1"/>
            </p:cNvSpPr>
            <p:nvPr/>
          </p:nvSpPr>
          <p:spPr bwMode="auto">
            <a:xfrm>
              <a:off x="730250" y="-1587"/>
              <a:ext cx="655638" cy="2095500"/>
            </a:xfrm>
            <a:custGeom>
              <a:avLst/>
              <a:gdLst>
                <a:gd name="T0" fmla="*/ 139 w 174"/>
                <a:gd name="T1" fmla="*/ 313 h 556"/>
                <a:gd name="T2" fmla="*/ 139 w 174"/>
                <a:gd name="T3" fmla="*/ 52 h 556"/>
                <a:gd name="T4" fmla="*/ 87 w 174"/>
                <a:gd name="T5" fmla="*/ 0 h 556"/>
                <a:gd name="T6" fmla="*/ 35 w 174"/>
                <a:gd name="T7" fmla="*/ 52 h 556"/>
                <a:gd name="T8" fmla="*/ 35 w 174"/>
                <a:gd name="T9" fmla="*/ 313 h 556"/>
                <a:gd name="T10" fmla="*/ 0 w 174"/>
                <a:gd name="T11" fmla="*/ 382 h 556"/>
                <a:gd name="T12" fmla="*/ 35 w 174"/>
                <a:gd name="T13" fmla="*/ 451 h 556"/>
                <a:gd name="T14" fmla="*/ 35 w 174"/>
                <a:gd name="T15" fmla="*/ 504 h 556"/>
                <a:gd name="T16" fmla="*/ 87 w 174"/>
                <a:gd name="T17" fmla="*/ 556 h 556"/>
                <a:gd name="T18" fmla="*/ 139 w 174"/>
                <a:gd name="T19" fmla="*/ 504 h 556"/>
                <a:gd name="T20" fmla="*/ 139 w 174"/>
                <a:gd name="T21" fmla="*/ 451 h 556"/>
                <a:gd name="T22" fmla="*/ 174 w 174"/>
                <a:gd name="T23" fmla="*/ 382 h 556"/>
                <a:gd name="T24" fmla="*/ 139 w 174"/>
                <a:gd name="T25" fmla="*/ 313 h 556"/>
                <a:gd name="T26" fmla="*/ 70 w 174"/>
                <a:gd name="T27" fmla="*/ 52 h 556"/>
                <a:gd name="T28" fmla="*/ 87 w 174"/>
                <a:gd name="T29" fmla="*/ 35 h 556"/>
                <a:gd name="T30" fmla="*/ 104 w 174"/>
                <a:gd name="T31" fmla="*/ 52 h 556"/>
                <a:gd name="T32" fmla="*/ 104 w 174"/>
                <a:gd name="T33" fmla="*/ 297 h 556"/>
                <a:gd name="T34" fmla="*/ 87 w 174"/>
                <a:gd name="T35" fmla="*/ 295 h 556"/>
                <a:gd name="T36" fmla="*/ 70 w 174"/>
                <a:gd name="T37" fmla="*/ 297 h 556"/>
                <a:gd name="T38" fmla="*/ 70 w 174"/>
                <a:gd name="T39" fmla="*/ 52 h 556"/>
                <a:gd name="T40" fmla="*/ 104 w 174"/>
                <a:gd name="T41" fmla="*/ 504 h 556"/>
                <a:gd name="T42" fmla="*/ 87 w 174"/>
                <a:gd name="T43" fmla="*/ 521 h 556"/>
                <a:gd name="T44" fmla="*/ 70 w 174"/>
                <a:gd name="T45" fmla="*/ 504 h 556"/>
                <a:gd name="T46" fmla="*/ 70 w 174"/>
                <a:gd name="T47" fmla="*/ 467 h 556"/>
                <a:gd name="T48" fmla="*/ 87 w 174"/>
                <a:gd name="T49" fmla="*/ 469 h 556"/>
                <a:gd name="T50" fmla="*/ 104 w 174"/>
                <a:gd name="T51" fmla="*/ 467 h 556"/>
                <a:gd name="T52" fmla="*/ 104 w 174"/>
                <a:gd name="T53" fmla="*/ 504 h 556"/>
                <a:gd name="T54" fmla="*/ 137 w 174"/>
                <a:gd name="T55" fmla="*/ 397 h 556"/>
                <a:gd name="T56" fmla="*/ 136 w 174"/>
                <a:gd name="T57" fmla="*/ 400 h 556"/>
                <a:gd name="T58" fmla="*/ 129 w 174"/>
                <a:gd name="T59" fmla="*/ 412 h 556"/>
                <a:gd name="T60" fmla="*/ 129 w 174"/>
                <a:gd name="T61" fmla="*/ 413 h 556"/>
                <a:gd name="T62" fmla="*/ 118 w 174"/>
                <a:gd name="T63" fmla="*/ 424 h 556"/>
                <a:gd name="T64" fmla="*/ 118 w 174"/>
                <a:gd name="T65" fmla="*/ 424 h 556"/>
                <a:gd name="T66" fmla="*/ 104 w 174"/>
                <a:gd name="T67" fmla="*/ 431 h 556"/>
                <a:gd name="T68" fmla="*/ 87 w 174"/>
                <a:gd name="T69" fmla="*/ 434 h 556"/>
                <a:gd name="T70" fmla="*/ 70 w 174"/>
                <a:gd name="T71" fmla="*/ 431 h 556"/>
                <a:gd name="T72" fmla="*/ 56 w 174"/>
                <a:gd name="T73" fmla="*/ 424 h 556"/>
                <a:gd name="T74" fmla="*/ 56 w 174"/>
                <a:gd name="T75" fmla="*/ 424 h 556"/>
                <a:gd name="T76" fmla="*/ 45 w 174"/>
                <a:gd name="T77" fmla="*/ 413 h 556"/>
                <a:gd name="T78" fmla="*/ 45 w 174"/>
                <a:gd name="T79" fmla="*/ 412 h 556"/>
                <a:gd name="T80" fmla="*/ 38 w 174"/>
                <a:gd name="T81" fmla="*/ 400 h 556"/>
                <a:gd name="T82" fmla="*/ 37 w 174"/>
                <a:gd name="T83" fmla="*/ 397 h 556"/>
                <a:gd name="T84" fmla="*/ 35 w 174"/>
                <a:gd name="T85" fmla="*/ 382 h 556"/>
                <a:gd name="T86" fmla="*/ 37 w 174"/>
                <a:gd name="T87" fmla="*/ 368 h 556"/>
                <a:gd name="T88" fmla="*/ 38 w 174"/>
                <a:gd name="T89" fmla="*/ 365 h 556"/>
                <a:gd name="T90" fmla="*/ 45 w 174"/>
                <a:gd name="T91" fmla="*/ 352 h 556"/>
                <a:gd name="T92" fmla="*/ 45 w 174"/>
                <a:gd name="T93" fmla="*/ 352 h 556"/>
                <a:gd name="T94" fmla="*/ 56 w 174"/>
                <a:gd name="T95" fmla="*/ 341 h 556"/>
                <a:gd name="T96" fmla="*/ 56 w 174"/>
                <a:gd name="T97" fmla="*/ 341 h 556"/>
                <a:gd name="T98" fmla="*/ 70 w 174"/>
                <a:gd name="T99" fmla="*/ 333 h 556"/>
                <a:gd name="T100" fmla="*/ 87 w 174"/>
                <a:gd name="T101" fmla="*/ 330 h 556"/>
                <a:gd name="T102" fmla="*/ 104 w 174"/>
                <a:gd name="T103" fmla="*/ 333 h 556"/>
                <a:gd name="T104" fmla="*/ 118 w 174"/>
                <a:gd name="T105" fmla="*/ 341 h 556"/>
                <a:gd name="T106" fmla="*/ 118 w 174"/>
                <a:gd name="T107" fmla="*/ 341 h 556"/>
                <a:gd name="T108" fmla="*/ 129 w 174"/>
                <a:gd name="T109" fmla="*/ 352 h 556"/>
                <a:gd name="T110" fmla="*/ 129 w 174"/>
                <a:gd name="T111" fmla="*/ 352 h 556"/>
                <a:gd name="T112" fmla="*/ 136 w 174"/>
                <a:gd name="T113" fmla="*/ 365 h 556"/>
                <a:gd name="T114" fmla="*/ 137 w 174"/>
                <a:gd name="T115" fmla="*/ 368 h 556"/>
                <a:gd name="T116" fmla="*/ 139 w 174"/>
                <a:gd name="T117" fmla="*/ 382 h 556"/>
                <a:gd name="T118" fmla="*/ 137 w 174"/>
                <a:gd name="T119" fmla="*/ 397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556">
                  <a:moveTo>
                    <a:pt x="139" y="313"/>
                  </a:moveTo>
                  <a:cubicBezTo>
                    <a:pt x="139" y="52"/>
                    <a:pt x="139" y="52"/>
                    <a:pt x="139" y="52"/>
                  </a:cubicBezTo>
                  <a:cubicBezTo>
                    <a:pt x="139" y="23"/>
                    <a:pt x="116" y="0"/>
                    <a:pt x="87" y="0"/>
                  </a:cubicBezTo>
                  <a:cubicBezTo>
                    <a:pt x="58" y="0"/>
                    <a:pt x="35" y="23"/>
                    <a:pt x="35" y="52"/>
                  </a:cubicBezTo>
                  <a:cubicBezTo>
                    <a:pt x="35" y="313"/>
                    <a:pt x="35" y="313"/>
                    <a:pt x="35" y="313"/>
                  </a:cubicBezTo>
                  <a:cubicBezTo>
                    <a:pt x="14" y="329"/>
                    <a:pt x="0" y="354"/>
                    <a:pt x="0" y="382"/>
                  </a:cubicBezTo>
                  <a:cubicBezTo>
                    <a:pt x="0" y="411"/>
                    <a:pt x="14" y="435"/>
                    <a:pt x="35" y="451"/>
                  </a:cubicBezTo>
                  <a:cubicBezTo>
                    <a:pt x="35" y="504"/>
                    <a:pt x="35" y="504"/>
                    <a:pt x="35" y="504"/>
                  </a:cubicBezTo>
                  <a:cubicBezTo>
                    <a:pt x="35" y="533"/>
                    <a:pt x="58" y="556"/>
                    <a:pt x="87" y="556"/>
                  </a:cubicBezTo>
                  <a:cubicBezTo>
                    <a:pt x="116" y="556"/>
                    <a:pt x="139" y="533"/>
                    <a:pt x="139" y="504"/>
                  </a:cubicBezTo>
                  <a:cubicBezTo>
                    <a:pt x="139" y="451"/>
                    <a:pt x="139" y="451"/>
                    <a:pt x="139" y="451"/>
                  </a:cubicBezTo>
                  <a:cubicBezTo>
                    <a:pt x="160" y="435"/>
                    <a:pt x="174" y="411"/>
                    <a:pt x="174" y="382"/>
                  </a:cubicBezTo>
                  <a:cubicBezTo>
                    <a:pt x="174" y="354"/>
                    <a:pt x="160" y="329"/>
                    <a:pt x="139" y="313"/>
                  </a:cubicBezTo>
                  <a:close/>
                  <a:moveTo>
                    <a:pt x="70" y="52"/>
                  </a:moveTo>
                  <a:cubicBezTo>
                    <a:pt x="70" y="43"/>
                    <a:pt x="77" y="35"/>
                    <a:pt x="87" y="35"/>
                  </a:cubicBezTo>
                  <a:cubicBezTo>
                    <a:pt x="97" y="35"/>
                    <a:pt x="104" y="43"/>
                    <a:pt x="104" y="52"/>
                  </a:cubicBezTo>
                  <a:cubicBezTo>
                    <a:pt x="104" y="297"/>
                    <a:pt x="104" y="297"/>
                    <a:pt x="104" y="297"/>
                  </a:cubicBezTo>
                  <a:cubicBezTo>
                    <a:pt x="99" y="296"/>
                    <a:pt x="93" y="295"/>
                    <a:pt x="87" y="295"/>
                  </a:cubicBezTo>
                  <a:cubicBezTo>
                    <a:pt x="81" y="295"/>
                    <a:pt x="75" y="296"/>
                    <a:pt x="70" y="297"/>
                  </a:cubicBezTo>
                  <a:lnTo>
                    <a:pt x="70" y="52"/>
                  </a:lnTo>
                  <a:close/>
                  <a:moveTo>
                    <a:pt x="104" y="504"/>
                  </a:moveTo>
                  <a:cubicBezTo>
                    <a:pt x="104" y="513"/>
                    <a:pt x="97" y="521"/>
                    <a:pt x="87" y="521"/>
                  </a:cubicBezTo>
                  <a:cubicBezTo>
                    <a:pt x="77" y="521"/>
                    <a:pt x="70" y="513"/>
                    <a:pt x="70" y="504"/>
                  </a:cubicBezTo>
                  <a:cubicBezTo>
                    <a:pt x="70" y="467"/>
                    <a:pt x="70" y="467"/>
                    <a:pt x="70" y="467"/>
                  </a:cubicBezTo>
                  <a:cubicBezTo>
                    <a:pt x="75" y="469"/>
                    <a:pt x="81" y="469"/>
                    <a:pt x="87" y="469"/>
                  </a:cubicBezTo>
                  <a:cubicBezTo>
                    <a:pt x="93" y="469"/>
                    <a:pt x="99" y="469"/>
                    <a:pt x="104" y="467"/>
                  </a:cubicBezTo>
                  <a:lnTo>
                    <a:pt x="104" y="504"/>
                  </a:lnTo>
                  <a:close/>
                  <a:moveTo>
                    <a:pt x="137" y="397"/>
                  </a:moveTo>
                  <a:cubicBezTo>
                    <a:pt x="137" y="398"/>
                    <a:pt x="136" y="399"/>
                    <a:pt x="136" y="400"/>
                  </a:cubicBezTo>
                  <a:cubicBezTo>
                    <a:pt x="134" y="404"/>
                    <a:pt x="132" y="409"/>
                    <a:pt x="129" y="412"/>
                  </a:cubicBezTo>
                  <a:cubicBezTo>
                    <a:pt x="129" y="412"/>
                    <a:pt x="129" y="413"/>
                    <a:pt x="129" y="413"/>
                  </a:cubicBezTo>
                  <a:cubicBezTo>
                    <a:pt x="126" y="417"/>
                    <a:pt x="123" y="420"/>
                    <a:pt x="118" y="424"/>
                  </a:cubicBezTo>
                  <a:cubicBezTo>
                    <a:pt x="118" y="424"/>
                    <a:pt x="118" y="424"/>
                    <a:pt x="118" y="424"/>
                  </a:cubicBezTo>
                  <a:cubicBezTo>
                    <a:pt x="114" y="427"/>
                    <a:pt x="109" y="429"/>
                    <a:pt x="104" y="431"/>
                  </a:cubicBezTo>
                  <a:cubicBezTo>
                    <a:pt x="99" y="433"/>
                    <a:pt x="93" y="434"/>
                    <a:pt x="87" y="434"/>
                  </a:cubicBezTo>
                  <a:cubicBezTo>
                    <a:pt x="81" y="434"/>
                    <a:pt x="75" y="433"/>
                    <a:pt x="70" y="431"/>
                  </a:cubicBezTo>
                  <a:cubicBezTo>
                    <a:pt x="65" y="429"/>
                    <a:pt x="60" y="427"/>
                    <a:pt x="56" y="424"/>
                  </a:cubicBezTo>
                  <a:cubicBezTo>
                    <a:pt x="56" y="424"/>
                    <a:pt x="56" y="424"/>
                    <a:pt x="56" y="424"/>
                  </a:cubicBezTo>
                  <a:cubicBezTo>
                    <a:pt x="51" y="420"/>
                    <a:pt x="48" y="417"/>
                    <a:pt x="45" y="413"/>
                  </a:cubicBezTo>
                  <a:cubicBezTo>
                    <a:pt x="45" y="413"/>
                    <a:pt x="45" y="412"/>
                    <a:pt x="45" y="412"/>
                  </a:cubicBezTo>
                  <a:cubicBezTo>
                    <a:pt x="42" y="409"/>
                    <a:pt x="40" y="404"/>
                    <a:pt x="38" y="400"/>
                  </a:cubicBezTo>
                  <a:cubicBezTo>
                    <a:pt x="38" y="399"/>
                    <a:pt x="37" y="398"/>
                    <a:pt x="37" y="397"/>
                  </a:cubicBezTo>
                  <a:cubicBezTo>
                    <a:pt x="36" y="392"/>
                    <a:pt x="35" y="387"/>
                    <a:pt x="35" y="382"/>
                  </a:cubicBezTo>
                  <a:cubicBezTo>
                    <a:pt x="35" y="377"/>
                    <a:pt x="36" y="372"/>
                    <a:pt x="37" y="368"/>
                  </a:cubicBezTo>
                  <a:cubicBezTo>
                    <a:pt x="37" y="367"/>
                    <a:pt x="38" y="366"/>
                    <a:pt x="38" y="365"/>
                  </a:cubicBezTo>
                  <a:cubicBezTo>
                    <a:pt x="40" y="360"/>
                    <a:pt x="42" y="356"/>
                    <a:pt x="45" y="352"/>
                  </a:cubicBezTo>
                  <a:cubicBezTo>
                    <a:pt x="45" y="352"/>
                    <a:pt x="45" y="352"/>
                    <a:pt x="45" y="352"/>
                  </a:cubicBezTo>
                  <a:cubicBezTo>
                    <a:pt x="48" y="348"/>
                    <a:pt x="51" y="344"/>
                    <a:pt x="56" y="341"/>
                  </a:cubicBezTo>
                  <a:cubicBezTo>
                    <a:pt x="56" y="341"/>
                    <a:pt x="56" y="341"/>
                    <a:pt x="56" y="341"/>
                  </a:cubicBezTo>
                  <a:cubicBezTo>
                    <a:pt x="60" y="338"/>
                    <a:pt x="65" y="335"/>
                    <a:pt x="70" y="333"/>
                  </a:cubicBezTo>
                  <a:cubicBezTo>
                    <a:pt x="75" y="331"/>
                    <a:pt x="81" y="330"/>
                    <a:pt x="87" y="330"/>
                  </a:cubicBezTo>
                  <a:cubicBezTo>
                    <a:pt x="93" y="330"/>
                    <a:pt x="99" y="331"/>
                    <a:pt x="104" y="333"/>
                  </a:cubicBezTo>
                  <a:cubicBezTo>
                    <a:pt x="109" y="335"/>
                    <a:pt x="114" y="338"/>
                    <a:pt x="118" y="341"/>
                  </a:cubicBezTo>
                  <a:cubicBezTo>
                    <a:pt x="118" y="341"/>
                    <a:pt x="118" y="341"/>
                    <a:pt x="118" y="341"/>
                  </a:cubicBezTo>
                  <a:cubicBezTo>
                    <a:pt x="123" y="344"/>
                    <a:pt x="126" y="348"/>
                    <a:pt x="129" y="352"/>
                  </a:cubicBezTo>
                  <a:cubicBezTo>
                    <a:pt x="129" y="352"/>
                    <a:pt x="129" y="352"/>
                    <a:pt x="129" y="352"/>
                  </a:cubicBezTo>
                  <a:cubicBezTo>
                    <a:pt x="132" y="356"/>
                    <a:pt x="134" y="360"/>
                    <a:pt x="136" y="365"/>
                  </a:cubicBezTo>
                  <a:cubicBezTo>
                    <a:pt x="136" y="366"/>
                    <a:pt x="137" y="367"/>
                    <a:pt x="137" y="368"/>
                  </a:cubicBezTo>
                  <a:cubicBezTo>
                    <a:pt x="138" y="372"/>
                    <a:pt x="139" y="377"/>
                    <a:pt x="139" y="382"/>
                  </a:cubicBezTo>
                  <a:cubicBezTo>
                    <a:pt x="139" y="387"/>
                    <a:pt x="138" y="392"/>
                    <a:pt x="137" y="39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1" name="Rectangle 40"/>
          <p:cNvSpPr/>
          <p:nvPr/>
        </p:nvSpPr>
        <p:spPr>
          <a:xfrm>
            <a:off x="6854909" y="2309152"/>
            <a:ext cx="788999" cy="769441"/>
          </a:xfrm>
          <a:prstGeom prst="rect">
            <a:avLst/>
          </a:prstGeom>
        </p:spPr>
        <p:txBody>
          <a:bodyPr wrap="none">
            <a:spAutoFit/>
          </a:bodyPr>
          <a:lstStyle/>
          <a:p>
            <a:r>
              <a:rPr lang="id-ID" sz="4400" dirty="0">
                <a:solidFill>
                  <a:schemeClr val="accent3"/>
                </a:solidFill>
                <a:latin typeface="FontAwesome" pitchFamily="2" charset="0"/>
              </a:rPr>
              <a:t></a:t>
            </a:r>
            <a:endParaRPr lang="id-ID" sz="4400" dirty="0">
              <a:solidFill>
                <a:schemeClr val="accent3"/>
              </a:solidFill>
            </a:endParaRPr>
          </a:p>
        </p:txBody>
      </p:sp>
      <p:grpSp>
        <p:nvGrpSpPr>
          <p:cNvPr id="42" name="Group 41"/>
          <p:cNvGrpSpPr/>
          <p:nvPr/>
        </p:nvGrpSpPr>
        <p:grpSpPr>
          <a:xfrm>
            <a:off x="4722037" y="3901902"/>
            <a:ext cx="332709" cy="332442"/>
            <a:chOff x="6350" y="4763"/>
            <a:chExt cx="1978025" cy="1976437"/>
          </a:xfrm>
          <a:solidFill>
            <a:schemeClr val="accent4"/>
          </a:solidFill>
        </p:grpSpPr>
        <p:sp>
          <p:nvSpPr>
            <p:cNvPr id="43" name="Freeform 25"/>
            <p:cNvSpPr>
              <a:spLocks noEditPoints="1"/>
            </p:cNvSpPr>
            <p:nvPr/>
          </p:nvSpPr>
          <p:spPr bwMode="auto">
            <a:xfrm>
              <a:off x="6350" y="4763"/>
              <a:ext cx="1978025" cy="1976437"/>
            </a:xfrm>
            <a:custGeom>
              <a:avLst/>
              <a:gdLst>
                <a:gd name="T0" fmla="*/ 480 w 524"/>
                <a:gd name="T1" fmla="*/ 49 h 524"/>
                <a:gd name="T2" fmla="*/ 409 w 524"/>
                <a:gd name="T3" fmla="*/ 49 h 524"/>
                <a:gd name="T4" fmla="*/ 409 w 524"/>
                <a:gd name="T5" fmla="*/ 16 h 524"/>
                <a:gd name="T6" fmla="*/ 393 w 524"/>
                <a:gd name="T7" fmla="*/ 0 h 524"/>
                <a:gd name="T8" fmla="*/ 377 w 524"/>
                <a:gd name="T9" fmla="*/ 16 h 524"/>
                <a:gd name="T10" fmla="*/ 377 w 524"/>
                <a:gd name="T11" fmla="*/ 49 h 524"/>
                <a:gd name="T12" fmla="*/ 278 w 524"/>
                <a:gd name="T13" fmla="*/ 49 h 524"/>
                <a:gd name="T14" fmla="*/ 278 w 524"/>
                <a:gd name="T15" fmla="*/ 16 h 524"/>
                <a:gd name="T16" fmla="*/ 262 w 524"/>
                <a:gd name="T17" fmla="*/ 0 h 524"/>
                <a:gd name="T18" fmla="*/ 246 w 524"/>
                <a:gd name="T19" fmla="*/ 16 h 524"/>
                <a:gd name="T20" fmla="*/ 246 w 524"/>
                <a:gd name="T21" fmla="*/ 49 h 524"/>
                <a:gd name="T22" fmla="*/ 147 w 524"/>
                <a:gd name="T23" fmla="*/ 49 h 524"/>
                <a:gd name="T24" fmla="*/ 147 w 524"/>
                <a:gd name="T25" fmla="*/ 16 h 524"/>
                <a:gd name="T26" fmla="*/ 131 w 524"/>
                <a:gd name="T27" fmla="*/ 0 h 524"/>
                <a:gd name="T28" fmla="*/ 115 w 524"/>
                <a:gd name="T29" fmla="*/ 16 h 524"/>
                <a:gd name="T30" fmla="*/ 115 w 524"/>
                <a:gd name="T31" fmla="*/ 49 h 524"/>
                <a:gd name="T32" fmla="*/ 44 w 524"/>
                <a:gd name="T33" fmla="*/ 49 h 524"/>
                <a:gd name="T34" fmla="*/ 0 w 524"/>
                <a:gd name="T35" fmla="*/ 93 h 524"/>
                <a:gd name="T36" fmla="*/ 0 w 524"/>
                <a:gd name="T37" fmla="*/ 480 h 524"/>
                <a:gd name="T38" fmla="*/ 44 w 524"/>
                <a:gd name="T39" fmla="*/ 524 h 524"/>
                <a:gd name="T40" fmla="*/ 480 w 524"/>
                <a:gd name="T41" fmla="*/ 524 h 524"/>
                <a:gd name="T42" fmla="*/ 524 w 524"/>
                <a:gd name="T43" fmla="*/ 480 h 524"/>
                <a:gd name="T44" fmla="*/ 524 w 524"/>
                <a:gd name="T45" fmla="*/ 93 h 524"/>
                <a:gd name="T46" fmla="*/ 480 w 524"/>
                <a:gd name="T47" fmla="*/ 49 h 524"/>
                <a:gd name="T48" fmla="*/ 491 w 524"/>
                <a:gd name="T49" fmla="*/ 480 h 524"/>
                <a:gd name="T50" fmla="*/ 480 w 524"/>
                <a:gd name="T51" fmla="*/ 491 h 524"/>
                <a:gd name="T52" fmla="*/ 44 w 524"/>
                <a:gd name="T53" fmla="*/ 491 h 524"/>
                <a:gd name="T54" fmla="*/ 33 w 524"/>
                <a:gd name="T55" fmla="*/ 480 h 524"/>
                <a:gd name="T56" fmla="*/ 33 w 524"/>
                <a:gd name="T57" fmla="*/ 93 h 524"/>
                <a:gd name="T58" fmla="*/ 44 w 524"/>
                <a:gd name="T59" fmla="*/ 82 h 524"/>
                <a:gd name="T60" fmla="*/ 115 w 524"/>
                <a:gd name="T61" fmla="*/ 82 h 524"/>
                <a:gd name="T62" fmla="*/ 115 w 524"/>
                <a:gd name="T63" fmla="*/ 115 h 524"/>
                <a:gd name="T64" fmla="*/ 131 w 524"/>
                <a:gd name="T65" fmla="*/ 131 h 524"/>
                <a:gd name="T66" fmla="*/ 147 w 524"/>
                <a:gd name="T67" fmla="*/ 115 h 524"/>
                <a:gd name="T68" fmla="*/ 147 w 524"/>
                <a:gd name="T69" fmla="*/ 82 h 524"/>
                <a:gd name="T70" fmla="*/ 246 w 524"/>
                <a:gd name="T71" fmla="*/ 82 h 524"/>
                <a:gd name="T72" fmla="*/ 246 w 524"/>
                <a:gd name="T73" fmla="*/ 115 h 524"/>
                <a:gd name="T74" fmla="*/ 262 w 524"/>
                <a:gd name="T75" fmla="*/ 131 h 524"/>
                <a:gd name="T76" fmla="*/ 278 w 524"/>
                <a:gd name="T77" fmla="*/ 115 h 524"/>
                <a:gd name="T78" fmla="*/ 278 w 524"/>
                <a:gd name="T79" fmla="*/ 82 h 524"/>
                <a:gd name="T80" fmla="*/ 377 w 524"/>
                <a:gd name="T81" fmla="*/ 82 h 524"/>
                <a:gd name="T82" fmla="*/ 377 w 524"/>
                <a:gd name="T83" fmla="*/ 115 h 524"/>
                <a:gd name="T84" fmla="*/ 393 w 524"/>
                <a:gd name="T85" fmla="*/ 131 h 524"/>
                <a:gd name="T86" fmla="*/ 409 w 524"/>
                <a:gd name="T87" fmla="*/ 115 h 524"/>
                <a:gd name="T88" fmla="*/ 409 w 524"/>
                <a:gd name="T89" fmla="*/ 82 h 524"/>
                <a:gd name="T90" fmla="*/ 480 w 524"/>
                <a:gd name="T91" fmla="*/ 82 h 524"/>
                <a:gd name="T92" fmla="*/ 491 w 524"/>
                <a:gd name="T93" fmla="*/ 93 h 524"/>
                <a:gd name="T94" fmla="*/ 491 w 524"/>
                <a:gd name="T95" fmla="*/ 48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4" h="524">
                  <a:moveTo>
                    <a:pt x="480" y="49"/>
                  </a:moveTo>
                  <a:cubicBezTo>
                    <a:pt x="409" y="49"/>
                    <a:pt x="409" y="49"/>
                    <a:pt x="409" y="49"/>
                  </a:cubicBezTo>
                  <a:cubicBezTo>
                    <a:pt x="409" y="16"/>
                    <a:pt x="409" y="16"/>
                    <a:pt x="409" y="16"/>
                  </a:cubicBezTo>
                  <a:cubicBezTo>
                    <a:pt x="409" y="7"/>
                    <a:pt x="402" y="0"/>
                    <a:pt x="393" y="0"/>
                  </a:cubicBezTo>
                  <a:cubicBezTo>
                    <a:pt x="384" y="0"/>
                    <a:pt x="377" y="7"/>
                    <a:pt x="377" y="16"/>
                  </a:cubicBezTo>
                  <a:cubicBezTo>
                    <a:pt x="377" y="49"/>
                    <a:pt x="377" y="49"/>
                    <a:pt x="377" y="49"/>
                  </a:cubicBezTo>
                  <a:cubicBezTo>
                    <a:pt x="278" y="49"/>
                    <a:pt x="278" y="49"/>
                    <a:pt x="278" y="49"/>
                  </a:cubicBezTo>
                  <a:cubicBezTo>
                    <a:pt x="278" y="16"/>
                    <a:pt x="278" y="16"/>
                    <a:pt x="278" y="16"/>
                  </a:cubicBezTo>
                  <a:cubicBezTo>
                    <a:pt x="278" y="7"/>
                    <a:pt x="271" y="0"/>
                    <a:pt x="262" y="0"/>
                  </a:cubicBezTo>
                  <a:cubicBezTo>
                    <a:pt x="253" y="0"/>
                    <a:pt x="246" y="7"/>
                    <a:pt x="246" y="16"/>
                  </a:cubicBezTo>
                  <a:cubicBezTo>
                    <a:pt x="246" y="49"/>
                    <a:pt x="246" y="49"/>
                    <a:pt x="246" y="49"/>
                  </a:cubicBezTo>
                  <a:cubicBezTo>
                    <a:pt x="147" y="49"/>
                    <a:pt x="147" y="49"/>
                    <a:pt x="147" y="49"/>
                  </a:cubicBezTo>
                  <a:cubicBezTo>
                    <a:pt x="147" y="16"/>
                    <a:pt x="147" y="16"/>
                    <a:pt x="147" y="16"/>
                  </a:cubicBezTo>
                  <a:cubicBezTo>
                    <a:pt x="147" y="7"/>
                    <a:pt x="140" y="0"/>
                    <a:pt x="131" y="0"/>
                  </a:cubicBezTo>
                  <a:cubicBezTo>
                    <a:pt x="122" y="0"/>
                    <a:pt x="115" y="7"/>
                    <a:pt x="115" y="16"/>
                  </a:cubicBezTo>
                  <a:cubicBezTo>
                    <a:pt x="115" y="49"/>
                    <a:pt x="115" y="49"/>
                    <a:pt x="115" y="49"/>
                  </a:cubicBezTo>
                  <a:cubicBezTo>
                    <a:pt x="44" y="49"/>
                    <a:pt x="44" y="49"/>
                    <a:pt x="44" y="49"/>
                  </a:cubicBezTo>
                  <a:cubicBezTo>
                    <a:pt x="20" y="49"/>
                    <a:pt x="0" y="69"/>
                    <a:pt x="0" y="93"/>
                  </a:cubicBezTo>
                  <a:cubicBezTo>
                    <a:pt x="0" y="480"/>
                    <a:pt x="0" y="480"/>
                    <a:pt x="0" y="480"/>
                  </a:cubicBezTo>
                  <a:cubicBezTo>
                    <a:pt x="0" y="504"/>
                    <a:pt x="20" y="524"/>
                    <a:pt x="44" y="524"/>
                  </a:cubicBezTo>
                  <a:cubicBezTo>
                    <a:pt x="480" y="524"/>
                    <a:pt x="480" y="524"/>
                    <a:pt x="480" y="524"/>
                  </a:cubicBezTo>
                  <a:cubicBezTo>
                    <a:pt x="504" y="524"/>
                    <a:pt x="524" y="504"/>
                    <a:pt x="524" y="480"/>
                  </a:cubicBezTo>
                  <a:cubicBezTo>
                    <a:pt x="524" y="93"/>
                    <a:pt x="524" y="93"/>
                    <a:pt x="524" y="93"/>
                  </a:cubicBezTo>
                  <a:cubicBezTo>
                    <a:pt x="524" y="69"/>
                    <a:pt x="504" y="49"/>
                    <a:pt x="480" y="49"/>
                  </a:cubicBezTo>
                  <a:close/>
                  <a:moveTo>
                    <a:pt x="491" y="480"/>
                  </a:moveTo>
                  <a:cubicBezTo>
                    <a:pt x="491" y="486"/>
                    <a:pt x="486" y="491"/>
                    <a:pt x="480" y="491"/>
                  </a:cubicBezTo>
                  <a:cubicBezTo>
                    <a:pt x="44" y="491"/>
                    <a:pt x="44" y="491"/>
                    <a:pt x="44" y="491"/>
                  </a:cubicBezTo>
                  <a:cubicBezTo>
                    <a:pt x="38" y="491"/>
                    <a:pt x="33" y="486"/>
                    <a:pt x="33" y="480"/>
                  </a:cubicBezTo>
                  <a:cubicBezTo>
                    <a:pt x="33" y="93"/>
                    <a:pt x="33" y="93"/>
                    <a:pt x="33" y="93"/>
                  </a:cubicBezTo>
                  <a:cubicBezTo>
                    <a:pt x="33" y="87"/>
                    <a:pt x="38" y="82"/>
                    <a:pt x="44" y="82"/>
                  </a:cubicBezTo>
                  <a:cubicBezTo>
                    <a:pt x="115" y="82"/>
                    <a:pt x="115" y="82"/>
                    <a:pt x="115" y="82"/>
                  </a:cubicBezTo>
                  <a:cubicBezTo>
                    <a:pt x="115" y="115"/>
                    <a:pt x="115" y="115"/>
                    <a:pt x="115" y="115"/>
                  </a:cubicBezTo>
                  <a:cubicBezTo>
                    <a:pt x="115" y="124"/>
                    <a:pt x="122" y="131"/>
                    <a:pt x="131" y="131"/>
                  </a:cubicBezTo>
                  <a:cubicBezTo>
                    <a:pt x="140" y="131"/>
                    <a:pt x="147" y="124"/>
                    <a:pt x="147" y="115"/>
                  </a:cubicBezTo>
                  <a:cubicBezTo>
                    <a:pt x="147" y="82"/>
                    <a:pt x="147" y="82"/>
                    <a:pt x="147" y="82"/>
                  </a:cubicBezTo>
                  <a:cubicBezTo>
                    <a:pt x="246" y="82"/>
                    <a:pt x="246" y="82"/>
                    <a:pt x="246" y="82"/>
                  </a:cubicBezTo>
                  <a:cubicBezTo>
                    <a:pt x="246" y="115"/>
                    <a:pt x="246" y="115"/>
                    <a:pt x="246" y="115"/>
                  </a:cubicBezTo>
                  <a:cubicBezTo>
                    <a:pt x="246" y="124"/>
                    <a:pt x="253" y="131"/>
                    <a:pt x="262" y="131"/>
                  </a:cubicBezTo>
                  <a:cubicBezTo>
                    <a:pt x="271" y="131"/>
                    <a:pt x="278" y="124"/>
                    <a:pt x="278" y="115"/>
                  </a:cubicBezTo>
                  <a:cubicBezTo>
                    <a:pt x="278" y="82"/>
                    <a:pt x="278" y="82"/>
                    <a:pt x="278" y="82"/>
                  </a:cubicBezTo>
                  <a:cubicBezTo>
                    <a:pt x="377" y="82"/>
                    <a:pt x="377" y="82"/>
                    <a:pt x="377" y="82"/>
                  </a:cubicBezTo>
                  <a:cubicBezTo>
                    <a:pt x="377" y="115"/>
                    <a:pt x="377" y="115"/>
                    <a:pt x="377" y="115"/>
                  </a:cubicBezTo>
                  <a:cubicBezTo>
                    <a:pt x="377" y="124"/>
                    <a:pt x="384" y="131"/>
                    <a:pt x="393" y="131"/>
                  </a:cubicBezTo>
                  <a:cubicBezTo>
                    <a:pt x="402" y="131"/>
                    <a:pt x="409" y="124"/>
                    <a:pt x="409" y="115"/>
                  </a:cubicBezTo>
                  <a:cubicBezTo>
                    <a:pt x="409" y="82"/>
                    <a:pt x="409" y="82"/>
                    <a:pt x="409" y="82"/>
                  </a:cubicBezTo>
                  <a:cubicBezTo>
                    <a:pt x="480" y="82"/>
                    <a:pt x="480" y="82"/>
                    <a:pt x="480" y="82"/>
                  </a:cubicBezTo>
                  <a:cubicBezTo>
                    <a:pt x="486" y="82"/>
                    <a:pt x="491" y="87"/>
                    <a:pt x="491" y="93"/>
                  </a:cubicBezTo>
                  <a:lnTo>
                    <a:pt x="491" y="48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6"/>
            <p:cNvSpPr>
              <a:spLocks noChangeArrowheads="1"/>
            </p:cNvSpPr>
            <p:nvPr/>
          </p:nvSpPr>
          <p:spPr bwMode="auto">
            <a:xfrm>
              <a:off x="441325" y="747713"/>
              <a:ext cx="244475"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7"/>
            <p:cNvSpPr>
              <a:spLocks noChangeArrowheads="1"/>
            </p:cNvSpPr>
            <p:nvPr/>
          </p:nvSpPr>
          <p:spPr bwMode="auto">
            <a:xfrm>
              <a:off x="441325" y="1054100"/>
              <a:ext cx="244475"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8"/>
            <p:cNvSpPr>
              <a:spLocks noChangeArrowheads="1"/>
            </p:cNvSpPr>
            <p:nvPr/>
          </p:nvSpPr>
          <p:spPr bwMode="auto">
            <a:xfrm>
              <a:off x="441325" y="1362075"/>
              <a:ext cx="244475"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9"/>
            <p:cNvSpPr>
              <a:spLocks noChangeArrowheads="1"/>
            </p:cNvSpPr>
            <p:nvPr/>
          </p:nvSpPr>
          <p:spPr bwMode="auto">
            <a:xfrm>
              <a:off x="871538" y="1362075"/>
              <a:ext cx="249238"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30"/>
            <p:cNvSpPr>
              <a:spLocks noChangeArrowheads="1"/>
            </p:cNvSpPr>
            <p:nvPr/>
          </p:nvSpPr>
          <p:spPr bwMode="auto">
            <a:xfrm>
              <a:off x="871538" y="1054100"/>
              <a:ext cx="249238"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31"/>
            <p:cNvSpPr>
              <a:spLocks noChangeArrowheads="1"/>
            </p:cNvSpPr>
            <p:nvPr/>
          </p:nvSpPr>
          <p:spPr bwMode="auto">
            <a:xfrm>
              <a:off x="871538" y="747713"/>
              <a:ext cx="249238"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32"/>
            <p:cNvSpPr>
              <a:spLocks noChangeArrowheads="1"/>
            </p:cNvSpPr>
            <p:nvPr/>
          </p:nvSpPr>
          <p:spPr bwMode="auto">
            <a:xfrm>
              <a:off x="1304925" y="1362075"/>
              <a:ext cx="246063"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33"/>
            <p:cNvSpPr>
              <a:spLocks noChangeArrowheads="1"/>
            </p:cNvSpPr>
            <p:nvPr/>
          </p:nvSpPr>
          <p:spPr bwMode="auto">
            <a:xfrm>
              <a:off x="1304925" y="1054100"/>
              <a:ext cx="246063"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34"/>
            <p:cNvSpPr>
              <a:spLocks noChangeArrowheads="1"/>
            </p:cNvSpPr>
            <p:nvPr/>
          </p:nvSpPr>
          <p:spPr bwMode="auto">
            <a:xfrm>
              <a:off x="1304925" y="747713"/>
              <a:ext cx="246063"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Freeform 15"/>
          <p:cNvSpPr>
            <a:spLocks noChangeAspect="1" noEditPoints="1"/>
          </p:cNvSpPr>
          <p:nvPr/>
        </p:nvSpPr>
        <p:spPr bwMode="auto">
          <a:xfrm>
            <a:off x="6965035" y="5214571"/>
            <a:ext cx="664805" cy="508781"/>
          </a:xfrm>
          <a:custGeom>
            <a:avLst/>
            <a:gdLst>
              <a:gd name="T0" fmla="*/ 2181 w 2472"/>
              <a:gd name="T1" fmla="*/ 0 h 1891"/>
              <a:gd name="T2" fmla="*/ 1891 w 2472"/>
              <a:gd name="T3" fmla="*/ 291 h 1891"/>
              <a:gd name="T4" fmla="*/ 1992 w 2472"/>
              <a:gd name="T5" fmla="*/ 509 h 1891"/>
              <a:gd name="T6" fmla="*/ 1638 w 2472"/>
              <a:gd name="T7" fmla="*/ 1040 h 1891"/>
              <a:gd name="T8" fmla="*/ 1527 w 2472"/>
              <a:gd name="T9" fmla="*/ 1018 h 1891"/>
              <a:gd name="T10" fmla="*/ 1271 w 2472"/>
              <a:gd name="T11" fmla="*/ 1172 h 1891"/>
              <a:gd name="T12" fmla="*/ 1070 w 2472"/>
              <a:gd name="T13" fmla="*/ 1051 h 1891"/>
              <a:gd name="T14" fmla="*/ 1090 w 2472"/>
              <a:gd name="T15" fmla="*/ 946 h 1891"/>
              <a:gd name="T16" fmla="*/ 799 w 2472"/>
              <a:gd name="T17" fmla="*/ 656 h 1891"/>
              <a:gd name="T18" fmla="*/ 508 w 2472"/>
              <a:gd name="T19" fmla="*/ 946 h 1891"/>
              <a:gd name="T20" fmla="*/ 608 w 2472"/>
              <a:gd name="T21" fmla="*/ 1163 h 1891"/>
              <a:gd name="T22" fmla="*/ 457 w 2472"/>
              <a:gd name="T23" fmla="*/ 1364 h 1891"/>
              <a:gd name="T24" fmla="*/ 290 w 2472"/>
              <a:gd name="T25" fmla="*/ 1309 h 1891"/>
              <a:gd name="T26" fmla="*/ 0 w 2472"/>
              <a:gd name="T27" fmla="*/ 1600 h 1891"/>
              <a:gd name="T28" fmla="*/ 290 w 2472"/>
              <a:gd name="T29" fmla="*/ 1891 h 1891"/>
              <a:gd name="T30" fmla="*/ 579 w 2472"/>
              <a:gd name="T31" fmla="*/ 1600 h 1891"/>
              <a:gd name="T32" fmla="*/ 511 w 2472"/>
              <a:gd name="T33" fmla="*/ 1415 h 1891"/>
              <a:gd name="T34" fmla="*/ 669 w 2472"/>
              <a:gd name="T35" fmla="*/ 1204 h 1891"/>
              <a:gd name="T36" fmla="*/ 799 w 2472"/>
              <a:gd name="T37" fmla="*/ 1236 h 1891"/>
              <a:gd name="T38" fmla="*/ 1035 w 2472"/>
              <a:gd name="T39" fmla="*/ 1115 h 1891"/>
              <a:gd name="T40" fmla="*/ 1244 w 2472"/>
              <a:gd name="T41" fmla="*/ 1241 h 1891"/>
              <a:gd name="T42" fmla="*/ 1235 w 2472"/>
              <a:gd name="T43" fmla="*/ 1309 h 1891"/>
              <a:gd name="T44" fmla="*/ 1527 w 2472"/>
              <a:gd name="T45" fmla="*/ 1600 h 1891"/>
              <a:gd name="T46" fmla="*/ 1818 w 2472"/>
              <a:gd name="T47" fmla="*/ 1309 h 1891"/>
              <a:gd name="T48" fmla="*/ 1700 w 2472"/>
              <a:gd name="T49" fmla="*/ 1077 h 1891"/>
              <a:gd name="T50" fmla="*/ 2052 w 2472"/>
              <a:gd name="T51" fmla="*/ 550 h 1891"/>
              <a:gd name="T52" fmla="*/ 2181 w 2472"/>
              <a:gd name="T53" fmla="*/ 582 h 1891"/>
              <a:gd name="T54" fmla="*/ 2472 w 2472"/>
              <a:gd name="T55" fmla="*/ 291 h 1891"/>
              <a:gd name="T56" fmla="*/ 2181 w 2472"/>
              <a:gd name="T57" fmla="*/ 0 h 1891"/>
              <a:gd name="T58" fmla="*/ 290 w 2472"/>
              <a:gd name="T59" fmla="*/ 1746 h 1891"/>
              <a:gd name="T60" fmla="*/ 145 w 2472"/>
              <a:gd name="T61" fmla="*/ 1600 h 1891"/>
              <a:gd name="T62" fmla="*/ 290 w 2472"/>
              <a:gd name="T63" fmla="*/ 1455 h 1891"/>
              <a:gd name="T64" fmla="*/ 434 w 2472"/>
              <a:gd name="T65" fmla="*/ 1600 h 1891"/>
              <a:gd name="T66" fmla="*/ 290 w 2472"/>
              <a:gd name="T67" fmla="*/ 1746 h 1891"/>
              <a:gd name="T68" fmla="*/ 799 w 2472"/>
              <a:gd name="T69" fmla="*/ 1091 h 1891"/>
              <a:gd name="T70" fmla="*/ 653 w 2472"/>
              <a:gd name="T71" fmla="*/ 946 h 1891"/>
              <a:gd name="T72" fmla="*/ 799 w 2472"/>
              <a:gd name="T73" fmla="*/ 801 h 1891"/>
              <a:gd name="T74" fmla="*/ 945 w 2472"/>
              <a:gd name="T75" fmla="*/ 946 h 1891"/>
              <a:gd name="T76" fmla="*/ 799 w 2472"/>
              <a:gd name="T77" fmla="*/ 1091 h 1891"/>
              <a:gd name="T78" fmla="*/ 1527 w 2472"/>
              <a:gd name="T79" fmla="*/ 1454 h 1891"/>
              <a:gd name="T80" fmla="*/ 1381 w 2472"/>
              <a:gd name="T81" fmla="*/ 1309 h 1891"/>
              <a:gd name="T82" fmla="*/ 1527 w 2472"/>
              <a:gd name="T83" fmla="*/ 1164 h 1891"/>
              <a:gd name="T84" fmla="*/ 1672 w 2472"/>
              <a:gd name="T85" fmla="*/ 1309 h 1891"/>
              <a:gd name="T86" fmla="*/ 1527 w 2472"/>
              <a:gd name="T87" fmla="*/ 1454 h 1891"/>
              <a:gd name="T88" fmla="*/ 2181 w 2472"/>
              <a:gd name="T89" fmla="*/ 436 h 1891"/>
              <a:gd name="T90" fmla="*/ 2037 w 2472"/>
              <a:gd name="T91" fmla="*/ 291 h 1891"/>
              <a:gd name="T92" fmla="*/ 2181 w 2472"/>
              <a:gd name="T93" fmla="*/ 145 h 1891"/>
              <a:gd name="T94" fmla="*/ 2326 w 2472"/>
              <a:gd name="T95" fmla="*/ 291 h 1891"/>
              <a:gd name="T96" fmla="*/ 2181 w 2472"/>
              <a:gd name="T97" fmla="*/ 436 h 1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2" h="1891">
                <a:moveTo>
                  <a:pt x="2181" y="0"/>
                </a:moveTo>
                <a:cubicBezTo>
                  <a:pt x="2021" y="0"/>
                  <a:pt x="1891" y="130"/>
                  <a:pt x="1891" y="291"/>
                </a:cubicBezTo>
                <a:cubicBezTo>
                  <a:pt x="1891" y="378"/>
                  <a:pt x="1931" y="456"/>
                  <a:pt x="1992" y="509"/>
                </a:cubicBezTo>
                <a:cubicBezTo>
                  <a:pt x="1638" y="1040"/>
                  <a:pt x="1638" y="1040"/>
                  <a:pt x="1638" y="1040"/>
                </a:cubicBezTo>
                <a:cubicBezTo>
                  <a:pt x="1603" y="1026"/>
                  <a:pt x="1566" y="1018"/>
                  <a:pt x="1527" y="1018"/>
                </a:cubicBezTo>
                <a:cubicBezTo>
                  <a:pt x="1416" y="1018"/>
                  <a:pt x="1321" y="1081"/>
                  <a:pt x="1271" y="1172"/>
                </a:cubicBezTo>
                <a:cubicBezTo>
                  <a:pt x="1070" y="1051"/>
                  <a:pt x="1070" y="1051"/>
                  <a:pt x="1070" y="1051"/>
                </a:cubicBezTo>
                <a:cubicBezTo>
                  <a:pt x="1082" y="1018"/>
                  <a:pt x="1090" y="983"/>
                  <a:pt x="1090" y="946"/>
                </a:cubicBezTo>
                <a:cubicBezTo>
                  <a:pt x="1090" y="786"/>
                  <a:pt x="959" y="656"/>
                  <a:pt x="799" y="656"/>
                </a:cubicBezTo>
                <a:cubicBezTo>
                  <a:pt x="638" y="656"/>
                  <a:pt x="508" y="786"/>
                  <a:pt x="508" y="946"/>
                </a:cubicBezTo>
                <a:cubicBezTo>
                  <a:pt x="508" y="1033"/>
                  <a:pt x="547" y="1110"/>
                  <a:pt x="608" y="1163"/>
                </a:cubicBezTo>
                <a:cubicBezTo>
                  <a:pt x="457" y="1364"/>
                  <a:pt x="457" y="1364"/>
                  <a:pt x="457" y="1364"/>
                </a:cubicBezTo>
                <a:cubicBezTo>
                  <a:pt x="410" y="1330"/>
                  <a:pt x="352" y="1309"/>
                  <a:pt x="290" y="1309"/>
                </a:cubicBezTo>
                <a:cubicBezTo>
                  <a:pt x="130" y="1309"/>
                  <a:pt x="0" y="1440"/>
                  <a:pt x="0" y="1600"/>
                </a:cubicBezTo>
                <a:cubicBezTo>
                  <a:pt x="0" y="1761"/>
                  <a:pt x="130" y="1891"/>
                  <a:pt x="290" y="1891"/>
                </a:cubicBezTo>
                <a:cubicBezTo>
                  <a:pt x="449" y="1891"/>
                  <a:pt x="579" y="1761"/>
                  <a:pt x="579" y="1600"/>
                </a:cubicBezTo>
                <a:cubicBezTo>
                  <a:pt x="579" y="1529"/>
                  <a:pt x="553" y="1465"/>
                  <a:pt x="511" y="1415"/>
                </a:cubicBezTo>
                <a:cubicBezTo>
                  <a:pt x="669" y="1204"/>
                  <a:pt x="669" y="1204"/>
                  <a:pt x="669" y="1204"/>
                </a:cubicBezTo>
                <a:cubicBezTo>
                  <a:pt x="708" y="1224"/>
                  <a:pt x="752" y="1236"/>
                  <a:pt x="799" y="1236"/>
                </a:cubicBezTo>
                <a:cubicBezTo>
                  <a:pt x="896" y="1236"/>
                  <a:pt x="982" y="1188"/>
                  <a:pt x="1035" y="1115"/>
                </a:cubicBezTo>
                <a:cubicBezTo>
                  <a:pt x="1244" y="1241"/>
                  <a:pt x="1244" y="1241"/>
                  <a:pt x="1244" y="1241"/>
                </a:cubicBezTo>
                <a:cubicBezTo>
                  <a:pt x="1239" y="1263"/>
                  <a:pt x="1235" y="1285"/>
                  <a:pt x="1235" y="1309"/>
                </a:cubicBezTo>
                <a:cubicBezTo>
                  <a:pt x="1235" y="1469"/>
                  <a:pt x="1366" y="1600"/>
                  <a:pt x="1527" y="1600"/>
                </a:cubicBezTo>
                <a:cubicBezTo>
                  <a:pt x="1687" y="1600"/>
                  <a:pt x="1818" y="1469"/>
                  <a:pt x="1818" y="1309"/>
                </a:cubicBezTo>
                <a:cubicBezTo>
                  <a:pt x="1818" y="1214"/>
                  <a:pt x="1771" y="1130"/>
                  <a:pt x="1700" y="1077"/>
                </a:cubicBezTo>
                <a:cubicBezTo>
                  <a:pt x="2052" y="550"/>
                  <a:pt x="2052" y="550"/>
                  <a:pt x="2052" y="550"/>
                </a:cubicBezTo>
                <a:cubicBezTo>
                  <a:pt x="2091" y="570"/>
                  <a:pt x="2135" y="582"/>
                  <a:pt x="2181" y="582"/>
                </a:cubicBezTo>
                <a:cubicBezTo>
                  <a:pt x="2341" y="582"/>
                  <a:pt x="2472" y="451"/>
                  <a:pt x="2472" y="291"/>
                </a:cubicBezTo>
                <a:cubicBezTo>
                  <a:pt x="2472" y="130"/>
                  <a:pt x="2341" y="0"/>
                  <a:pt x="2181" y="0"/>
                </a:cubicBezTo>
                <a:close/>
                <a:moveTo>
                  <a:pt x="290" y="1746"/>
                </a:moveTo>
                <a:cubicBezTo>
                  <a:pt x="210" y="1746"/>
                  <a:pt x="145" y="1681"/>
                  <a:pt x="145" y="1600"/>
                </a:cubicBezTo>
                <a:cubicBezTo>
                  <a:pt x="145" y="1520"/>
                  <a:pt x="210" y="1455"/>
                  <a:pt x="290" y="1455"/>
                </a:cubicBezTo>
                <a:cubicBezTo>
                  <a:pt x="369" y="1455"/>
                  <a:pt x="434" y="1520"/>
                  <a:pt x="434" y="1600"/>
                </a:cubicBezTo>
                <a:cubicBezTo>
                  <a:pt x="434" y="1681"/>
                  <a:pt x="369" y="1746"/>
                  <a:pt x="290" y="1746"/>
                </a:cubicBezTo>
                <a:close/>
                <a:moveTo>
                  <a:pt x="799" y="1091"/>
                </a:moveTo>
                <a:cubicBezTo>
                  <a:pt x="719" y="1091"/>
                  <a:pt x="653" y="1026"/>
                  <a:pt x="653" y="946"/>
                </a:cubicBezTo>
                <a:cubicBezTo>
                  <a:pt x="653" y="866"/>
                  <a:pt x="719" y="801"/>
                  <a:pt x="799" y="801"/>
                </a:cubicBezTo>
                <a:cubicBezTo>
                  <a:pt x="879" y="801"/>
                  <a:pt x="945" y="866"/>
                  <a:pt x="945" y="946"/>
                </a:cubicBezTo>
                <a:cubicBezTo>
                  <a:pt x="945" y="1026"/>
                  <a:pt x="879" y="1091"/>
                  <a:pt x="799" y="1091"/>
                </a:cubicBezTo>
                <a:close/>
                <a:moveTo>
                  <a:pt x="1527" y="1454"/>
                </a:moveTo>
                <a:cubicBezTo>
                  <a:pt x="1446" y="1454"/>
                  <a:pt x="1381" y="1389"/>
                  <a:pt x="1381" y="1309"/>
                </a:cubicBezTo>
                <a:cubicBezTo>
                  <a:pt x="1381" y="1229"/>
                  <a:pt x="1446" y="1164"/>
                  <a:pt x="1527" y="1164"/>
                </a:cubicBezTo>
                <a:cubicBezTo>
                  <a:pt x="1607" y="1164"/>
                  <a:pt x="1672" y="1229"/>
                  <a:pt x="1672" y="1309"/>
                </a:cubicBezTo>
                <a:cubicBezTo>
                  <a:pt x="1672" y="1389"/>
                  <a:pt x="1607" y="1454"/>
                  <a:pt x="1527" y="1454"/>
                </a:cubicBezTo>
                <a:close/>
                <a:moveTo>
                  <a:pt x="2181" y="436"/>
                </a:moveTo>
                <a:cubicBezTo>
                  <a:pt x="2101" y="436"/>
                  <a:pt x="2037" y="371"/>
                  <a:pt x="2037" y="291"/>
                </a:cubicBezTo>
                <a:cubicBezTo>
                  <a:pt x="2037" y="210"/>
                  <a:pt x="2101" y="145"/>
                  <a:pt x="2181" y="145"/>
                </a:cubicBezTo>
                <a:cubicBezTo>
                  <a:pt x="2261" y="145"/>
                  <a:pt x="2326" y="210"/>
                  <a:pt x="2326" y="291"/>
                </a:cubicBezTo>
                <a:cubicBezTo>
                  <a:pt x="2326" y="371"/>
                  <a:pt x="2261" y="436"/>
                  <a:pt x="2181" y="43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6870993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22" presetClass="entr" presetSubtype="2" fill="hold"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wipe(right)">
                                      <p:cBhvr>
                                        <p:cTn id="16" dur="500"/>
                                        <p:tgtEl>
                                          <p:spTgt spid="23"/>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1000" fill="hold"/>
                                        <p:tgtEl>
                                          <p:spTgt spid="37"/>
                                        </p:tgtEl>
                                        <p:attrNameLst>
                                          <p:attrName>ppt_w</p:attrName>
                                        </p:attrNameLst>
                                      </p:cBhvr>
                                      <p:tavLst>
                                        <p:tav tm="0">
                                          <p:val>
                                            <p:fltVal val="0"/>
                                          </p:val>
                                        </p:tav>
                                        <p:tav tm="100000">
                                          <p:val>
                                            <p:strVal val="#ppt_w"/>
                                          </p:val>
                                        </p:tav>
                                      </p:tavLst>
                                    </p:anim>
                                    <p:anim calcmode="lin" valueType="num">
                                      <p:cBhvr>
                                        <p:cTn id="21" dur="1000" fill="hold"/>
                                        <p:tgtEl>
                                          <p:spTgt spid="37"/>
                                        </p:tgtEl>
                                        <p:attrNameLst>
                                          <p:attrName>ppt_h</p:attrName>
                                        </p:attrNameLst>
                                      </p:cBhvr>
                                      <p:tavLst>
                                        <p:tav tm="0">
                                          <p:val>
                                            <p:fltVal val="0"/>
                                          </p:val>
                                        </p:tav>
                                        <p:tav tm="100000">
                                          <p:val>
                                            <p:strVal val="#ppt_h"/>
                                          </p:val>
                                        </p:tav>
                                      </p:tavLst>
                                    </p:anim>
                                    <p:animEffect transition="in" filter="fade">
                                      <p:cBhvr>
                                        <p:cTn id="22" dur="1000"/>
                                        <p:tgtEl>
                                          <p:spTgt spid="37"/>
                                        </p:tgtEl>
                                      </p:cBhvr>
                                    </p:animEffect>
                                  </p:childTnLst>
                                </p:cTn>
                              </p:par>
                              <p:par>
                                <p:cTn id="23" presetID="22" presetClass="entr" presetSubtype="2"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wipe(right)">
                                      <p:cBhvr>
                                        <p:cTn id="25" dur="1000"/>
                                        <p:tgtEl>
                                          <p:spTgt spid="26"/>
                                        </p:tgtEl>
                                      </p:cBhvr>
                                    </p:animEffect>
                                  </p:childTnLst>
                                </p:cTn>
                              </p:par>
                            </p:childTnLst>
                          </p:cTn>
                        </p:par>
                        <p:par>
                          <p:cTn id="26" fill="hold">
                            <p:stCondLst>
                              <p:cond delay="3500"/>
                            </p:stCondLst>
                            <p:childTnLst>
                              <p:par>
                                <p:cTn id="27" presetID="22" presetClass="entr" presetSubtype="1"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up)">
                                      <p:cBhvr>
                                        <p:cTn id="29" dur="500"/>
                                        <p:tgtEl>
                                          <p:spTgt spid="8"/>
                                        </p:tgtEl>
                                      </p:cBhvr>
                                    </p:animEffect>
                                  </p:childTnLst>
                                </p:cTn>
                              </p:par>
                            </p:childTnLst>
                          </p:cTn>
                        </p:par>
                        <p:par>
                          <p:cTn id="30" fill="hold">
                            <p:stCondLst>
                              <p:cond delay="4000"/>
                            </p:stCondLst>
                            <p:childTnLst>
                              <p:par>
                                <p:cTn id="31" presetID="53" presetClass="entr" presetSubtype="16"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left)">
                                      <p:cBhvr>
                                        <p:cTn id="39" dur="500"/>
                                        <p:tgtEl>
                                          <p:spTgt spid="10"/>
                                        </p:tgtEl>
                                      </p:cBhvr>
                                    </p:animEffect>
                                  </p:childTnLst>
                                </p:cTn>
                              </p:par>
                              <p:par>
                                <p:cTn id="40" presetID="22" presetClass="entr" presetSubtype="8" fill="hold" nodeType="withEffect">
                                  <p:stCondLst>
                                    <p:cond delay="50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par>
                                <p:cTn id="43" presetID="53" presetClass="entr" presetSubtype="16" fill="hold" grpId="0" nodeType="withEffect">
                                  <p:stCondLst>
                                    <p:cond delay="1000"/>
                                  </p:stCondLst>
                                  <p:childTnLst>
                                    <p:set>
                                      <p:cBhvr>
                                        <p:cTn id="44" dur="1" fill="hold">
                                          <p:stCondLst>
                                            <p:cond delay="0"/>
                                          </p:stCondLst>
                                        </p:cTn>
                                        <p:tgtEl>
                                          <p:spTgt spid="41"/>
                                        </p:tgtEl>
                                        <p:attrNameLst>
                                          <p:attrName>style.visibility</p:attrName>
                                        </p:attrNameLst>
                                      </p:cBhvr>
                                      <p:to>
                                        <p:strVal val="visible"/>
                                      </p:to>
                                    </p:set>
                                    <p:anim calcmode="lin" valueType="num">
                                      <p:cBhvr>
                                        <p:cTn id="45" dur="1000" fill="hold"/>
                                        <p:tgtEl>
                                          <p:spTgt spid="41"/>
                                        </p:tgtEl>
                                        <p:attrNameLst>
                                          <p:attrName>ppt_w</p:attrName>
                                        </p:attrNameLst>
                                      </p:cBhvr>
                                      <p:tavLst>
                                        <p:tav tm="0">
                                          <p:val>
                                            <p:fltVal val="0"/>
                                          </p:val>
                                        </p:tav>
                                        <p:tav tm="100000">
                                          <p:val>
                                            <p:strVal val="#ppt_w"/>
                                          </p:val>
                                        </p:tav>
                                      </p:tavLst>
                                    </p:anim>
                                    <p:anim calcmode="lin" valueType="num">
                                      <p:cBhvr>
                                        <p:cTn id="46" dur="1000" fill="hold"/>
                                        <p:tgtEl>
                                          <p:spTgt spid="41"/>
                                        </p:tgtEl>
                                        <p:attrNameLst>
                                          <p:attrName>ppt_h</p:attrName>
                                        </p:attrNameLst>
                                      </p:cBhvr>
                                      <p:tavLst>
                                        <p:tav tm="0">
                                          <p:val>
                                            <p:fltVal val="0"/>
                                          </p:val>
                                        </p:tav>
                                        <p:tav tm="100000">
                                          <p:val>
                                            <p:strVal val="#ppt_h"/>
                                          </p:val>
                                        </p:tav>
                                      </p:tavLst>
                                    </p:anim>
                                    <p:animEffect transition="in" filter="fade">
                                      <p:cBhvr>
                                        <p:cTn id="47" dur="1000"/>
                                        <p:tgtEl>
                                          <p:spTgt spid="41"/>
                                        </p:tgtEl>
                                      </p:cBhvr>
                                    </p:animEffect>
                                  </p:childTnLst>
                                </p:cTn>
                              </p:par>
                              <p:par>
                                <p:cTn id="48" presetID="22" presetClass="entr" presetSubtype="8" fill="hold" grpId="0" nodeType="withEffect">
                                  <p:stCondLst>
                                    <p:cond delay="2000"/>
                                  </p:stCondLst>
                                  <p:childTnLst>
                                    <p:set>
                                      <p:cBhvr>
                                        <p:cTn id="49" dur="1" fill="hold">
                                          <p:stCondLst>
                                            <p:cond delay="0"/>
                                          </p:stCondLst>
                                        </p:cTn>
                                        <p:tgtEl>
                                          <p:spTgt spid="27"/>
                                        </p:tgtEl>
                                        <p:attrNameLst>
                                          <p:attrName>style.visibility</p:attrName>
                                        </p:attrNameLst>
                                      </p:cBhvr>
                                      <p:to>
                                        <p:strVal val="visible"/>
                                      </p:to>
                                    </p:set>
                                    <p:animEffect transition="in" filter="wipe(left)">
                                      <p:cBhvr>
                                        <p:cTn id="50" dur="1000"/>
                                        <p:tgtEl>
                                          <p:spTgt spid="27"/>
                                        </p:tgtEl>
                                      </p:cBhvr>
                                    </p:animEffect>
                                  </p:childTnLst>
                                </p:cTn>
                              </p:par>
                            </p:childTnLst>
                          </p:cTn>
                        </p:par>
                        <p:par>
                          <p:cTn id="51" fill="hold">
                            <p:stCondLst>
                              <p:cond delay="7500"/>
                            </p:stCondLst>
                            <p:childTnLst>
                              <p:par>
                                <p:cTn id="52" presetID="22" presetClass="entr" presetSubtype="1" fill="hold" nodeType="after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up)">
                                      <p:cBhvr>
                                        <p:cTn id="54" dur="500"/>
                                        <p:tgtEl>
                                          <p:spTgt spid="11"/>
                                        </p:tgtEl>
                                      </p:cBhvr>
                                    </p:animEffect>
                                  </p:childTnLst>
                                </p:cTn>
                              </p:par>
                            </p:childTnLst>
                          </p:cTn>
                        </p:par>
                        <p:par>
                          <p:cTn id="55" fill="hold">
                            <p:stCondLst>
                              <p:cond delay="8000"/>
                            </p:stCondLst>
                            <p:childTnLst>
                              <p:par>
                                <p:cTn id="56" presetID="53" presetClass="entr" presetSubtype="16" fill="hold" grpId="0"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Effect transition="in" filter="fade">
                                      <p:cBhvr>
                                        <p:cTn id="60" dur="500"/>
                                        <p:tgtEl>
                                          <p:spTgt spid="12"/>
                                        </p:tgtEl>
                                      </p:cBhvr>
                                    </p:animEffect>
                                  </p:childTnLst>
                                </p:cTn>
                              </p:par>
                            </p:childTnLst>
                          </p:cTn>
                        </p:par>
                        <p:par>
                          <p:cTn id="61" fill="hold">
                            <p:stCondLst>
                              <p:cond delay="8500"/>
                            </p:stCondLst>
                            <p:childTnLst>
                              <p:par>
                                <p:cTn id="62" presetID="22" presetClass="entr" presetSubtype="2" fill="hold"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right)">
                                      <p:cBhvr>
                                        <p:cTn id="64" dur="500"/>
                                        <p:tgtEl>
                                          <p:spTgt spid="13"/>
                                        </p:tgtEl>
                                      </p:cBhvr>
                                    </p:animEffect>
                                  </p:childTnLst>
                                </p:cTn>
                              </p:par>
                              <p:par>
                                <p:cTn id="65" presetID="22" presetClass="entr" presetSubtype="2" fill="hold" nodeType="withEffect">
                                  <p:stCondLst>
                                    <p:cond delay="500"/>
                                  </p:stCondLst>
                                  <p:childTnLst>
                                    <p:set>
                                      <p:cBhvr>
                                        <p:cTn id="66" dur="1" fill="hold">
                                          <p:stCondLst>
                                            <p:cond delay="0"/>
                                          </p:stCondLst>
                                        </p:cTn>
                                        <p:tgtEl>
                                          <p:spTgt spid="31"/>
                                        </p:tgtEl>
                                        <p:attrNameLst>
                                          <p:attrName>style.visibility</p:attrName>
                                        </p:attrNameLst>
                                      </p:cBhvr>
                                      <p:to>
                                        <p:strVal val="visible"/>
                                      </p:to>
                                    </p:set>
                                    <p:animEffect transition="in" filter="wipe(right)">
                                      <p:cBhvr>
                                        <p:cTn id="67" dur="500"/>
                                        <p:tgtEl>
                                          <p:spTgt spid="31"/>
                                        </p:tgtEl>
                                      </p:cBhvr>
                                    </p:animEffect>
                                  </p:childTnLst>
                                </p:cTn>
                              </p:par>
                            </p:childTnLst>
                          </p:cTn>
                        </p:par>
                        <p:par>
                          <p:cTn id="68" fill="hold">
                            <p:stCondLst>
                              <p:cond delay="9500"/>
                            </p:stCondLst>
                            <p:childTnLst>
                              <p:par>
                                <p:cTn id="69" presetID="53" presetClass="entr" presetSubtype="16" fill="hold" nodeType="afterEffect">
                                  <p:stCondLst>
                                    <p:cond delay="0"/>
                                  </p:stCondLst>
                                  <p:childTnLst>
                                    <p:set>
                                      <p:cBhvr>
                                        <p:cTn id="70" dur="1" fill="hold">
                                          <p:stCondLst>
                                            <p:cond delay="0"/>
                                          </p:stCondLst>
                                        </p:cTn>
                                        <p:tgtEl>
                                          <p:spTgt spid="42"/>
                                        </p:tgtEl>
                                        <p:attrNameLst>
                                          <p:attrName>style.visibility</p:attrName>
                                        </p:attrNameLst>
                                      </p:cBhvr>
                                      <p:to>
                                        <p:strVal val="visible"/>
                                      </p:to>
                                    </p:set>
                                    <p:anim calcmode="lin" valueType="num">
                                      <p:cBhvr>
                                        <p:cTn id="71" dur="1000" fill="hold"/>
                                        <p:tgtEl>
                                          <p:spTgt spid="42"/>
                                        </p:tgtEl>
                                        <p:attrNameLst>
                                          <p:attrName>ppt_w</p:attrName>
                                        </p:attrNameLst>
                                      </p:cBhvr>
                                      <p:tavLst>
                                        <p:tav tm="0">
                                          <p:val>
                                            <p:fltVal val="0"/>
                                          </p:val>
                                        </p:tav>
                                        <p:tav tm="100000">
                                          <p:val>
                                            <p:strVal val="#ppt_w"/>
                                          </p:val>
                                        </p:tav>
                                      </p:tavLst>
                                    </p:anim>
                                    <p:anim calcmode="lin" valueType="num">
                                      <p:cBhvr>
                                        <p:cTn id="72" dur="1000" fill="hold"/>
                                        <p:tgtEl>
                                          <p:spTgt spid="42"/>
                                        </p:tgtEl>
                                        <p:attrNameLst>
                                          <p:attrName>ppt_h</p:attrName>
                                        </p:attrNameLst>
                                      </p:cBhvr>
                                      <p:tavLst>
                                        <p:tav tm="0">
                                          <p:val>
                                            <p:fltVal val="0"/>
                                          </p:val>
                                        </p:tav>
                                        <p:tav tm="100000">
                                          <p:val>
                                            <p:strVal val="#ppt_h"/>
                                          </p:val>
                                        </p:tav>
                                      </p:tavLst>
                                    </p:anim>
                                    <p:animEffect transition="in" filter="fade">
                                      <p:cBhvr>
                                        <p:cTn id="73" dur="1000"/>
                                        <p:tgtEl>
                                          <p:spTgt spid="42"/>
                                        </p:tgtEl>
                                      </p:cBhvr>
                                    </p:animEffect>
                                  </p:childTnLst>
                                </p:cTn>
                              </p:par>
                              <p:par>
                                <p:cTn id="74" presetID="22" presetClass="entr" presetSubtype="2" fill="hold" grpId="0" nodeType="withEffect">
                                  <p:stCondLst>
                                    <p:cond delay="1000"/>
                                  </p:stCondLst>
                                  <p:childTnLst>
                                    <p:set>
                                      <p:cBhvr>
                                        <p:cTn id="75" dur="1" fill="hold">
                                          <p:stCondLst>
                                            <p:cond delay="0"/>
                                          </p:stCondLst>
                                        </p:cTn>
                                        <p:tgtEl>
                                          <p:spTgt spid="34"/>
                                        </p:tgtEl>
                                        <p:attrNameLst>
                                          <p:attrName>style.visibility</p:attrName>
                                        </p:attrNameLst>
                                      </p:cBhvr>
                                      <p:to>
                                        <p:strVal val="visible"/>
                                      </p:to>
                                    </p:set>
                                    <p:animEffect transition="in" filter="wipe(right)">
                                      <p:cBhvr>
                                        <p:cTn id="76" dur="1000"/>
                                        <p:tgtEl>
                                          <p:spTgt spid="34"/>
                                        </p:tgtEl>
                                      </p:cBhvr>
                                    </p:animEffect>
                                  </p:childTnLst>
                                </p:cTn>
                              </p:par>
                            </p:childTnLst>
                          </p:cTn>
                        </p:par>
                        <p:par>
                          <p:cTn id="77" fill="hold">
                            <p:stCondLst>
                              <p:cond delay="11500"/>
                            </p:stCondLst>
                            <p:childTnLst>
                              <p:par>
                                <p:cTn id="78" presetID="22" presetClass="entr" presetSubtype="1" fill="hold" nodeType="after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wipe(up)">
                                      <p:cBhvr>
                                        <p:cTn id="80" dur="500"/>
                                        <p:tgtEl>
                                          <p:spTgt spid="14"/>
                                        </p:tgtEl>
                                      </p:cBhvr>
                                    </p:animEffect>
                                  </p:childTnLst>
                                </p:cTn>
                              </p:par>
                            </p:childTnLst>
                          </p:cTn>
                        </p:par>
                        <p:par>
                          <p:cTn id="81" fill="hold">
                            <p:stCondLst>
                              <p:cond delay="12000"/>
                            </p:stCondLst>
                            <p:childTnLst>
                              <p:par>
                                <p:cTn id="82" presetID="53" presetClass="entr" presetSubtype="16"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p:cTn id="84" dur="500" fill="hold"/>
                                        <p:tgtEl>
                                          <p:spTgt spid="15"/>
                                        </p:tgtEl>
                                        <p:attrNameLst>
                                          <p:attrName>ppt_w</p:attrName>
                                        </p:attrNameLst>
                                      </p:cBhvr>
                                      <p:tavLst>
                                        <p:tav tm="0">
                                          <p:val>
                                            <p:fltVal val="0"/>
                                          </p:val>
                                        </p:tav>
                                        <p:tav tm="100000">
                                          <p:val>
                                            <p:strVal val="#ppt_w"/>
                                          </p:val>
                                        </p:tav>
                                      </p:tavLst>
                                    </p:anim>
                                    <p:anim calcmode="lin" valueType="num">
                                      <p:cBhvr>
                                        <p:cTn id="85" dur="500" fill="hold"/>
                                        <p:tgtEl>
                                          <p:spTgt spid="15"/>
                                        </p:tgtEl>
                                        <p:attrNameLst>
                                          <p:attrName>ppt_h</p:attrName>
                                        </p:attrNameLst>
                                      </p:cBhvr>
                                      <p:tavLst>
                                        <p:tav tm="0">
                                          <p:val>
                                            <p:fltVal val="0"/>
                                          </p:val>
                                        </p:tav>
                                        <p:tav tm="100000">
                                          <p:val>
                                            <p:strVal val="#ppt_h"/>
                                          </p:val>
                                        </p:tav>
                                      </p:tavLst>
                                    </p:anim>
                                    <p:animEffect transition="in" filter="fade">
                                      <p:cBhvr>
                                        <p:cTn id="86" dur="500"/>
                                        <p:tgtEl>
                                          <p:spTgt spid="15"/>
                                        </p:tgtEl>
                                      </p:cBhvr>
                                    </p:animEffect>
                                  </p:childTnLst>
                                </p:cTn>
                              </p:par>
                            </p:childTnLst>
                          </p:cTn>
                        </p:par>
                        <p:par>
                          <p:cTn id="87" fill="hold">
                            <p:stCondLst>
                              <p:cond delay="12500"/>
                            </p:stCondLst>
                            <p:childTnLst>
                              <p:par>
                                <p:cTn id="88" presetID="22" presetClass="entr" presetSubtype="8" fill="hold" nodeType="afterEffect">
                                  <p:stCondLst>
                                    <p:cond delay="0"/>
                                  </p:stCondLst>
                                  <p:childTnLst>
                                    <p:set>
                                      <p:cBhvr>
                                        <p:cTn id="89" dur="1" fill="hold">
                                          <p:stCondLst>
                                            <p:cond delay="0"/>
                                          </p:stCondLst>
                                        </p:cTn>
                                        <p:tgtEl>
                                          <p:spTgt spid="16"/>
                                        </p:tgtEl>
                                        <p:attrNameLst>
                                          <p:attrName>style.visibility</p:attrName>
                                        </p:attrNameLst>
                                      </p:cBhvr>
                                      <p:to>
                                        <p:strVal val="visible"/>
                                      </p:to>
                                    </p:set>
                                    <p:animEffect transition="in" filter="wipe(left)">
                                      <p:cBhvr>
                                        <p:cTn id="90" dur="500"/>
                                        <p:tgtEl>
                                          <p:spTgt spid="16"/>
                                        </p:tgtEl>
                                      </p:cBhvr>
                                    </p:animEffect>
                                  </p:childTnLst>
                                </p:cTn>
                              </p:par>
                              <p:par>
                                <p:cTn id="91" presetID="22" presetClass="entr" presetSubtype="8" fill="hold" nodeType="withEffect">
                                  <p:stCondLst>
                                    <p:cond delay="500"/>
                                  </p:stCondLst>
                                  <p:childTnLst>
                                    <p:set>
                                      <p:cBhvr>
                                        <p:cTn id="92" dur="1" fill="hold">
                                          <p:stCondLst>
                                            <p:cond delay="0"/>
                                          </p:stCondLst>
                                        </p:cTn>
                                        <p:tgtEl>
                                          <p:spTgt spid="28"/>
                                        </p:tgtEl>
                                        <p:attrNameLst>
                                          <p:attrName>style.visibility</p:attrName>
                                        </p:attrNameLst>
                                      </p:cBhvr>
                                      <p:to>
                                        <p:strVal val="visible"/>
                                      </p:to>
                                    </p:set>
                                    <p:animEffect transition="in" filter="wipe(left)">
                                      <p:cBhvr>
                                        <p:cTn id="93" dur="500"/>
                                        <p:tgtEl>
                                          <p:spTgt spid="28"/>
                                        </p:tgtEl>
                                      </p:cBhvr>
                                    </p:animEffect>
                                  </p:childTnLst>
                                </p:cTn>
                              </p:par>
                            </p:childTnLst>
                          </p:cTn>
                        </p:par>
                        <p:par>
                          <p:cTn id="94" fill="hold">
                            <p:stCondLst>
                              <p:cond delay="13500"/>
                            </p:stCondLst>
                            <p:childTnLst>
                              <p:par>
                                <p:cTn id="95" presetID="53" presetClass="entr" presetSubtype="16" fill="hold" grpId="0" nodeType="afterEffect">
                                  <p:stCondLst>
                                    <p:cond delay="0"/>
                                  </p:stCondLst>
                                  <p:childTnLst>
                                    <p:set>
                                      <p:cBhvr>
                                        <p:cTn id="96" dur="1" fill="hold">
                                          <p:stCondLst>
                                            <p:cond delay="0"/>
                                          </p:stCondLst>
                                        </p:cTn>
                                        <p:tgtEl>
                                          <p:spTgt spid="53"/>
                                        </p:tgtEl>
                                        <p:attrNameLst>
                                          <p:attrName>style.visibility</p:attrName>
                                        </p:attrNameLst>
                                      </p:cBhvr>
                                      <p:to>
                                        <p:strVal val="visible"/>
                                      </p:to>
                                    </p:set>
                                    <p:anim calcmode="lin" valueType="num">
                                      <p:cBhvr>
                                        <p:cTn id="97" dur="1000" fill="hold"/>
                                        <p:tgtEl>
                                          <p:spTgt spid="53"/>
                                        </p:tgtEl>
                                        <p:attrNameLst>
                                          <p:attrName>ppt_w</p:attrName>
                                        </p:attrNameLst>
                                      </p:cBhvr>
                                      <p:tavLst>
                                        <p:tav tm="0">
                                          <p:val>
                                            <p:fltVal val="0"/>
                                          </p:val>
                                        </p:tav>
                                        <p:tav tm="100000">
                                          <p:val>
                                            <p:strVal val="#ppt_w"/>
                                          </p:val>
                                        </p:tav>
                                      </p:tavLst>
                                    </p:anim>
                                    <p:anim calcmode="lin" valueType="num">
                                      <p:cBhvr>
                                        <p:cTn id="98" dur="1000" fill="hold"/>
                                        <p:tgtEl>
                                          <p:spTgt spid="53"/>
                                        </p:tgtEl>
                                        <p:attrNameLst>
                                          <p:attrName>ppt_h</p:attrName>
                                        </p:attrNameLst>
                                      </p:cBhvr>
                                      <p:tavLst>
                                        <p:tav tm="0">
                                          <p:val>
                                            <p:fltVal val="0"/>
                                          </p:val>
                                        </p:tav>
                                        <p:tav tm="100000">
                                          <p:val>
                                            <p:strVal val="#ppt_h"/>
                                          </p:val>
                                        </p:tav>
                                      </p:tavLst>
                                    </p:anim>
                                    <p:animEffect transition="in" filter="fade">
                                      <p:cBhvr>
                                        <p:cTn id="99" dur="1000"/>
                                        <p:tgtEl>
                                          <p:spTgt spid="53"/>
                                        </p:tgtEl>
                                      </p:cBhvr>
                                    </p:animEffect>
                                  </p:childTnLst>
                                </p:cTn>
                              </p:par>
                              <p:par>
                                <p:cTn id="100" presetID="22" presetClass="entr" presetSubtype="8" fill="hold" grpId="0" nodeType="withEffect">
                                  <p:stCondLst>
                                    <p:cond delay="1000"/>
                                  </p:stCondLst>
                                  <p:childTnLst>
                                    <p:set>
                                      <p:cBhvr>
                                        <p:cTn id="101" dur="1" fill="hold">
                                          <p:stCondLst>
                                            <p:cond delay="0"/>
                                          </p:stCondLst>
                                        </p:cTn>
                                        <p:tgtEl>
                                          <p:spTgt spid="35"/>
                                        </p:tgtEl>
                                        <p:attrNameLst>
                                          <p:attrName>style.visibility</p:attrName>
                                        </p:attrNameLst>
                                      </p:cBhvr>
                                      <p:to>
                                        <p:strVal val="visible"/>
                                      </p:to>
                                    </p:set>
                                    <p:animEffect transition="in" filter="wipe(left)">
                                      <p:cBhvr>
                                        <p:cTn id="102" dur="1000"/>
                                        <p:tgtEl>
                                          <p:spTgt spid="35"/>
                                        </p:tgtEl>
                                      </p:cBhvr>
                                    </p:animEffect>
                                  </p:childTnLst>
                                </p:cTn>
                              </p:par>
                            </p:childTnLst>
                          </p:cTn>
                        </p:par>
                        <p:par>
                          <p:cTn id="103" fill="hold">
                            <p:stCondLst>
                              <p:cond delay="15500"/>
                            </p:stCondLst>
                            <p:childTnLst>
                              <p:par>
                                <p:cTn id="104" presetID="22" presetClass="entr" presetSubtype="1" fill="hold" nodeType="afterEffect">
                                  <p:stCondLst>
                                    <p:cond delay="0"/>
                                  </p:stCondLst>
                                  <p:childTnLst>
                                    <p:set>
                                      <p:cBhvr>
                                        <p:cTn id="105" dur="1" fill="hold">
                                          <p:stCondLst>
                                            <p:cond delay="0"/>
                                          </p:stCondLst>
                                        </p:cTn>
                                        <p:tgtEl>
                                          <p:spTgt spid="17"/>
                                        </p:tgtEl>
                                        <p:attrNameLst>
                                          <p:attrName>style.visibility</p:attrName>
                                        </p:attrNameLst>
                                      </p:cBhvr>
                                      <p:to>
                                        <p:strVal val="visible"/>
                                      </p:to>
                                    </p:set>
                                    <p:animEffect transition="in" filter="wipe(up)">
                                      <p:cBhvr>
                                        <p:cTn id="10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2" grpId="0" animBg="1"/>
      <p:bldP spid="15" grpId="0" animBg="1"/>
      <p:bldP spid="26" grpId="0"/>
      <p:bldP spid="27" grpId="0"/>
      <p:bldP spid="34" grpId="0"/>
      <p:bldP spid="35" grpId="0"/>
      <p:bldP spid="41" grpId="0"/>
      <p:bldP spid="5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Our Client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Content Placeholder 7"/>
          <p:cNvSpPr txBox="1">
            <a:spLocks/>
          </p:cNvSpPr>
          <p:nvPr/>
        </p:nvSpPr>
        <p:spPr>
          <a:xfrm>
            <a:off x="1359451" y="210298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codeaman</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6" name="Content Placeholder 7"/>
          <p:cNvSpPr txBox="1">
            <a:spLocks/>
          </p:cNvSpPr>
          <p:nvPr/>
        </p:nvSpPr>
        <p:spPr>
          <a:xfrm>
            <a:off x="1359451" y="301993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audiohumer</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7" name="Content Placeholder 7"/>
          <p:cNvSpPr txBox="1">
            <a:spLocks/>
          </p:cNvSpPr>
          <p:nvPr/>
        </p:nvSpPr>
        <p:spPr>
          <a:xfrm>
            <a:off x="3533807" y="210298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teritorial</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8" name="Content Placeholder 7"/>
          <p:cNvSpPr txBox="1">
            <a:spLocks/>
          </p:cNvSpPr>
          <p:nvPr/>
        </p:nvSpPr>
        <p:spPr>
          <a:xfrm>
            <a:off x="3533807" y="301993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activegan</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9" name="Content Placeholder 7"/>
          <p:cNvSpPr txBox="1">
            <a:spLocks/>
          </p:cNvSpPr>
          <p:nvPr/>
        </p:nvSpPr>
        <p:spPr>
          <a:xfrm>
            <a:off x="5542083" y="210298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3dpacific</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0" name="Content Placeholder 7"/>
          <p:cNvSpPr txBox="1">
            <a:spLocks/>
          </p:cNvSpPr>
          <p:nvPr/>
        </p:nvSpPr>
        <p:spPr>
          <a:xfrm>
            <a:off x="5542083" y="301993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graphicpolis</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1" name="Content Placeholder 7"/>
          <p:cNvSpPr txBox="1">
            <a:spLocks/>
          </p:cNvSpPr>
          <p:nvPr/>
        </p:nvSpPr>
        <p:spPr>
          <a:xfrm>
            <a:off x="7662937" y="2082162"/>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photoleaf</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2" name="Content Placeholder 7"/>
          <p:cNvSpPr txBox="1">
            <a:spLocks/>
          </p:cNvSpPr>
          <p:nvPr/>
        </p:nvSpPr>
        <p:spPr>
          <a:xfrm>
            <a:off x="7662937" y="301199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videofive</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3" name="Content Placeholder 7"/>
          <p:cNvSpPr txBox="1">
            <a:spLocks/>
          </p:cNvSpPr>
          <p:nvPr/>
        </p:nvSpPr>
        <p:spPr>
          <a:xfrm>
            <a:off x="9537467" y="210298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themebedes</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4" name="Content Placeholder 7"/>
          <p:cNvSpPr txBox="1">
            <a:spLocks/>
          </p:cNvSpPr>
          <p:nvPr/>
        </p:nvSpPr>
        <p:spPr>
          <a:xfrm>
            <a:off x="9537467" y="301993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cinemaart</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15" name="TextBox 14"/>
          <p:cNvSpPr txBox="1"/>
          <p:nvPr/>
        </p:nvSpPr>
        <p:spPr>
          <a:xfrm>
            <a:off x="9141327" y="2987661"/>
            <a:ext cx="323557" cy="584775"/>
          </a:xfrm>
          <a:prstGeom prst="rect">
            <a:avLst/>
          </a:prstGeom>
          <a:noFill/>
        </p:spPr>
        <p:txBody>
          <a:bodyPr wrap="square" rtlCol="0">
            <a:spAutoFit/>
          </a:bodyPr>
          <a:lstStyle/>
          <a:p>
            <a:pPr algn="ctr"/>
            <a:r>
              <a:rPr lang="id-ID" sz="3200" dirty="0">
                <a:solidFill>
                  <a:schemeClr val="accent5"/>
                </a:solidFill>
                <a:latin typeface="FontAwesome" pitchFamily="2" charset="0"/>
              </a:rPr>
              <a:t></a:t>
            </a:r>
          </a:p>
        </p:txBody>
      </p:sp>
      <p:sp>
        <p:nvSpPr>
          <p:cNvPr id="16" name="TextBox 15"/>
          <p:cNvSpPr txBox="1"/>
          <p:nvPr/>
        </p:nvSpPr>
        <p:spPr>
          <a:xfrm>
            <a:off x="7278013" y="2079026"/>
            <a:ext cx="323557" cy="584775"/>
          </a:xfrm>
          <a:prstGeom prst="rect">
            <a:avLst/>
          </a:prstGeom>
          <a:noFill/>
        </p:spPr>
        <p:txBody>
          <a:bodyPr wrap="square" rtlCol="0">
            <a:spAutoFit/>
          </a:bodyPr>
          <a:lstStyle/>
          <a:p>
            <a:pPr algn="ctr"/>
            <a:r>
              <a:rPr lang="id-ID" sz="3200" dirty="0">
                <a:solidFill>
                  <a:schemeClr val="accent4"/>
                </a:solidFill>
                <a:latin typeface="FontAwesome" pitchFamily="2" charset="0"/>
              </a:rPr>
              <a:t></a:t>
            </a:r>
          </a:p>
        </p:txBody>
      </p:sp>
      <p:sp>
        <p:nvSpPr>
          <p:cNvPr id="17" name="TextBox 16"/>
          <p:cNvSpPr txBox="1"/>
          <p:nvPr/>
        </p:nvSpPr>
        <p:spPr>
          <a:xfrm>
            <a:off x="983433" y="2049998"/>
            <a:ext cx="323557" cy="584775"/>
          </a:xfrm>
          <a:prstGeom prst="rect">
            <a:avLst/>
          </a:prstGeom>
          <a:noFill/>
        </p:spPr>
        <p:txBody>
          <a:bodyPr wrap="square" rtlCol="0">
            <a:spAutoFit/>
          </a:bodyPr>
          <a:lstStyle/>
          <a:p>
            <a:pPr algn="ctr"/>
            <a:r>
              <a:rPr lang="id-ID" sz="3200" dirty="0">
                <a:solidFill>
                  <a:schemeClr val="accent1"/>
                </a:solidFill>
                <a:latin typeface="FontAwesome" pitchFamily="2" charset="0"/>
              </a:rPr>
              <a:t></a:t>
            </a:r>
          </a:p>
        </p:txBody>
      </p:sp>
      <p:sp>
        <p:nvSpPr>
          <p:cNvPr id="18" name="TextBox 17"/>
          <p:cNvSpPr txBox="1"/>
          <p:nvPr/>
        </p:nvSpPr>
        <p:spPr>
          <a:xfrm>
            <a:off x="3141974" y="2020970"/>
            <a:ext cx="323557" cy="584775"/>
          </a:xfrm>
          <a:prstGeom prst="rect">
            <a:avLst/>
          </a:prstGeom>
          <a:noFill/>
        </p:spPr>
        <p:txBody>
          <a:bodyPr wrap="square" rtlCol="0">
            <a:spAutoFit/>
          </a:bodyPr>
          <a:lstStyle/>
          <a:p>
            <a:pPr algn="ctr"/>
            <a:r>
              <a:rPr lang="id-ID" sz="3200" dirty="0">
                <a:solidFill>
                  <a:schemeClr val="accent2"/>
                </a:solidFill>
                <a:latin typeface="FontAwesome" pitchFamily="2" charset="0"/>
              </a:rPr>
              <a:t></a:t>
            </a:r>
          </a:p>
        </p:txBody>
      </p:sp>
      <p:sp>
        <p:nvSpPr>
          <p:cNvPr id="19" name="TextBox 18"/>
          <p:cNvSpPr txBox="1"/>
          <p:nvPr/>
        </p:nvSpPr>
        <p:spPr>
          <a:xfrm>
            <a:off x="5152229" y="2079026"/>
            <a:ext cx="323557" cy="584775"/>
          </a:xfrm>
          <a:prstGeom prst="rect">
            <a:avLst/>
          </a:prstGeom>
          <a:noFill/>
        </p:spPr>
        <p:txBody>
          <a:bodyPr wrap="square" rtlCol="0">
            <a:spAutoFit/>
          </a:bodyPr>
          <a:lstStyle/>
          <a:p>
            <a:pPr algn="ctr"/>
            <a:r>
              <a:rPr lang="id-ID" sz="3200" dirty="0">
                <a:solidFill>
                  <a:schemeClr val="accent3"/>
                </a:solidFill>
                <a:latin typeface="FontAwesome" pitchFamily="2" charset="0"/>
              </a:rPr>
              <a:t></a:t>
            </a:r>
          </a:p>
        </p:txBody>
      </p:sp>
      <p:sp>
        <p:nvSpPr>
          <p:cNvPr id="20" name="TextBox 19"/>
          <p:cNvSpPr txBox="1"/>
          <p:nvPr/>
        </p:nvSpPr>
        <p:spPr>
          <a:xfrm>
            <a:off x="9141328" y="2062061"/>
            <a:ext cx="323557" cy="584775"/>
          </a:xfrm>
          <a:prstGeom prst="rect">
            <a:avLst/>
          </a:prstGeom>
          <a:noFill/>
        </p:spPr>
        <p:txBody>
          <a:bodyPr wrap="square" rtlCol="0">
            <a:spAutoFit/>
          </a:bodyPr>
          <a:lstStyle/>
          <a:p>
            <a:pPr algn="ctr"/>
            <a:r>
              <a:rPr lang="id-ID" sz="3200" dirty="0">
                <a:solidFill>
                  <a:schemeClr val="accent5"/>
                </a:solidFill>
                <a:latin typeface="FontAwesome" pitchFamily="2" charset="0"/>
              </a:rPr>
              <a:t></a:t>
            </a:r>
          </a:p>
        </p:txBody>
      </p:sp>
      <p:sp>
        <p:nvSpPr>
          <p:cNvPr id="21" name="TextBox 20"/>
          <p:cNvSpPr txBox="1"/>
          <p:nvPr/>
        </p:nvSpPr>
        <p:spPr>
          <a:xfrm>
            <a:off x="983433" y="2973147"/>
            <a:ext cx="323557" cy="584775"/>
          </a:xfrm>
          <a:prstGeom prst="rect">
            <a:avLst/>
          </a:prstGeom>
          <a:noFill/>
        </p:spPr>
        <p:txBody>
          <a:bodyPr wrap="square" rtlCol="0">
            <a:spAutoFit/>
          </a:bodyPr>
          <a:lstStyle/>
          <a:p>
            <a:pPr algn="ctr"/>
            <a:r>
              <a:rPr lang="id-ID" sz="3200" dirty="0">
                <a:solidFill>
                  <a:schemeClr val="accent1"/>
                </a:solidFill>
                <a:latin typeface="FontAwesome" pitchFamily="2" charset="0"/>
              </a:rPr>
              <a:t></a:t>
            </a:r>
          </a:p>
        </p:txBody>
      </p:sp>
      <p:sp>
        <p:nvSpPr>
          <p:cNvPr id="22" name="TextBox 21"/>
          <p:cNvSpPr txBox="1"/>
          <p:nvPr/>
        </p:nvSpPr>
        <p:spPr>
          <a:xfrm>
            <a:off x="3143645" y="2945126"/>
            <a:ext cx="323557" cy="584775"/>
          </a:xfrm>
          <a:prstGeom prst="rect">
            <a:avLst/>
          </a:prstGeom>
          <a:noFill/>
        </p:spPr>
        <p:txBody>
          <a:bodyPr wrap="square" rtlCol="0">
            <a:spAutoFit/>
          </a:bodyPr>
          <a:lstStyle/>
          <a:p>
            <a:pPr algn="ctr"/>
            <a:r>
              <a:rPr lang="id-ID" sz="3200" dirty="0">
                <a:solidFill>
                  <a:schemeClr val="accent2"/>
                </a:solidFill>
                <a:latin typeface="FontAwesome" pitchFamily="2" charset="0"/>
              </a:rPr>
              <a:t></a:t>
            </a:r>
          </a:p>
        </p:txBody>
      </p:sp>
      <p:sp>
        <p:nvSpPr>
          <p:cNvPr id="23" name="TextBox 22"/>
          <p:cNvSpPr txBox="1"/>
          <p:nvPr/>
        </p:nvSpPr>
        <p:spPr>
          <a:xfrm>
            <a:off x="5152229" y="3002175"/>
            <a:ext cx="323557" cy="584775"/>
          </a:xfrm>
          <a:prstGeom prst="rect">
            <a:avLst/>
          </a:prstGeom>
          <a:noFill/>
        </p:spPr>
        <p:txBody>
          <a:bodyPr wrap="square" rtlCol="0">
            <a:spAutoFit/>
          </a:bodyPr>
          <a:lstStyle/>
          <a:p>
            <a:pPr algn="ctr"/>
            <a:r>
              <a:rPr lang="id-ID" sz="3200" dirty="0">
                <a:solidFill>
                  <a:schemeClr val="accent3"/>
                </a:solidFill>
                <a:latin typeface="FontAwesome" pitchFamily="2" charset="0"/>
              </a:rPr>
              <a:t></a:t>
            </a:r>
          </a:p>
        </p:txBody>
      </p:sp>
      <p:sp>
        <p:nvSpPr>
          <p:cNvPr id="24" name="TextBox 23"/>
          <p:cNvSpPr txBox="1"/>
          <p:nvPr/>
        </p:nvSpPr>
        <p:spPr>
          <a:xfrm>
            <a:off x="7278013" y="3002175"/>
            <a:ext cx="323557" cy="584775"/>
          </a:xfrm>
          <a:prstGeom prst="rect">
            <a:avLst/>
          </a:prstGeom>
          <a:noFill/>
        </p:spPr>
        <p:txBody>
          <a:bodyPr wrap="square" rtlCol="0">
            <a:spAutoFit/>
          </a:bodyPr>
          <a:lstStyle/>
          <a:p>
            <a:pPr algn="ctr"/>
            <a:r>
              <a:rPr lang="id-ID" sz="3200" dirty="0">
                <a:solidFill>
                  <a:schemeClr val="accent4"/>
                </a:solidFill>
                <a:latin typeface="FontAwesome" pitchFamily="2" charset="0"/>
              </a:rPr>
              <a:t></a:t>
            </a:r>
          </a:p>
        </p:txBody>
      </p:sp>
      <p:sp>
        <p:nvSpPr>
          <p:cNvPr id="25" name="Content Placeholder 7"/>
          <p:cNvSpPr txBox="1">
            <a:spLocks/>
          </p:cNvSpPr>
          <p:nvPr/>
        </p:nvSpPr>
        <p:spPr>
          <a:xfrm>
            <a:off x="1352197" y="392453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kudajingkrax</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26" name="Content Placeholder 7"/>
          <p:cNvSpPr txBox="1">
            <a:spLocks/>
          </p:cNvSpPr>
          <p:nvPr/>
        </p:nvSpPr>
        <p:spPr>
          <a:xfrm>
            <a:off x="1352197" y="484148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sodelot</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27" name="Content Placeholder 7"/>
          <p:cNvSpPr txBox="1">
            <a:spLocks/>
          </p:cNvSpPr>
          <p:nvPr/>
        </p:nvSpPr>
        <p:spPr>
          <a:xfrm>
            <a:off x="3526553" y="392453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tivipagi</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28" name="Content Placeholder 7"/>
          <p:cNvSpPr txBox="1">
            <a:spLocks/>
          </p:cNvSpPr>
          <p:nvPr/>
        </p:nvSpPr>
        <p:spPr>
          <a:xfrm>
            <a:off x="3526553" y="484148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shootingculi</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29" name="Content Placeholder 7"/>
          <p:cNvSpPr txBox="1">
            <a:spLocks/>
          </p:cNvSpPr>
          <p:nvPr/>
        </p:nvSpPr>
        <p:spPr>
          <a:xfrm>
            <a:off x="5534829" y="392453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sumpelkuping</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0" name="Content Placeholder 7"/>
          <p:cNvSpPr txBox="1">
            <a:spLocks/>
          </p:cNvSpPr>
          <p:nvPr/>
        </p:nvSpPr>
        <p:spPr>
          <a:xfrm>
            <a:off x="5534829" y="484148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ontelpeet</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1" name="Content Placeholder 7"/>
          <p:cNvSpPr txBox="1">
            <a:spLocks/>
          </p:cNvSpPr>
          <p:nvPr/>
        </p:nvSpPr>
        <p:spPr>
          <a:xfrm>
            <a:off x="7655683" y="3903712"/>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musicsore</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2" name="Content Placeholder 7"/>
          <p:cNvSpPr txBox="1">
            <a:spLocks/>
          </p:cNvSpPr>
          <p:nvPr/>
        </p:nvSpPr>
        <p:spPr>
          <a:xfrm>
            <a:off x="7655683" y="483354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dowodowo</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3" name="Content Placeholder 7"/>
          <p:cNvSpPr txBox="1">
            <a:spLocks/>
          </p:cNvSpPr>
          <p:nvPr/>
        </p:nvSpPr>
        <p:spPr>
          <a:xfrm>
            <a:off x="9530213" y="3924531"/>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beritamalam</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4" name="Content Placeholder 7"/>
          <p:cNvSpPr txBox="1">
            <a:spLocks/>
          </p:cNvSpPr>
          <p:nvPr/>
        </p:nvSpPr>
        <p:spPr>
          <a:xfrm>
            <a:off x="9530213" y="4841485"/>
            <a:ext cx="1672453"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1800" dirty="0" smtClean="0">
                <a:solidFill>
                  <a:schemeClr val="bg1">
                    <a:lumMod val="65000"/>
                  </a:schemeClr>
                </a:solidFill>
                <a:latin typeface="Lato" panose="020F0502020204030203" pitchFamily="34" charset="0"/>
                <a:ea typeface="Roboto" panose="02000000000000000000" pitchFamily="2" charset="0"/>
              </a:rPr>
              <a:t>gemboox</a:t>
            </a:r>
            <a:endParaRPr lang="en-US" sz="1800" dirty="0" smtClean="0">
              <a:solidFill>
                <a:schemeClr val="bg1">
                  <a:lumMod val="65000"/>
                </a:schemeClr>
              </a:solidFill>
              <a:latin typeface="Lato" panose="020F0502020204030203" pitchFamily="34" charset="0"/>
              <a:ea typeface="Roboto" panose="02000000000000000000" pitchFamily="2" charset="0"/>
            </a:endParaRPr>
          </a:p>
        </p:txBody>
      </p:sp>
      <p:sp>
        <p:nvSpPr>
          <p:cNvPr id="35" name="TextBox 34"/>
          <p:cNvSpPr txBox="1"/>
          <p:nvPr/>
        </p:nvSpPr>
        <p:spPr>
          <a:xfrm>
            <a:off x="9134073" y="4736641"/>
            <a:ext cx="323557" cy="646331"/>
          </a:xfrm>
          <a:prstGeom prst="rect">
            <a:avLst/>
          </a:prstGeom>
          <a:noFill/>
        </p:spPr>
        <p:txBody>
          <a:bodyPr wrap="square" rtlCol="0">
            <a:spAutoFit/>
          </a:bodyPr>
          <a:lstStyle/>
          <a:p>
            <a:pPr algn="ctr"/>
            <a:r>
              <a:rPr lang="id-ID" sz="3600" dirty="0">
                <a:solidFill>
                  <a:schemeClr val="accent5"/>
                </a:solidFill>
                <a:latin typeface="Sosa" pitchFamily="2" charset="0"/>
              </a:rPr>
              <a:t>ê</a:t>
            </a:r>
            <a:endParaRPr lang="id-ID" sz="3600" dirty="0">
              <a:solidFill>
                <a:schemeClr val="accent5"/>
              </a:solidFill>
              <a:latin typeface="FontAwesome" pitchFamily="2" charset="0"/>
            </a:endParaRPr>
          </a:p>
        </p:txBody>
      </p:sp>
      <p:sp>
        <p:nvSpPr>
          <p:cNvPr id="36" name="TextBox 35"/>
          <p:cNvSpPr txBox="1"/>
          <p:nvPr/>
        </p:nvSpPr>
        <p:spPr>
          <a:xfrm>
            <a:off x="7256245" y="3857034"/>
            <a:ext cx="323557" cy="646331"/>
          </a:xfrm>
          <a:prstGeom prst="rect">
            <a:avLst/>
          </a:prstGeom>
          <a:noFill/>
        </p:spPr>
        <p:txBody>
          <a:bodyPr wrap="square" rtlCol="0">
            <a:spAutoFit/>
          </a:bodyPr>
          <a:lstStyle/>
          <a:p>
            <a:pPr algn="ctr"/>
            <a:r>
              <a:rPr lang="id-ID" sz="3600" dirty="0">
                <a:solidFill>
                  <a:schemeClr val="accent4"/>
                </a:solidFill>
                <a:latin typeface="Sosa" pitchFamily="2" charset="0"/>
              </a:rPr>
              <a:t>&lt;</a:t>
            </a:r>
            <a:endParaRPr lang="id-ID" sz="3600" dirty="0">
              <a:solidFill>
                <a:schemeClr val="accent4"/>
              </a:solidFill>
              <a:latin typeface="FontAwesome" pitchFamily="2" charset="0"/>
            </a:endParaRPr>
          </a:p>
        </p:txBody>
      </p:sp>
      <p:sp>
        <p:nvSpPr>
          <p:cNvPr id="37" name="TextBox 36"/>
          <p:cNvSpPr txBox="1"/>
          <p:nvPr/>
        </p:nvSpPr>
        <p:spPr>
          <a:xfrm>
            <a:off x="976179" y="3871548"/>
            <a:ext cx="323557" cy="646331"/>
          </a:xfrm>
          <a:prstGeom prst="rect">
            <a:avLst/>
          </a:prstGeom>
          <a:noFill/>
        </p:spPr>
        <p:txBody>
          <a:bodyPr wrap="square" rtlCol="0">
            <a:spAutoFit/>
          </a:bodyPr>
          <a:lstStyle/>
          <a:p>
            <a:pPr algn="ctr"/>
            <a:r>
              <a:rPr lang="id-ID" sz="3600" dirty="0">
                <a:solidFill>
                  <a:schemeClr val="accent1"/>
                </a:solidFill>
                <a:latin typeface="Sosa" pitchFamily="2" charset="0"/>
              </a:rPr>
              <a:t>Z</a:t>
            </a:r>
            <a:endParaRPr lang="id-ID" sz="3600" dirty="0">
              <a:solidFill>
                <a:schemeClr val="accent1"/>
              </a:solidFill>
              <a:latin typeface="FontAwesome" pitchFamily="2" charset="0"/>
            </a:endParaRPr>
          </a:p>
        </p:txBody>
      </p:sp>
      <p:sp>
        <p:nvSpPr>
          <p:cNvPr id="38" name="TextBox 37"/>
          <p:cNvSpPr txBox="1"/>
          <p:nvPr/>
        </p:nvSpPr>
        <p:spPr>
          <a:xfrm>
            <a:off x="3134720" y="3842520"/>
            <a:ext cx="323557" cy="646331"/>
          </a:xfrm>
          <a:prstGeom prst="rect">
            <a:avLst/>
          </a:prstGeom>
          <a:noFill/>
        </p:spPr>
        <p:txBody>
          <a:bodyPr wrap="square" rtlCol="0">
            <a:spAutoFit/>
          </a:bodyPr>
          <a:lstStyle/>
          <a:p>
            <a:pPr algn="ctr"/>
            <a:r>
              <a:rPr lang="id-ID" sz="3600" dirty="0">
                <a:solidFill>
                  <a:schemeClr val="accent2"/>
                </a:solidFill>
                <a:latin typeface="Sosa" pitchFamily="2" charset="0"/>
              </a:rPr>
              <a:t>:</a:t>
            </a:r>
            <a:endParaRPr lang="id-ID" sz="3600" dirty="0">
              <a:solidFill>
                <a:schemeClr val="accent2"/>
              </a:solidFill>
              <a:latin typeface="FontAwesome" pitchFamily="2" charset="0"/>
            </a:endParaRPr>
          </a:p>
        </p:txBody>
      </p:sp>
      <p:sp>
        <p:nvSpPr>
          <p:cNvPr id="39" name="TextBox 38"/>
          <p:cNvSpPr txBox="1"/>
          <p:nvPr/>
        </p:nvSpPr>
        <p:spPr>
          <a:xfrm>
            <a:off x="5130461" y="3900576"/>
            <a:ext cx="323557" cy="584775"/>
          </a:xfrm>
          <a:prstGeom prst="rect">
            <a:avLst/>
          </a:prstGeom>
          <a:noFill/>
        </p:spPr>
        <p:txBody>
          <a:bodyPr wrap="square" rtlCol="0">
            <a:spAutoFit/>
          </a:bodyPr>
          <a:lstStyle/>
          <a:p>
            <a:pPr algn="ctr"/>
            <a:r>
              <a:rPr lang="id-ID" sz="3200" dirty="0">
                <a:solidFill>
                  <a:schemeClr val="accent3"/>
                </a:solidFill>
                <a:latin typeface="Sosa" pitchFamily="2" charset="0"/>
              </a:rPr>
              <a:t>0</a:t>
            </a:r>
            <a:endParaRPr lang="id-ID" sz="3200" dirty="0">
              <a:solidFill>
                <a:schemeClr val="accent3"/>
              </a:solidFill>
              <a:latin typeface="FontAwesome" pitchFamily="2" charset="0"/>
            </a:endParaRPr>
          </a:p>
        </p:txBody>
      </p:sp>
      <p:sp>
        <p:nvSpPr>
          <p:cNvPr id="40" name="TextBox 39"/>
          <p:cNvSpPr txBox="1"/>
          <p:nvPr/>
        </p:nvSpPr>
        <p:spPr>
          <a:xfrm>
            <a:off x="9119560" y="3767499"/>
            <a:ext cx="323557" cy="646331"/>
          </a:xfrm>
          <a:prstGeom prst="rect">
            <a:avLst/>
          </a:prstGeom>
          <a:noFill/>
        </p:spPr>
        <p:txBody>
          <a:bodyPr wrap="square" rtlCol="0">
            <a:spAutoFit/>
          </a:bodyPr>
          <a:lstStyle/>
          <a:p>
            <a:pPr algn="ctr"/>
            <a:r>
              <a:rPr lang="id-ID" sz="3600" dirty="0">
                <a:solidFill>
                  <a:schemeClr val="accent5"/>
                </a:solidFill>
                <a:latin typeface="Sosa" pitchFamily="2" charset="0"/>
              </a:rPr>
              <a:t>n</a:t>
            </a:r>
            <a:endParaRPr lang="id-ID" sz="3600" dirty="0">
              <a:solidFill>
                <a:schemeClr val="accent5"/>
              </a:solidFill>
              <a:latin typeface="FontAwesome" pitchFamily="2" charset="0"/>
            </a:endParaRPr>
          </a:p>
        </p:txBody>
      </p:sp>
      <p:sp>
        <p:nvSpPr>
          <p:cNvPr id="41" name="TextBox 40"/>
          <p:cNvSpPr txBox="1"/>
          <p:nvPr/>
        </p:nvSpPr>
        <p:spPr>
          <a:xfrm>
            <a:off x="947151" y="4823725"/>
            <a:ext cx="323557" cy="646331"/>
          </a:xfrm>
          <a:prstGeom prst="rect">
            <a:avLst/>
          </a:prstGeom>
          <a:noFill/>
        </p:spPr>
        <p:txBody>
          <a:bodyPr wrap="square" rtlCol="0">
            <a:spAutoFit/>
          </a:bodyPr>
          <a:lstStyle/>
          <a:p>
            <a:pPr algn="ctr"/>
            <a:r>
              <a:rPr lang="id-ID" sz="3600" dirty="0">
                <a:solidFill>
                  <a:schemeClr val="accent1"/>
                </a:solidFill>
                <a:latin typeface="Sosa" pitchFamily="2" charset="0"/>
              </a:rPr>
              <a:t>`</a:t>
            </a:r>
            <a:endParaRPr lang="id-ID" sz="3600" dirty="0">
              <a:solidFill>
                <a:schemeClr val="accent1"/>
              </a:solidFill>
              <a:latin typeface="FontAwesome" pitchFamily="2" charset="0"/>
            </a:endParaRPr>
          </a:p>
        </p:txBody>
      </p:sp>
      <p:sp>
        <p:nvSpPr>
          <p:cNvPr id="42" name="TextBox 41"/>
          <p:cNvSpPr txBox="1"/>
          <p:nvPr/>
        </p:nvSpPr>
        <p:spPr>
          <a:xfrm>
            <a:off x="3107363" y="4737648"/>
            <a:ext cx="323557" cy="707886"/>
          </a:xfrm>
          <a:prstGeom prst="rect">
            <a:avLst/>
          </a:prstGeom>
          <a:noFill/>
        </p:spPr>
        <p:txBody>
          <a:bodyPr wrap="square" rtlCol="0">
            <a:spAutoFit/>
          </a:bodyPr>
          <a:lstStyle/>
          <a:p>
            <a:pPr algn="ctr"/>
            <a:r>
              <a:rPr lang="id-ID" sz="4000" dirty="0">
                <a:solidFill>
                  <a:schemeClr val="accent2"/>
                </a:solidFill>
                <a:latin typeface="Sosa" pitchFamily="2" charset="0"/>
              </a:rPr>
              <a:t>2</a:t>
            </a:r>
            <a:endParaRPr lang="id-ID" sz="4000" dirty="0">
              <a:solidFill>
                <a:schemeClr val="accent2"/>
              </a:solidFill>
              <a:latin typeface="FontAwesome" pitchFamily="2" charset="0"/>
            </a:endParaRPr>
          </a:p>
        </p:txBody>
      </p:sp>
      <p:sp>
        <p:nvSpPr>
          <p:cNvPr id="43" name="TextBox 42"/>
          <p:cNvSpPr txBox="1"/>
          <p:nvPr/>
        </p:nvSpPr>
        <p:spPr>
          <a:xfrm>
            <a:off x="5144975" y="4823725"/>
            <a:ext cx="323557" cy="646331"/>
          </a:xfrm>
          <a:prstGeom prst="rect">
            <a:avLst/>
          </a:prstGeom>
          <a:noFill/>
        </p:spPr>
        <p:txBody>
          <a:bodyPr wrap="square" rtlCol="0">
            <a:spAutoFit/>
          </a:bodyPr>
          <a:lstStyle/>
          <a:p>
            <a:pPr algn="ctr"/>
            <a:r>
              <a:rPr lang="id-ID" sz="3600" dirty="0">
                <a:solidFill>
                  <a:schemeClr val="accent3"/>
                </a:solidFill>
                <a:latin typeface="Sosa" pitchFamily="2" charset="0"/>
              </a:rPr>
              <a:t>L</a:t>
            </a:r>
            <a:endParaRPr lang="id-ID" sz="3600" dirty="0">
              <a:solidFill>
                <a:schemeClr val="accent3"/>
              </a:solidFill>
              <a:latin typeface="FontAwesome" pitchFamily="2" charset="0"/>
            </a:endParaRPr>
          </a:p>
        </p:txBody>
      </p:sp>
      <p:sp>
        <p:nvSpPr>
          <p:cNvPr id="44" name="TextBox 43"/>
          <p:cNvSpPr txBox="1"/>
          <p:nvPr/>
        </p:nvSpPr>
        <p:spPr>
          <a:xfrm>
            <a:off x="7256245" y="4765669"/>
            <a:ext cx="323557" cy="646331"/>
          </a:xfrm>
          <a:prstGeom prst="rect">
            <a:avLst/>
          </a:prstGeom>
          <a:noFill/>
        </p:spPr>
        <p:txBody>
          <a:bodyPr wrap="square" rtlCol="0">
            <a:spAutoFit/>
          </a:bodyPr>
          <a:lstStyle/>
          <a:p>
            <a:pPr algn="ctr"/>
            <a:r>
              <a:rPr lang="id-ID" sz="3600" dirty="0">
                <a:solidFill>
                  <a:schemeClr val="accent4"/>
                </a:solidFill>
                <a:latin typeface="Sosa" pitchFamily="2" charset="0"/>
              </a:rPr>
              <a:t>E</a:t>
            </a:r>
            <a:endParaRPr lang="id-ID" sz="3600" dirty="0">
              <a:solidFill>
                <a:schemeClr val="accent4"/>
              </a:solidFill>
              <a:latin typeface="FontAwesome" pitchFamily="2" charset="0"/>
            </a:endParaRPr>
          </a:p>
        </p:txBody>
      </p:sp>
    </p:spTree>
    <p:extLst>
      <p:ext uri="{BB962C8B-B14F-4D97-AF65-F5344CB8AC3E}">
        <p14:creationId xmlns:p14="http://schemas.microsoft.com/office/powerpoint/2010/main" val="387766364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up)">
                                      <p:cBhvr>
                                        <p:cTn id="13" dur="1000"/>
                                        <p:tgtEl>
                                          <p:spTgt spid="5"/>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1000"/>
                                        <p:tgtEl>
                                          <p:spTgt spid="6"/>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up)">
                                      <p:cBhvr>
                                        <p:cTn id="19" dur="1000"/>
                                        <p:tgtEl>
                                          <p:spTgt spid="7"/>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1000"/>
                                        <p:tgtEl>
                                          <p:spTgt spid="8"/>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1000"/>
                                        <p:tgtEl>
                                          <p:spTgt spid="9"/>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up)">
                                      <p:cBhvr>
                                        <p:cTn id="28" dur="1000"/>
                                        <p:tgtEl>
                                          <p:spTgt spid="10"/>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1000"/>
                                        <p:tgtEl>
                                          <p:spTgt spid="11"/>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1000"/>
                                        <p:tgtEl>
                                          <p:spTgt spid="12"/>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000"/>
                                        <p:tgtEl>
                                          <p:spTgt spid="1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up)">
                                      <p:cBhvr>
                                        <p:cTn id="40" dur="1000"/>
                                        <p:tgtEl>
                                          <p:spTgt spid="14"/>
                                        </p:tgtEl>
                                      </p:cBhvr>
                                    </p:animEffect>
                                  </p:childTnLst>
                                </p:cTn>
                              </p:par>
                              <p:par>
                                <p:cTn id="41" presetID="53" presetClass="entr" presetSubtype="16" fill="hold" grpId="0" nodeType="withEffect">
                                  <p:stCondLst>
                                    <p:cond delay="150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150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1500"/>
                                  </p:stCondLst>
                                  <p:childTnLst>
                                    <p:set>
                                      <p:cBhvr>
                                        <p:cTn id="57" dur="1" fill="hold">
                                          <p:stCondLst>
                                            <p:cond delay="0"/>
                                          </p:stCondLst>
                                        </p:cTn>
                                        <p:tgtEl>
                                          <p:spTgt spid="18"/>
                                        </p:tgtEl>
                                        <p:attrNameLst>
                                          <p:attrName>style.visibility</p:attrName>
                                        </p:attrNameLst>
                                      </p:cBhvr>
                                      <p:to>
                                        <p:strVal val="visible"/>
                                      </p:to>
                                    </p:set>
                                    <p:anim calcmode="lin" valueType="num">
                                      <p:cBhvr>
                                        <p:cTn id="58" dur="500" fill="hold"/>
                                        <p:tgtEl>
                                          <p:spTgt spid="18"/>
                                        </p:tgtEl>
                                        <p:attrNameLst>
                                          <p:attrName>ppt_w</p:attrName>
                                        </p:attrNameLst>
                                      </p:cBhvr>
                                      <p:tavLst>
                                        <p:tav tm="0">
                                          <p:val>
                                            <p:fltVal val="0"/>
                                          </p:val>
                                        </p:tav>
                                        <p:tav tm="100000">
                                          <p:val>
                                            <p:strVal val="#ppt_w"/>
                                          </p:val>
                                        </p:tav>
                                      </p:tavLst>
                                    </p:anim>
                                    <p:anim calcmode="lin" valueType="num">
                                      <p:cBhvr>
                                        <p:cTn id="59" dur="500" fill="hold"/>
                                        <p:tgtEl>
                                          <p:spTgt spid="18"/>
                                        </p:tgtEl>
                                        <p:attrNameLst>
                                          <p:attrName>ppt_h</p:attrName>
                                        </p:attrNameLst>
                                      </p:cBhvr>
                                      <p:tavLst>
                                        <p:tav tm="0">
                                          <p:val>
                                            <p:fltVal val="0"/>
                                          </p:val>
                                        </p:tav>
                                        <p:tav tm="100000">
                                          <p:val>
                                            <p:strVal val="#ppt_h"/>
                                          </p:val>
                                        </p:tav>
                                      </p:tavLst>
                                    </p:anim>
                                    <p:animEffect transition="in" filter="fade">
                                      <p:cBhvr>
                                        <p:cTn id="60" dur="500"/>
                                        <p:tgtEl>
                                          <p:spTgt spid="18"/>
                                        </p:tgtEl>
                                      </p:cBhvr>
                                    </p:animEffect>
                                  </p:childTnLst>
                                </p:cTn>
                              </p:par>
                              <p:par>
                                <p:cTn id="61" presetID="53" presetClass="entr" presetSubtype="16" fill="hold" grpId="0" nodeType="withEffect">
                                  <p:stCondLst>
                                    <p:cond delay="1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150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par>
                                <p:cTn id="71" presetID="53" presetClass="entr" presetSubtype="16" fill="hold" grpId="0" nodeType="withEffect">
                                  <p:stCondLst>
                                    <p:cond delay="1500"/>
                                  </p:stCondLst>
                                  <p:childTnLst>
                                    <p:set>
                                      <p:cBhvr>
                                        <p:cTn id="72" dur="1" fill="hold">
                                          <p:stCondLst>
                                            <p:cond delay="0"/>
                                          </p:stCondLst>
                                        </p:cTn>
                                        <p:tgtEl>
                                          <p:spTgt spid="21"/>
                                        </p:tgtEl>
                                        <p:attrNameLst>
                                          <p:attrName>style.visibility</p:attrName>
                                        </p:attrNameLst>
                                      </p:cBhvr>
                                      <p:to>
                                        <p:strVal val="visible"/>
                                      </p:to>
                                    </p:set>
                                    <p:anim calcmode="lin" valueType="num">
                                      <p:cBhvr>
                                        <p:cTn id="73" dur="500" fill="hold"/>
                                        <p:tgtEl>
                                          <p:spTgt spid="21"/>
                                        </p:tgtEl>
                                        <p:attrNameLst>
                                          <p:attrName>ppt_w</p:attrName>
                                        </p:attrNameLst>
                                      </p:cBhvr>
                                      <p:tavLst>
                                        <p:tav tm="0">
                                          <p:val>
                                            <p:fltVal val="0"/>
                                          </p:val>
                                        </p:tav>
                                        <p:tav tm="100000">
                                          <p:val>
                                            <p:strVal val="#ppt_w"/>
                                          </p:val>
                                        </p:tav>
                                      </p:tavLst>
                                    </p:anim>
                                    <p:anim calcmode="lin" valueType="num">
                                      <p:cBhvr>
                                        <p:cTn id="74" dur="500" fill="hold"/>
                                        <p:tgtEl>
                                          <p:spTgt spid="21"/>
                                        </p:tgtEl>
                                        <p:attrNameLst>
                                          <p:attrName>ppt_h</p:attrName>
                                        </p:attrNameLst>
                                      </p:cBhvr>
                                      <p:tavLst>
                                        <p:tav tm="0">
                                          <p:val>
                                            <p:fltVal val="0"/>
                                          </p:val>
                                        </p:tav>
                                        <p:tav tm="100000">
                                          <p:val>
                                            <p:strVal val="#ppt_h"/>
                                          </p:val>
                                        </p:tav>
                                      </p:tavLst>
                                    </p:anim>
                                    <p:animEffect transition="in" filter="fade">
                                      <p:cBhvr>
                                        <p:cTn id="75" dur="500"/>
                                        <p:tgtEl>
                                          <p:spTgt spid="21"/>
                                        </p:tgtEl>
                                      </p:cBhvr>
                                    </p:animEffect>
                                  </p:childTnLst>
                                </p:cTn>
                              </p:par>
                              <p:par>
                                <p:cTn id="76" presetID="53" presetClass="entr" presetSubtype="16" fill="hold" grpId="0" nodeType="withEffect">
                                  <p:stCondLst>
                                    <p:cond delay="150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1500"/>
                                  </p:stCondLst>
                                  <p:childTnLst>
                                    <p:set>
                                      <p:cBhvr>
                                        <p:cTn id="82" dur="1" fill="hold">
                                          <p:stCondLst>
                                            <p:cond delay="0"/>
                                          </p:stCondLst>
                                        </p:cTn>
                                        <p:tgtEl>
                                          <p:spTgt spid="23"/>
                                        </p:tgtEl>
                                        <p:attrNameLst>
                                          <p:attrName>style.visibility</p:attrName>
                                        </p:attrNameLst>
                                      </p:cBhvr>
                                      <p:to>
                                        <p:strVal val="visible"/>
                                      </p:to>
                                    </p:set>
                                    <p:anim calcmode="lin" valueType="num">
                                      <p:cBhvr>
                                        <p:cTn id="83" dur="500" fill="hold"/>
                                        <p:tgtEl>
                                          <p:spTgt spid="23"/>
                                        </p:tgtEl>
                                        <p:attrNameLst>
                                          <p:attrName>ppt_w</p:attrName>
                                        </p:attrNameLst>
                                      </p:cBhvr>
                                      <p:tavLst>
                                        <p:tav tm="0">
                                          <p:val>
                                            <p:fltVal val="0"/>
                                          </p:val>
                                        </p:tav>
                                        <p:tav tm="100000">
                                          <p:val>
                                            <p:strVal val="#ppt_w"/>
                                          </p:val>
                                        </p:tav>
                                      </p:tavLst>
                                    </p:anim>
                                    <p:anim calcmode="lin" valueType="num">
                                      <p:cBhvr>
                                        <p:cTn id="84" dur="500" fill="hold"/>
                                        <p:tgtEl>
                                          <p:spTgt spid="23"/>
                                        </p:tgtEl>
                                        <p:attrNameLst>
                                          <p:attrName>ppt_h</p:attrName>
                                        </p:attrNameLst>
                                      </p:cBhvr>
                                      <p:tavLst>
                                        <p:tav tm="0">
                                          <p:val>
                                            <p:fltVal val="0"/>
                                          </p:val>
                                        </p:tav>
                                        <p:tav tm="100000">
                                          <p:val>
                                            <p:strVal val="#ppt_h"/>
                                          </p:val>
                                        </p:tav>
                                      </p:tavLst>
                                    </p:anim>
                                    <p:animEffect transition="in" filter="fade">
                                      <p:cBhvr>
                                        <p:cTn id="85" dur="500"/>
                                        <p:tgtEl>
                                          <p:spTgt spid="23"/>
                                        </p:tgtEl>
                                      </p:cBhvr>
                                    </p:animEffect>
                                  </p:childTnLst>
                                </p:cTn>
                              </p:par>
                              <p:par>
                                <p:cTn id="86" presetID="53" presetClass="entr" presetSubtype="16" fill="hold" grpId="0" nodeType="withEffect">
                                  <p:stCondLst>
                                    <p:cond delay="1500"/>
                                  </p:stCondLst>
                                  <p:childTnLst>
                                    <p:set>
                                      <p:cBhvr>
                                        <p:cTn id="87" dur="1" fill="hold">
                                          <p:stCondLst>
                                            <p:cond delay="0"/>
                                          </p:stCondLst>
                                        </p:cTn>
                                        <p:tgtEl>
                                          <p:spTgt spid="24"/>
                                        </p:tgtEl>
                                        <p:attrNameLst>
                                          <p:attrName>style.visibility</p:attrName>
                                        </p:attrNameLst>
                                      </p:cBhvr>
                                      <p:to>
                                        <p:strVal val="visible"/>
                                      </p:to>
                                    </p:set>
                                    <p:anim calcmode="lin" valueType="num">
                                      <p:cBhvr>
                                        <p:cTn id="88" dur="500" fill="hold"/>
                                        <p:tgtEl>
                                          <p:spTgt spid="24"/>
                                        </p:tgtEl>
                                        <p:attrNameLst>
                                          <p:attrName>ppt_w</p:attrName>
                                        </p:attrNameLst>
                                      </p:cBhvr>
                                      <p:tavLst>
                                        <p:tav tm="0">
                                          <p:val>
                                            <p:fltVal val="0"/>
                                          </p:val>
                                        </p:tav>
                                        <p:tav tm="100000">
                                          <p:val>
                                            <p:strVal val="#ppt_w"/>
                                          </p:val>
                                        </p:tav>
                                      </p:tavLst>
                                    </p:anim>
                                    <p:anim calcmode="lin" valueType="num">
                                      <p:cBhvr>
                                        <p:cTn id="89" dur="500" fill="hold"/>
                                        <p:tgtEl>
                                          <p:spTgt spid="24"/>
                                        </p:tgtEl>
                                        <p:attrNameLst>
                                          <p:attrName>ppt_h</p:attrName>
                                        </p:attrNameLst>
                                      </p:cBhvr>
                                      <p:tavLst>
                                        <p:tav tm="0">
                                          <p:val>
                                            <p:fltVal val="0"/>
                                          </p:val>
                                        </p:tav>
                                        <p:tav tm="100000">
                                          <p:val>
                                            <p:strVal val="#ppt_h"/>
                                          </p:val>
                                        </p:tav>
                                      </p:tavLst>
                                    </p:anim>
                                    <p:animEffect transition="in" filter="fade">
                                      <p:cBhvr>
                                        <p:cTn id="90" dur="500"/>
                                        <p:tgtEl>
                                          <p:spTgt spid="24"/>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25"/>
                                        </p:tgtEl>
                                        <p:attrNameLst>
                                          <p:attrName>style.visibility</p:attrName>
                                        </p:attrNameLst>
                                      </p:cBhvr>
                                      <p:to>
                                        <p:strVal val="visible"/>
                                      </p:to>
                                    </p:set>
                                    <p:animEffect transition="in" filter="wipe(up)">
                                      <p:cBhvr>
                                        <p:cTn id="93" dur="1000"/>
                                        <p:tgtEl>
                                          <p:spTgt spid="25"/>
                                        </p:tgtEl>
                                      </p:cBhvr>
                                    </p:animEffect>
                                  </p:childTnLst>
                                </p:cTn>
                              </p:par>
                              <p:par>
                                <p:cTn id="94" presetID="22" presetClass="entr" presetSubtype="1" fill="hold" grpId="0" nodeType="with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up)">
                                      <p:cBhvr>
                                        <p:cTn id="96" dur="1000"/>
                                        <p:tgtEl>
                                          <p:spTgt spid="26"/>
                                        </p:tgtEl>
                                      </p:cBhvr>
                                    </p:animEffect>
                                  </p:childTnLst>
                                </p:cTn>
                              </p:par>
                              <p:par>
                                <p:cTn id="97" presetID="22" presetClass="entr" presetSubtype="1"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animEffect transition="in" filter="wipe(up)">
                                      <p:cBhvr>
                                        <p:cTn id="99" dur="1000"/>
                                        <p:tgtEl>
                                          <p:spTgt spid="27"/>
                                        </p:tgtEl>
                                      </p:cBhvr>
                                    </p:animEffect>
                                  </p:childTnLst>
                                </p:cTn>
                              </p:par>
                              <p:par>
                                <p:cTn id="100" presetID="22" presetClass="entr" presetSubtype="1" fill="hold" grpId="0" nodeType="with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wipe(up)">
                                      <p:cBhvr>
                                        <p:cTn id="102" dur="1000"/>
                                        <p:tgtEl>
                                          <p:spTgt spid="28"/>
                                        </p:tgtEl>
                                      </p:cBhvr>
                                    </p:animEffect>
                                  </p:childTnLst>
                                </p:cTn>
                              </p:par>
                              <p:par>
                                <p:cTn id="103" presetID="22" presetClass="entr" presetSubtype="1"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ipe(up)">
                                      <p:cBhvr>
                                        <p:cTn id="105" dur="1000"/>
                                        <p:tgtEl>
                                          <p:spTgt spid="29"/>
                                        </p:tgtEl>
                                      </p:cBhvr>
                                    </p:animEffect>
                                  </p:childTnLst>
                                </p:cTn>
                              </p:par>
                              <p:par>
                                <p:cTn id="106" presetID="22" presetClass="entr" presetSubtype="1" fill="hold" grpId="0" nodeType="withEffect">
                                  <p:stCondLst>
                                    <p:cond delay="0"/>
                                  </p:stCondLst>
                                  <p:childTnLst>
                                    <p:set>
                                      <p:cBhvr>
                                        <p:cTn id="107" dur="1" fill="hold">
                                          <p:stCondLst>
                                            <p:cond delay="0"/>
                                          </p:stCondLst>
                                        </p:cTn>
                                        <p:tgtEl>
                                          <p:spTgt spid="30"/>
                                        </p:tgtEl>
                                        <p:attrNameLst>
                                          <p:attrName>style.visibility</p:attrName>
                                        </p:attrNameLst>
                                      </p:cBhvr>
                                      <p:to>
                                        <p:strVal val="visible"/>
                                      </p:to>
                                    </p:set>
                                    <p:animEffect transition="in" filter="wipe(up)">
                                      <p:cBhvr>
                                        <p:cTn id="108" dur="1000"/>
                                        <p:tgtEl>
                                          <p:spTgt spid="30"/>
                                        </p:tgtEl>
                                      </p:cBhvr>
                                    </p:animEffect>
                                  </p:childTnLst>
                                </p:cTn>
                              </p:par>
                              <p:par>
                                <p:cTn id="109" presetID="22" presetClass="entr" presetSubtype="1" fill="hold" grpId="0" nodeType="with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wipe(up)">
                                      <p:cBhvr>
                                        <p:cTn id="111" dur="1000"/>
                                        <p:tgtEl>
                                          <p:spTgt spid="31"/>
                                        </p:tgtEl>
                                      </p:cBhvr>
                                    </p:animEffect>
                                  </p:childTnLst>
                                </p:cTn>
                              </p:par>
                              <p:par>
                                <p:cTn id="112" presetID="22" presetClass="entr" presetSubtype="1" fill="hold" grpId="0" nodeType="withEffect">
                                  <p:stCondLst>
                                    <p:cond delay="0"/>
                                  </p:stCondLst>
                                  <p:childTnLst>
                                    <p:set>
                                      <p:cBhvr>
                                        <p:cTn id="113" dur="1" fill="hold">
                                          <p:stCondLst>
                                            <p:cond delay="0"/>
                                          </p:stCondLst>
                                        </p:cTn>
                                        <p:tgtEl>
                                          <p:spTgt spid="32"/>
                                        </p:tgtEl>
                                        <p:attrNameLst>
                                          <p:attrName>style.visibility</p:attrName>
                                        </p:attrNameLst>
                                      </p:cBhvr>
                                      <p:to>
                                        <p:strVal val="visible"/>
                                      </p:to>
                                    </p:set>
                                    <p:animEffect transition="in" filter="wipe(up)">
                                      <p:cBhvr>
                                        <p:cTn id="114" dur="1000"/>
                                        <p:tgtEl>
                                          <p:spTgt spid="32"/>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wipe(up)">
                                      <p:cBhvr>
                                        <p:cTn id="117" dur="1000"/>
                                        <p:tgtEl>
                                          <p:spTgt spid="33"/>
                                        </p:tgtEl>
                                      </p:cBhvr>
                                    </p:animEffect>
                                  </p:childTnLst>
                                </p:cTn>
                              </p:par>
                              <p:par>
                                <p:cTn id="118" presetID="22" presetClass="entr" presetSubtype="1" fill="hold" grpId="0" nodeType="withEffect">
                                  <p:stCondLst>
                                    <p:cond delay="0"/>
                                  </p:stCondLst>
                                  <p:childTnLst>
                                    <p:set>
                                      <p:cBhvr>
                                        <p:cTn id="119" dur="1" fill="hold">
                                          <p:stCondLst>
                                            <p:cond delay="0"/>
                                          </p:stCondLst>
                                        </p:cTn>
                                        <p:tgtEl>
                                          <p:spTgt spid="34"/>
                                        </p:tgtEl>
                                        <p:attrNameLst>
                                          <p:attrName>style.visibility</p:attrName>
                                        </p:attrNameLst>
                                      </p:cBhvr>
                                      <p:to>
                                        <p:strVal val="visible"/>
                                      </p:to>
                                    </p:set>
                                    <p:animEffect transition="in" filter="wipe(up)">
                                      <p:cBhvr>
                                        <p:cTn id="120" dur="1000"/>
                                        <p:tgtEl>
                                          <p:spTgt spid="34"/>
                                        </p:tgtEl>
                                      </p:cBhvr>
                                    </p:animEffect>
                                  </p:childTnLst>
                                </p:cTn>
                              </p:par>
                              <p:par>
                                <p:cTn id="121" presetID="53" presetClass="entr" presetSubtype="16" fill="hold" grpId="0" nodeType="withEffect">
                                  <p:stCondLst>
                                    <p:cond delay="1500"/>
                                  </p:stCondLst>
                                  <p:childTnLst>
                                    <p:set>
                                      <p:cBhvr>
                                        <p:cTn id="122" dur="1" fill="hold">
                                          <p:stCondLst>
                                            <p:cond delay="0"/>
                                          </p:stCondLst>
                                        </p:cTn>
                                        <p:tgtEl>
                                          <p:spTgt spid="35"/>
                                        </p:tgtEl>
                                        <p:attrNameLst>
                                          <p:attrName>style.visibility</p:attrName>
                                        </p:attrNameLst>
                                      </p:cBhvr>
                                      <p:to>
                                        <p:strVal val="visible"/>
                                      </p:to>
                                    </p:set>
                                    <p:anim calcmode="lin" valueType="num">
                                      <p:cBhvr>
                                        <p:cTn id="123" dur="500" fill="hold"/>
                                        <p:tgtEl>
                                          <p:spTgt spid="35"/>
                                        </p:tgtEl>
                                        <p:attrNameLst>
                                          <p:attrName>ppt_w</p:attrName>
                                        </p:attrNameLst>
                                      </p:cBhvr>
                                      <p:tavLst>
                                        <p:tav tm="0">
                                          <p:val>
                                            <p:fltVal val="0"/>
                                          </p:val>
                                        </p:tav>
                                        <p:tav tm="100000">
                                          <p:val>
                                            <p:strVal val="#ppt_w"/>
                                          </p:val>
                                        </p:tav>
                                      </p:tavLst>
                                    </p:anim>
                                    <p:anim calcmode="lin" valueType="num">
                                      <p:cBhvr>
                                        <p:cTn id="124" dur="500" fill="hold"/>
                                        <p:tgtEl>
                                          <p:spTgt spid="35"/>
                                        </p:tgtEl>
                                        <p:attrNameLst>
                                          <p:attrName>ppt_h</p:attrName>
                                        </p:attrNameLst>
                                      </p:cBhvr>
                                      <p:tavLst>
                                        <p:tav tm="0">
                                          <p:val>
                                            <p:fltVal val="0"/>
                                          </p:val>
                                        </p:tav>
                                        <p:tav tm="100000">
                                          <p:val>
                                            <p:strVal val="#ppt_h"/>
                                          </p:val>
                                        </p:tav>
                                      </p:tavLst>
                                    </p:anim>
                                    <p:animEffect transition="in" filter="fade">
                                      <p:cBhvr>
                                        <p:cTn id="125" dur="500"/>
                                        <p:tgtEl>
                                          <p:spTgt spid="35"/>
                                        </p:tgtEl>
                                      </p:cBhvr>
                                    </p:animEffect>
                                  </p:childTnLst>
                                </p:cTn>
                              </p:par>
                              <p:par>
                                <p:cTn id="126" presetID="53" presetClass="entr" presetSubtype="16" fill="hold" grpId="0" nodeType="withEffect">
                                  <p:stCondLst>
                                    <p:cond delay="1500"/>
                                  </p:stCondLst>
                                  <p:childTnLst>
                                    <p:set>
                                      <p:cBhvr>
                                        <p:cTn id="127" dur="1" fill="hold">
                                          <p:stCondLst>
                                            <p:cond delay="0"/>
                                          </p:stCondLst>
                                        </p:cTn>
                                        <p:tgtEl>
                                          <p:spTgt spid="36"/>
                                        </p:tgtEl>
                                        <p:attrNameLst>
                                          <p:attrName>style.visibility</p:attrName>
                                        </p:attrNameLst>
                                      </p:cBhvr>
                                      <p:to>
                                        <p:strVal val="visible"/>
                                      </p:to>
                                    </p:set>
                                    <p:anim calcmode="lin" valueType="num">
                                      <p:cBhvr>
                                        <p:cTn id="128" dur="500" fill="hold"/>
                                        <p:tgtEl>
                                          <p:spTgt spid="36"/>
                                        </p:tgtEl>
                                        <p:attrNameLst>
                                          <p:attrName>ppt_w</p:attrName>
                                        </p:attrNameLst>
                                      </p:cBhvr>
                                      <p:tavLst>
                                        <p:tav tm="0">
                                          <p:val>
                                            <p:fltVal val="0"/>
                                          </p:val>
                                        </p:tav>
                                        <p:tav tm="100000">
                                          <p:val>
                                            <p:strVal val="#ppt_w"/>
                                          </p:val>
                                        </p:tav>
                                      </p:tavLst>
                                    </p:anim>
                                    <p:anim calcmode="lin" valueType="num">
                                      <p:cBhvr>
                                        <p:cTn id="129" dur="500" fill="hold"/>
                                        <p:tgtEl>
                                          <p:spTgt spid="36"/>
                                        </p:tgtEl>
                                        <p:attrNameLst>
                                          <p:attrName>ppt_h</p:attrName>
                                        </p:attrNameLst>
                                      </p:cBhvr>
                                      <p:tavLst>
                                        <p:tav tm="0">
                                          <p:val>
                                            <p:fltVal val="0"/>
                                          </p:val>
                                        </p:tav>
                                        <p:tav tm="100000">
                                          <p:val>
                                            <p:strVal val="#ppt_h"/>
                                          </p:val>
                                        </p:tav>
                                      </p:tavLst>
                                    </p:anim>
                                    <p:animEffect transition="in" filter="fade">
                                      <p:cBhvr>
                                        <p:cTn id="130" dur="500"/>
                                        <p:tgtEl>
                                          <p:spTgt spid="36"/>
                                        </p:tgtEl>
                                      </p:cBhvr>
                                    </p:animEffect>
                                  </p:childTnLst>
                                </p:cTn>
                              </p:par>
                              <p:par>
                                <p:cTn id="131" presetID="53" presetClass="entr" presetSubtype="16" fill="hold" grpId="0" nodeType="withEffect">
                                  <p:stCondLst>
                                    <p:cond delay="1500"/>
                                  </p:stCondLst>
                                  <p:childTnLst>
                                    <p:set>
                                      <p:cBhvr>
                                        <p:cTn id="132" dur="1" fill="hold">
                                          <p:stCondLst>
                                            <p:cond delay="0"/>
                                          </p:stCondLst>
                                        </p:cTn>
                                        <p:tgtEl>
                                          <p:spTgt spid="37"/>
                                        </p:tgtEl>
                                        <p:attrNameLst>
                                          <p:attrName>style.visibility</p:attrName>
                                        </p:attrNameLst>
                                      </p:cBhvr>
                                      <p:to>
                                        <p:strVal val="visible"/>
                                      </p:to>
                                    </p:set>
                                    <p:anim calcmode="lin" valueType="num">
                                      <p:cBhvr>
                                        <p:cTn id="133" dur="500" fill="hold"/>
                                        <p:tgtEl>
                                          <p:spTgt spid="37"/>
                                        </p:tgtEl>
                                        <p:attrNameLst>
                                          <p:attrName>ppt_w</p:attrName>
                                        </p:attrNameLst>
                                      </p:cBhvr>
                                      <p:tavLst>
                                        <p:tav tm="0">
                                          <p:val>
                                            <p:fltVal val="0"/>
                                          </p:val>
                                        </p:tav>
                                        <p:tav tm="100000">
                                          <p:val>
                                            <p:strVal val="#ppt_w"/>
                                          </p:val>
                                        </p:tav>
                                      </p:tavLst>
                                    </p:anim>
                                    <p:anim calcmode="lin" valueType="num">
                                      <p:cBhvr>
                                        <p:cTn id="134" dur="500" fill="hold"/>
                                        <p:tgtEl>
                                          <p:spTgt spid="37"/>
                                        </p:tgtEl>
                                        <p:attrNameLst>
                                          <p:attrName>ppt_h</p:attrName>
                                        </p:attrNameLst>
                                      </p:cBhvr>
                                      <p:tavLst>
                                        <p:tav tm="0">
                                          <p:val>
                                            <p:fltVal val="0"/>
                                          </p:val>
                                        </p:tav>
                                        <p:tav tm="100000">
                                          <p:val>
                                            <p:strVal val="#ppt_h"/>
                                          </p:val>
                                        </p:tav>
                                      </p:tavLst>
                                    </p:anim>
                                    <p:animEffect transition="in" filter="fade">
                                      <p:cBhvr>
                                        <p:cTn id="135" dur="500"/>
                                        <p:tgtEl>
                                          <p:spTgt spid="37"/>
                                        </p:tgtEl>
                                      </p:cBhvr>
                                    </p:animEffect>
                                  </p:childTnLst>
                                </p:cTn>
                              </p:par>
                              <p:par>
                                <p:cTn id="136" presetID="53" presetClass="entr" presetSubtype="16" fill="hold" grpId="0" nodeType="withEffect">
                                  <p:stCondLst>
                                    <p:cond delay="1500"/>
                                  </p:stCondLst>
                                  <p:childTnLst>
                                    <p:set>
                                      <p:cBhvr>
                                        <p:cTn id="137" dur="1" fill="hold">
                                          <p:stCondLst>
                                            <p:cond delay="0"/>
                                          </p:stCondLst>
                                        </p:cTn>
                                        <p:tgtEl>
                                          <p:spTgt spid="38"/>
                                        </p:tgtEl>
                                        <p:attrNameLst>
                                          <p:attrName>style.visibility</p:attrName>
                                        </p:attrNameLst>
                                      </p:cBhvr>
                                      <p:to>
                                        <p:strVal val="visible"/>
                                      </p:to>
                                    </p:set>
                                    <p:anim calcmode="lin" valueType="num">
                                      <p:cBhvr>
                                        <p:cTn id="138" dur="500" fill="hold"/>
                                        <p:tgtEl>
                                          <p:spTgt spid="38"/>
                                        </p:tgtEl>
                                        <p:attrNameLst>
                                          <p:attrName>ppt_w</p:attrName>
                                        </p:attrNameLst>
                                      </p:cBhvr>
                                      <p:tavLst>
                                        <p:tav tm="0">
                                          <p:val>
                                            <p:fltVal val="0"/>
                                          </p:val>
                                        </p:tav>
                                        <p:tav tm="100000">
                                          <p:val>
                                            <p:strVal val="#ppt_w"/>
                                          </p:val>
                                        </p:tav>
                                      </p:tavLst>
                                    </p:anim>
                                    <p:anim calcmode="lin" valueType="num">
                                      <p:cBhvr>
                                        <p:cTn id="139" dur="500" fill="hold"/>
                                        <p:tgtEl>
                                          <p:spTgt spid="38"/>
                                        </p:tgtEl>
                                        <p:attrNameLst>
                                          <p:attrName>ppt_h</p:attrName>
                                        </p:attrNameLst>
                                      </p:cBhvr>
                                      <p:tavLst>
                                        <p:tav tm="0">
                                          <p:val>
                                            <p:fltVal val="0"/>
                                          </p:val>
                                        </p:tav>
                                        <p:tav tm="100000">
                                          <p:val>
                                            <p:strVal val="#ppt_h"/>
                                          </p:val>
                                        </p:tav>
                                      </p:tavLst>
                                    </p:anim>
                                    <p:animEffect transition="in" filter="fade">
                                      <p:cBhvr>
                                        <p:cTn id="140" dur="500"/>
                                        <p:tgtEl>
                                          <p:spTgt spid="38"/>
                                        </p:tgtEl>
                                      </p:cBhvr>
                                    </p:animEffect>
                                  </p:childTnLst>
                                </p:cTn>
                              </p:par>
                              <p:par>
                                <p:cTn id="141" presetID="53" presetClass="entr" presetSubtype="16" fill="hold" grpId="0" nodeType="withEffect">
                                  <p:stCondLst>
                                    <p:cond delay="1500"/>
                                  </p:stCondLst>
                                  <p:childTnLst>
                                    <p:set>
                                      <p:cBhvr>
                                        <p:cTn id="142" dur="1" fill="hold">
                                          <p:stCondLst>
                                            <p:cond delay="0"/>
                                          </p:stCondLst>
                                        </p:cTn>
                                        <p:tgtEl>
                                          <p:spTgt spid="39"/>
                                        </p:tgtEl>
                                        <p:attrNameLst>
                                          <p:attrName>style.visibility</p:attrName>
                                        </p:attrNameLst>
                                      </p:cBhvr>
                                      <p:to>
                                        <p:strVal val="visible"/>
                                      </p:to>
                                    </p:set>
                                    <p:anim calcmode="lin" valueType="num">
                                      <p:cBhvr>
                                        <p:cTn id="143" dur="500" fill="hold"/>
                                        <p:tgtEl>
                                          <p:spTgt spid="39"/>
                                        </p:tgtEl>
                                        <p:attrNameLst>
                                          <p:attrName>ppt_w</p:attrName>
                                        </p:attrNameLst>
                                      </p:cBhvr>
                                      <p:tavLst>
                                        <p:tav tm="0">
                                          <p:val>
                                            <p:fltVal val="0"/>
                                          </p:val>
                                        </p:tav>
                                        <p:tav tm="100000">
                                          <p:val>
                                            <p:strVal val="#ppt_w"/>
                                          </p:val>
                                        </p:tav>
                                      </p:tavLst>
                                    </p:anim>
                                    <p:anim calcmode="lin" valueType="num">
                                      <p:cBhvr>
                                        <p:cTn id="144" dur="500" fill="hold"/>
                                        <p:tgtEl>
                                          <p:spTgt spid="39"/>
                                        </p:tgtEl>
                                        <p:attrNameLst>
                                          <p:attrName>ppt_h</p:attrName>
                                        </p:attrNameLst>
                                      </p:cBhvr>
                                      <p:tavLst>
                                        <p:tav tm="0">
                                          <p:val>
                                            <p:fltVal val="0"/>
                                          </p:val>
                                        </p:tav>
                                        <p:tav tm="100000">
                                          <p:val>
                                            <p:strVal val="#ppt_h"/>
                                          </p:val>
                                        </p:tav>
                                      </p:tavLst>
                                    </p:anim>
                                    <p:animEffect transition="in" filter="fade">
                                      <p:cBhvr>
                                        <p:cTn id="145" dur="500"/>
                                        <p:tgtEl>
                                          <p:spTgt spid="39"/>
                                        </p:tgtEl>
                                      </p:cBhvr>
                                    </p:animEffect>
                                  </p:childTnLst>
                                </p:cTn>
                              </p:par>
                              <p:par>
                                <p:cTn id="146" presetID="53" presetClass="entr" presetSubtype="16" fill="hold" grpId="0" nodeType="withEffect">
                                  <p:stCondLst>
                                    <p:cond delay="1500"/>
                                  </p:stCondLst>
                                  <p:childTnLst>
                                    <p:set>
                                      <p:cBhvr>
                                        <p:cTn id="147" dur="1" fill="hold">
                                          <p:stCondLst>
                                            <p:cond delay="0"/>
                                          </p:stCondLst>
                                        </p:cTn>
                                        <p:tgtEl>
                                          <p:spTgt spid="40"/>
                                        </p:tgtEl>
                                        <p:attrNameLst>
                                          <p:attrName>style.visibility</p:attrName>
                                        </p:attrNameLst>
                                      </p:cBhvr>
                                      <p:to>
                                        <p:strVal val="visible"/>
                                      </p:to>
                                    </p:set>
                                    <p:anim calcmode="lin" valueType="num">
                                      <p:cBhvr>
                                        <p:cTn id="148" dur="500" fill="hold"/>
                                        <p:tgtEl>
                                          <p:spTgt spid="40"/>
                                        </p:tgtEl>
                                        <p:attrNameLst>
                                          <p:attrName>ppt_w</p:attrName>
                                        </p:attrNameLst>
                                      </p:cBhvr>
                                      <p:tavLst>
                                        <p:tav tm="0">
                                          <p:val>
                                            <p:fltVal val="0"/>
                                          </p:val>
                                        </p:tav>
                                        <p:tav tm="100000">
                                          <p:val>
                                            <p:strVal val="#ppt_w"/>
                                          </p:val>
                                        </p:tav>
                                      </p:tavLst>
                                    </p:anim>
                                    <p:anim calcmode="lin" valueType="num">
                                      <p:cBhvr>
                                        <p:cTn id="149" dur="500" fill="hold"/>
                                        <p:tgtEl>
                                          <p:spTgt spid="40"/>
                                        </p:tgtEl>
                                        <p:attrNameLst>
                                          <p:attrName>ppt_h</p:attrName>
                                        </p:attrNameLst>
                                      </p:cBhvr>
                                      <p:tavLst>
                                        <p:tav tm="0">
                                          <p:val>
                                            <p:fltVal val="0"/>
                                          </p:val>
                                        </p:tav>
                                        <p:tav tm="100000">
                                          <p:val>
                                            <p:strVal val="#ppt_h"/>
                                          </p:val>
                                        </p:tav>
                                      </p:tavLst>
                                    </p:anim>
                                    <p:animEffect transition="in" filter="fade">
                                      <p:cBhvr>
                                        <p:cTn id="150" dur="500"/>
                                        <p:tgtEl>
                                          <p:spTgt spid="40"/>
                                        </p:tgtEl>
                                      </p:cBhvr>
                                    </p:animEffect>
                                  </p:childTnLst>
                                </p:cTn>
                              </p:par>
                              <p:par>
                                <p:cTn id="151" presetID="53" presetClass="entr" presetSubtype="16" fill="hold" grpId="0" nodeType="withEffect">
                                  <p:stCondLst>
                                    <p:cond delay="1500"/>
                                  </p:stCondLst>
                                  <p:childTnLst>
                                    <p:set>
                                      <p:cBhvr>
                                        <p:cTn id="152" dur="1" fill="hold">
                                          <p:stCondLst>
                                            <p:cond delay="0"/>
                                          </p:stCondLst>
                                        </p:cTn>
                                        <p:tgtEl>
                                          <p:spTgt spid="41"/>
                                        </p:tgtEl>
                                        <p:attrNameLst>
                                          <p:attrName>style.visibility</p:attrName>
                                        </p:attrNameLst>
                                      </p:cBhvr>
                                      <p:to>
                                        <p:strVal val="visible"/>
                                      </p:to>
                                    </p:set>
                                    <p:anim calcmode="lin" valueType="num">
                                      <p:cBhvr>
                                        <p:cTn id="153" dur="500" fill="hold"/>
                                        <p:tgtEl>
                                          <p:spTgt spid="41"/>
                                        </p:tgtEl>
                                        <p:attrNameLst>
                                          <p:attrName>ppt_w</p:attrName>
                                        </p:attrNameLst>
                                      </p:cBhvr>
                                      <p:tavLst>
                                        <p:tav tm="0">
                                          <p:val>
                                            <p:fltVal val="0"/>
                                          </p:val>
                                        </p:tav>
                                        <p:tav tm="100000">
                                          <p:val>
                                            <p:strVal val="#ppt_w"/>
                                          </p:val>
                                        </p:tav>
                                      </p:tavLst>
                                    </p:anim>
                                    <p:anim calcmode="lin" valueType="num">
                                      <p:cBhvr>
                                        <p:cTn id="154" dur="500" fill="hold"/>
                                        <p:tgtEl>
                                          <p:spTgt spid="41"/>
                                        </p:tgtEl>
                                        <p:attrNameLst>
                                          <p:attrName>ppt_h</p:attrName>
                                        </p:attrNameLst>
                                      </p:cBhvr>
                                      <p:tavLst>
                                        <p:tav tm="0">
                                          <p:val>
                                            <p:fltVal val="0"/>
                                          </p:val>
                                        </p:tav>
                                        <p:tav tm="100000">
                                          <p:val>
                                            <p:strVal val="#ppt_h"/>
                                          </p:val>
                                        </p:tav>
                                      </p:tavLst>
                                    </p:anim>
                                    <p:animEffect transition="in" filter="fade">
                                      <p:cBhvr>
                                        <p:cTn id="155" dur="500"/>
                                        <p:tgtEl>
                                          <p:spTgt spid="41"/>
                                        </p:tgtEl>
                                      </p:cBhvr>
                                    </p:animEffect>
                                  </p:childTnLst>
                                </p:cTn>
                              </p:par>
                              <p:par>
                                <p:cTn id="156" presetID="53" presetClass="entr" presetSubtype="16" fill="hold" grpId="0" nodeType="withEffect">
                                  <p:stCondLst>
                                    <p:cond delay="1500"/>
                                  </p:stCondLst>
                                  <p:childTnLst>
                                    <p:set>
                                      <p:cBhvr>
                                        <p:cTn id="157" dur="1" fill="hold">
                                          <p:stCondLst>
                                            <p:cond delay="0"/>
                                          </p:stCondLst>
                                        </p:cTn>
                                        <p:tgtEl>
                                          <p:spTgt spid="42"/>
                                        </p:tgtEl>
                                        <p:attrNameLst>
                                          <p:attrName>style.visibility</p:attrName>
                                        </p:attrNameLst>
                                      </p:cBhvr>
                                      <p:to>
                                        <p:strVal val="visible"/>
                                      </p:to>
                                    </p:set>
                                    <p:anim calcmode="lin" valueType="num">
                                      <p:cBhvr>
                                        <p:cTn id="158" dur="500" fill="hold"/>
                                        <p:tgtEl>
                                          <p:spTgt spid="42"/>
                                        </p:tgtEl>
                                        <p:attrNameLst>
                                          <p:attrName>ppt_w</p:attrName>
                                        </p:attrNameLst>
                                      </p:cBhvr>
                                      <p:tavLst>
                                        <p:tav tm="0">
                                          <p:val>
                                            <p:fltVal val="0"/>
                                          </p:val>
                                        </p:tav>
                                        <p:tav tm="100000">
                                          <p:val>
                                            <p:strVal val="#ppt_w"/>
                                          </p:val>
                                        </p:tav>
                                      </p:tavLst>
                                    </p:anim>
                                    <p:anim calcmode="lin" valueType="num">
                                      <p:cBhvr>
                                        <p:cTn id="159" dur="500" fill="hold"/>
                                        <p:tgtEl>
                                          <p:spTgt spid="42"/>
                                        </p:tgtEl>
                                        <p:attrNameLst>
                                          <p:attrName>ppt_h</p:attrName>
                                        </p:attrNameLst>
                                      </p:cBhvr>
                                      <p:tavLst>
                                        <p:tav tm="0">
                                          <p:val>
                                            <p:fltVal val="0"/>
                                          </p:val>
                                        </p:tav>
                                        <p:tav tm="100000">
                                          <p:val>
                                            <p:strVal val="#ppt_h"/>
                                          </p:val>
                                        </p:tav>
                                      </p:tavLst>
                                    </p:anim>
                                    <p:animEffect transition="in" filter="fade">
                                      <p:cBhvr>
                                        <p:cTn id="160" dur="500"/>
                                        <p:tgtEl>
                                          <p:spTgt spid="42"/>
                                        </p:tgtEl>
                                      </p:cBhvr>
                                    </p:animEffect>
                                  </p:childTnLst>
                                </p:cTn>
                              </p:par>
                              <p:par>
                                <p:cTn id="161" presetID="53" presetClass="entr" presetSubtype="16" fill="hold" grpId="0" nodeType="withEffect">
                                  <p:stCondLst>
                                    <p:cond delay="1500"/>
                                  </p:stCondLst>
                                  <p:childTnLst>
                                    <p:set>
                                      <p:cBhvr>
                                        <p:cTn id="162" dur="1" fill="hold">
                                          <p:stCondLst>
                                            <p:cond delay="0"/>
                                          </p:stCondLst>
                                        </p:cTn>
                                        <p:tgtEl>
                                          <p:spTgt spid="43"/>
                                        </p:tgtEl>
                                        <p:attrNameLst>
                                          <p:attrName>style.visibility</p:attrName>
                                        </p:attrNameLst>
                                      </p:cBhvr>
                                      <p:to>
                                        <p:strVal val="visible"/>
                                      </p:to>
                                    </p:set>
                                    <p:anim calcmode="lin" valueType="num">
                                      <p:cBhvr>
                                        <p:cTn id="163" dur="500" fill="hold"/>
                                        <p:tgtEl>
                                          <p:spTgt spid="43"/>
                                        </p:tgtEl>
                                        <p:attrNameLst>
                                          <p:attrName>ppt_w</p:attrName>
                                        </p:attrNameLst>
                                      </p:cBhvr>
                                      <p:tavLst>
                                        <p:tav tm="0">
                                          <p:val>
                                            <p:fltVal val="0"/>
                                          </p:val>
                                        </p:tav>
                                        <p:tav tm="100000">
                                          <p:val>
                                            <p:strVal val="#ppt_w"/>
                                          </p:val>
                                        </p:tav>
                                      </p:tavLst>
                                    </p:anim>
                                    <p:anim calcmode="lin" valueType="num">
                                      <p:cBhvr>
                                        <p:cTn id="164" dur="500" fill="hold"/>
                                        <p:tgtEl>
                                          <p:spTgt spid="43"/>
                                        </p:tgtEl>
                                        <p:attrNameLst>
                                          <p:attrName>ppt_h</p:attrName>
                                        </p:attrNameLst>
                                      </p:cBhvr>
                                      <p:tavLst>
                                        <p:tav tm="0">
                                          <p:val>
                                            <p:fltVal val="0"/>
                                          </p:val>
                                        </p:tav>
                                        <p:tav tm="100000">
                                          <p:val>
                                            <p:strVal val="#ppt_h"/>
                                          </p:val>
                                        </p:tav>
                                      </p:tavLst>
                                    </p:anim>
                                    <p:animEffect transition="in" filter="fade">
                                      <p:cBhvr>
                                        <p:cTn id="165" dur="500"/>
                                        <p:tgtEl>
                                          <p:spTgt spid="43"/>
                                        </p:tgtEl>
                                      </p:cBhvr>
                                    </p:animEffect>
                                  </p:childTnLst>
                                </p:cTn>
                              </p:par>
                              <p:par>
                                <p:cTn id="166" presetID="53" presetClass="entr" presetSubtype="16" fill="hold" grpId="0" nodeType="withEffect">
                                  <p:stCondLst>
                                    <p:cond delay="1500"/>
                                  </p:stCondLst>
                                  <p:childTnLst>
                                    <p:set>
                                      <p:cBhvr>
                                        <p:cTn id="167" dur="1" fill="hold">
                                          <p:stCondLst>
                                            <p:cond delay="0"/>
                                          </p:stCondLst>
                                        </p:cTn>
                                        <p:tgtEl>
                                          <p:spTgt spid="44"/>
                                        </p:tgtEl>
                                        <p:attrNameLst>
                                          <p:attrName>style.visibility</p:attrName>
                                        </p:attrNameLst>
                                      </p:cBhvr>
                                      <p:to>
                                        <p:strVal val="visible"/>
                                      </p:to>
                                    </p:set>
                                    <p:anim calcmode="lin" valueType="num">
                                      <p:cBhvr>
                                        <p:cTn id="168" dur="500" fill="hold"/>
                                        <p:tgtEl>
                                          <p:spTgt spid="44"/>
                                        </p:tgtEl>
                                        <p:attrNameLst>
                                          <p:attrName>ppt_w</p:attrName>
                                        </p:attrNameLst>
                                      </p:cBhvr>
                                      <p:tavLst>
                                        <p:tav tm="0">
                                          <p:val>
                                            <p:fltVal val="0"/>
                                          </p:val>
                                        </p:tav>
                                        <p:tav tm="100000">
                                          <p:val>
                                            <p:strVal val="#ppt_w"/>
                                          </p:val>
                                        </p:tav>
                                      </p:tavLst>
                                    </p:anim>
                                    <p:anim calcmode="lin" valueType="num">
                                      <p:cBhvr>
                                        <p:cTn id="169" dur="500" fill="hold"/>
                                        <p:tgtEl>
                                          <p:spTgt spid="44"/>
                                        </p:tgtEl>
                                        <p:attrNameLst>
                                          <p:attrName>ppt_h</p:attrName>
                                        </p:attrNameLst>
                                      </p:cBhvr>
                                      <p:tavLst>
                                        <p:tav tm="0">
                                          <p:val>
                                            <p:fltVal val="0"/>
                                          </p:val>
                                        </p:tav>
                                        <p:tav tm="100000">
                                          <p:val>
                                            <p:strVal val="#ppt_h"/>
                                          </p:val>
                                        </p:tav>
                                      </p:tavLst>
                                    </p:anim>
                                    <p:animEffect transition="in" filter="fade">
                                      <p:cBhvr>
                                        <p:cTn id="17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0" grpId="0"/>
      <p:bldP spid="41" grpId="0"/>
      <p:bldP spid="42" grpId="0"/>
      <p:bldP spid="43" grpId="0"/>
      <p:bldP spid="4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 Slide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 name="Group 5"/>
          <p:cNvGrpSpPr>
            <a:grpSpLocks noChangeAspect="1"/>
          </p:cNvGrpSpPr>
          <p:nvPr/>
        </p:nvGrpSpPr>
        <p:grpSpPr>
          <a:xfrm>
            <a:off x="8885995" y="2457166"/>
            <a:ext cx="1974981" cy="1977129"/>
            <a:chOff x="1355718" y="2152179"/>
            <a:chExt cx="757706" cy="758530"/>
          </a:xfrm>
        </p:grpSpPr>
        <p:sp>
          <p:nvSpPr>
            <p:cNvPr id="7" name="Rectangle 6"/>
            <p:cNvSpPr>
              <a:spLocks noChangeAspect="1"/>
            </p:cNvSpPr>
            <p:nvPr/>
          </p:nvSpPr>
          <p:spPr>
            <a:xfrm>
              <a:off x="1355718" y="2152179"/>
              <a:ext cx="719580" cy="71958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93424" y="2190709"/>
              <a:ext cx="720000" cy="72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1280535" y="2457166"/>
            <a:ext cx="1974981" cy="1977129"/>
            <a:chOff x="1355718" y="2152179"/>
            <a:chExt cx="757706" cy="758530"/>
          </a:xfrm>
        </p:grpSpPr>
        <p:sp>
          <p:nvSpPr>
            <p:cNvPr id="10" name="Rectangle 9"/>
            <p:cNvSpPr>
              <a:spLocks noChangeAspect="1"/>
            </p:cNvSpPr>
            <p:nvPr/>
          </p:nvSpPr>
          <p:spPr>
            <a:xfrm>
              <a:off x="1355718" y="2152179"/>
              <a:ext cx="719580" cy="71958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ectangle 10"/>
            <p:cNvSpPr/>
            <p:nvPr/>
          </p:nvSpPr>
          <p:spPr>
            <a:xfrm>
              <a:off x="1393424" y="2190709"/>
              <a:ext cx="720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3806567" y="2457166"/>
            <a:ext cx="1974981" cy="1977129"/>
            <a:chOff x="1355718" y="2152179"/>
            <a:chExt cx="757706" cy="758530"/>
          </a:xfrm>
        </p:grpSpPr>
        <p:sp>
          <p:nvSpPr>
            <p:cNvPr id="13" name="Rectangle 12"/>
            <p:cNvSpPr>
              <a:spLocks noChangeAspect="1"/>
            </p:cNvSpPr>
            <p:nvPr/>
          </p:nvSpPr>
          <p:spPr>
            <a:xfrm>
              <a:off x="1355718" y="2152179"/>
              <a:ext cx="719580" cy="71958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1393424" y="2190709"/>
              <a:ext cx="720000" cy="7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5" name="Group 14"/>
          <p:cNvGrpSpPr>
            <a:grpSpLocks noChangeAspect="1"/>
          </p:cNvGrpSpPr>
          <p:nvPr/>
        </p:nvGrpSpPr>
        <p:grpSpPr>
          <a:xfrm>
            <a:off x="6346281" y="2457166"/>
            <a:ext cx="1974981" cy="1977129"/>
            <a:chOff x="1355718" y="2152179"/>
            <a:chExt cx="757706" cy="758530"/>
          </a:xfrm>
        </p:grpSpPr>
        <p:sp>
          <p:nvSpPr>
            <p:cNvPr id="16" name="Rectangle 15"/>
            <p:cNvSpPr/>
            <p:nvPr/>
          </p:nvSpPr>
          <p:spPr>
            <a:xfrm>
              <a:off x="1355718" y="2152179"/>
              <a:ext cx="719580" cy="7195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393424" y="2190709"/>
              <a:ext cx="720000" cy="7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Freeform 27"/>
          <p:cNvSpPr>
            <a:spLocks noChangeAspect="1" noEditPoints="1"/>
          </p:cNvSpPr>
          <p:nvPr/>
        </p:nvSpPr>
        <p:spPr bwMode="auto">
          <a:xfrm>
            <a:off x="4372117" y="3034558"/>
            <a:ext cx="916531" cy="654948"/>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tx1">
                  <a:alpha val="75000"/>
                </a:schemeClr>
              </a:solidFill>
            </a:endParaRPr>
          </a:p>
        </p:txBody>
      </p:sp>
      <p:sp>
        <p:nvSpPr>
          <p:cNvPr id="19" name="Freeform 24"/>
          <p:cNvSpPr>
            <a:spLocks noChangeAspect="1" noEditPoints="1"/>
          </p:cNvSpPr>
          <p:nvPr/>
        </p:nvSpPr>
        <p:spPr bwMode="auto">
          <a:xfrm>
            <a:off x="9382413" y="3184338"/>
            <a:ext cx="1081866" cy="498527"/>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nvGrpSpPr>
          <p:cNvPr id="20" name="Group 19"/>
          <p:cNvGrpSpPr>
            <a:grpSpLocks noChangeAspect="1"/>
          </p:cNvGrpSpPr>
          <p:nvPr/>
        </p:nvGrpSpPr>
        <p:grpSpPr>
          <a:xfrm>
            <a:off x="1931576" y="3016585"/>
            <a:ext cx="791655" cy="696960"/>
            <a:chOff x="6040049" y="4182118"/>
            <a:chExt cx="521619" cy="459224"/>
          </a:xfrm>
          <a:solidFill>
            <a:schemeClr val="bg1"/>
          </a:solidFill>
        </p:grpSpPr>
        <p:sp>
          <p:nvSpPr>
            <p:cNvPr id="21"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2"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3"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4"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5"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26" name="Group 25"/>
          <p:cNvGrpSpPr>
            <a:grpSpLocks noChangeAspect="1"/>
          </p:cNvGrpSpPr>
          <p:nvPr/>
        </p:nvGrpSpPr>
        <p:grpSpPr>
          <a:xfrm>
            <a:off x="6915412" y="3005531"/>
            <a:ext cx="945304" cy="702885"/>
            <a:chOff x="5838825" y="2538413"/>
            <a:chExt cx="490538" cy="396874"/>
          </a:xfrm>
          <a:solidFill>
            <a:schemeClr val="bg1"/>
          </a:solidFill>
        </p:grpSpPr>
        <p:sp>
          <p:nvSpPr>
            <p:cNvPr id="27" name="Freeform 26"/>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Title 1"/>
          <p:cNvSpPr txBox="1">
            <a:spLocks/>
          </p:cNvSpPr>
          <p:nvPr/>
        </p:nvSpPr>
        <p:spPr>
          <a:xfrm>
            <a:off x="1379640" y="3759141"/>
            <a:ext cx="187669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solidFill>
                <a:latin typeface="Lato" panose="020F0502020204030203" pitchFamily="34" charset="0"/>
                <a:ea typeface="Roboto Light" panose="02000000000000000000" pitchFamily="2" charset="0"/>
              </a:rPr>
              <a:t>Sounding</a:t>
            </a:r>
            <a:endParaRPr lang="en-US" sz="1600" b="1" dirty="0">
              <a:solidFill>
                <a:schemeClr val="bg1"/>
              </a:solidFill>
              <a:latin typeface="Lato" panose="020F0502020204030203" pitchFamily="34" charset="0"/>
              <a:ea typeface="Roboto Light" panose="02000000000000000000" pitchFamily="2" charset="0"/>
            </a:endParaRPr>
          </a:p>
        </p:txBody>
      </p:sp>
      <p:sp>
        <p:nvSpPr>
          <p:cNvPr id="31" name="Title 1"/>
          <p:cNvSpPr txBox="1">
            <a:spLocks/>
          </p:cNvSpPr>
          <p:nvPr/>
        </p:nvSpPr>
        <p:spPr>
          <a:xfrm>
            <a:off x="3898051" y="3759141"/>
            <a:ext cx="187669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solidFill>
                <a:latin typeface="Lato" panose="020F0502020204030203" pitchFamily="34" charset="0"/>
                <a:ea typeface="Roboto Light" panose="02000000000000000000" pitchFamily="2" charset="0"/>
              </a:rPr>
              <a:t>Publishing</a:t>
            </a:r>
            <a:endParaRPr lang="en-US" sz="1600" b="1" dirty="0">
              <a:solidFill>
                <a:schemeClr val="bg1"/>
              </a:solidFill>
              <a:latin typeface="Lato" panose="020F0502020204030203" pitchFamily="34" charset="0"/>
              <a:ea typeface="Roboto Light" panose="02000000000000000000" pitchFamily="2" charset="0"/>
            </a:endParaRPr>
          </a:p>
        </p:txBody>
      </p:sp>
      <p:sp>
        <p:nvSpPr>
          <p:cNvPr id="32" name="Title 1"/>
          <p:cNvSpPr txBox="1">
            <a:spLocks/>
          </p:cNvSpPr>
          <p:nvPr/>
        </p:nvSpPr>
        <p:spPr>
          <a:xfrm>
            <a:off x="6453943" y="3757875"/>
            <a:ext cx="187669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solidFill>
                <a:latin typeface="Lato" panose="020F0502020204030203" pitchFamily="34" charset="0"/>
                <a:ea typeface="Roboto Light" panose="02000000000000000000" pitchFamily="2" charset="0"/>
              </a:rPr>
              <a:t>Documenting</a:t>
            </a:r>
            <a:endParaRPr lang="en-US" sz="1600" b="1" dirty="0">
              <a:solidFill>
                <a:schemeClr val="bg1"/>
              </a:solidFill>
              <a:latin typeface="Lato" panose="020F0502020204030203" pitchFamily="34" charset="0"/>
              <a:ea typeface="Roboto Light" panose="02000000000000000000" pitchFamily="2" charset="0"/>
            </a:endParaRPr>
          </a:p>
        </p:txBody>
      </p:sp>
      <p:sp>
        <p:nvSpPr>
          <p:cNvPr id="33" name="Title 1"/>
          <p:cNvSpPr txBox="1">
            <a:spLocks/>
          </p:cNvSpPr>
          <p:nvPr/>
        </p:nvSpPr>
        <p:spPr>
          <a:xfrm>
            <a:off x="8980707" y="3757875"/>
            <a:ext cx="1876694"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solidFill>
                <a:latin typeface="Lato" panose="020F0502020204030203" pitchFamily="34" charset="0"/>
                <a:ea typeface="Roboto Light" panose="02000000000000000000" pitchFamily="2" charset="0"/>
              </a:rPr>
              <a:t>Designing</a:t>
            </a:r>
            <a:endParaRPr lang="en-US" sz="1600" b="1" dirty="0">
              <a:solidFill>
                <a:schemeClr val="bg1"/>
              </a:solidFill>
              <a:latin typeface="Lato" panose="020F0502020204030203" pitchFamily="34" charset="0"/>
              <a:ea typeface="Roboto Light" panose="02000000000000000000" pitchFamily="2" charset="0"/>
            </a:endParaRPr>
          </a:p>
        </p:txBody>
      </p:sp>
      <p:sp>
        <p:nvSpPr>
          <p:cNvPr id="34" name="TextBox 33"/>
          <p:cNvSpPr txBox="1"/>
          <p:nvPr/>
        </p:nvSpPr>
        <p:spPr>
          <a:xfrm>
            <a:off x="815926" y="4960887"/>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10277491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nodeType="withEffect">
                                  <p:stCondLst>
                                    <p:cond delay="1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1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nodeType="withEffect">
                                  <p:stCondLst>
                                    <p:cond delay="150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15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53" presetClass="entr" presetSubtype="16" fill="hold" nodeType="withEffect">
                                  <p:stCondLst>
                                    <p:cond delay="350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tgtEl>
                                        <p:attrNameLst>
                                          <p:attrName>style.visibility</p:attrName>
                                        </p:attrNameLst>
                                      </p:cBhvr>
                                      <p:to>
                                        <p:strVal val="visible"/>
                                      </p:to>
                                    </p:set>
                                    <p:anim calcmode="lin" valueType="num">
                                      <p:cBhvr>
                                        <p:cTn id="30" dur="500" fill="hold"/>
                                        <p:tgtEl>
                                          <p:spTgt spid="18"/>
                                        </p:tgtEl>
                                        <p:attrNameLst>
                                          <p:attrName>ppt_w</p:attrName>
                                        </p:attrNameLst>
                                      </p:cBhvr>
                                      <p:tavLst>
                                        <p:tav tm="0">
                                          <p:val>
                                            <p:fltVal val="0"/>
                                          </p:val>
                                        </p:tav>
                                        <p:tav tm="100000">
                                          <p:val>
                                            <p:strVal val="#ppt_w"/>
                                          </p:val>
                                        </p:tav>
                                      </p:tavLst>
                                    </p:anim>
                                    <p:anim calcmode="lin" valueType="num">
                                      <p:cBhvr>
                                        <p:cTn id="31" dur="500" fill="hold"/>
                                        <p:tgtEl>
                                          <p:spTgt spid="18"/>
                                        </p:tgtEl>
                                        <p:attrNameLst>
                                          <p:attrName>ppt_h</p:attrName>
                                        </p:attrNameLst>
                                      </p:cBhvr>
                                      <p:tavLst>
                                        <p:tav tm="0">
                                          <p:val>
                                            <p:fltVal val="0"/>
                                          </p:val>
                                        </p:tav>
                                        <p:tav tm="100000">
                                          <p:val>
                                            <p:strVal val="#ppt_h"/>
                                          </p:val>
                                        </p:tav>
                                      </p:tavLst>
                                    </p:anim>
                                    <p:animEffect transition="in" filter="fade">
                                      <p:cBhvr>
                                        <p:cTn id="32" dur="500"/>
                                        <p:tgtEl>
                                          <p:spTgt spid="18"/>
                                        </p:tgtEl>
                                      </p:cBhvr>
                                    </p:animEffect>
                                  </p:childTnLst>
                                </p:cTn>
                              </p:par>
                              <p:par>
                                <p:cTn id="33" presetID="53" presetClass="entr" presetSubtype="16" fill="hold" nodeType="withEffect">
                                  <p:stCondLst>
                                    <p:cond delay="35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ppt_w</p:attrName>
                                        </p:attrNameLst>
                                      </p:cBhvr>
                                      <p:tavLst>
                                        <p:tav tm="0">
                                          <p:val>
                                            <p:fltVal val="0"/>
                                          </p:val>
                                        </p:tav>
                                        <p:tav tm="100000">
                                          <p:val>
                                            <p:strVal val="#ppt_w"/>
                                          </p:val>
                                        </p:tav>
                                      </p:tavLst>
                                    </p:anim>
                                    <p:anim calcmode="lin" valueType="num">
                                      <p:cBhvr>
                                        <p:cTn id="36" dur="500" fill="hold"/>
                                        <p:tgtEl>
                                          <p:spTgt spid="26"/>
                                        </p:tgtEl>
                                        <p:attrNameLst>
                                          <p:attrName>ppt_h</p:attrName>
                                        </p:attrNameLst>
                                      </p:cBhvr>
                                      <p:tavLst>
                                        <p:tav tm="0">
                                          <p:val>
                                            <p:fltVal val="0"/>
                                          </p:val>
                                        </p:tav>
                                        <p:tav tm="100000">
                                          <p:val>
                                            <p:strVal val="#ppt_h"/>
                                          </p:val>
                                        </p:tav>
                                      </p:tavLst>
                                    </p:anim>
                                    <p:animEffect transition="in" filter="fade">
                                      <p:cBhvr>
                                        <p:cTn id="37" dur="500"/>
                                        <p:tgtEl>
                                          <p:spTgt spid="26"/>
                                        </p:tgtEl>
                                      </p:cBhvr>
                                    </p:animEffect>
                                  </p:childTnLst>
                                </p:cTn>
                              </p:par>
                              <p:par>
                                <p:cTn id="38" presetID="53" presetClass="entr" presetSubtype="16" fill="hold" grpId="0" nodeType="withEffect">
                                  <p:stCondLst>
                                    <p:cond delay="3500"/>
                                  </p:stCondLst>
                                  <p:childTnLst>
                                    <p:set>
                                      <p:cBhvr>
                                        <p:cTn id="39" dur="1" fill="hold">
                                          <p:stCondLst>
                                            <p:cond delay="0"/>
                                          </p:stCondLst>
                                        </p:cTn>
                                        <p:tgtEl>
                                          <p:spTgt spid="19"/>
                                        </p:tgtEl>
                                        <p:attrNameLst>
                                          <p:attrName>style.visibility</p:attrName>
                                        </p:attrNameLst>
                                      </p:cBhvr>
                                      <p:to>
                                        <p:strVal val="visible"/>
                                      </p:to>
                                    </p:set>
                                    <p:anim calcmode="lin" valueType="num">
                                      <p:cBhvr>
                                        <p:cTn id="40" dur="500" fill="hold"/>
                                        <p:tgtEl>
                                          <p:spTgt spid="19"/>
                                        </p:tgtEl>
                                        <p:attrNameLst>
                                          <p:attrName>ppt_w</p:attrName>
                                        </p:attrNameLst>
                                      </p:cBhvr>
                                      <p:tavLst>
                                        <p:tav tm="0">
                                          <p:val>
                                            <p:fltVal val="0"/>
                                          </p:val>
                                        </p:tav>
                                        <p:tav tm="100000">
                                          <p:val>
                                            <p:strVal val="#ppt_w"/>
                                          </p:val>
                                        </p:tav>
                                      </p:tavLst>
                                    </p:anim>
                                    <p:anim calcmode="lin" valueType="num">
                                      <p:cBhvr>
                                        <p:cTn id="41" dur="500" fill="hold"/>
                                        <p:tgtEl>
                                          <p:spTgt spid="19"/>
                                        </p:tgtEl>
                                        <p:attrNameLst>
                                          <p:attrName>ppt_h</p:attrName>
                                        </p:attrNameLst>
                                      </p:cBhvr>
                                      <p:tavLst>
                                        <p:tav tm="0">
                                          <p:val>
                                            <p:fltVal val="0"/>
                                          </p:val>
                                        </p:tav>
                                        <p:tav tm="100000">
                                          <p:val>
                                            <p:strVal val="#ppt_h"/>
                                          </p:val>
                                        </p:tav>
                                      </p:tavLst>
                                    </p:anim>
                                    <p:animEffect transition="in" filter="fade">
                                      <p:cBhvr>
                                        <p:cTn id="42" dur="500"/>
                                        <p:tgtEl>
                                          <p:spTgt spid="19"/>
                                        </p:tgtEl>
                                      </p:cBhvr>
                                    </p:animEffect>
                                  </p:childTnLst>
                                </p:cTn>
                              </p:par>
                              <p:par>
                                <p:cTn id="43" presetID="22" presetClass="entr" presetSubtype="4" fill="hold" grpId="0" nodeType="withEffect">
                                  <p:stCondLst>
                                    <p:cond delay="2500"/>
                                  </p:stCondLst>
                                  <p:childTnLst>
                                    <p:set>
                                      <p:cBhvr>
                                        <p:cTn id="44" dur="1" fill="hold">
                                          <p:stCondLst>
                                            <p:cond delay="0"/>
                                          </p:stCondLst>
                                        </p:cTn>
                                        <p:tgtEl>
                                          <p:spTgt spid="30"/>
                                        </p:tgtEl>
                                        <p:attrNameLst>
                                          <p:attrName>style.visibility</p:attrName>
                                        </p:attrNameLst>
                                      </p:cBhvr>
                                      <p:to>
                                        <p:strVal val="visible"/>
                                      </p:to>
                                    </p:set>
                                    <p:animEffect transition="in" filter="wipe(down)">
                                      <p:cBhvr>
                                        <p:cTn id="45" dur="1000"/>
                                        <p:tgtEl>
                                          <p:spTgt spid="30"/>
                                        </p:tgtEl>
                                      </p:cBhvr>
                                    </p:animEffect>
                                  </p:childTnLst>
                                </p:cTn>
                              </p:par>
                              <p:par>
                                <p:cTn id="46" presetID="22" presetClass="entr" presetSubtype="4" fill="hold" grpId="0" nodeType="withEffect">
                                  <p:stCondLst>
                                    <p:cond delay="250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1000"/>
                                        <p:tgtEl>
                                          <p:spTgt spid="31"/>
                                        </p:tgtEl>
                                      </p:cBhvr>
                                    </p:animEffect>
                                  </p:childTnLst>
                                </p:cTn>
                              </p:par>
                              <p:par>
                                <p:cTn id="49" presetID="22" presetClass="entr" presetSubtype="4" fill="hold" grpId="0" nodeType="withEffect">
                                  <p:stCondLst>
                                    <p:cond delay="2500"/>
                                  </p:stCondLst>
                                  <p:childTnLst>
                                    <p:set>
                                      <p:cBhvr>
                                        <p:cTn id="50" dur="1" fill="hold">
                                          <p:stCondLst>
                                            <p:cond delay="0"/>
                                          </p:stCondLst>
                                        </p:cTn>
                                        <p:tgtEl>
                                          <p:spTgt spid="32"/>
                                        </p:tgtEl>
                                        <p:attrNameLst>
                                          <p:attrName>style.visibility</p:attrName>
                                        </p:attrNameLst>
                                      </p:cBhvr>
                                      <p:to>
                                        <p:strVal val="visible"/>
                                      </p:to>
                                    </p:set>
                                    <p:animEffect transition="in" filter="wipe(down)">
                                      <p:cBhvr>
                                        <p:cTn id="51" dur="1000"/>
                                        <p:tgtEl>
                                          <p:spTgt spid="32"/>
                                        </p:tgtEl>
                                      </p:cBhvr>
                                    </p:animEffect>
                                  </p:childTnLst>
                                </p:cTn>
                              </p:par>
                              <p:par>
                                <p:cTn id="52" presetID="22" presetClass="entr" presetSubtype="4" fill="hold" grpId="0" nodeType="withEffect">
                                  <p:stCondLst>
                                    <p:cond delay="2500"/>
                                  </p:stCondLst>
                                  <p:childTnLst>
                                    <p:set>
                                      <p:cBhvr>
                                        <p:cTn id="53" dur="1" fill="hold">
                                          <p:stCondLst>
                                            <p:cond delay="0"/>
                                          </p:stCondLst>
                                        </p:cTn>
                                        <p:tgtEl>
                                          <p:spTgt spid="33"/>
                                        </p:tgtEl>
                                        <p:attrNameLst>
                                          <p:attrName>style.visibility</p:attrName>
                                        </p:attrNameLst>
                                      </p:cBhvr>
                                      <p:to>
                                        <p:strVal val="visible"/>
                                      </p:to>
                                    </p:set>
                                    <p:animEffect transition="in" filter="wipe(down)">
                                      <p:cBhvr>
                                        <p:cTn id="54" dur="1000"/>
                                        <p:tgtEl>
                                          <p:spTgt spid="33"/>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fade">
                                      <p:cBhvr>
                                        <p:cTn id="5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8" grpId="0" animBg="1"/>
      <p:bldP spid="19" grpId="0" animBg="1"/>
      <p:bldP spid="30" grpId="0"/>
      <p:bldP spid="31" grpId="0"/>
      <p:bldP spid="32" grpId="0"/>
      <p:bldP spid="33" grpId="0"/>
      <p:bldP spid="3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Font Awesome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01" name="TextBox 100"/>
          <p:cNvSpPr txBox="1"/>
          <p:nvPr/>
        </p:nvSpPr>
        <p:spPr>
          <a:xfrm>
            <a:off x="863002" y="2205970"/>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2" name="TextBox 101"/>
          <p:cNvSpPr txBox="1"/>
          <p:nvPr/>
        </p:nvSpPr>
        <p:spPr>
          <a:xfrm>
            <a:off x="863001" y="2754721"/>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3" name="TextBox 102"/>
          <p:cNvSpPr txBox="1"/>
          <p:nvPr/>
        </p:nvSpPr>
        <p:spPr>
          <a:xfrm>
            <a:off x="863001" y="3303472"/>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4" name="TextBox 103"/>
          <p:cNvSpPr txBox="1"/>
          <p:nvPr/>
        </p:nvSpPr>
        <p:spPr>
          <a:xfrm>
            <a:off x="863001" y="3852223"/>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5" name="TextBox 104"/>
          <p:cNvSpPr txBox="1"/>
          <p:nvPr/>
        </p:nvSpPr>
        <p:spPr>
          <a:xfrm>
            <a:off x="863000" y="4400974"/>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6" name="TextBox 105"/>
          <p:cNvSpPr txBox="1"/>
          <p:nvPr/>
        </p:nvSpPr>
        <p:spPr>
          <a:xfrm>
            <a:off x="863000" y="4949725"/>
            <a:ext cx="323557" cy="400110"/>
          </a:xfrm>
          <a:prstGeom prst="rect">
            <a:avLst/>
          </a:prstGeom>
          <a:noFill/>
        </p:spPr>
        <p:txBody>
          <a:bodyPr wrap="square" rtlCol="0">
            <a:spAutoFit/>
          </a:bodyPr>
          <a:lstStyle/>
          <a:p>
            <a:pPr algn="ctr"/>
            <a:r>
              <a:rPr lang="id-ID" sz="2000" dirty="0">
                <a:solidFill>
                  <a:schemeClr val="tx2"/>
                </a:solidFill>
                <a:latin typeface="FontAwesome" pitchFamily="2" charset="0"/>
              </a:rPr>
              <a:t></a:t>
            </a:r>
          </a:p>
        </p:txBody>
      </p:sp>
      <p:sp>
        <p:nvSpPr>
          <p:cNvPr id="107" name="Title 1"/>
          <p:cNvSpPr txBox="1">
            <a:spLocks/>
          </p:cNvSpPr>
          <p:nvPr/>
        </p:nvSpPr>
        <p:spPr>
          <a:xfrm>
            <a:off x="1186558" y="2201328"/>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jusitfy</a:t>
            </a:r>
            <a:endParaRPr lang="en-US" sz="1400" dirty="0">
              <a:solidFill>
                <a:schemeClr val="bg1">
                  <a:lumMod val="65000"/>
                </a:schemeClr>
              </a:solidFill>
              <a:latin typeface="+mn-lt"/>
              <a:ea typeface="Roboto" panose="02000000000000000000" pitchFamily="2" charset="0"/>
            </a:endParaRPr>
          </a:p>
        </p:txBody>
      </p:sp>
      <p:sp>
        <p:nvSpPr>
          <p:cNvPr id="108" name="Title 1"/>
          <p:cNvSpPr txBox="1">
            <a:spLocks/>
          </p:cNvSpPr>
          <p:nvPr/>
        </p:nvSpPr>
        <p:spPr>
          <a:xfrm>
            <a:off x="1186557" y="2774468"/>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center</a:t>
            </a:r>
            <a:endParaRPr lang="en-US" sz="1400" dirty="0">
              <a:solidFill>
                <a:schemeClr val="bg1">
                  <a:lumMod val="65000"/>
                </a:schemeClr>
              </a:solidFill>
              <a:latin typeface="+mn-lt"/>
              <a:ea typeface="Roboto" panose="02000000000000000000" pitchFamily="2" charset="0"/>
            </a:endParaRPr>
          </a:p>
        </p:txBody>
      </p:sp>
      <p:sp>
        <p:nvSpPr>
          <p:cNvPr id="109" name="Title 1"/>
          <p:cNvSpPr txBox="1">
            <a:spLocks/>
          </p:cNvSpPr>
          <p:nvPr/>
        </p:nvSpPr>
        <p:spPr>
          <a:xfrm>
            <a:off x="1186557" y="3303472"/>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left</a:t>
            </a:r>
            <a:endParaRPr lang="en-US" sz="1400" dirty="0">
              <a:solidFill>
                <a:schemeClr val="bg1">
                  <a:lumMod val="65000"/>
                </a:schemeClr>
              </a:solidFill>
              <a:latin typeface="+mn-lt"/>
              <a:ea typeface="Roboto" panose="02000000000000000000" pitchFamily="2" charset="0"/>
            </a:endParaRPr>
          </a:p>
        </p:txBody>
      </p:sp>
      <p:sp>
        <p:nvSpPr>
          <p:cNvPr id="110" name="Title 1"/>
          <p:cNvSpPr txBox="1">
            <a:spLocks/>
          </p:cNvSpPr>
          <p:nvPr/>
        </p:nvSpPr>
        <p:spPr>
          <a:xfrm>
            <a:off x="1186557" y="3852223"/>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right</a:t>
            </a:r>
            <a:endParaRPr lang="en-US" sz="1400" dirty="0">
              <a:solidFill>
                <a:schemeClr val="bg1">
                  <a:lumMod val="65000"/>
                </a:schemeClr>
              </a:solidFill>
              <a:latin typeface="+mn-lt"/>
              <a:ea typeface="Roboto" panose="02000000000000000000" pitchFamily="2" charset="0"/>
            </a:endParaRPr>
          </a:p>
        </p:txBody>
      </p:sp>
      <p:sp>
        <p:nvSpPr>
          <p:cNvPr id="111" name="Title 1"/>
          <p:cNvSpPr txBox="1">
            <a:spLocks/>
          </p:cNvSpPr>
          <p:nvPr/>
        </p:nvSpPr>
        <p:spPr>
          <a:xfrm>
            <a:off x="1186557" y="4419250"/>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bar</a:t>
            </a:r>
            <a:endParaRPr lang="en-US" sz="1400" dirty="0">
              <a:solidFill>
                <a:schemeClr val="bg1">
                  <a:lumMod val="65000"/>
                </a:schemeClr>
              </a:solidFill>
              <a:latin typeface="+mn-lt"/>
              <a:ea typeface="Roboto" panose="02000000000000000000" pitchFamily="2" charset="0"/>
            </a:endParaRPr>
          </a:p>
        </p:txBody>
      </p:sp>
      <p:sp>
        <p:nvSpPr>
          <p:cNvPr id="112" name="Title 1"/>
          <p:cNvSpPr txBox="1">
            <a:spLocks/>
          </p:cNvSpPr>
          <p:nvPr/>
        </p:nvSpPr>
        <p:spPr>
          <a:xfrm>
            <a:off x="1186556" y="4968001"/>
            <a:ext cx="875909"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1">
                    <a:lumMod val="65000"/>
                  </a:schemeClr>
                </a:solidFill>
                <a:latin typeface="+mn-lt"/>
                <a:ea typeface="Roboto" panose="02000000000000000000" pitchFamily="2" charset="0"/>
              </a:rPr>
              <a:t>b</a:t>
            </a:r>
            <a:r>
              <a:rPr lang="id-ID" sz="1400" dirty="0" smtClean="0">
                <a:solidFill>
                  <a:schemeClr val="bg1">
                    <a:lumMod val="65000"/>
                  </a:schemeClr>
                </a:solidFill>
                <a:latin typeface="+mn-lt"/>
                <a:ea typeface="Roboto" panose="02000000000000000000" pitchFamily="2" charset="0"/>
              </a:rPr>
              <a:t>ar chart</a:t>
            </a:r>
            <a:endParaRPr lang="en-US" sz="1400" dirty="0">
              <a:solidFill>
                <a:schemeClr val="bg1">
                  <a:lumMod val="65000"/>
                </a:schemeClr>
              </a:solidFill>
              <a:latin typeface="+mn-lt"/>
              <a:ea typeface="Roboto" panose="02000000000000000000" pitchFamily="2" charset="0"/>
            </a:endParaRPr>
          </a:p>
        </p:txBody>
      </p:sp>
      <p:sp>
        <p:nvSpPr>
          <p:cNvPr id="113" name="TextBox 112"/>
          <p:cNvSpPr txBox="1"/>
          <p:nvPr/>
        </p:nvSpPr>
        <p:spPr>
          <a:xfrm>
            <a:off x="2136947" y="2205970"/>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4" name="TextBox 113"/>
          <p:cNvSpPr txBox="1"/>
          <p:nvPr/>
        </p:nvSpPr>
        <p:spPr>
          <a:xfrm>
            <a:off x="2136946" y="2754721"/>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5" name="TextBox 114"/>
          <p:cNvSpPr txBox="1"/>
          <p:nvPr/>
        </p:nvSpPr>
        <p:spPr>
          <a:xfrm>
            <a:off x="2136946" y="3303472"/>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6" name="TextBox 115"/>
          <p:cNvSpPr txBox="1"/>
          <p:nvPr/>
        </p:nvSpPr>
        <p:spPr>
          <a:xfrm>
            <a:off x="2136946" y="3852223"/>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7" name="TextBox 116"/>
          <p:cNvSpPr txBox="1"/>
          <p:nvPr/>
        </p:nvSpPr>
        <p:spPr>
          <a:xfrm>
            <a:off x="2136945" y="4400974"/>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8" name="TextBox 117"/>
          <p:cNvSpPr txBox="1"/>
          <p:nvPr/>
        </p:nvSpPr>
        <p:spPr>
          <a:xfrm>
            <a:off x="2136945" y="4949725"/>
            <a:ext cx="323557"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sp>
        <p:nvSpPr>
          <p:cNvPr id="119" name="Title 1"/>
          <p:cNvSpPr txBox="1">
            <a:spLocks/>
          </p:cNvSpPr>
          <p:nvPr/>
        </p:nvSpPr>
        <p:spPr>
          <a:xfrm>
            <a:off x="2460503" y="2201328"/>
            <a:ext cx="99482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1">
                    <a:lumMod val="65000"/>
                  </a:schemeClr>
                </a:solidFill>
                <a:latin typeface="+mn-lt"/>
                <a:ea typeface="Roboto" panose="02000000000000000000" pitchFamily="2" charset="0"/>
              </a:rPr>
              <a:t>a</a:t>
            </a:r>
            <a:r>
              <a:rPr lang="id-ID" sz="1400" dirty="0" smtClean="0">
                <a:solidFill>
                  <a:schemeClr val="bg1">
                    <a:lumMod val="65000"/>
                  </a:schemeClr>
                </a:solidFill>
                <a:latin typeface="+mn-lt"/>
                <a:ea typeface="Roboto" panose="02000000000000000000" pitchFamily="2" charset="0"/>
              </a:rPr>
              <a:t>rrow up</a:t>
            </a:r>
            <a:endParaRPr lang="en-US" sz="1400" dirty="0">
              <a:solidFill>
                <a:schemeClr val="bg1">
                  <a:lumMod val="65000"/>
                </a:schemeClr>
              </a:solidFill>
              <a:latin typeface="+mn-lt"/>
              <a:ea typeface="Roboto" panose="02000000000000000000" pitchFamily="2" charset="0"/>
            </a:endParaRPr>
          </a:p>
        </p:txBody>
      </p:sp>
      <p:sp>
        <p:nvSpPr>
          <p:cNvPr id="120" name="Title 1"/>
          <p:cNvSpPr txBox="1">
            <a:spLocks/>
          </p:cNvSpPr>
          <p:nvPr/>
        </p:nvSpPr>
        <p:spPr>
          <a:xfrm>
            <a:off x="2460501" y="2774468"/>
            <a:ext cx="1285713"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1">
                    <a:lumMod val="65000"/>
                  </a:schemeClr>
                </a:solidFill>
                <a:latin typeface="+mn-lt"/>
                <a:ea typeface="Roboto" panose="02000000000000000000" pitchFamily="2" charset="0"/>
              </a:rPr>
              <a:t>a</a:t>
            </a:r>
            <a:r>
              <a:rPr lang="id-ID" sz="1400" dirty="0" smtClean="0">
                <a:solidFill>
                  <a:schemeClr val="bg1">
                    <a:lumMod val="65000"/>
                  </a:schemeClr>
                </a:solidFill>
                <a:latin typeface="+mn-lt"/>
                <a:ea typeface="Roboto" panose="02000000000000000000" pitchFamily="2" charset="0"/>
              </a:rPr>
              <a:t>rrow down</a:t>
            </a:r>
            <a:endParaRPr lang="en-US" sz="1400" dirty="0">
              <a:solidFill>
                <a:schemeClr val="bg1">
                  <a:lumMod val="65000"/>
                </a:schemeClr>
              </a:solidFill>
              <a:latin typeface="+mn-lt"/>
              <a:ea typeface="Roboto" panose="02000000000000000000" pitchFamily="2" charset="0"/>
            </a:endParaRPr>
          </a:p>
        </p:txBody>
      </p:sp>
      <p:sp>
        <p:nvSpPr>
          <p:cNvPr id="121" name="Title 1"/>
          <p:cNvSpPr txBox="1">
            <a:spLocks/>
          </p:cNvSpPr>
          <p:nvPr/>
        </p:nvSpPr>
        <p:spPr>
          <a:xfrm>
            <a:off x="2460502" y="3303472"/>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left</a:t>
            </a:r>
            <a:endParaRPr lang="en-US" sz="1400" dirty="0">
              <a:solidFill>
                <a:schemeClr val="bg1">
                  <a:lumMod val="65000"/>
                </a:schemeClr>
              </a:solidFill>
              <a:latin typeface="+mn-lt"/>
              <a:ea typeface="Roboto" panose="02000000000000000000" pitchFamily="2" charset="0"/>
            </a:endParaRPr>
          </a:p>
        </p:txBody>
      </p:sp>
      <p:sp>
        <p:nvSpPr>
          <p:cNvPr id="122" name="Title 1"/>
          <p:cNvSpPr txBox="1">
            <a:spLocks/>
          </p:cNvSpPr>
          <p:nvPr/>
        </p:nvSpPr>
        <p:spPr>
          <a:xfrm>
            <a:off x="2460502" y="3852223"/>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right</a:t>
            </a:r>
            <a:endParaRPr lang="en-US" sz="1400" dirty="0">
              <a:solidFill>
                <a:schemeClr val="bg1">
                  <a:lumMod val="65000"/>
                </a:schemeClr>
              </a:solidFill>
              <a:latin typeface="+mn-lt"/>
              <a:ea typeface="Roboto" panose="02000000000000000000" pitchFamily="2" charset="0"/>
            </a:endParaRPr>
          </a:p>
        </p:txBody>
      </p:sp>
      <p:sp>
        <p:nvSpPr>
          <p:cNvPr id="123" name="Title 1"/>
          <p:cNvSpPr txBox="1">
            <a:spLocks/>
          </p:cNvSpPr>
          <p:nvPr/>
        </p:nvSpPr>
        <p:spPr>
          <a:xfrm>
            <a:off x="2460502" y="4419250"/>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arrow</a:t>
            </a:r>
            <a:endParaRPr lang="en-US" sz="1400" dirty="0">
              <a:solidFill>
                <a:schemeClr val="bg1">
                  <a:lumMod val="65000"/>
                </a:schemeClr>
              </a:solidFill>
              <a:latin typeface="+mn-lt"/>
              <a:ea typeface="Roboto" panose="02000000000000000000" pitchFamily="2" charset="0"/>
            </a:endParaRPr>
          </a:p>
        </p:txBody>
      </p:sp>
      <p:sp>
        <p:nvSpPr>
          <p:cNvPr id="124" name="Title 1"/>
          <p:cNvSpPr txBox="1">
            <a:spLocks/>
          </p:cNvSpPr>
          <p:nvPr/>
        </p:nvSpPr>
        <p:spPr>
          <a:xfrm>
            <a:off x="2460501" y="4968001"/>
            <a:ext cx="994821"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arrow alt</a:t>
            </a:r>
            <a:endParaRPr lang="en-US" sz="1400" dirty="0">
              <a:solidFill>
                <a:schemeClr val="bg1">
                  <a:lumMod val="65000"/>
                </a:schemeClr>
              </a:solidFill>
              <a:latin typeface="+mn-lt"/>
              <a:ea typeface="Roboto" panose="02000000000000000000" pitchFamily="2" charset="0"/>
            </a:endParaRPr>
          </a:p>
        </p:txBody>
      </p:sp>
      <p:sp>
        <p:nvSpPr>
          <p:cNvPr id="125" name="TextBox 124"/>
          <p:cNvSpPr txBox="1"/>
          <p:nvPr/>
        </p:nvSpPr>
        <p:spPr>
          <a:xfrm>
            <a:off x="3506551" y="2187694"/>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26" name="TextBox 125"/>
          <p:cNvSpPr txBox="1"/>
          <p:nvPr/>
        </p:nvSpPr>
        <p:spPr>
          <a:xfrm>
            <a:off x="3506550" y="2736445"/>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27" name="TextBox 126"/>
          <p:cNvSpPr txBox="1"/>
          <p:nvPr/>
        </p:nvSpPr>
        <p:spPr>
          <a:xfrm>
            <a:off x="3506550" y="3285196"/>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28" name="TextBox 127"/>
          <p:cNvSpPr txBox="1"/>
          <p:nvPr/>
        </p:nvSpPr>
        <p:spPr>
          <a:xfrm>
            <a:off x="3506550" y="3833947"/>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29" name="TextBox 128"/>
          <p:cNvSpPr txBox="1"/>
          <p:nvPr/>
        </p:nvSpPr>
        <p:spPr>
          <a:xfrm>
            <a:off x="3506549" y="4382698"/>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30" name="TextBox 129"/>
          <p:cNvSpPr txBox="1"/>
          <p:nvPr/>
        </p:nvSpPr>
        <p:spPr>
          <a:xfrm>
            <a:off x="3506549" y="4931449"/>
            <a:ext cx="323557" cy="400110"/>
          </a:xfrm>
          <a:prstGeom prst="rect">
            <a:avLst/>
          </a:prstGeom>
          <a:noFill/>
        </p:spPr>
        <p:txBody>
          <a:bodyPr wrap="square" rtlCol="0">
            <a:spAutoFit/>
          </a:bodyPr>
          <a:lstStyle/>
          <a:p>
            <a:pPr algn="ctr"/>
            <a:r>
              <a:rPr lang="id-ID" sz="2000" dirty="0">
                <a:solidFill>
                  <a:schemeClr val="accent2"/>
                </a:solidFill>
                <a:latin typeface="FontAwesome" pitchFamily="2" charset="0"/>
              </a:rPr>
              <a:t></a:t>
            </a:r>
          </a:p>
        </p:txBody>
      </p:sp>
      <p:sp>
        <p:nvSpPr>
          <p:cNvPr id="131" name="Title 1"/>
          <p:cNvSpPr txBox="1">
            <a:spLocks/>
          </p:cNvSpPr>
          <p:nvPr/>
        </p:nvSpPr>
        <p:spPr>
          <a:xfrm>
            <a:off x="3830107" y="2183052"/>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asterik</a:t>
            </a:r>
            <a:endParaRPr lang="en-US" sz="1400" dirty="0">
              <a:solidFill>
                <a:schemeClr val="bg1">
                  <a:lumMod val="65000"/>
                </a:schemeClr>
              </a:solidFill>
              <a:latin typeface="+mn-lt"/>
              <a:ea typeface="Roboto" panose="02000000000000000000" pitchFamily="2" charset="0"/>
            </a:endParaRPr>
          </a:p>
        </p:txBody>
      </p:sp>
      <p:sp>
        <p:nvSpPr>
          <p:cNvPr id="132" name="Title 1"/>
          <p:cNvSpPr txBox="1">
            <a:spLocks/>
          </p:cNvSpPr>
          <p:nvPr/>
        </p:nvSpPr>
        <p:spPr>
          <a:xfrm>
            <a:off x="3830106" y="2756192"/>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bell</a:t>
            </a:r>
            <a:endParaRPr lang="en-US" sz="1400" dirty="0">
              <a:solidFill>
                <a:schemeClr val="bg1">
                  <a:lumMod val="65000"/>
                </a:schemeClr>
              </a:solidFill>
              <a:latin typeface="+mn-lt"/>
              <a:ea typeface="Roboto" panose="02000000000000000000" pitchFamily="2" charset="0"/>
            </a:endParaRPr>
          </a:p>
        </p:txBody>
      </p:sp>
      <p:sp>
        <p:nvSpPr>
          <p:cNvPr id="133" name="Title 1"/>
          <p:cNvSpPr txBox="1">
            <a:spLocks/>
          </p:cNvSpPr>
          <p:nvPr/>
        </p:nvSpPr>
        <p:spPr>
          <a:xfrm>
            <a:off x="3830106" y="3285196"/>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beer</a:t>
            </a:r>
            <a:endParaRPr lang="en-US" sz="1400" dirty="0">
              <a:solidFill>
                <a:schemeClr val="bg1">
                  <a:lumMod val="65000"/>
                </a:schemeClr>
              </a:solidFill>
              <a:latin typeface="+mn-lt"/>
              <a:ea typeface="Roboto" panose="02000000000000000000" pitchFamily="2" charset="0"/>
            </a:endParaRPr>
          </a:p>
        </p:txBody>
      </p:sp>
      <p:sp>
        <p:nvSpPr>
          <p:cNvPr id="134" name="Title 1"/>
          <p:cNvSpPr txBox="1">
            <a:spLocks/>
          </p:cNvSpPr>
          <p:nvPr/>
        </p:nvSpPr>
        <p:spPr>
          <a:xfrm>
            <a:off x="3830105" y="3833947"/>
            <a:ext cx="971731"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pitbucket</a:t>
            </a:r>
            <a:endParaRPr lang="en-US" sz="1400" dirty="0">
              <a:solidFill>
                <a:schemeClr val="bg1">
                  <a:lumMod val="65000"/>
                </a:schemeClr>
              </a:solidFill>
              <a:latin typeface="+mn-lt"/>
              <a:ea typeface="Roboto" panose="02000000000000000000" pitchFamily="2" charset="0"/>
            </a:endParaRPr>
          </a:p>
        </p:txBody>
      </p:sp>
      <p:sp>
        <p:nvSpPr>
          <p:cNvPr id="135" name="Title 1"/>
          <p:cNvSpPr txBox="1">
            <a:spLocks/>
          </p:cNvSpPr>
          <p:nvPr/>
        </p:nvSpPr>
        <p:spPr>
          <a:xfrm>
            <a:off x="3830106" y="4400974"/>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book</a:t>
            </a:r>
            <a:endParaRPr lang="en-US" sz="1400" dirty="0">
              <a:solidFill>
                <a:schemeClr val="bg1">
                  <a:lumMod val="65000"/>
                </a:schemeClr>
              </a:solidFill>
              <a:latin typeface="+mn-lt"/>
              <a:ea typeface="Roboto" panose="02000000000000000000" pitchFamily="2" charset="0"/>
            </a:endParaRPr>
          </a:p>
        </p:txBody>
      </p:sp>
      <p:sp>
        <p:nvSpPr>
          <p:cNvPr id="136" name="Title 1"/>
          <p:cNvSpPr txBox="1">
            <a:spLocks/>
          </p:cNvSpPr>
          <p:nvPr/>
        </p:nvSpPr>
        <p:spPr>
          <a:xfrm>
            <a:off x="3830105" y="4949725"/>
            <a:ext cx="971732"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1">
                    <a:lumMod val="65000"/>
                  </a:schemeClr>
                </a:solidFill>
                <a:latin typeface="+mn-lt"/>
                <a:ea typeface="Roboto" panose="02000000000000000000" pitchFamily="2" charset="0"/>
              </a:rPr>
              <a:t>b</a:t>
            </a:r>
            <a:r>
              <a:rPr lang="id-ID" sz="1400" dirty="0" smtClean="0">
                <a:solidFill>
                  <a:schemeClr val="bg1">
                    <a:lumMod val="65000"/>
                  </a:schemeClr>
                </a:solidFill>
                <a:latin typeface="+mn-lt"/>
                <a:ea typeface="Roboto" panose="02000000000000000000" pitchFamily="2" charset="0"/>
              </a:rPr>
              <a:t>rief case</a:t>
            </a:r>
            <a:endParaRPr lang="en-US" sz="1400" dirty="0">
              <a:solidFill>
                <a:schemeClr val="bg1">
                  <a:lumMod val="65000"/>
                </a:schemeClr>
              </a:solidFill>
              <a:latin typeface="+mn-lt"/>
              <a:ea typeface="Roboto" panose="02000000000000000000" pitchFamily="2" charset="0"/>
            </a:endParaRPr>
          </a:p>
        </p:txBody>
      </p:sp>
      <p:sp>
        <p:nvSpPr>
          <p:cNvPr id="137" name="TextBox 136"/>
          <p:cNvSpPr txBox="1"/>
          <p:nvPr/>
        </p:nvSpPr>
        <p:spPr>
          <a:xfrm>
            <a:off x="4853066" y="2205970"/>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38" name="TextBox 137"/>
          <p:cNvSpPr txBox="1"/>
          <p:nvPr/>
        </p:nvSpPr>
        <p:spPr>
          <a:xfrm>
            <a:off x="4853065" y="2754721"/>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39" name="TextBox 138"/>
          <p:cNvSpPr txBox="1"/>
          <p:nvPr/>
        </p:nvSpPr>
        <p:spPr>
          <a:xfrm>
            <a:off x="4853065" y="3303472"/>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40" name="TextBox 139"/>
          <p:cNvSpPr txBox="1"/>
          <p:nvPr/>
        </p:nvSpPr>
        <p:spPr>
          <a:xfrm>
            <a:off x="4853065" y="3852223"/>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41" name="TextBox 140"/>
          <p:cNvSpPr txBox="1"/>
          <p:nvPr/>
        </p:nvSpPr>
        <p:spPr>
          <a:xfrm>
            <a:off x="4853064" y="4400974"/>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42" name="TextBox 141"/>
          <p:cNvSpPr txBox="1"/>
          <p:nvPr/>
        </p:nvSpPr>
        <p:spPr>
          <a:xfrm>
            <a:off x="4853064" y="4949725"/>
            <a:ext cx="323557" cy="400110"/>
          </a:xfrm>
          <a:prstGeom prst="rect">
            <a:avLst/>
          </a:prstGeom>
          <a:noFill/>
        </p:spPr>
        <p:txBody>
          <a:bodyPr wrap="square" rtlCol="0">
            <a:spAutoFit/>
          </a:bodyPr>
          <a:lstStyle/>
          <a:p>
            <a:pPr algn="ctr"/>
            <a:r>
              <a:rPr lang="id-ID" sz="2000" dirty="0">
                <a:solidFill>
                  <a:schemeClr val="accent3"/>
                </a:solidFill>
                <a:latin typeface="FontAwesome" pitchFamily="2" charset="0"/>
              </a:rPr>
              <a:t></a:t>
            </a:r>
          </a:p>
        </p:txBody>
      </p:sp>
      <p:sp>
        <p:nvSpPr>
          <p:cNvPr id="143" name="Title 1"/>
          <p:cNvSpPr txBox="1">
            <a:spLocks/>
          </p:cNvSpPr>
          <p:nvPr/>
        </p:nvSpPr>
        <p:spPr>
          <a:xfrm>
            <a:off x="5176622" y="2201328"/>
            <a:ext cx="97676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calculator</a:t>
            </a:r>
            <a:endParaRPr lang="en-US" sz="1400" dirty="0">
              <a:solidFill>
                <a:schemeClr val="bg1">
                  <a:lumMod val="65000"/>
                </a:schemeClr>
              </a:solidFill>
              <a:latin typeface="+mn-lt"/>
              <a:ea typeface="Roboto" panose="02000000000000000000" pitchFamily="2" charset="0"/>
            </a:endParaRPr>
          </a:p>
        </p:txBody>
      </p:sp>
      <p:sp>
        <p:nvSpPr>
          <p:cNvPr id="144" name="Title 1"/>
          <p:cNvSpPr txBox="1">
            <a:spLocks/>
          </p:cNvSpPr>
          <p:nvPr/>
        </p:nvSpPr>
        <p:spPr>
          <a:xfrm>
            <a:off x="5176621" y="2774468"/>
            <a:ext cx="910928"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calendar</a:t>
            </a:r>
            <a:endParaRPr lang="en-US" sz="1400" dirty="0">
              <a:solidFill>
                <a:schemeClr val="bg1">
                  <a:lumMod val="65000"/>
                </a:schemeClr>
              </a:solidFill>
              <a:latin typeface="+mn-lt"/>
              <a:ea typeface="Roboto" panose="02000000000000000000" pitchFamily="2" charset="0"/>
            </a:endParaRPr>
          </a:p>
        </p:txBody>
      </p:sp>
      <p:sp>
        <p:nvSpPr>
          <p:cNvPr id="145" name="Title 1"/>
          <p:cNvSpPr txBox="1">
            <a:spLocks/>
          </p:cNvSpPr>
          <p:nvPr/>
        </p:nvSpPr>
        <p:spPr>
          <a:xfrm>
            <a:off x="5176621" y="3303472"/>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camera</a:t>
            </a:r>
            <a:endParaRPr lang="en-US" sz="1400" dirty="0">
              <a:solidFill>
                <a:schemeClr val="bg1">
                  <a:lumMod val="65000"/>
                </a:schemeClr>
              </a:solidFill>
              <a:latin typeface="+mn-lt"/>
              <a:ea typeface="Roboto" panose="02000000000000000000" pitchFamily="2" charset="0"/>
            </a:endParaRPr>
          </a:p>
        </p:txBody>
      </p:sp>
      <p:sp>
        <p:nvSpPr>
          <p:cNvPr id="146" name="Title 1"/>
          <p:cNvSpPr txBox="1">
            <a:spLocks/>
          </p:cNvSpPr>
          <p:nvPr/>
        </p:nvSpPr>
        <p:spPr>
          <a:xfrm>
            <a:off x="5176621" y="3852223"/>
            <a:ext cx="76974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card</a:t>
            </a:r>
            <a:endParaRPr lang="en-US" sz="1400" dirty="0">
              <a:solidFill>
                <a:schemeClr val="bg1">
                  <a:lumMod val="65000"/>
                </a:schemeClr>
              </a:solidFill>
              <a:latin typeface="+mn-lt"/>
              <a:ea typeface="Roboto" panose="02000000000000000000" pitchFamily="2" charset="0"/>
            </a:endParaRPr>
          </a:p>
        </p:txBody>
      </p:sp>
      <p:sp>
        <p:nvSpPr>
          <p:cNvPr id="147" name="Title 1"/>
          <p:cNvSpPr txBox="1">
            <a:spLocks/>
          </p:cNvSpPr>
          <p:nvPr/>
        </p:nvSpPr>
        <p:spPr>
          <a:xfrm>
            <a:off x="5176621" y="4419250"/>
            <a:ext cx="769742"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envelope</a:t>
            </a:r>
            <a:endParaRPr lang="en-US" sz="1400" dirty="0">
              <a:solidFill>
                <a:schemeClr val="bg1">
                  <a:lumMod val="65000"/>
                </a:schemeClr>
              </a:solidFill>
              <a:latin typeface="+mn-lt"/>
              <a:ea typeface="Roboto" panose="02000000000000000000" pitchFamily="2" charset="0"/>
            </a:endParaRPr>
          </a:p>
        </p:txBody>
      </p:sp>
      <p:sp>
        <p:nvSpPr>
          <p:cNvPr id="148" name="Title 1"/>
          <p:cNvSpPr txBox="1">
            <a:spLocks/>
          </p:cNvSpPr>
          <p:nvPr/>
        </p:nvSpPr>
        <p:spPr>
          <a:xfrm>
            <a:off x="5176620" y="4968001"/>
            <a:ext cx="769743"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film</a:t>
            </a:r>
            <a:endParaRPr lang="en-US" sz="1400" dirty="0">
              <a:solidFill>
                <a:schemeClr val="bg1">
                  <a:lumMod val="65000"/>
                </a:schemeClr>
              </a:solidFill>
              <a:latin typeface="+mn-lt"/>
              <a:ea typeface="Roboto" panose="02000000000000000000" pitchFamily="2" charset="0"/>
            </a:endParaRPr>
          </a:p>
        </p:txBody>
      </p:sp>
      <p:sp>
        <p:nvSpPr>
          <p:cNvPr id="149" name="TextBox 148"/>
          <p:cNvSpPr txBox="1"/>
          <p:nvPr/>
        </p:nvSpPr>
        <p:spPr>
          <a:xfrm>
            <a:off x="6171443" y="2197554"/>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0" name="TextBox 149"/>
          <p:cNvSpPr txBox="1"/>
          <p:nvPr/>
        </p:nvSpPr>
        <p:spPr>
          <a:xfrm>
            <a:off x="6171442" y="2746305"/>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1" name="TextBox 150"/>
          <p:cNvSpPr txBox="1"/>
          <p:nvPr/>
        </p:nvSpPr>
        <p:spPr>
          <a:xfrm>
            <a:off x="6171442" y="3295056"/>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2" name="TextBox 151"/>
          <p:cNvSpPr txBox="1"/>
          <p:nvPr/>
        </p:nvSpPr>
        <p:spPr>
          <a:xfrm>
            <a:off x="6171442" y="3843807"/>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3" name="TextBox 152"/>
          <p:cNvSpPr txBox="1"/>
          <p:nvPr/>
        </p:nvSpPr>
        <p:spPr>
          <a:xfrm>
            <a:off x="6171441" y="4392558"/>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4" name="TextBox 153"/>
          <p:cNvSpPr txBox="1"/>
          <p:nvPr/>
        </p:nvSpPr>
        <p:spPr>
          <a:xfrm>
            <a:off x="6171441" y="4941309"/>
            <a:ext cx="323557" cy="400110"/>
          </a:xfrm>
          <a:prstGeom prst="rect">
            <a:avLst/>
          </a:prstGeom>
          <a:noFill/>
        </p:spPr>
        <p:txBody>
          <a:bodyPr wrap="square" rtlCol="0">
            <a:spAutoFit/>
          </a:bodyPr>
          <a:lstStyle/>
          <a:p>
            <a:pPr algn="ctr"/>
            <a:r>
              <a:rPr lang="id-ID" sz="2000" dirty="0">
                <a:solidFill>
                  <a:schemeClr val="accent4"/>
                </a:solidFill>
                <a:latin typeface="FontAwesome" pitchFamily="2" charset="0"/>
              </a:rPr>
              <a:t></a:t>
            </a:r>
          </a:p>
        </p:txBody>
      </p:sp>
      <p:sp>
        <p:nvSpPr>
          <p:cNvPr id="155" name="Title 1"/>
          <p:cNvSpPr txBox="1">
            <a:spLocks/>
          </p:cNvSpPr>
          <p:nvPr/>
        </p:nvSpPr>
        <p:spPr>
          <a:xfrm>
            <a:off x="6494998" y="2192912"/>
            <a:ext cx="90075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coffee</a:t>
            </a:r>
            <a:endParaRPr lang="en-US" sz="1400" dirty="0">
              <a:solidFill>
                <a:schemeClr val="bg1">
                  <a:lumMod val="65000"/>
                </a:schemeClr>
              </a:solidFill>
              <a:latin typeface="+mn-lt"/>
              <a:ea typeface="Roboto" panose="02000000000000000000" pitchFamily="2" charset="0"/>
            </a:endParaRPr>
          </a:p>
        </p:txBody>
      </p:sp>
      <p:sp>
        <p:nvSpPr>
          <p:cNvPr id="156" name="Title 1"/>
          <p:cNvSpPr txBox="1">
            <a:spLocks/>
          </p:cNvSpPr>
          <p:nvPr/>
        </p:nvSpPr>
        <p:spPr>
          <a:xfrm>
            <a:off x="6494997" y="2766052"/>
            <a:ext cx="1164146"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download</a:t>
            </a:r>
            <a:endParaRPr lang="en-US" sz="1400" dirty="0">
              <a:solidFill>
                <a:schemeClr val="bg1">
                  <a:lumMod val="65000"/>
                </a:schemeClr>
              </a:solidFill>
              <a:latin typeface="+mn-lt"/>
              <a:ea typeface="Roboto" panose="02000000000000000000" pitchFamily="2" charset="0"/>
            </a:endParaRPr>
          </a:p>
        </p:txBody>
      </p:sp>
      <p:sp>
        <p:nvSpPr>
          <p:cNvPr id="157" name="Title 1"/>
          <p:cNvSpPr txBox="1">
            <a:spLocks/>
          </p:cNvSpPr>
          <p:nvPr/>
        </p:nvSpPr>
        <p:spPr>
          <a:xfrm>
            <a:off x="6494997" y="3295056"/>
            <a:ext cx="90075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upload</a:t>
            </a:r>
            <a:endParaRPr lang="en-US" sz="1400" dirty="0">
              <a:solidFill>
                <a:schemeClr val="bg1">
                  <a:lumMod val="65000"/>
                </a:schemeClr>
              </a:solidFill>
              <a:latin typeface="+mn-lt"/>
              <a:ea typeface="Roboto" panose="02000000000000000000" pitchFamily="2" charset="0"/>
            </a:endParaRPr>
          </a:p>
        </p:txBody>
      </p:sp>
      <p:sp>
        <p:nvSpPr>
          <p:cNvPr id="158" name="Title 1"/>
          <p:cNvSpPr txBox="1">
            <a:spLocks/>
          </p:cNvSpPr>
          <p:nvPr/>
        </p:nvSpPr>
        <p:spPr>
          <a:xfrm>
            <a:off x="6494997" y="3843807"/>
            <a:ext cx="90075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database</a:t>
            </a:r>
            <a:endParaRPr lang="en-US" sz="1400" dirty="0">
              <a:solidFill>
                <a:schemeClr val="bg1">
                  <a:lumMod val="65000"/>
                </a:schemeClr>
              </a:solidFill>
              <a:latin typeface="+mn-lt"/>
              <a:ea typeface="Roboto" panose="02000000000000000000" pitchFamily="2" charset="0"/>
            </a:endParaRPr>
          </a:p>
        </p:txBody>
      </p:sp>
      <p:sp>
        <p:nvSpPr>
          <p:cNvPr id="159" name="Title 1"/>
          <p:cNvSpPr txBox="1">
            <a:spLocks/>
          </p:cNvSpPr>
          <p:nvPr/>
        </p:nvSpPr>
        <p:spPr>
          <a:xfrm>
            <a:off x="6494997" y="4410834"/>
            <a:ext cx="90075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cubes</a:t>
            </a:r>
            <a:endParaRPr lang="en-US" sz="1400" dirty="0">
              <a:solidFill>
                <a:schemeClr val="bg1">
                  <a:lumMod val="65000"/>
                </a:schemeClr>
              </a:solidFill>
              <a:latin typeface="+mn-lt"/>
              <a:ea typeface="Roboto" panose="02000000000000000000" pitchFamily="2" charset="0"/>
            </a:endParaRPr>
          </a:p>
        </p:txBody>
      </p:sp>
      <p:sp>
        <p:nvSpPr>
          <p:cNvPr id="160" name="Title 1"/>
          <p:cNvSpPr txBox="1">
            <a:spLocks/>
          </p:cNvSpPr>
          <p:nvPr/>
        </p:nvSpPr>
        <p:spPr>
          <a:xfrm>
            <a:off x="6494997" y="4959585"/>
            <a:ext cx="1213531"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dashboard</a:t>
            </a:r>
            <a:endParaRPr lang="en-US" sz="1400" dirty="0">
              <a:solidFill>
                <a:schemeClr val="bg1">
                  <a:lumMod val="65000"/>
                </a:schemeClr>
              </a:solidFill>
              <a:latin typeface="+mn-lt"/>
              <a:ea typeface="Roboto" panose="02000000000000000000" pitchFamily="2" charset="0"/>
            </a:endParaRPr>
          </a:p>
        </p:txBody>
      </p:sp>
      <p:sp>
        <p:nvSpPr>
          <p:cNvPr id="161" name="TextBox 160"/>
          <p:cNvSpPr txBox="1"/>
          <p:nvPr/>
        </p:nvSpPr>
        <p:spPr>
          <a:xfrm>
            <a:off x="7532023" y="2187694"/>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2" name="TextBox 161"/>
          <p:cNvSpPr txBox="1"/>
          <p:nvPr/>
        </p:nvSpPr>
        <p:spPr>
          <a:xfrm>
            <a:off x="7532022" y="2736445"/>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3" name="TextBox 162"/>
          <p:cNvSpPr txBox="1"/>
          <p:nvPr/>
        </p:nvSpPr>
        <p:spPr>
          <a:xfrm>
            <a:off x="7532022" y="3285196"/>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4" name="TextBox 163"/>
          <p:cNvSpPr txBox="1"/>
          <p:nvPr/>
        </p:nvSpPr>
        <p:spPr>
          <a:xfrm>
            <a:off x="7532022" y="3833947"/>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5" name="TextBox 164"/>
          <p:cNvSpPr txBox="1"/>
          <p:nvPr/>
        </p:nvSpPr>
        <p:spPr>
          <a:xfrm>
            <a:off x="7532021" y="4382698"/>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6" name="TextBox 165"/>
          <p:cNvSpPr txBox="1"/>
          <p:nvPr/>
        </p:nvSpPr>
        <p:spPr>
          <a:xfrm>
            <a:off x="7532021" y="4931449"/>
            <a:ext cx="323557" cy="400110"/>
          </a:xfrm>
          <a:prstGeom prst="rect">
            <a:avLst/>
          </a:prstGeom>
          <a:noFill/>
        </p:spPr>
        <p:txBody>
          <a:bodyPr wrap="square" rtlCol="0">
            <a:spAutoFit/>
          </a:bodyPr>
          <a:lstStyle/>
          <a:p>
            <a:pPr algn="ctr"/>
            <a:r>
              <a:rPr lang="id-ID" sz="2000" dirty="0">
                <a:solidFill>
                  <a:schemeClr val="accent5"/>
                </a:solidFill>
                <a:latin typeface="FontAwesome" pitchFamily="2" charset="0"/>
              </a:rPr>
              <a:t></a:t>
            </a:r>
          </a:p>
        </p:txBody>
      </p:sp>
      <p:sp>
        <p:nvSpPr>
          <p:cNvPr id="167" name="Title 1"/>
          <p:cNvSpPr txBox="1">
            <a:spLocks/>
          </p:cNvSpPr>
          <p:nvPr/>
        </p:nvSpPr>
        <p:spPr>
          <a:xfrm>
            <a:off x="7855579" y="2183052"/>
            <a:ext cx="93734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desktop</a:t>
            </a:r>
            <a:endParaRPr lang="en-US" sz="1400" dirty="0">
              <a:solidFill>
                <a:schemeClr val="bg1">
                  <a:lumMod val="65000"/>
                </a:schemeClr>
              </a:solidFill>
              <a:latin typeface="+mn-lt"/>
              <a:ea typeface="Roboto" panose="02000000000000000000" pitchFamily="2" charset="0"/>
            </a:endParaRPr>
          </a:p>
        </p:txBody>
      </p:sp>
      <p:sp>
        <p:nvSpPr>
          <p:cNvPr id="168" name="Title 1"/>
          <p:cNvSpPr txBox="1">
            <a:spLocks/>
          </p:cNvSpPr>
          <p:nvPr/>
        </p:nvSpPr>
        <p:spPr>
          <a:xfrm>
            <a:off x="7855578" y="2756192"/>
            <a:ext cx="93734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laptop</a:t>
            </a:r>
            <a:endParaRPr lang="en-US" sz="1400" dirty="0">
              <a:solidFill>
                <a:schemeClr val="bg1">
                  <a:lumMod val="65000"/>
                </a:schemeClr>
              </a:solidFill>
              <a:latin typeface="+mn-lt"/>
              <a:ea typeface="Roboto" panose="02000000000000000000" pitchFamily="2" charset="0"/>
            </a:endParaRPr>
          </a:p>
        </p:txBody>
      </p:sp>
      <p:sp>
        <p:nvSpPr>
          <p:cNvPr id="169" name="Title 1"/>
          <p:cNvSpPr txBox="1">
            <a:spLocks/>
          </p:cNvSpPr>
          <p:nvPr/>
        </p:nvSpPr>
        <p:spPr>
          <a:xfrm>
            <a:off x="7855578" y="3285196"/>
            <a:ext cx="93734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tablet</a:t>
            </a:r>
            <a:endParaRPr lang="en-US" sz="1400" dirty="0">
              <a:solidFill>
                <a:schemeClr val="bg1">
                  <a:lumMod val="65000"/>
                </a:schemeClr>
              </a:solidFill>
              <a:latin typeface="+mn-lt"/>
              <a:ea typeface="Roboto" panose="02000000000000000000" pitchFamily="2" charset="0"/>
            </a:endParaRPr>
          </a:p>
        </p:txBody>
      </p:sp>
      <p:sp>
        <p:nvSpPr>
          <p:cNvPr id="170" name="Title 1"/>
          <p:cNvSpPr txBox="1">
            <a:spLocks/>
          </p:cNvSpPr>
          <p:nvPr/>
        </p:nvSpPr>
        <p:spPr>
          <a:xfrm>
            <a:off x="7855578" y="3833947"/>
            <a:ext cx="93734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mobile</a:t>
            </a:r>
            <a:endParaRPr lang="en-US" sz="1400" dirty="0">
              <a:solidFill>
                <a:schemeClr val="bg1">
                  <a:lumMod val="65000"/>
                </a:schemeClr>
              </a:solidFill>
              <a:latin typeface="+mn-lt"/>
              <a:ea typeface="Roboto" panose="02000000000000000000" pitchFamily="2" charset="0"/>
            </a:endParaRPr>
          </a:p>
        </p:txBody>
      </p:sp>
      <p:sp>
        <p:nvSpPr>
          <p:cNvPr id="171" name="Title 1"/>
          <p:cNvSpPr txBox="1">
            <a:spLocks/>
          </p:cNvSpPr>
          <p:nvPr/>
        </p:nvSpPr>
        <p:spPr>
          <a:xfrm>
            <a:off x="7855577" y="4400974"/>
            <a:ext cx="12456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microphone</a:t>
            </a:r>
            <a:endParaRPr lang="en-US" sz="1400" dirty="0">
              <a:solidFill>
                <a:schemeClr val="bg1">
                  <a:lumMod val="65000"/>
                </a:schemeClr>
              </a:solidFill>
              <a:latin typeface="+mn-lt"/>
              <a:ea typeface="Roboto" panose="02000000000000000000" pitchFamily="2" charset="0"/>
            </a:endParaRPr>
          </a:p>
        </p:txBody>
      </p:sp>
      <p:sp>
        <p:nvSpPr>
          <p:cNvPr id="172" name="Title 1"/>
          <p:cNvSpPr txBox="1">
            <a:spLocks/>
          </p:cNvSpPr>
          <p:nvPr/>
        </p:nvSpPr>
        <p:spPr>
          <a:xfrm>
            <a:off x="7855576" y="4949725"/>
            <a:ext cx="1337481"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Pencil square</a:t>
            </a:r>
            <a:endParaRPr lang="en-US" sz="1400" dirty="0">
              <a:solidFill>
                <a:schemeClr val="bg1">
                  <a:lumMod val="65000"/>
                </a:schemeClr>
              </a:solidFill>
              <a:latin typeface="+mn-lt"/>
              <a:ea typeface="Roboto" panose="02000000000000000000" pitchFamily="2" charset="0"/>
            </a:endParaRPr>
          </a:p>
        </p:txBody>
      </p:sp>
      <p:sp>
        <p:nvSpPr>
          <p:cNvPr id="173" name="TextBox 172"/>
          <p:cNvSpPr txBox="1"/>
          <p:nvPr/>
        </p:nvSpPr>
        <p:spPr>
          <a:xfrm>
            <a:off x="9014645" y="2169418"/>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4" name="TextBox 173"/>
          <p:cNvSpPr txBox="1"/>
          <p:nvPr/>
        </p:nvSpPr>
        <p:spPr>
          <a:xfrm>
            <a:off x="9014644" y="2718169"/>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5" name="TextBox 174"/>
          <p:cNvSpPr txBox="1"/>
          <p:nvPr/>
        </p:nvSpPr>
        <p:spPr>
          <a:xfrm>
            <a:off x="9014644" y="3266920"/>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6" name="TextBox 175"/>
          <p:cNvSpPr txBox="1"/>
          <p:nvPr/>
        </p:nvSpPr>
        <p:spPr>
          <a:xfrm>
            <a:off x="9014644" y="3815671"/>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7" name="TextBox 176"/>
          <p:cNvSpPr txBox="1"/>
          <p:nvPr/>
        </p:nvSpPr>
        <p:spPr>
          <a:xfrm>
            <a:off x="9014643" y="4364422"/>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8" name="TextBox 177"/>
          <p:cNvSpPr txBox="1"/>
          <p:nvPr/>
        </p:nvSpPr>
        <p:spPr>
          <a:xfrm>
            <a:off x="9014643" y="4913173"/>
            <a:ext cx="323557" cy="400110"/>
          </a:xfrm>
          <a:prstGeom prst="rect">
            <a:avLst/>
          </a:prstGeom>
          <a:noFill/>
        </p:spPr>
        <p:txBody>
          <a:bodyPr wrap="square" rtlCol="0">
            <a:spAutoFit/>
          </a:bodyPr>
          <a:lstStyle/>
          <a:p>
            <a:pPr algn="ctr"/>
            <a:r>
              <a:rPr lang="id-ID" sz="2000" dirty="0">
                <a:solidFill>
                  <a:schemeClr val="accent6"/>
                </a:solidFill>
                <a:latin typeface="FontAwesome" pitchFamily="2" charset="0"/>
              </a:rPr>
              <a:t></a:t>
            </a:r>
          </a:p>
        </p:txBody>
      </p:sp>
      <p:sp>
        <p:nvSpPr>
          <p:cNvPr id="179" name="Title 1"/>
          <p:cNvSpPr txBox="1">
            <a:spLocks/>
          </p:cNvSpPr>
          <p:nvPr/>
        </p:nvSpPr>
        <p:spPr>
          <a:xfrm>
            <a:off x="9338200" y="2164776"/>
            <a:ext cx="979173"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paper</a:t>
            </a:r>
            <a:endParaRPr lang="en-US" sz="1400" dirty="0">
              <a:solidFill>
                <a:schemeClr val="bg1">
                  <a:lumMod val="65000"/>
                </a:schemeClr>
              </a:solidFill>
              <a:latin typeface="+mn-lt"/>
              <a:ea typeface="Roboto" panose="02000000000000000000" pitchFamily="2" charset="0"/>
            </a:endParaRPr>
          </a:p>
        </p:txBody>
      </p:sp>
      <p:sp>
        <p:nvSpPr>
          <p:cNvPr id="180" name="Title 1"/>
          <p:cNvSpPr txBox="1">
            <a:spLocks/>
          </p:cNvSpPr>
          <p:nvPr/>
        </p:nvSpPr>
        <p:spPr>
          <a:xfrm>
            <a:off x="9338199" y="2737916"/>
            <a:ext cx="979173"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mortar</a:t>
            </a:r>
            <a:endParaRPr lang="en-US" sz="1400" dirty="0">
              <a:solidFill>
                <a:schemeClr val="bg1">
                  <a:lumMod val="65000"/>
                </a:schemeClr>
              </a:solidFill>
              <a:latin typeface="+mn-lt"/>
              <a:ea typeface="Roboto" panose="02000000000000000000" pitchFamily="2" charset="0"/>
            </a:endParaRPr>
          </a:p>
        </p:txBody>
      </p:sp>
      <p:sp>
        <p:nvSpPr>
          <p:cNvPr id="181" name="Title 1"/>
          <p:cNvSpPr txBox="1">
            <a:spLocks/>
          </p:cNvSpPr>
          <p:nvPr/>
        </p:nvSpPr>
        <p:spPr>
          <a:xfrm>
            <a:off x="9338200" y="3266920"/>
            <a:ext cx="1134868"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slideshare</a:t>
            </a:r>
            <a:endParaRPr lang="en-US" sz="1400" dirty="0">
              <a:solidFill>
                <a:schemeClr val="bg1">
                  <a:lumMod val="65000"/>
                </a:schemeClr>
              </a:solidFill>
              <a:latin typeface="+mn-lt"/>
              <a:ea typeface="Roboto" panose="02000000000000000000" pitchFamily="2" charset="0"/>
            </a:endParaRPr>
          </a:p>
        </p:txBody>
      </p:sp>
      <p:sp>
        <p:nvSpPr>
          <p:cNvPr id="182" name="Title 1"/>
          <p:cNvSpPr txBox="1">
            <a:spLocks/>
          </p:cNvSpPr>
          <p:nvPr/>
        </p:nvSpPr>
        <p:spPr>
          <a:xfrm>
            <a:off x="9338199" y="3815671"/>
            <a:ext cx="979173"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rocket</a:t>
            </a:r>
            <a:endParaRPr lang="en-US" sz="1400" dirty="0">
              <a:solidFill>
                <a:schemeClr val="bg1">
                  <a:lumMod val="65000"/>
                </a:schemeClr>
              </a:solidFill>
              <a:latin typeface="+mn-lt"/>
              <a:ea typeface="Roboto" panose="02000000000000000000" pitchFamily="2" charset="0"/>
            </a:endParaRPr>
          </a:p>
        </p:txBody>
      </p:sp>
      <p:sp>
        <p:nvSpPr>
          <p:cNvPr id="183" name="Title 1"/>
          <p:cNvSpPr txBox="1">
            <a:spLocks/>
          </p:cNvSpPr>
          <p:nvPr/>
        </p:nvSpPr>
        <p:spPr>
          <a:xfrm>
            <a:off x="9338199" y="4382698"/>
            <a:ext cx="979173"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taxi</a:t>
            </a:r>
            <a:endParaRPr lang="en-US" sz="1400" dirty="0">
              <a:solidFill>
                <a:schemeClr val="bg1">
                  <a:lumMod val="65000"/>
                </a:schemeClr>
              </a:solidFill>
              <a:latin typeface="+mn-lt"/>
              <a:ea typeface="Roboto" panose="02000000000000000000" pitchFamily="2" charset="0"/>
            </a:endParaRPr>
          </a:p>
        </p:txBody>
      </p:sp>
      <p:sp>
        <p:nvSpPr>
          <p:cNvPr id="184" name="Title 1"/>
          <p:cNvSpPr txBox="1">
            <a:spLocks/>
          </p:cNvSpPr>
          <p:nvPr/>
        </p:nvSpPr>
        <p:spPr>
          <a:xfrm>
            <a:off x="9338199" y="4931449"/>
            <a:ext cx="97917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bus</a:t>
            </a:r>
            <a:endParaRPr lang="en-US" sz="1400" dirty="0">
              <a:solidFill>
                <a:schemeClr val="bg1">
                  <a:lumMod val="65000"/>
                </a:schemeClr>
              </a:solidFill>
              <a:latin typeface="+mn-lt"/>
              <a:ea typeface="Roboto" panose="02000000000000000000" pitchFamily="2" charset="0"/>
            </a:endParaRPr>
          </a:p>
        </p:txBody>
      </p:sp>
      <p:sp>
        <p:nvSpPr>
          <p:cNvPr id="185" name="TextBox 184"/>
          <p:cNvSpPr txBox="1"/>
          <p:nvPr/>
        </p:nvSpPr>
        <p:spPr>
          <a:xfrm>
            <a:off x="10274524" y="2187694"/>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86" name="TextBox 185"/>
          <p:cNvSpPr txBox="1"/>
          <p:nvPr/>
        </p:nvSpPr>
        <p:spPr>
          <a:xfrm>
            <a:off x="10274523" y="2736445"/>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87" name="TextBox 186"/>
          <p:cNvSpPr txBox="1"/>
          <p:nvPr/>
        </p:nvSpPr>
        <p:spPr>
          <a:xfrm>
            <a:off x="10274523" y="3285196"/>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88" name="TextBox 187"/>
          <p:cNvSpPr txBox="1"/>
          <p:nvPr/>
        </p:nvSpPr>
        <p:spPr>
          <a:xfrm>
            <a:off x="10274523" y="3833947"/>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89" name="TextBox 188"/>
          <p:cNvSpPr txBox="1"/>
          <p:nvPr/>
        </p:nvSpPr>
        <p:spPr>
          <a:xfrm>
            <a:off x="10274522" y="4382698"/>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90" name="TextBox 189"/>
          <p:cNvSpPr txBox="1"/>
          <p:nvPr/>
        </p:nvSpPr>
        <p:spPr>
          <a:xfrm>
            <a:off x="10274522" y="4931449"/>
            <a:ext cx="323557"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sp>
        <p:nvSpPr>
          <p:cNvPr id="191" name="Title 1"/>
          <p:cNvSpPr txBox="1">
            <a:spLocks/>
          </p:cNvSpPr>
          <p:nvPr/>
        </p:nvSpPr>
        <p:spPr>
          <a:xfrm>
            <a:off x="10598079" y="2183052"/>
            <a:ext cx="100888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video</a:t>
            </a:r>
            <a:endParaRPr lang="en-US" sz="1400" dirty="0">
              <a:solidFill>
                <a:schemeClr val="bg1">
                  <a:lumMod val="65000"/>
                </a:schemeClr>
              </a:solidFill>
              <a:latin typeface="+mn-lt"/>
              <a:ea typeface="Roboto" panose="02000000000000000000" pitchFamily="2" charset="0"/>
            </a:endParaRPr>
          </a:p>
        </p:txBody>
      </p:sp>
      <p:sp>
        <p:nvSpPr>
          <p:cNvPr id="192" name="Title 1"/>
          <p:cNvSpPr txBox="1">
            <a:spLocks/>
          </p:cNvSpPr>
          <p:nvPr/>
        </p:nvSpPr>
        <p:spPr>
          <a:xfrm>
            <a:off x="10598078" y="2756192"/>
            <a:ext cx="100888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tags</a:t>
            </a:r>
            <a:endParaRPr lang="en-US" sz="1400" dirty="0">
              <a:solidFill>
                <a:schemeClr val="bg1">
                  <a:lumMod val="65000"/>
                </a:schemeClr>
              </a:solidFill>
              <a:latin typeface="+mn-lt"/>
              <a:ea typeface="Roboto" panose="02000000000000000000" pitchFamily="2" charset="0"/>
            </a:endParaRPr>
          </a:p>
        </p:txBody>
      </p:sp>
      <p:sp>
        <p:nvSpPr>
          <p:cNvPr id="193" name="Title 1"/>
          <p:cNvSpPr txBox="1">
            <a:spLocks/>
          </p:cNvSpPr>
          <p:nvPr/>
        </p:nvSpPr>
        <p:spPr>
          <a:xfrm>
            <a:off x="10598078" y="3285196"/>
            <a:ext cx="100888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unlock</a:t>
            </a:r>
            <a:endParaRPr lang="en-US" sz="1400" dirty="0">
              <a:solidFill>
                <a:schemeClr val="bg1">
                  <a:lumMod val="65000"/>
                </a:schemeClr>
              </a:solidFill>
              <a:latin typeface="+mn-lt"/>
              <a:ea typeface="Roboto" panose="02000000000000000000" pitchFamily="2" charset="0"/>
            </a:endParaRPr>
          </a:p>
        </p:txBody>
      </p:sp>
      <p:sp>
        <p:nvSpPr>
          <p:cNvPr id="194" name="Title 1"/>
          <p:cNvSpPr txBox="1">
            <a:spLocks/>
          </p:cNvSpPr>
          <p:nvPr/>
        </p:nvSpPr>
        <p:spPr>
          <a:xfrm>
            <a:off x="10598078" y="3833947"/>
            <a:ext cx="100888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shoping</a:t>
            </a:r>
            <a:endParaRPr lang="en-US" sz="1400" dirty="0">
              <a:solidFill>
                <a:schemeClr val="bg1">
                  <a:lumMod val="65000"/>
                </a:schemeClr>
              </a:solidFill>
              <a:latin typeface="+mn-lt"/>
              <a:ea typeface="Roboto" panose="02000000000000000000" pitchFamily="2" charset="0"/>
            </a:endParaRPr>
          </a:p>
        </p:txBody>
      </p:sp>
      <p:sp>
        <p:nvSpPr>
          <p:cNvPr id="195" name="Title 1"/>
          <p:cNvSpPr txBox="1">
            <a:spLocks/>
          </p:cNvSpPr>
          <p:nvPr/>
        </p:nvSpPr>
        <p:spPr>
          <a:xfrm>
            <a:off x="10598078" y="4400974"/>
            <a:ext cx="100888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trash</a:t>
            </a:r>
            <a:endParaRPr lang="en-US" sz="1400" dirty="0">
              <a:solidFill>
                <a:schemeClr val="bg1">
                  <a:lumMod val="65000"/>
                </a:schemeClr>
              </a:solidFill>
              <a:latin typeface="+mn-lt"/>
              <a:ea typeface="Roboto" panose="02000000000000000000" pitchFamily="2" charset="0"/>
            </a:endParaRPr>
          </a:p>
        </p:txBody>
      </p:sp>
      <p:sp>
        <p:nvSpPr>
          <p:cNvPr id="196" name="Title 1"/>
          <p:cNvSpPr txBox="1">
            <a:spLocks/>
          </p:cNvSpPr>
          <p:nvPr/>
        </p:nvSpPr>
        <p:spPr>
          <a:xfrm>
            <a:off x="10598078" y="4949725"/>
            <a:ext cx="1008888"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1">
                    <a:lumMod val="65000"/>
                  </a:schemeClr>
                </a:solidFill>
                <a:latin typeface="+mn-lt"/>
                <a:ea typeface="Roboto" panose="02000000000000000000" pitchFamily="2" charset="0"/>
              </a:rPr>
              <a:t>wifi</a:t>
            </a:r>
            <a:endParaRPr lang="en-US" sz="14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1524499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53" presetClass="entr" presetSubtype="16" fill="hold" grpId="0" nodeType="withEffect">
                                  <p:stCondLst>
                                    <p:cond delay="1500"/>
                                  </p:stCondLst>
                                  <p:childTnLst>
                                    <p:set>
                                      <p:cBhvr>
                                        <p:cTn id="12" dur="1" fill="hold">
                                          <p:stCondLst>
                                            <p:cond delay="0"/>
                                          </p:stCondLst>
                                        </p:cTn>
                                        <p:tgtEl>
                                          <p:spTgt spid="101"/>
                                        </p:tgtEl>
                                        <p:attrNameLst>
                                          <p:attrName>style.visibility</p:attrName>
                                        </p:attrNameLst>
                                      </p:cBhvr>
                                      <p:to>
                                        <p:strVal val="visible"/>
                                      </p:to>
                                    </p:set>
                                    <p:anim calcmode="lin" valueType="num">
                                      <p:cBhvr>
                                        <p:cTn id="13" dur="500" fill="hold"/>
                                        <p:tgtEl>
                                          <p:spTgt spid="101"/>
                                        </p:tgtEl>
                                        <p:attrNameLst>
                                          <p:attrName>ppt_w</p:attrName>
                                        </p:attrNameLst>
                                      </p:cBhvr>
                                      <p:tavLst>
                                        <p:tav tm="0">
                                          <p:val>
                                            <p:fltVal val="0"/>
                                          </p:val>
                                        </p:tav>
                                        <p:tav tm="100000">
                                          <p:val>
                                            <p:strVal val="#ppt_w"/>
                                          </p:val>
                                        </p:tav>
                                      </p:tavLst>
                                    </p:anim>
                                    <p:anim calcmode="lin" valueType="num">
                                      <p:cBhvr>
                                        <p:cTn id="14" dur="500" fill="hold"/>
                                        <p:tgtEl>
                                          <p:spTgt spid="101"/>
                                        </p:tgtEl>
                                        <p:attrNameLst>
                                          <p:attrName>ppt_h</p:attrName>
                                        </p:attrNameLst>
                                      </p:cBhvr>
                                      <p:tavLst>
                                        <p:tav tm="0">
                                          <p:val>
                                            <p:fltVal val="0"/>
                                          </p:val>
                                        </p:tav>
                                        <p:tav tm="100000">
                                          <p:val>
                                            <p:strVal val="#ppt_h"/>
                                          </p:val>
                                        </p:tav>
                                      </p:tavLst>
                                    </p:anim>
                                    <p:animEffect transition="in" filter="fade">
                                      <p:cBhvr>
                                        <p:cTn id="15" dur="500"/>
                                        <p:tgtEl>
                                          <p:spTgt spid="101"/>
                                        </p:tgtEl>
                                      </p:cBhvr>
                                    </p:animEffect>
                                  </p:childTnLst>
                                </p:cTn>
                              </p:par>
                              <p:par>
                                <p:cTn id="16" presetID="53" presetClass="entr" presetSubtype="16" fill="hold" grpId="0" nodeType="withEffect">
                                  <p:stCondLst>
                                    <p:cond delay="1500"/>
                                  </p:stCondLst>
                                  <p:childTnLst>
                                    <p:set>
                                      <p:cBhvr>
                                        <p:cTn id="17" dur="1" fill="hold">
                                          <p:stCondLst>
                                            <p:cond delay="0"/>
                                          </p:stCondLst>
                                        </p:cTn>
                                        <p:tgtEl>
                                          <p:spTgt spid="102"/>
                                        </p:tgtEl>
                                        <p:attrNameLst>
                                          <p:attrName>style.visibility</p:attrName>
                                        </p:attrNameLst>
                                      </p:cBhvr>
                                      <p:to>
                                        <p:strVal val="visible"/>
                                      </p:to>
                                    </p:set>
                                    <p:anim calcmode="lin" valueType="num">
                                      <p:cBhvr>
                                        <p:cTn id="18" dur="500" fill="hold"/>
                                        <p:tgtEl>
                                          <p:spTgt spid="102"/>
                                        </p:tgtEl>
                                        <p:attrNameLst>
                                          <p:attrName>ppt_w</p:attrName>
                                        </p:attrNameLst>
                                      </p:cBhvr>
                                      <p:tavLst>
                                        <p:tav tm="0">
                                          <p:val>
                                            <p:fltVal val="0"/>
                                          </p:val>
                                        </p:tav>
                                        <p:tav tm="100000">
                                          <p:val>
                                            <p:strVal val="#ppt_w"/>
                                          </p:val>
                                        </p:tav>
                                      </p:tavLst>
                                    </p:anim>
                                    <p:anim calcmode="lin" valueType="num">
                                      <p:cBhvr>
                                        <p:cTn id="19" dur="500" fill="hold"/>
                                        <p:tgtEl>
                                          <p:spTgt spid="102"/>
                                        </p:tgtEl>
                                        <p:attrNameLst>
                                          <p:attrName>ppt_h</p:attrName>
                                        </p:attrNameLst>
                                      </p:cBhvr>
                                      <p:tavLst>
                                        <p:tav tm="0">
                                          <p:val>
                                            <p:fltVal val="0"/>
                                          </p:val>
                                        </p:tav>
                                        <p:tav tm="100000">
                                          <p:val>
                                            <p:strVal val="#ppt_h"/>
                                          </p:val>
                                        </p:tav>
                                      </p:tavLst>
                                    </p:anim>
                                    <p:animEffect transition="in" filter="fade">
                                      <p:cBhvr>
                                        <p:cTn id="20" dur="500"/>
                                        <p:tgtEl>
                                          <p:spTgt spid="102"/>
                                        </p:tgtEl>
                                      </p:cBhvr>
                                    </p:animEffect>
                                  </p:childTnLst>
                                </p:cTn>
                              </p:par>
                              <p:par>
                                <p:cTn id="21" presetID="53" presetClass="entr" presetSubtype="16" fill="hold" grpId="0" nodeType="withEffect">
                                  <p:stCondLst>
                                    <p:cond delay="1500"/>
                                  </p:stCondLst>
                                  <p:childTnLst>
                                    <p:set>
                                      <p:cBhvr>
                                        <p:cTn id="22" dur="1" fill="hold">
                                          <p:stCondLst>
                                            <p:cond delay="0"/>
                                          </p:stCondLst>
                                        </p:cTn>
                                        <p:tgtEl>
                                          <p:spTgt spid="103"/>
                                        </p:tgtEl>
                                        <p:attrNameLst>
                                          <p:attrName>style.visibility</p:attrName>
                                        </p:attrNameLst>
                                      </p:cBhvr>
                                      <p:to>
                                        <p:strVal val="visible"/>
                                      </p:to>
                                    </p:set>
                                    <p:anim calcmode="lin" valueType="num">
                                      <p:cBhvr>
                                        <p:cTn id="23" dur="500" fill="hold"/>
                                        <p:tgtEl>
                                          <p:spTgt spid="103"/>
                                        </p:tgtEl>
                                        <p:attrNameLst>
                                          <p:attrName>ppt_w</p:attrName>
                                        </p:attrNameLst>
                                      </p:cBhvr>
                                      <p:tavLst>
                                        <p:tav tm="0">
                                          <p:val>
                                            <p:fltVal val="0"/>
                                          </p:val>
                                        </p:tav>
                                        <p:tav tm="100000">
                                          <p:val>
                                            <p:strVal val="#ppt_w"/>
                                          </p:val>
                                        </p:tav>
                                      </p:tavLst>
                                    </p:anim>
                                    <p:anim calcmode="lin" valueType="num">
                                      <p:cBhvr>
                                        <p:cTn id="24" dur="500" fill="hold"/>
                                        <p:tgtEl>
                                          <p:spTgt spid="103"/>
                                        </p:tgtEl>
                                        <p:attrNameLst>
                                          <p:attrName>ppt_h</p:attrName>
                                        </p:attrNameLst>
                                      </p:cBhvr>
                                      <p:tavLst>
                                        <p:tav tm="0">
                                          <p:val>
                                            <p:fltVal val="0"/>
                                          </p:val>
                                        </p:tav>
                                        <p:tav tm="100000">
                                          <p:val>
                                            <p:strVal val="#ppt_h"/>
                                          </p:val>
                                        </p:tav>
                                      </p:tavLst>
                                    </p:anim>
                                    <p:animEffect transition="in" filter="fade">
                                      <p:cBhvr>
                                        <p:cTn id="25" dur="500"/>
                                        <p:tgtEl>
                                          <p:spTgt spid="103"/>
                                        </p:tgtEl>
                                      </p:cBhvr>
                                    </p:animEffect>
                                  </p:childTnLst>
                                </p:cTn>
                              </p:par>
                              <p:par>
                                <p:cTn id="26" presetID="53" presetClass="entr" presetSubtype="16" fill="hold" grpId="0" nodeType="withEffect">
                                  <p:stCondLst>
                                    <p:cond delay="1500"/>
                                  </p:stCondLst>
                                  <p:childTnLst>
                                    <p:set>
                                      <p:cBhvr>
                                        <p:cTn id="27" dur="1" fill="hold">
                                          <p:stCondLst>
                                            <p:cond delay="0"/>
                                          </p:stCondLst>
                                        </p:cTn>
                                        <p:tgtEl>
                                          <p:spTgt spid="104"/>
                                        </p:tgtEl>
                                        <p:attrNameLst>
                                          <p:attrName>style.visibility</p:attrName>
                                        </p:attrNameLst>
                                      </p:cBhvr>
                                      <p:to>
                                        <p:strVal val="visible"/>
                                      </p:to>
                                    </p:set>
                                    <p:anim calcmode="lin" valueType="num">
                                      <p:cBhvr>
                                        <p:cTn id="28" dur="500" fill="hold"/>
                                        <p:tgtEl>
                                          <p:spTgt spid="104"/>
                                        </p:tgtEl>
                                        <p:attrNameLst>
                                          <p:attrName>ppt_w</p:attrName>
                                        </p:attrNameLst>
                                      </p:cBhvr>
                                      <p:tavLst>
                                        <p:tav tm="0">
                                          <p:val>
                                            <p:fltVal val="0"/>
                                          </p:val>
                                        </p:tav>
                                        <p:tav tm="100000">
                                          <p:val>
                                            <p:strVal val="#ppt_w"/>
                                          </p:val>
                                        </p:tav>
                                      </p:tavLst>
                                    </p:anim>
                                    <p:anim calcmode="lin" valueType="num">
                                      <p:cBhvr>
                                        <p:cTn id="29" dur="500" fill="hold"/>
                                        <p:tgtEl>
                                          <p:spTgt spid="104"/>
                                        </p:tgtEl>
                                        <p:attrNameLst>
                                          <p:attrName>ppt_h</p:attrName>
                                        </p:attrNameLst>
                                      </p:cBhvr>
                                      <p:tavLst>
                                        <p:tav tm="0">
                                          <p:val>
                                            <p:fltVal val="0"/>
                                          </p:val>
                                        </p:tav>
                                        <p:tav tm="100000">
                                          <p:val>
                                            <p:strVal val="#ppt_h"/>
                                          </p:val>
                                        </p:tav>
                                      </p:tavLst>
                                    </p:anim>
                                    <p:animEffect transition="in" filter="fade">
                                      <p:cBhvr>
                                        <p:cTn id="30" dur="500"/>
                                        <p:tgtEl>
                                          <p:spTgt spid="104"/>
                                        </p:tgtEl>
                                      </p:cBhvr>
                                    </p:animEffect>
                                  </p:childTnLst>
                                </p:cTn>
                              </p:par>
                              <p:par>
                                <p:cTn id="31" presetID="53" presetClass="entr" presetSubtype="16" fill="hold" grpId="0" nodeType="withEffect">
                                  <p:stCondLst>
                                    <p:cond delay="1500"/>
                                  </p:stCondLst>
                                  <p:childTnLst>
                                    <p:set>
                                      <p:cBhvr>
                                        <p:cTn id="32" dur="1" fill="hold">
                                          <p:stCondLst>
                                            <p:cond delay="0"/>
                                          </p:stCondLst>
                                        </p:cTn>
                                        <p:tgtEl>
                                          <p:spTgt spid="105"/>
                                        </p:tgtEl>
                                        <p:attrNameLst>
                                          <p:attrName>style.visibility</p:attrName>
                                        </p:attrNameLst>
                                      </p:cBhvr>
                                      <p:to>
                                        <p:strVal val="visible"/>
                                      </p:to>
                                    </p:set>
                                    <p:anim calcmode="lin" valueType="num">
                                      <p:cBhvr>
                                        <p:cTn id="33" dur="500" fill="hold"/>
                                        <p:tgtEl>
                                          <p:spTgt spid="105"/>
                                        </p:tgtEl>
                                        <p:attrNameLst>
                                          <p:attrName>ppt_w</p:attrName>
                                        </p:attrNameLst>
                                      </p:cBhvr>
                                      <p:tavLst>
                                        <p:tav tm="0">
                                          <p:val>
                                            <p:fltVal val="0"/>
                                          </p:val>
                                        </p:tav>
                                        <p:tav tm="100000">
                                          <p:val>
                                            <p:strVal val="#ppt_w"/>
                                          </p:val>
                                        </p:tav>
                                      </p:tavLst>
                                    </p:anim>
                                    <p:anim calcmode="lin" valueType="num">
                                      <p:cBhvr>
                                        <p:cTn id="34" dur="500" fill="hold"/>
                                        <p:tgtEl>
                                          <p:spTgt spid="105"/>
                                        </p:tgtEl>
                                        <p:attrNameLst>
                                          <p:attrName>ppt_h</p:attrName>
                                        </p:attrNameLst>
                                      </p:cBhvr>
                                      <p:tavLst>
                                        <p:tav tm="0">
                                          <p:val>
                                            <p:fltVal val="0"/>
                                          </p:val>
                                        </p:tav>
                                        <p:tav tm="100000">
                                          <p:val>
                                            <p:strVal val="#ppt_h"/>
                                          </p:val>
                                        </p:tav>
                                      </p:tavLst>
                                    </p:anim>
                                    <p:animEffect transition="in" filter="fade">
                                      <p:cBhvr>
                                        <p:cTn id="35" dur="500"/>
                                        <p:tgtEl>
                                          <p:spTgt spid="105"/>
                                        </p:tgtEl>
                                      </p:cBhvr>
                                    </p:animEffect>
                                  </p:childTnLst>
                                </p:cTn>
                              </p:par>
                              <p:par>
                                <p:cTn id="36" presetID="53" presetClass="entr" presetSubtype="16" fill="hold" grpId="0" nodeType="withEffect">
                                  <p:stCondLst>
                                    <p:cond delay="1500"/>
                                  </p:stCondLst>
                                  <p:childTnLst>
                                    <p:set>
                                      <p:cBhvr>
                                        <p:cTn id="37" dur="1" fill="hold">
                                          <p:stCondLst>
                                            <p:cond delay="0"/>
                                          </p:stCondLst>
                                        </p:cTn>
                                        <p:tgtEl>
                                          <p:spTgt spid="106"/>
                                        </p:tgtEl>
                                        <p:attrNameLst>
                                          <p:attrName>style.visibility</p:attrName>
                                        </p:attrNameLst>
                                      </p:cBhvr>
                                      <p:to>
                                        <p:strVal val="visible"/>
                                      </p:to>
                                    </p:set>
                                    <p:anim calcmode="lin" valueType="num">
                                      <p:cBhvr>
                                        <p:cTn id="38" dur="500" fill="hold"/>
                                        <p:tgtEl>
                                          <p:spTgt spid="106"/>
                                        </p:tgtEl>
                                        <p:attrNameLst>
                                          <p:attrName>ppt_w</p:attrName>
                                        </p:attrNameLst>
                                      </p:cBhvr>
                                      <p:tavLst>
                                        <p:tav tm="0">
                                          <p:val>
                                            <p:fltVal val="0"/>
                                          </p:val>
                                        </p:tav>
                                        <p:tav tm="100000">
                                          <p:val>
                                            <p:strVal val="#ppt_w"/>
                                          </p:val>
                                        </p:tav>
                                      </p:tavLst>
                                    </p:anim>
                                    <p:anim calcmode="lin" valueType="num">
                                      <p:cBhvr>
                                        <p:cTn id="39" dur="500" fill="hold"/>
                                        <p:tgtEl>
                                          <p:spTgt spid="106"/>
                                        </p:tgtEl>
                                        <p:attrNameLst>
                                          <p:attrName>ppt_h</p:attrName>
                                        </p:attrNameLst>
                                      </p:cBhvr>
                                      <p:tavLst>
                                        <p:tav tm="0">
                                          <p:val>
                                            <p:fltVal val="0"/>
                                          </p:val>
                                        </p:tav>
                                        <p:tav tm="100000">
                                          <p:val>
                                            <p:strVal val="#ppt_h"/>
                                          </p:val>
                                        </p:tav>
                                      </p:tavLst>
                                    </p:anim>
                                    <p:animEffect transition="in" filter="fade">
                                      <p:cBhvr>
                                        <p:cTn id="40" dur="500"/>
                                        <p:tgtEl>
                                          <p:spTgt spid="10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107"/>
                                        </p:tgtEl>
                                        <p:attrNameLst>
                                          <p:attrName>style.visibility</p:attrName>
                                        </p:attrNameLst>
                                      </p:cBhvr>
                                      <p:to>
                                        <p:strVal val="visible"/>
                                      </p:to>
                                    </p:set>
                                    <p:animEffect transition="in" filter="wipe(left)">
                                      <p:cBhvr>
                                        <p:cTn id="43" dur="500"/>
                                        <p:tgtEl>
                                          <p:spTgt spid="107"/>
                                        </p:tgtEl>
                                      </p:cBhvr>
                                    </p:animEffect>
                                  </p:childTnLst>
                                </p:cTn>
                              </p:par>
                              <p:par>
                                <p:cTn id="44" presetID="22" presetClass="entr" presetSubtype="8" fill="hold" grpId="0" nodeType="withEffect">
                                  <p:stCondLst>
                                    <p:cond delay="1000"/>
                                  </p:stCondLst>
                                  <p:childTnLst>
                                    <p:set>
                                      <p:cBhvr>
                                        <p:cTn id="45" dur="1" fill="hold">
                                          <p:stCondLst>
                                            <p:cond delay="0"/>
                                          </p:stCondLst>
                                        </p:cTn>
                                        <p:tgtEl>
                                          <p:spTgt spid="108"/>
                                        </p:tgtEl>
                                        <p:attrNameLst>
                                          <p:attrName>style.visibility</p:attrName>
                                        </p:attrNameLst>
                                      </p:cBhvr>
                                      <p:to>
                                        <p:strVal val="visible"/>
                                      </p:to>
                                    </p:set>
                                    <p:animEffect transition="in" filter="wipe(left)">
                                      <p:cBhvr>
                                        <p:cTn id="46" dur="500"/>
                                        <p:tgtEl>
                                          <p:spTgt spid="108"/>
                                        </p:tgtEl>
                                      </p:cBhvr>
                                    </p:animEffect>
                                  </p:childTnLst>
                                </p:cTn>
                              </p:par>
                              <p:par>
                                <p:cTn id="47" presetID="22" presetClass="entr" presetSubtype="8" fill="hold" grpId="0" nodeType="withEffect">
                                  <p:stCondLst>
                                    <p:cond delay="1000"/>
                                  </p:stCondLst>
                                  <p:childTnLst>
                                    <p:set>
                                      <p:cBhvr>
                                        <p:cTn id="48" dur="1" fill="hold">
                                          <p:stCondLst>
                                            <p:cond delay="0"/>
                                          </p:stCondLst>
                                        </p:cTn>
                                        <p:tgtEl>
                                          <p:spTgt spid="109"/>
                                        </p:tgtEl>
                                        <p:attrNameLst>
                                          <p:attrName>style.visibility</p:attrName>
                                        </p:attrNameLst>
                                      </p:cBhvr>
                                      <p:to>
                                        <p:strVal val="visible"/>
                                      </p:to>
                                    </p:set>
                                    <p:animEffect transition="in" filter="wipe(left)">
                                      <p:cBhvr>
                                        <p:cTn id="49" dur="500"/>
                                        <p:tgtEl>
                                          <p:spTgt spid="109"/>
                                        </p:tgtEl>
                                      </p:cBhvr>
                                    </p:animEffect>
                                  </p:childTnLst>
                                </p:cTn>
                              </p:par>
                              <p:par>
                                <p:cTn id="50" presetID="22" presetClass="entr" presetSubtype="8" fill="hold" grpId="0" nodeType="withEffect">
                                  <p:stCondLst>
                                    <p:cond delay="1000"/>
                                  </p:stCondLst>
                                  <p:childTnLst>
                                    <p:set>
                                      <p:cBhvr>
                                        <p:cTn id="51" dur="1" fill="hold">
                                          <p:stCondLst>
                                            <p:cond delay="0"/>
                                          </p:stCondLst>
                                        </p:cTn>
                                        <p:tgtEl>
                                          <p:spTgt spid="110"/>
                                        </p:tgtEl>
                                        <p:attrNameLst>
                                          <p:attrName>style.visibility</p:attrName>
                                        </p:attrNameLst>
                                      </p:cBhvr>
                                      <p:to>
                                        <p:strVal val="visible"/>
                                      </p:to>
                                    </p:set>
                                    <p:animEffect transition="in" filter="wipe(left)">
                                      <p:cBhvr>
                                        <p:cTn id="52" dur="500"/>
                                        <p:tgtEl>
                                          <p:spTgt spid="110"/>
                                        </p:tgtEl>
                                      </p:cBhvr>
                                    </p:animEffect>
                                  </p:childTnLst>
                                </p:cTn>
                              </p:par>
                              <p:par>
                                <p:cTn id="53" presetID="22" presetClass="entr" presetSubtype="8" fill="hold" grpId="0" nodeType="withEffect">
                                  <p:stCondLst>
                                    <p:cond delay="1000"/>
                                  </p:stCondLst>
                                  <p:childTnLst>
                                    <p:set>
                                      <p:cBhvr>
                                        <p:cTn id="54" dur="1" fill="hold">
                                          <p:stCondLst>
                                            <p:cond delay="0"/>
                                          </p:stCondLst>
                                        </p:cTn>
                                        <p:tgtEl>
                                          <p:spTgt spid="111"/>
                                        </p:tgtEl>
                                        <p:attrNameLst>
                                          <p:attrName>style.visibility</p:attrName>
                                        </p:attrNameLst>
                                      </p:cBhvr>
                                      <p:to>
                                        <p:strVal val="visible"/>
                                      </p:to>
                                    </p:set>
                                    <p:animEffect transition="in" filter="wipe(left)">
                                      <p:cBhvr>
                                        <p:cTn id="55" dur="500"/>
                                        <p:tgtEl>
                                          <p:spTgt spid="111"/>
                                        </p:tgtEl>
                                      </p:cBhvr>
                                    </p:animEffect>
                                  </p:childTnLst>
                                </p:cTn>
                              </p:par>
                              <p:par>
                                <p:cTn id="56" presetID="22" presetClass="entr" presetSubtype="8" fill="hold" grpId="0" nodeType="withEffect">
                                  <p:stCondLst>
                                    <p:cond delay="1000"/>
                                  </p:stCondLst>
                                  <p:childTnLst>
                                    <p:set>
                                      <p:cBhvr>
                                        <p:cTn id="57" dur="1" fill="hold">
                                          <p:stCondLst>
                                            <p:cond delay="0"/>
                                          </p:stCondLst>
                                        </p:cTn>
                                        <p:tgtEl>
                                          <p:spTgt spid="112"/>
                                        </p:tgtEl>
                                        <p:attrNameLst>
                                          <p:attrName>style.visibility</p:attrName>
                                        </p:attrNameLst>
                                      </p:cBhvr>
                                      <p:to>
                                        <p:strVal val="visible"/>
                                      </p:to>
                                    </p:set>
                                    <p:animEffect transition="in" filter="wipe(left)">
                                      <p:cBhvr>
                                        <p:cTn id="58" dur="500"/>
                                        <p:tgtEl>
                                          <p:spTgt spid="112"/>
                                        </p:tgtEl>
                                      </p:cBhvr>
                                    </p:animEffect>
                                  </p:childTnLst>
                                </p:cTn>
                              </p:par>
                              <p:par>
                                <p:cTn id="59" presetID="53" presetClass="entr" presetSubtype="16" fill="hold" grpId="0" nodeType="withEffect">
                                  <p:stCondLst>
                                    <p:cond delay="1500"/>
                                  </p:stCondLst>
                                  <p:childTnLst>
                                    <p:set>
                                      <p:cBhvr>
                                        <p:cTn id="60" dur="1" fill="hold">
                                          <p:stCondLst>
                                            <p:cond delay="0"/>
                                          </p:stCondLst>
                                        </p:cTn>
                                        <p:tgtEl>
                                          <p:spTgt spid="113"/>
                                        </p:tgtEl>
                                        <p:attrNameLst>
                                          <p:attrName>style.visibility</p:attrName>
                                        </p:attrNameLst>
                                      </p:cBhvr>
                                      <p:to>
                                        <p:strVal val="visible"/>
                                      </p:to>
                                    </p:set>
                                    <p:anim calcmode="lin" valueType="num">
                                      <p:cBhvr>
                                        <p:cTn id="61" dur="500" fill="hold"/>
                                        <p:tgtEl>
                                          <p:spTgt spid="113"/>
                                        </p:tgtEl>
                                        <p:attrNameLst>
                                          <p:attrName>ppt_w</p:attrName>
                                        </p:attrNameLst>
                                      </p:cBhvr>
                                      <p:tavLst>
                                        <p:tav tm="0">
                                          <p:val>
                                            <p:fltVal val="0"/>
                                          </p:val>
                                        </p:tav>
                                        <p:tav tm="100000">
                                          <p:val>
                                            <p:strVal val="#ppt_w"/>
                                          </p:val>
                                        </p:tav>
                                      </p:tavLst>
                                    </p:anim>
                                    <p:anim calcmode="lin" valueType="num">
                                      <p:cBhvr>
                                        <p:cTn id="62" dur="500" fill="hold"/>
                                        <p:tgtEl>
                                          <p:spTgt spid="113"/>
                                        </p:tgtEl>
                                        <p:attrNameLst>
                                          <p:attrName>ppt_h</p:attrName>
                                        </p:attrNameLst>
                                      </p:cBhvr>
                                      <p:tavLst>
                                        <p:tav tm="0">
                                          <p:val>
                                            <p:fltVal val="0"/>
                                          </p:val>
                                        </p:tav>
                                        <p:tav tm="100000">
                                          <p:val>
                                            <p:strVal val="#ppt_h"/>
                                          </p:val>
                                        </p:tav>
                                      </p:tavLst>
                                    </p:anim>
                                    <p:animEffect transition="in" filter="fade">
                                      <p:cBhvr>
                                        <p:cTn id="63" dur="500"/>
                                        <p:tgtEl>
                                          <p:spTgt spid="113"/>
                                        </p:tgtEl>
                                      </p:cBhvr>
                                    </p:animEffect>
                                  </p:childTnLst>
                                </p:cTn>
                              </p:par>
                              <p:par>
                                <p:cTn id="64" presetID="53" presetClass="entr" presetSubtype="16" fill="hold" grpId="0" nodeType="withEffect">
                                  <p:stCondLst>
                                    <p:cond delay="1500"/>
                                  </p:stCondLst>
                                  <p:childTnLst>
                                    <p:set>
                                      <p:cBhvr>
                                        <p:cTn id="65" dur="1" fill="hold">
                                          <p:stCondLst>
                                            <p:cond delay="0"/>
                                          </p:stCondLst>
                                        </p:cTn>
                                        <p:tgtEl>
                                          <p:spTgt spid="114"/>
                                        </p:tgtEl>
                                        <p:attrNameLst>
                                          <p:attrName>style.visibility</p:attrName>
                                        </p:attrNameLst>
                                      </p:cBhvr>
                                      <p:to>
                                        <p:strVal val="visible"/>
                                      </p:to>
                                    </p:set>
                                    <p:anim calcmode="lin" valueType="num">
                                      <p:cBhvr>
                                        <p:cTn id="66" dur="500" fill="hold"/>
                                        <p:tgtEl>
                                          <p:spTgt spid="114"/>
                                        </p:tgtEl>
                                        <p:attrNameLst>
                                          <p:attrName>ppt_w</p:attrName>
                                        </p:attrNameLst>
                                      </p:cBhvr>
                                      <p:tavLst>
                                        <p:tav tm="0">
                                          <p:val>
                                            <p:fltVal val="0"/>
                                          </p:val>
                                        </p:tav>
                                        <p:tav tm="100000">
                                          <p:val>
                                            <p:strVal val="#ppt_w"/>
                                          </p:val>
                                        </p:tav>
                                      </p:tavLst>
                                    </p:anim>
                                    <p:anim calcmode="lin" valueType="num">
                                      <p:cBhvr>
                                        <p:cTn id="67" dur="500" fill="hold"/>
                                        <p:tgtEl>
                                          <p:spTgt spid="114"/>
                                        </p:tgtEl>
                                        <p:attrNameLst>
                                          <p:attrName>ppt_h</p:attrName>
                                        </p:attrNameLst>
                                      </p:cBhvr>
                                      <p:tavLst>
                                        <p:tav tm="0">
                                          <p:val>
                                            <p:fltVal val="0"/>
                                          </p:val>
                                        </p:tav>
                                        <p:tav tm="100000">
                                          <p:val>
                                            <p:strVal val="#ppt_h"/>
                                          </p:val>
                                        </p:tav>
                                      </p:tavLst>
                                    </p:anim>
                                    <p:animEffect transition="in" filter="fade">
                                      <p:cBhvr>
                                        <p:cTn id="68" dur="500"/>
                                        <p:tgtEl>
                                          <p:spTgt spid="114"/>
                                        </p:tgtEl>
                                      </p:cBhvr>
                                    </p:animEffect>
                                  </p:childTnLst>
                                </p:cTn>
                              </p:par>
                              <p:par>
                                <p:cTn id="69" presetID="53" presetClass="entr" presetSubtype="16" fill="hold" grpId="0" nodeType="withEffect">
                                  <p:stCondLst>
                                    <p:cond delay="1500"/>
                                  </p:stCondLst>
                                  <p:childTnLst>
                                    <p:set>
                                      <p:cBhvr>
                                        <p:cTn id="70" dur="1" fill="hold">
                                          <p:stCondLst>
                                            <p:cond delay="0"/>
                                          </p:stCondLst>
                                        </p:cTn>
                                        <p:tgtEl>
                                          <p:spTgt spid="115"/>
                                        </p:tgtEl>
                                        <p:attrNameLst>
                                          <p:attrName>style.visibility</p:attrName>
                                        </p:attrNameLst>
                                      </p:cBhvr>
                                      <p:to>
                                        <p:strVal val="visible"/>
                                      </p:to>
                                    </p:set>
                                    <p:anim calcmode="lin" valueType="num">
                                      <p:cBhvr>
                                        <p:cTn id="71" dur="500" fill="hold"/>
                                        <p:tgtEl>
                                          <p:spTgt spid="115"/>
                                        </p:tgtEl>
                                        <p:attrNameLst>
                                          <p:attrName>ppt_w</p:attrName>
                                        </p:attrNameLst>
                                      </p:cBhvr>
                                      <p:tavLst>
                                        <p:tav tm="0">
                                          <p:val>
                                            <p:fltVal val="0"/>
                                          </p:val>
                                        </p:tav>
                                        <p:tav tm="100000">
                                          <p:val>
                                            <p:strVal val="#ppt_w"/>
                                          </p:val>
                                        </p:tav>
                                      </p:tavLst>
                                    </p:anim>
                                    <p:anim calcmode="lin" valueType="num">
                                      <p:cBhvr>
                                        <p:cTn id="72" dur="500" fill="hold"/>
                                        <p:tgtEl>
                                          <p:spTgt spid="115"/>
                                        </p:tgtEl>
                                        <p:attrNameLst>
                                          <p:attrName>ppt_h</p:attrName>
                                        </p:attrNameLst>
                                      </p:cBhvr>
                                      <p:tavLst>
                                        <p:tav tm="0">
                                          <p:val>
                                            <p:fltVal val="0"/>
                                          </p:val>
                                        </p:tav>
                                        <p:tav tm="100000">
                                          <p:val>
                                            <p:strVal val="#ppt_h"/>
                                          </p:val>
                                        </p:tav>
                                      </p:tavLst>
                                    </p:anim>
                                    <p:animEffect transition="in" filter="fade">
                                      <p:cBhvr>
                                        <p:cTn id="73" dur="500"/>
                                        <p:tgtEl>
                                          <p:spTgt spid="115"/>
                                        </p:tgtEl>
                                      </p:cBhvr>
                                    </p:animEffect>
                                  </p:childTnLst>
                                </p:cTn>
                              </p:par>
                              <p:par>
                                <p:cTn id="74" presetID="53" presetClass="entr" presetSubtype="16" fill="hold" grpId="0" nodeType="withEffect">
                                  <p:stCondLst>
                                    <p:cond delay="1500"/>
                                  </p:stCondLst>
                                  <p:childTnLst>
                                    <p:set>
                                      <p:cBhvr>
                                        <p:cTn id="75" dur="1" fill="hold">
                                          <p:stCondLst>
                                            <p:cond delay="0"/>
                                          </p:stCondLst>
                                        </p:cTn>
                                        <p:tgtEl>
                                          <p:spTgt spid="116"/>
                                        </p:tgtEl>
                                        <p:attrNameLst>
                                          <p:attrName>style.visibility</p:attrName>
                                        </p:attrNameLst>
                                      </p:cBhvr>
                                      <p:to>
                                        <p:strVal val="visible"/>
                                      </p:to>
                                    </p:set>
                                    <p:anim calcmode="lin" valueType="num">
                                      <p:cBhvr>
                                        <p:cTn id="76" dur="500" fill="hold"/>
                                        <p:tgtEl>
                                          <p:spTgt spid="116"/>
                                        </p:tgtEl>
                                        <p:attrNameLst>
                                          <p:attrName>ppt_w</p:attrName>
                                        </p:attrNameLst>
                                      </p:cBhvr>
                                      <p:tavLst>
                                        <p:tav tm="0">
                                          <p:val>
                                            <p:fltVal val="0"/>
                                          </p:val>
                                        </p:tav>
                                        <p:tav tm="100000">
                                          <p:val>
                                            <p:strVal val="#ppt_w"/>
                                          </p:val>
                                        </p:tav>
                                      </p:tavLst>
                                    </p:anim>
                                    <p:anim calcmode="lin" valueType="num">
                                      <p:cBhvr>
                                        <p:cTn id="77" dur="500" fill="hold"/>
                                        <p:tgtEl>
                                          <p:spTgt spid="116"/>
                                        </p:tgtEl>
                                        <p:attrNameLst>
                                          <p:attrName>ppt_h</p:attrName>
                                        </p:attrNameLst>
                                      </p:cBhvr>
                                      <p:tavLst>
                                        <p:tav tm="0">
                                          <p:val>
                                            <p:fltVal val="0"/>
                                          </p:val>
                                        </p:tav>
                                        <p:tav tm="100000">
                                          <p:val>
                                            <p:strVal val="#ppt_h"/>
                                          </p:val>
                                        </p:tav>
                                      </p:tavLst>
                                    </p:anim>
                                    <p:animEffect transition="in" filter="fade">
                                      <p:cBhvr>
                                        <p:cTn id="78" dur="500"/>
                                        <p:tgtEl>
                                          <p:spTgt spid="116"/>
                                        </p:tgtEl>
                                      </p:cBhvr>
                                    </p:animEffect>
                                  </p:childTnLst>
                                </p:cTn>
                              </p:par>
                              <p:par>
                                <p:cTn id="79" presetID="53" presetClass="entr" presetSubtype="16" fill="hold" grpId="0" nodeType="withEffect">
                                  <p:stCondLst>
                                    <p:cond delay="1500"/>
                                  </p:stCondLst>
                                  <p:childTnLst>
                                    <p:set>
                                      <p:cBhvr>
                                        <p:cTn id="80" dur="1" fill="hold">
                                          <p:stCondLst>
                                            <p:cond delay="0"/>
                                          </p:stCondLst>
                                        </p:cTn>
                                        <p:tgtEl>
                                          <p:spTgt spid="117"/>
                                        </p:tgtEl>
                                        <p:attrNameLst>
                                          <p:attrName>style.visibility</p:attrName>
                                        </p:attrNameLst>
                                      </p:cBhvr>
                                      <p:to>
                                        <p:strVal val="visible"/>
                                      </p:to>
                                    </p:set>
                                    <p:anim calcmode="lin" valueType="num">
                                      <p:cBhvr>
                                        <p:cTn id="81" dur="500" fill="hold"/>
                                        <p:tgtEl>
                                          <p:spTgt spid="117"/>
                                        </p:tgtEl>
                                        <p:attrNameLst>
                                          <p:attrName>ppt_w</p:attrName>
                                        </p:attrNameLst>
                                      </p:cBhvr>
                                      <p:tavLst>
                                        <p:tav tm="0">
                                          <p:val>
                                            <p:fltVal val="0"/>
                                          </p:val>
                                        </p:tav>
                                        <p:tav tm="100000">
                                          <p:val>
                                            <p:strVal val="#ppt_w"/>
                                          </p:val>
                                        </p:tav>
                                      </p:tavLst>
                                    </p:anim>
                                    <p:anim calcmode="lin" valueType="num">
                                      <p:cBhvr>
                                        <p:cTn id="82" dur="500" fill="hold"/>
                                        <p:tgtEl>
                                          <p:spTgt spid="117"/>
                                        </p:tgtEl>
                                        <p:attrNameLst>
                                          <p:attrName>ppt_h</p:attrName>
                                        </p:attrNameLst>
                                      </p:cBhvr>
                                      <p:tavLst>
                                        <p:tav tm="0">
                                          <p:val>
                                            <p:fltVal val="0"/>
                                          </p:val>
                                        </p:tav>
                                        <p:tav tm="100000">
                                          <p:val>
                                            <p:strVal val="#ppt_h"/>
                                          </p:val>
                                        </p:tav>
                                      </p:tavLst>
                                    </p:anim>
                                    <p:animEffect transition="in" filter="fade">
                                      <p:cBhvr>
                                        <p:cTn id="83" dur="500"/>
                                        <p:tgtEl>
                                          <p:spTgt spid="117"/>
                                        </p:tgtEl>
                                      </p:cBhvr>
                                    </p:animEffect>
                                  </p:childTnLst>
                                </p:cTn>
                              </p:par>
                              <p:par>
                                <p:cTn id="84" presetID="53" presetClass="entr" presetSubtype="16" fill="hold" grpId="0" nodeType="withEffect">
                                  <p:stCondLst>
                                    <p:cond delay="1500"/>
                                  </p:stCondLst>
                                  <p:childTnLst>
                                    <p:set>
                                      <p:cBhvr>
                                        <p:cTn id="85" dur="1" fill="hold">
                                          <p:stCondLst>
                                            <p:cond delay="0"/>
                                          </p:stCondLst>
                                        </p:cTn>
                                        <p:tgtEl>
                                          <p:spTgt spid="118"/>
                                        </p:tgtEl>
                                        <p:attrNameLst>
                                          <p:attrName>style.visibility</p:attrName>
                                        </p:attrNameLst>
                                      </p:cBhvr>
                                      <p:to>
                                        <p:strVal val="visible"/>
                                      </p:to>
                                    </p:set>
                                    <p:anim calcmode="lin" valueType="num">
                                      <p:cBhvr>
                                        <p:cTn id="86" dur="500" fill="hold"/>
                                        <p:tgtEl>
                                          <p:spTgt spid="118"/>
                                        </p:tgtEl>
                                        <p:attrNameLst>
                                          <p:attrName>ppt_w</p:attrName>
                                        </p:attrNameLst>
                                      </p:cBhvr>
                                      <p:tavLst>
                                        <p:tav tm="0">
                                          <p:val>
                                            <p:fltVal val="0"/>
                                          </p:val>
                                        </p:tav>
                                        <p:tav tm="100000">
                                          <p:val>
                                            <p:strVal val="#ppt_w"/>
                                          </p:val>
                                        </p:tav>
                                      </p:tavLst>
                                    </p:anim>
                                    <p:anim calcmode="lin" valueType="num">
                                      <p:cBhvr>
                                        <p:cTn id="87" dur="500" fill="hold"/>
                                        <p:tgtEl>
                                          <p:spTgt spid="118"/>
                                        </p:tgtEl>
                                        <p:attrNameLst>
                                          <p:attrName>ppt_h</p:attrName>
                                        </p:attrNameLst>
                                      </p:cBhvr>
                                      <p:tavLst>
                                        <p:tav tm="0">
                                          <p:val>
                                            <p:fltVal val="0"/>
                                          </p:val>
                                        </p:tav>
                                        <p:tav tm="100000">
                                          <p:val>
                                            <p:strVal val="#ppt_h"/>
                                          </p:val>
                                        </p:tav>
                                      </p:tavLst>
                                    </p:anim>
                                    <p:animEffect transition="in" filter="fade">
                                      <p:cBhvr>
                                        <p:cTn id="88" dur="500"/>
                                        <p:tgtEl>
                                          <p:spTgt spid="118"/>
                                        </p:tgtEl>
                                      </p:cBhvr>
                                    </p:animEffect>
                                  </p:childTnLst>
                                </p:cTn>
                              </p:par>
                              <p:par>
                                <p:cTn id="89" presetID="22" presetClass="entr" presetSubtype="8" fill="hold" grpId="0" nodeType="withEffect">
                                  <p:stCondLst>
                                    <p:cond delay="1000"/>
                                  </p:stCondLst>
                                  <p:childTnLst>
                                    <p:set>
                                      <p:cBhvr>
                                        <p:cTn id="90" dur="1" fill="hold">
                                          <p:stCondLst>
                                            <p:cond delay="0"/>
                                          </p:stCondLst>
                                        </p:cTn>
                                        <p:tgtEl>
                                          <p:spTgt spid="119"/>
                                        </p:tgtEl>
                                        <p:attrNameLst>
                                          <p:attrName>style.visibility</p:attrName>
                                        </p:attrNameLst>
                                      </p:cBhvr>
                                      <p:to>
                                        <p:strVal val="visible"/>
                                      </p:to>
                                    </p:set>
                                    <p:animEffect transition="in" filter="wipe(left)">
                                      <p:cBhvr>
                                        <p:cTn id="91" dur="500"/>
                                        <p:tgtEl>
                                          <p:spTgt spid="119"/>
                                        </p:tgtEl>
                                      </p:cBhvr>
                                    </p:animEffect>
                                  </p:childTnLst>
                                </p:cTn>
                              </p:par>
                              <p:par>
                                <p:cTn id="92" presetID="22" presetClass="entr" presetSubtype="8" fill="hold" grpId="0" nodeType="withEffect">
                                  <p:stCondLst>
                                    <p:cond delay="1000"/>
                                  </p:stCondLst>
                                  <p:childTnLst>
                                    <p:set>
                                      <p:cBhvr>
                                        <p:cTn id="93" dur="1" fill="hold">
                                          <p:stCondLst>
                                            <p:cond delay="0"/>
                                          </p:stCondLst>
                                        </p:cTn>
                                        <p:tgtEl>
                                          <p:spTgt spid="120"/>
                                        </p:tgtEl>
                                        <p:attrNameLst>
                                          <p:attrName>style.visibility</p:attrName>
                                        </p:attrNameLst>
                                      </p:cBhvr>
                                      <p:to>
                                        <p:strVal val="visible"/>
                                      </p:to>
                                    </p:set>
                                    <p:animEffect transition="in" filter="wipe(left)">
                                      <p:cBhvr>
                                        <p:cTn id="94" dur="500"/>
                                        <p:tgtEl>
                                          <p:spTgt spid="120"/>
                                        </p:tgtEl>
                                      </p:cBhvr>
                                    </p:animEffect>
                                  </p:childTnLst>
                                </p:cTn>
                              </p:par>
                              <p:par>
                                <p:cTn id="95" presetID="22" presetClass="entr" presetSubtype="8" fill="hold" grpId="0" nodeType="withEffect">
                                  <p:stCondLst>
                                    <p:cond delay="1000"/>
                                  </p:stCondLst>
                                  <p:childTnLst>
                                    <p:set>
                                      <p:cBhvr>
                                        <p:cTn id="96" dur="1" fill="hold">
                                          <p:stCondLst>
                                            <p:cond delay="0"/>
                                          </p:stCondLst>
                                        </p:cTn>
                                        <p:tgtEl>
                                          <p:spTgt spid="121"/>
                                        </p:tgtEl>
                                        <p:attrNameLst>
                                          <p:attrName>style.visibility</p:attrName>
                                        </p:attrNameLst>
                                      </p:cBhvr>
                                      <p:to>
                                        <p:strVal val="visible"/>
                                      </p:to>
                                    </p:set>
                                    <p:animEffect transition="in" filter="wipe(left)">
                                      <p:cBhvr>
                                        <p:cTn id="97" dur="500"/>
                                        <p:tgtEl>
                                          <p:spTgt spid="121"/>
                                        </p:tgtEl>
                                      </p:cBhvr>
                                    </p:animEffect>
                                  </p:childTnLst>
                                </p:cTn>
                              </p:par>
                              <p:par>
                                <p:cTn id="98" presetID="22" presetClass="entr" presetSubtype="8" fill="hold" grpId="0" nodeType="withEffect">
                                  <p:stCondLst>
                                    <p:cond delay="1000"/>
                                  </p:stCondLst>
                                  <p:childTnLst>
                                    <p:set>
                                      <p:cBhvr>
                                        <p:cTn id="99" dur="1" fill="hold">
                                          <p:stCondLst>
                                            <p:cond delay="0"/>
                                          </p:stCondLst>
                                        </p:cTn>
                                        <p:tgtEl>
                                          <p:spTgt spid="122"/>
                                        </p:tgtEl>
                                        <p:attrNameLst>
                                          <p:attrName>style.visibility</p:attrName>
                                        </p:attrNameLst>
                                      </p:cBhvr>
                                      <p:to>
                                        <p:strVal val="visible"/>
                                      </p:to>
                                    </p:set>
                                    <p:animEffect transition="in" filter="wipe(left)">
                                      <p:cBhvr>
                                        <p:cTn id="100" dur="500"/>
                                        <p:tgtEl>
                                          <p:spTgt spid="122"/>
                                        </p:tgtEl>
                                      </p:cBhvr>
                                    </p:animEffect>
                                  </p:childTnLst>
                                </p:cTn>
                              </p:par>
                              <p:par>
                                <p:cTn id="101" presetID="22" presetClass="entr" presetSubtype="8" fill="hold" grpId="0" nodeType="withEffect">
                                  <p:stCondLst>
                                    <p:cond delay="1000"/>
                                  </p:stCondLst>
                                  <p:childTnLst>
                                    <p:set>
                                      <p:cBhvr>
                                        <p:cTn id="102" dur="1" fill="hold">
                                          <p:stCondLst>
                                            <p:cond delay="0"/>
                                          </p:stCondLst>
                                        </p:cTn>
                                        <p:tgtEl>
                                          <p:spTgt spid="123"/>
                                        </p:tgtEl>
                                        <p:attrNameLst>
                                          <p:attrName>style.visibility</p:attrName>
                                        </p:attrNameLst>
                                      </p:cBhvr>
                                      <p:to>
                                        <p:strVal val="visible"/>
                                      </p:to>
                                    </p:set>
                                    <p:animEffect transition="in" filter="wipe(left)">
                                      <p:cBhvr>
                                        <p:cTn id="103" dur="500"/>
                                        <p:tgtEl>
                                          <p:spTgt spid="123"/>
                                        </p:tgtEl>
                                      </p:cBhvr>
                                    </p:animEffect>
                                  </p:childTnLst>
                                </p:cTn>
                              </p:par>
                              <p:par>
                                <p:cTn id="104" presetID="22" presetClass="entr" presetSubtype="8" fill="hold" grpId="0" nodeType="withEffect">
                                  <p:stCondLst>
                                    <p:cond delay="1000"/>
                                  </p:stCondLst>
                                  <p:childTnLst>
                                    <p:set>
                                      <p:cBhvr>
                                        <p:cTn id="105" dur="1" fill="hold">
                                          <p:stCondLst>
                                            <p:cond delay="0"/>
                                          </p:stCondLst>
                                        </p:cTn>
                                        <p:tgtEl>
                                          <p:spTgt spid="124"/>
                                        </p:tgtEl>
                                        <p:attrNameLst>
                                          <p:attrName>style.visibility</p:attrName>
                                        </p:attrNameLst>
                                      </p:cBhvr>
                                      <p:to>
                                        <p:strVal val="visible"/>
                                      </p:to>
                                    </p:set>
                                    <p:animEffect transition="in" filter="wipe(left)">
                                      <p:cBhvr>
                                        <p:cTn id="106" dur="500"/>
                                        <p:tgtEl>
                                          <p:spTgt spid="124"/>
                                        </p:tgtEl>
                                      </p:cBhvr>
                                    </p:animEffect>
                                  </p:childTnLst>
                                </p:cTn>
                              </p:par>
                              <p:par>
                                <p:cTn id="107" presetID="53" presetClass="entr" presetSubtype="16" fill="hold" grpId="0" nodeType="withEffect">
                                  <p:stCondLst>
                                    <p:cond delay="1500"/>
                                  </p:stCondLst>
                                  <p:childTnLst>
                                    <p:set>
                                      <p:cBhvr>
                                        <p:cTn id="108" dur="1" fill="hold">
                                          <p:stCondLst>
                                            <p:cond delay="0"/>
                                          </p:stCondLst>
                                        </p:cTn>
                                        <p:tgtEl>
                                          <p:spTgt spid="125"/>
                                        </p:tgtEl>
                                        <p:attrNameLst>
                                          <p:attrName>style.visibility</p:attrName>
                                        </p:attrNameLst>
                                      </p:cBhvr>
                                      <p:to>
                                        <p:strVal val="visible"/>
                                      </p:to>
                                    </p:set>
                                    <p:anim calcmode="lin" valueType="num">
                                      <p:cBhvr>
                                        <p:cTn id="109" dur="500" fill="hold"/>
                                        <p:tgtEl>
                                          <p:spTgt spid="125"/>
                                        </p:tgtEl>
                                        <p:attrNameLst>
                                          <p:attrName>ppt_w</p:attrName>
                                        </p:attrNameLst>
                                      </p:cBhvr>
                                      <p:tavLst>
                                        <p:tav tm="0">
                                          <p:val>
                                            <p:fltVal val="0"/>
                                          </p:val>
                                        </p:tav>
                                        <p:tav tm="100000">
                                          <p:val>
                                            <p:strVal val="#ppt_w"/>
                                          </p:val>
                                        </p:tav>
                                      </p:tavLst>
                                    </p:anim>
                                    <p:anim calcmode="lin" valueType="num">
                                      <p:cBhvr>
                                        <p:cTn id="110" dur="500" fill="hold"/>
                                        <p:tgtEl>
                                          <p:spTgt spid="125"/>
                                        </p:tgtEl>
                                        <p:attrNameLst>
                                          <p:attrName>ppt_h</p:attrName>
                                        </p:attrNameLst>
                                      </p:cBhvr>
                                      <p:tavLst>
                                        <p:tav tm="0">
                                          <p:val>
                                            <p:fltVal val="0"/>
                                          </p:val>
                                        </p:tav>
                                        <p:tav tm="100000">
                                          <p:val>
                                            <p:strVal val="#ppt_h"/>
                                          </p:val>
                                        </p:tav>
                                      </p:tavLst>
                                    </p:anim>
                                    <p:animEffect transition="in" filter="fade">
                                      <p:cBhvr>
                                        <p:cTn id="111" dur="500"/>
                                        <p:tgtEl>
                                          <p:spTgt spid="125"/>
                                        </p:tgtEl>
                                      </p:cBhvr>
                                    </p:animEffect>
                                  </p:childTnLst>
                                </p:cTn>
                              </p:par>
                              <p:par>
                                <p:cTn id="112" presetID="53" presetClass="entr" presetSubtype="16" fill="hold" grpId="0" nodeType="withEffect">
                                  <p:stCondLst>
                                    <p:cond delay="1500"/>
                                  </p:stCondLst>
                                  <p:childTnLst>
                                    <p:set>
                                      <p:cBhvr>
                                        <p:cTn id="113" dur="1" fill="hold">
                                          <p:stCondLst>
                                            <p:cond delay="0"/>
                                          </p:stCondLst>
                                        </p:cTn>
                                        <p:tgtEl>
                                          <p:spTgt spid="126"/>
                                        </p:tgtEl>
                                        <p:attrNameLst>
                                          <p:attrName>style.visibility</p:attrName>
                                        </p:attrNameLst>
                                      </p:cBhvr>
                                      <p:to>
                                        <p:strVal val="visible"/>
                                      </p:to>
                                    </p:set>
                                    <p:anim calcmode="lin" valueType="num">
                                      <p:cBhvr>
                                        <p:cTn id="114" dur="500" fill="hold"/>
                                        <p:tgtEl>
                                          <p:spTgt spid="126"/>
                                        </p:tgtEl>
                                        <p:attrNameLst>
                                          <p:attrName>ppt_w</p:attrName>
                                        </p:attrNameLst>
                                      </p:cBhvr>
                                      <p:tavLst>
                                        <p:tav tm="0">
                                          <p:val>
                                            <p:fltVal val="0"/>
                                          </p:val>
                                        </p:tav>
                                        <p:tav tm="100000">
                                          <p:val>
                                            <p:strVal val="#ppt_w"/>
                                          </p:val>
                                        </p:tav>
                                      </p:tavLst>
                                    </p:anim>
                                    <p:anim calcmode="lin" valueType="num">
                                      <p:cBhvr>
                                        <p:cTn id="115" dur="500" fill="hold"/>
                                        <p:tgtEl>
                                          <p:spTgt spid="126"/>
                                        </p:tgtEl>
                                        <p:attrNameLst>
                                          <p:attrName>ppt_h</p:attrName>
                                        </p:attrNameLst>
                                      </p:cBhvr>
                                      <p:tavLst>
                                        <p:tav tm="0">
                                          <p:val>
                                            <p:fltVal val="0"/>
                                          </p:val>
                                        </p:tav>
                                        <p:tav tm="100000">
                                          <p:val>
                                            <p:strVal val="#ppt_h"/>
                                          </p:val>
                                        </p:tav>
                                      </p:tavLst>
                                    </p:anim>
                                    <p:animEffect transition="in" filter="fade">
                                      <p:cBhvr>
                                        <p:cTn id="116" dur="500"/>
                                        <p:tgtEl>
                                          <p:spTgt spid="126"/>
                                        </p:tgtEl>
                                      </p:cBhvr>
                                    </p:animEffect>
                                  </p:childTnLst>
                                </p:cTn>
                              </p:par>
                              <p:par>
                                <p:cTn id="117" presetID="53" presetClass="entr" presetSubtype="16" fill="hold" grpId="0" nodeType="withEffect">
                                  <p:stCondLst>
                                    <p:cond delay="1500"/>
                                  </p:stCondLst>
                                  <p:childTnLst>
                                    <p:set>
                                      <p:cBhvr>
                                        <p:cTn id="118" dur="1" fill="hold">
                                          <p:stCondLst>
                                            <p:cond delay="0"/>
                                          </p:stCondLst>
                                        </p:cTn>
                                        <p:tgtEl>
                                          <p:spTgt spid="127"/>
                                        </p:tgtEl>
                                        <p:attrNameLst>
                                          <p:attrName>style.visibility</p:attrName>
                                        </p:attrNameLst>
                                      </p:cBhvr>
                                      <p:to>
                                        <p:strVal val="visible"/>
                                      </p:to>
                                    </p:set>
                                    <p:anim calcmode="lin" valueType="num">
                                      <p:cBhvr>
                                        <p:cTn id="119" dur="500" fill="hold"/>
                                        <p:tgtEl>
                                          <p:spTgt spid="127"/>
                                        </p:tgtEl>
                                        <p:attrNameLst>
                                          <p:attrName>ppt_w</p:attrName>
                                        </p:attrNameLst>
                                      </p:cBhvr>
                                      <p:tavLst>
                                        <p:tav tm="0">
                                          <p:val>
                                            <p:fltVal val="0"/>
                                          </p:val>
                                        </p:tav>
                                        <p:tav tm="100000">
                                          <p:val>
                                            <p:strVal val="#ppt_w"/>
                                          </p:val>
                                        </p:tav>
                                      </p:tavLst>
                                    </p:anim>
                                    <p:anim calcmode="lin" valueType="num">
                                      <p:cBhvr>
                                        <p:cTn id="120" dur="500" fill="hold"/>
                                        <p:tgtEl>
                                          <p:spTgt spid="127"/>
                                        </p:tgtEl>
                                        <p:attrNameLst>
                                          <p:attrName>ppt_h</p:attrName>
                                        </p:attrNameLst>
                                      </p:cBhvr>
                                      <p:tavLst>
                                        <p:tav tm="0">
                                          <p:val>
                                            <p:fltVal val="0"/>
                                          </p:val>
                                        </p:tav>
                                        <p:tav tm="100000">
                                          <p:val>
                                            <p:strVal val="#ppt_h"/>
                                          </p:val>
                                        </p:tav>
                                      </p:tavLst>
                                    </p:anim>
                                    <p:animEffect transition="in" filter="fade">
                                      <p:cBhvr>
                                        <p:cTn id="121" dur="500"/>
                                        <p:tgtEl>
                                          <p:spTgt spid="127"/>
                                        </p:tgtEl>
                                      </p:cBhvr>
                                    </p:animEffect>
                                  </p:childTnLst>
                                </p:cTn>
                              </p:par>
                              <p:par>
                                <p:cTn id="122" presetID="53" presetClass="entr" presetSubtype="16" fill="hold" grpId="0" nodeType="withEffect">
                                  <p:stCondLst>
                                    <p:cond delay="1500"/>
                                  </p:stCondLst>
                                  <p:childTnLst>
                                    <p:set>
                                      <p:cBhvr>
                                        <p:cTn id="123" dur="1" fill="hold">
                                          <p:stCondLst>
                                            <p:cond delay="0"/>
                                          </p:stCondLst>
                                        </p:cTn>
                                        <p:tgtEl>
                                          <p:spTgt spid="128"/>
                                        </p:tgtEl>
                                        <p:attrNameLst>
                                          <p:attrName>style.visibility</p:attrName>
                                        </p:attrNameLst>
                                      </p:cBhvr>
                                      <p:to>
                                        <p:strVal val="visible"/>
                                      </p:to>
                                    </p:set>
                                    <p:anim calcmode="lin" valueType="num">
                                      <p:cBhvr>
                                        <p:cTn id="124" dur="500" fill="hold"/>
                                        <p:tgtEl>
                                          <p:spTgt spid="128"/>
                                        </p:tgtEl>
                                        <p:attrNameLst>
                                          <p:attrName>ppt_w</p:attrName>
                                        </p:attrNameLst>
                                      </p:cBhvr>
                                      <p:tavLst>
                                        <p:tav tm="0">
                                          <p:val>
                                            <p:fltVal val="0"/>
                                          </p:val>
                                        </p:tav>
                                        <p:tav tm="100000">
                                          <p:val>
                                            <p:strVal val="#ppt_w"/>
                                          </p:val>
                                        </p:tav>
                                      </p:tavLst>
                                    </p:anim>
                                    <p:anim calcmode="lin" valueType="num">
                                      <p:cBhvr>
                                        <p:cTn id="125" dur="500" fill="hold"/>
                                        <p:tgtEl>
                                          <p:spTgt spid="128"/>
                                        </p:tgtEl>
                                        <p:attrNameLst>
                                          <p:attrName>ppt_h</p:attrName>
                                        </p:attrNameLst>
                                      </p:cBhvr>
                                      <p:tavLst>
                                        <p:tav tm="0">
                                          <p:val>
                                            <p:fltVal val="0"/>
                                          </p:val>
                                        </p:tav>
                                        <p:tav tm="100000">
                                          <p:val>
                                            <p:strVal val="#ppt_h"/>
                                          </p:val>
                                        </p:tav>
                                      </p:tavLst>
                                    </p:anim>
                                    <p:animEffect transition="in" filter="fade">
                                      <p:cBhvr>
                                        <p:cTn id="126" dur="500"/>
                                        <p:tgtEl>
                                          <p:spTgt spid="128"/>
                                        </p:tgtEl>
                                      </p:cBhvr>
                                    </p:animEffect>
                                  </p:childTnLst>
                                </p:cTn>
                              </p:par>
                              <p:par>
                                <p:cTn id="127" presetID="53" presetClass="entr" presetSubtype="16" fill="hold" grpId="0" nodeType="withEffect">
                                  <p:stCondLst>
                                    <p:cond delay="1500"/>
                                  </p:stCondLst>
                                  <p:childTnLst>
                                    <p:set>
                                      <p:cBhvr>
                                        <p:cTn id="128" dur="1" fill="hold">
                                          <p:stCondLst>
                                            <p:cond delay="0"/>
                                          </p:stCondLst>
                                        </p:cTn>
                                        <p:tgtEl>
                                          <p:spTgt spid="129"/>
                                        </p:tgtEl>
                                        <p:attrNameLst>
                                          <p:attrName>style.visibility</p:attrName>
                                        </p:attrNameLst>
                                      </p:cBhvr>
                                      <p:to>
                                        <p:strVal val="visible"/>
                                      </p:to>
                                    </p:set>
                                    <p:anim calcmode="lin" valueType="num">
                                      <p:cBhvr>
                                        <p:cTn id="129" dur="500" fill="hold"/>
                                        <p:tgtEl>
                                          <p:spTgt spid="129"/>
                                        </p:tgtEl>
                                        <p:attrNameLst>
                                          <p:attrName>ppt_w</p:attrName>
                                        </p:attrNameLst>
                                      </p:cBhvr>
                                      <p:tavLst>
                                        <p:tav tm="0">
                                          <p:val>
                                            <p:fltVal val="0"/>
                                          </p:val>
                                        </p:tav>
                                        <p:tav tm="100000">
                                          <p:val>
                                            <p:strVal val="#ppt_w"/>
                                          </p:val>
                                        </p:tav>
                                      </p:tavLst>
                                    </p:anim>
                                    <p:anim calcmode="lin" valueType="num">
                                      <p:cBhvr>
                                        <p:cTn id="130" dur="500" fill="hold"/>
                                        <p:tgtEl>
                                          <p:spTgt spid="129"/>
                                        </p:tgtEl>
                                        <p:attrNameLst>
                                          <p:attrName>ppt_h</p:attrName>
                                        </p:attrNameLst>
                                      </p:cBhvr>
                                      <p:tavLst>
                                        <p:tav tm="0">
                                          <p:val>
                                            <p:fltVal val="0"/>
                                          </p:val>
                                        </p:tav>
                                        <p:tav tm="100000">
                                          <p:val>
                                            <p:strVal val="#ppt_h"/>
                                          </p:val>
                                        </p:tav>
                                      </p:tavLst>
                                    </p:anim>
                                    <p:animEffect transition="in" filter="fade">
                                      <p:cBhvr>
                                        <p:cTn id="131" dur="500"/>
                                        <p:tgtEl>
                                          <p:spTgt spid="129"/>
                                        </p:tgtEl>
                                      </p:cBhvr>
                                    </p:animEffect>
                                  </p:childTnLst>
                                </p:cTn>
                              </p:par>
                              <p:par>
                                <p:cTn id="132" presetID="53" presetClass="entr" presetSubtype="16" fill="hold" grpId="0" nodeType="withEffect">
                                  <p:stCondLst>
                                    <p:cond delay="1500"/>
                                  </p:stCondLst>
                                  <p:childTnLst>
                                    <p:set>
                                      <p:cBhvr>
                                        <p:cTn id="133" dur="1" fill="hold">
                                          <p:stCondLst>
                                            <p:cond delay="0"/>
                                          </p:stCondLst>
                                        </p:cTn>
                                        <p:tgtEl>
                                          <p:spTgt spid="130"/>
                                        </p:tgtEl>
                                        <p:attrNameLst>
                                          <p:attrName>style.visibility</p:attrName>
                                        </p:attrNameLst>
                                      </p:cBhvr>
                                      <p:to>
                                        <p:strVal val="visible"/>
                                      </p:to>
                                    </p:set>
                                    <p:anim calcmode="lin" valueType="num">
                                      <p:cBhvr>
                                        <p:cTn id="134" dur="500" fill="hold"/>
                                        <p:tgtEl>
                                          <p:spTgt spid="130"/>
                                        </p:tgtEl>
                                        <p:attrNameLst>
                                          <p:attrName>ppt_w</p:attrName>
                                        </p:attrNameLst>
                                      </p:cBhvr>
                                      <p:tavLst>
                                        <p:tav tm="0">
                                          <p:val>
                                            <p:fltVal val="0"/>
                                          </p:val>
                                        </p:tav>
                                        <p:tav tm="100000">
                                          <p:val>
                                            <p:strVal val="#ppt_w"/>
                                          </p:val>
                                        </p:tav>
                                      </p:tavLst>
                                    </p:anim>
                                    <p:anim calcmode="lin" valueType="num">
                                      <p:cBhvr>
                                        <p:cTn id="135" dur="500" fill="hold"/>
                                        <p:tgtEl>
                                          <p:spTgt spid="130"/>
                                        </p:tgtEl>
                                        <p:attrNameLst>
                                          <p:attrName>ppt_h</p:attrName>
                                        </p:attrNameLst>
                                      </p:cBhvr>
                                      <p:tavLst>
                                        <p:tav tm="0">
                                          <p:val>
                                            <p:fltVal val="0"/>
                                          </p:val>
                                        </p:tav>
                                        <p:tav tm="100000">
                                          <p:val>
                                            <p:strVal val="#ppt_h"/>
                                          </p:val>
                                        </p:tav>
                                      </p:tavLst>
                                    </p:anim>
                                    <p:animEffect transition="in" filter="fade">
                                      <p:cBhvr>
                                        <p:cTn id="136" dur="500"/>
                                        <p:tgtEl>
                                          <p:spTgt spid="130"/>
                                        </p:tgtEl>
                                      </p:cBhvr>
                                    </p:animEffect>
                                  </p:childTnLst>
                                </p:cTn>
                              </p:par>
                              <p:par>
                                <p:cTn id="137" presetID="22" presetClass="entr" presetSubtype="8" fill="hold" grpId="0" nodeType="withEffect">
                                  <p:stCondLst>
                                    <p:cond delay="1000"/>
                                  </p:stCondLst>
                                  <p:childTnLst>
                                    <p:set>
                                      <p:cBhvr>
                                        <p:cTn id="138" dur="1" fill="hold">
                                          <p:stCondLst>
                                            <p:cond delay="0"/>
                                          </p:stCondLst>
                                        </p:cTn>
                                        <p:tgtEl>
                                          <p:spTgt spid="131"/>
                                        </p:tgtEl>
                                        <p:attrNameLst>
                                          <p:attrName>style.visibility</p:attrName>
                                        </p:attrNameLst>
                                      </p:cBhvr>
                                      <p:to>
                                        <p:strVal val="visible"/>
                                      </p:to>
                                    </p:set>
                                    <p:animEffect transition="in" filter="wipe(left)">
                                      <p:cBhvr>
                                        <p:cTn id="139" dur="500"/>
                                        <p:tgtEl>
                                          <p:spTgt spid="131"/>
                                        </p:tgtEl>
                                      </p:cBhvr>
                                    </p:animEffect>
                                  </p:childTnLst>
                                </p:cTn>
                              </p:par>
                              <p:par>
                                <p:cTn id="140" presetID="22" presetClass="entr" presetSubtype="8" fill="hold" grpId="0" nodeType="withEffect">
                                  <p:stCondLst>
                                    <p:cond delay="1000"/>
                                  </p:stCondLst>
                                  <p:childTnLst>
                                    <p:set>
                                      <p:cBhvr>
                                        <p:cTn id="141" dur="1" fill="hold">
                                          <p:stCondLst>
                                            <p:cond delay="0"/>
                                          </p:stCondLst>
                                        </p:cTn>
                                        <p:tgtEl>
                                          <p:spTgt spid="132"/>
                                        </p:tgtEl>
                                        <p:attrNameLst>
                                          <p:attrName>style.visibility</p:attrName>
                                        </p:attrNameLst>
                                      </p:cBhvr>
                                      <p:to>
                                        <p:strVal val="visible"/>
                                      </p:to>
                                    </p:set>
                                    <p:animEffect transition="in" filter="wipe(left)">
                                      <p:cBhvr>
                                        <p:cTn id="142" dur="500"/>
                                        <p:tgtEl>
                                          <p:spTgt spid="132"/>
                                        </p:tgtEl>
                                      </p:cBhvr>
                                    </p:animEffect>
                                  </p:childTnLst>
                                </p:cTn>
                              </p:par>
                              <p:par>
                                <p:cTn id="143" presetID="22" presetClass="entr" presetSubtype="8" fill="hold" grpId="0" nodeType="withEffect">
                                  <p:stCondLst>
                                    <p:cond delay="1000"/>
                                  </p:stCondLst>
                                  <p:childTnLst>
                                    <p:set>
                                      <p:cBhvr>
                                        <p:cTn id="144" dur="1" fill="hold">
                                          <p:stCondLst>
                                            <p:cond delay="0"/>
                                          </p:stCondLst>
                                        </p:cTn>
                                        <p:tgtEl>
                                          <p:spTgt spid="133"/>
                                        </p:tgtEl>
                                        <p:attrNameLst>
                                          <p:attrName>style.visibility</p:attrName>
                                        </p:attrNameLst>
                                      </p:cBhvr>
                                      <p:to>
                                        <p:strVal val="visible"/>
                                      </p:to>
                                    </p:set>
                                    <p:animEffect transition="in" filter="wipe(left)">
                                      <p:cBhvr>
                                        <p:cTn id="145" dur="500"/>
                                        <p:tgtEl>
                                          <p:spTgt spid="133"/>
                                        </p:tgtEl>
                                      </p:cBhvr>
                                    </p:animEffect>
                                  </p:childTnLst>
                                </p:cTn>
                              </p:par>
                              <p:par>
                                <p:cTn id="146" presetID="22" presetClass="entr" presetSubtype="8" fill="hold" grpId="0" nodeType="withEffect">
                                  <p:stCondLst>
                                    <p:cond delay="1000"/>
                                  </p:stCondLst>
                                  <p:childTnLst>
                                    <p:set>
                                      <p:cBhvr>
                                        <p:cTn id="147" dur="1" fill="hold">
                                          <p:stCondLst>
                                            <p:cond delay="0"/>
                                          </p:stCondLst>
                                        </p:cTn>
                                        <p:tgtEl>
                                          <p:spTgt spid="134"/>
                                        </p:tgtEl>
                                        <p:attrNameLst>
                                          <p:attrName>style.visibility</p:attrName>
                                        </p:attrNameLst>
                                      </p:cBhvr>
                                      <p:to>
                                        <p:strVal val="visible"/>
                                      </p:to>
                                    </p:set>
                                    <p:animEffect transition="in" filter="wipe(left)">
                                      <p:cBhvr>
                                        <p:cTn id="148" dur="500"/>
                                        <p:tgtEl>
                                          <p:spTgt spid="134"/>
                                        </p:tgtEl>
                                      </p:cBhvr>
                                    </p:animEffect>
                                  </p:childTnLst>
                                </p:cTn>
                              </p:par>
                              <p:par>
                                <p:cTn id="149" presetID="22" presetClass="entr" presetSubtype="8" fill="hold" grpId="0" nodeType="withEffect">
                                  <p:stCondLst>
                                    <p:cond delay="1000"/>
                                  </p:stCondLst>
                                  <p:childTnLst>
                                    <p:set>
                                      <p:cBhvr>
                                        <p:cTn id="150" dur="1" fill="hold">
                                          <p:stCondLst>
                                            <p:cond delay="0"/>
                                          </p:stCondLst>
                                        </p:cTn>
                                        <p:tgtEl>
                                          <p:spTgt spid="135"/>
                                        </p:tgtEl>
                                        <p:attrNameLst>
                                          <p:attrName>style.visibility</p:attrName>
                                        </p:attrNameLst>
                                      </p:cBhvr>
                                      <p:to>
                                        <p:strVal val="visible"/>
                                      </p:to>
                                    </p:set>
                                    <p:animEffect transition="in" filter="wipe(left)">
                                      <p:cBhvr>
                                        <p:cTn id="151" dur="500"/>
                                        <p:tgtEl>
                                          <p:spTgt spid="135"/>
                                        </p:tgtEl>
                                      </p:cBhvr>
                                    </p:animEffect>
                                  </p:childTnLst>
                                </p:cTn>
                              </p:par>
                              <p:par>
                                <p:cTn id="152" presetID="22" presetClass="entr" presetSubtype="8" fill="hold" grpId="0" nodeType="withEffect">
                                  <p:stCondLst>
                                    <p:cond delay="1000"/>
                                  </p:stCondLst>
                                  <p:childTnLst>
                                    <p:set>
                                      <p:cBhvr>
                                        <p:cTn id="153" dur="1" fill="hold">
                                          <p:stCondLst>
                                            <p:cond delay="0"/>
                                          </p:stCondLst>
                                        </p:cTn>
                                        <p:tgtEl>
                                          <p:spTgt spid="136"/>
                                        </p:tgtEl>
                                        <p:attrNameLst>
                                          <p:attrName>style.visibility</p:attrName>
                                        </p:attrNameLst>
                                      </p:cBhvr>
                                      <p:to>
                                        <p:strVal val="visible"/>
                                      </p:to>
                                    </p:set>
                                    <p:animEffect transition="in" filter="wipe(left)">
                                      <p:cBhvr>
                                        <p:cTn id="154" dur="500"/>
                                        <p:tgtEl>
                                          <p:spTgt spid="136"/>
                                        </p:tgtEl>
                                      </p:cBhvr>
                                    </p:animEffect>
                                  </p:childTnLst>
                                </p:cTn>
                              </p:par>
                              <p:par>
                                <p:cTn id="155" presetID="53" presetClass="entr" presetSubtype="16" fill="hold" grpId="0" nodeType="withEffect">
                                  <p:stCondLst>
                                    <p:cond delay="1500"/>
                                  </p:stCondLst>
                                  <p:childTnLst>
                                    <p:set>
                                      <p:cBhvr>
                                        <p:cTn id="156" dur="1" fill="hold">
                                          <p:stCondLst>
                                            <p:cond delay="0"/>
                                          </p:stCondLst>
                                        </p:cTn>
                                        <p:tgtEl>
                                          <p:spTgt spid="137"/>
                                        </p:tgtEl>
                                        <p:attrNameLst>
                                          <p:attrName>style.visibility</p:attrName>
                                        </p:attrNameLst>
                                      </p:cBhvr>
                                      <p:to>
                                        <p:strVal val="visible"/>
                                      </p:to>
                                    </p:set>
                                    <p:anim calcmode="lin" valueType="num">
                                      <p:cBhvr>
                                        <p:cTn id="157" dur="500" fill="hold"/>
                                        <p:tgtEl>
                                          <p:spTgt spid="137"/>
                                        </p:tgtEl>
                                        <p:attrNameLst>
                                          <p:attrName>ppt_w</p:attrName>
                                        </p:attrNameLst>
                                      </p:cBhvr>
                                      <p:tavLst>
                                        <p:tav tm="0">
                                          <p:val>
                                            <p:fltVal val="0"/>
                                          </p:val>
                                        </p:tav>
                                        <p:tav tm="100000">
                                          <p:val>
                                            <p:strVal val="#ppt_w"/>
                                          </p:val>
                                        </p:tav>
                                      </p:tavLst>
                                    </p:anim>
                                    <p:anim calcmode="lin" valueType="num">
                                      <p:cBhvr>
                                        <p:cTn id="158" dur="500" fill="hold"/>
                                        <p:tgtEl>
                                          <p:spTgt spid="137"/>
                                        </p:tgtEl>
                                        <p:attrNameLst>
                                          <p:attrName>ppt_h</p:attrName>
                                        </p:attrNameLst>
                                      </p:cBhvr>
                                      <p:tavLst>
                                        <p:tav tm="0">
                                          <p:val>
                                            <p:fltVal val="0"/>
                                          </p:val>
                                        </p:tav>
                                        <p:tav tm="100000">
                                          <p:val>
                                            <p:strVal val="#ppt_h"/>
                                          </p:val>
                                        </p:tav>
                                      </p:tavLst>
                                    </p:anim>
                                    <p:animEffect transition="in" filter="fade">
                                      <p:cBhvr>
                                        <p:cTn id="159" dur="500"/>
                                        <p:tgtEl>
                                          <p:spTgt spid="137"/>
                                        </p:tgtEl>
                                      </p:cBhvr>
                                    </p:animEffect>
                                  </p:childTnLst>
                                </p:cTn>
                              </p:par>
                              <p:par>
                                <p:cTn id="160" presetID="53" presetClass="entr" presetSubtype="16" fill="hold" grpId="0" nodeType="withEffect">
                                  <p:stCondLst>
                                    <p:cond delay="1500"/>
                                  </p:stCondLst>
                                  <p:childTnLst>
                                    <p:set>
                                      <p:cBhvr>
                                        <p:cTn id="161" dur="1" fill="hold">
                                          <p:stCondLst>
                                            <p:cond delay="0"/>
                                          </p:stCondLst>
                                        </p:cTn>
                                        <p:tgtEl>
                                          <p:spTgt spid="138"/>
                                        </p:tgtEl>
                                        <p:attrNameLst>
                                          <p:attrName>style.visibility</p:attrName>
                                        </p:attrNameLst>
                                      </p:cBhvr>
                                      <p:to>
                                        <p:strVal val="visible"/>
                                      </p:to>
                                    </p:set>
                                    <p:anim calcmode="lin" valueType="num">
                                      <p:cBhvr>
                                        <p:cTn id="162" dur="500" fill="hold"/>
                                        <p:tgtEl>
                                          <p:spTgt spid="138"/>
                                        </p:tgtEl>
                                        <p:attrNameLst>
                                          <p:attrName>ppt_w</p:attrName>
                                        </p:attrNameLst>
                                      </p:cBhvr>
                                      <p:tavLst>
                                        <p:tav tm="0">
                                          <p:val>
                                            <p:fltVal val="0"/>
                                          </p:val>
                                        </p:tav>
                                        <p:tav tm="100000">
                                          <p:val>
                                            <p:strVal val="#ppt_w"/>
                                          </p:val>
                                        </p:tav>
                                      </p:tavLst>
                                    </p:anim>
                                    <p:anim calcmode="lin" valueType="num">
                                      <p:cBhvr>
                                        <p:cTn id="163" dur="500" fill="hold"/>
                                        <p:tgtEl>
                                          <p:spTgt spid="138"/>
                                        </p:tgtEl>
                                        <p:attrNameLst>
                                          <p:attrName>ppt_h</p:attrName>
                                        </p:attrNameLst>
                                      </p:cBhvr>
                                      <p:tavLst>
                                        <p:tav tm="0">
                                          <p:val>
                                            <p:fltVal val="0"/>
                                          </p:val>
                                        </p:tav>
                                        <p:tav tm="100000">
                                          <p:val>
                                            <p:strVal val="#ppt_h"/>
                                          </p:val>
                                        </p:tav>
                                      </p:tavLst>
                                    </p:anim>
                                    <p:animEffect transition="in" filter="fade">
                                      <p:cBhvr>
                                        <p:cTn id="164" dur="500"/>
                                        <p:tgtEl>
                                          <p:spTgt spid="138"/>
                                        </p:tgtEl>
                                      </p:cBhvr>
                                    </p:animEffect>
                                  </p:childTnLst>
                                </p:cTn>
                              </p:par>
                              <p:par>
                                <p:cTn id="165" presetID="53" presetClass="entr" presetSubtype="16" fill="hold" grpId="0" nodeType="withEffect">
                                  <p:stCondLst>
                                    <p:cond delay="1500"/>
                                  </p:stCondLst>
                                  <p:childTnLst>
                                    <p:set>
                                      <p:cBhvr>
                                        <p:cTn id="166" dur="1" fill="hold">
                                          <p:stCondLst>
                                            <p:cond delay="0"/>
                                          </p:stCondLst>
                                        </p:cTn>
                                        <p:tgtEl>
                                          <p:spTgt spid="139"/>
                                        </p:tgtEl>
                                        <p:attrNameLst>
                                          <p:attrName>style.visibility</p:attrName>
                                        </p:attrNameLst>
                                      </p:cBhvr>
                                      <p:to>
                                        <p:strVal val="visible"/>
                                      </p:to>
                                    </p:set>
                                    <p:anim calcmode="lin" valueType="num">
                                      <p:cBhvr>
                                        <p:cTn id="167" dur="500" fill="hold"/>
                                        <p:tgtEl>
                                          <p:spTgt spid="139"/>
                                        </p:tgtEl>
                                        <p:attrNameLst>
                                          <p:attrName>ppt_w</p:attrName>
                                        </p:attrNameLst>
                                      </p:cBhvr>
                                      <p:tavLst>
                                        <p:tav tm="0">
                                          <p:val>
                                            <p:fltVal val="0"/>
                                          </p:val>
                                        </p:tav>
                                        <p:tav tm="100000">
                                          <p:val>
                                            <p:strVal val="#ppt_w"/>
                                          </p:val>
                                        </p:tav>
                                      </p:tavLst>
                                    </p:anim>
                                    <p:anim calcmode="lin" valueType="num">
                                      <p:cBhvr>
                                        <p:cTn id="168" dur="500" fill="hold"/>
                                        <p:tgtEl>
                                          <p:spTgt spid="139"/>
                                        </p:tgtEl>
                                        <p:attrNameLst>
                                          <p:attrName>ppt_h</p:attrName>
                                        </p:attrNameLst>
                                      </p:cBhvr>
                                      <p:tavLst>
                                        <p:tav tm="0">
                                          <p:val>
                                            <p:fltVal val="0"/>
                                          </p:val>
                                        </p:tav>
                                        <p:tav tm="100000">
                                          <p:val>
                                            <p:strVal val="#ppt_h"/>
                                          </p:val>
                                        </p:tav>
                                      </p:tavLst>
                                    </p:anim>
                                    <p:animEffect transition="in" filter="fade">
                                      <p:cBhvr>
                                        <p:cTn id="169" dur="500"/>
                                        <p:tgtEl>
                                          <p:spTgt spid="139"/>
                                        </p:tgtEl>
                                      </p:cBhvr>
                                    </p:animEffect>
                                  </p:childTnLst>
                                </p:cTn>
                              </p:par>
                              <p:par>
                                <p:cTn id="170" presetID="53" presetClass="entr" presetSubtype="16" fill="hold" grpId="0" nodeType="withEffect">
                                  <p:stCondLst>
                                    <p:cond delay="1500"/>
                                  </p:stCondLst>
                                  <p:childTnLst>
                                    <p:set>
                                      <p:cBhvr>
                                        <p:cTn id="171" dur="1" fill="hold">
                                          <p:stCondLst>
                                            <p:cond delay="0"/>
                                          </p:stCondLst>
                                        </p:cTn>
                                        <p:tgtEl>
                                          <p:spTgt spid="140"/>
                                        </p:tgtEl>
                                        <p:attrNameLst>
                                          <p:attrName>style.visibility</p:attrName>
                                        </p:attrNameLst>
                                      </p:cBhvr>
                                      <p:to>
                                        <p:strVal val="visible"/>
                                      </p:to>
                                    </p:set>
                                    <p:anim calcmode="lin" valueType="num">
                                      <p:cBhvr>
                                        <p:cTn id="172" dur="500" fill="hold"/>
                                        <p:tgtEl>
                                          <p:spTgt spid="140"/>
                                        </p:tgtEl>
                                        <p:attrNameLst>
                                          <p:attrName>ppt_w</p:attrName>
                                        </p:attrNameLst>
                                      </p:cBhvr>
                                      <p:tavLst>
                                        <p:tav tm="0">
                                          <p:val>
                                            <p:fltVal val="0"/>
                                          </p:val>
                                        </p:tav>
                                        <p:tav tm="100000">
                                          <p:val>
                                            <p:strVal val="#ppt_w"/>
                                          </p:val>
                                        </p:tav>
                                      </p:tavLst>
                                    </p:anim>
                                    <p:anim calcmode="lin" valueType="num">
                                      <p:cBhvr>
                                        <p:cTn id="173" dur="500" fill="hold"/>
                                        <p:tgtEl>
                                          <p:spTgt spid="140"/>
                                        </p:tgtEl>
                                        <p:attrNameLst>
                                          <p:attrName>ppt_h</p:attrName>
                                        </p:attrNameLst>
                                      </p:cBhvr>
                                      <p:tavLst>
                                        <p:tav tm="0">
                                          <p:val>
                                            <p:fltVal val="0"/>
                                          </p:val>
                                        </p:tav>
                                        <p:tav tm="100000">
                                          <p:val>
                                            <p:strVal val="#ppt_h"/>
                                          </p:val>
                                        </p:tav>
                                      </p:tavLst>
                                    </p:anim>
                                    <p:animEffect transition="in" filter="fade">
                                      <p:cBhvr>
                                        <p:cTn id="174" dur="500"/>
                                        <p:tgtEl>
                                          <p:spTgt spid="140"/>
                                        </p:tgtEl>
                                      </p:cBhvr>
                                    </p:animEffect>
                                  </p:childTnLst>
                                </p:cTn>
                              </p:par>
                              <p:par>
                                <p:cTn id="175" presetID="53" presetClass="entr" presetSubtype="16" fill="hold" grpId="0" nodeType="withEffect">
                                  <p:stCondLst>
                                    <p:cond delay="1500"/>
                                  </p:stCondLst>
                                  <p:childTnLst>
                                    <p:set>
                                      <p:cBhvr>
                                        <p:cTn id="176" dur="1" fill="hold">
                                          <p:stCondLst>
                                            <p:cond delay="0"/>
                                          </p:stCondLst>
                                        </p:cTn>
                                        <p:tgtEl>
                                          <p:spTgt spid="141"/>
                                        </p:tgtEl>
                                        <p:attrNameLst>
                                          <p:attrName>style.visibility</p:attrName>
                                        </p:attrNameLst>
                                      </p:cBhvr>
                                      <p:to>
                                        <p:strVal val="visible"/>
                                      </p:to>
                                    </p:set>
                                    <p:anim calcmode="lin" valueType="num">
                                      <p:cBhvr>
                                        <p:cTn id="177" dur="500" fill="hold"/>
                                        <p:tgtEl>
                                          <p:spTgt spid="141"/>
                                        </p:tgtEl>
                                        <p:attrNameLst>
                                          <p:attrName>ppt_w</p:attrName>
                                        </p:attrNameLst>
                                      </p:cBhvr>
                                      <p:tavLst>
                                        <p:tav tm="0">
                                          <p:val>
                                            <p:fltVal val="0"/>
                                          </p:val>
                                        </p:tav>
                                        <p:tav tm="100000">
                                          <p:val>
                                            <p:strVal val="#ppt_w"/>
                                          </p:val>
                                        </p:tav>
                                      </p:tavLst>
                                    </p:anim>
                                    <p:anim calcmode="lin" valueType="num">
                                      <p:cBhvr>
                                        <p:cTn id="178" dur="500" fill="hold"/>
                                        <p:tgtEl>
                                          <p:spTgt spid="141"/>
                                        </p:tgtEl>
                                        <p:attrNameLst>
                                          <p:attrName>ppt_h</p:attrName>
                                        </p:attrNameLst>
                                      </p:cBhvr>
                                      <p:tavLst>
                                        <p:tav tm="0">
                                          <p:val>
                                            <p:fltVal val="0"/>
                                          </p:val>
                                        </p:tav>
                                        <p:tav tm="100000">
                                          <p:val>
                                            <p:strVal val="#ppt_h"/>
                                          </p:val>
                                        </p:tav>
                                      </p:tavLst>
                                    </p:anim>
                                    <p:animEffect transition="in" filter="fade">
                                      <p:cBhvr>
                                        <p:cTn id="179" dur="500"/>
                                        <p:tgtEl>
                                          <p:spTgt spid="141"/>
                                        </p:tgtEl>
                                      </p:cBhvr>
                                    </p:animEffect>
                                  </p:childTnLst>
                                </p:cTn>
                              </p:par>
                              <p:par>
                                <p:cTn id="180" presetID="53" presetClass="entr" presetSubtype="16" fill="hold" grpId="0" nodeType="withEffect">
                                  <p:stCondLst>
                                    <p:cond delay="1500"/>
                                  </p:stCondLst>
                                  <p:childTnLst>
                                    <p:set>
                                      <p:cBhvr>
                                        <p:cTn id="181" dur="1" fill="hold">
                                          <p:stCondLst>
                                            <p:cond delay="0"/>
                                          </p:stCondLst>
                                        </p:cTn>
                                        <p:tgtEl>
                                          <p:spTgt spid="142"/>
                                        </p:tgtEl>
                                        <p:attrNameLst>
                                          <p:attrName>style.visibility</p:attrName>
                                        </p:attrNameLst>
                                      </p:cBhvr>
                                      <p:to>
                                        <p:strVal val="visible"/>
                                      </p:to>
                                    </p:set>
                                    <p:anim calcmode="lin" valueType="num">
                                      <p:cBhvr>
                                        <p:cTn id="182" dur="500" fill="hold"/>
                                        <p:tgtEl>
                                          <p:spTgt spid="142"/>
                                        </p:tgtEl>
                                        <p:attrNameLst>
                                          <p:attrName>ppt_w</p:attrName>
                                        </p:attrNameLst>
                                      </p:cBhvr>
                                      <p:tavLst>
                                        <p:tav tm="0">
                                          <p:val>
                                            <p:fltVal val="0"/>
                                          </p:val>
                                        </p:tav>
                                        <p:tav tm="100000">
                                          <p:val>
                                            <p:strVal val="#ppt_w"/>
                                          </p:val>
                                        </p:tav>
                                      </p:tavLst>
                                    </p:anim>
                                    <p:anim calcmode="lin" valueType="num">
                                      <p:cBhvr>
                                        <p:cTn id="183" dur="500" fill="hold"/>
                                        <p:tgtEl>
                                          <p:spTgt spid="142"/>
                                        </p:tgtEl>
                                        <p:attrNameLst>
                                          <p:attrName>ppt_h</p:attrName>
                                        </p:attrNameLst>
                                      </p:cBhvr>
                                      <p:tavLst>
                                        <p:tav tm="0">
                                          <p:val>
                                            <p:fltVal val="0"/>
                                          </p:val>
                                        </p:tav>
                                        <p:tav tm="100000">
                                          <p:val>
                                            <p:strVal val="#ppt_h"/>
                                          </p:val>
                                        </p:tav>
                                      </p:tavLst>
                                    </p:anim>
                                    <p:animEffect transition="in" filter="fade">
                                      <p:cBhvr>
                                        <p:cTn id="184" dur="500"/>
                                        <p:tgtEl>
                                          <p:spTgt spid="142"/>
                                        </p:tgtEl>
                                      </p:cBhvr>
                                    </p:animEffect>
                                  </p:childTnLst>
                                </p:cTn>
                              </p:par>
                              <p:par>
                                <p:cTn id="185" presetID="22" presetClass="entr" presetSubtype="8" fill="hold" grpId="0" nodeType="withEffect">
                                  <p:stCondLst>
                                    <p:cond delay="1000"/>
                                  </p:stCondLst>
                                  <p:childTnLst>
                                    <p:set>
                                      <p:cBhvr>
                                        <p:cTn id="186" dur="1" fill="hold">
                                          <p:stCondLst>
                                            <p:cond delay="0"/>
                                          </p:stCondLst>
                                        </p:cTn>
                                        <p:tgtEl>
                                          <p:spTgt spid="143"/>
                                        </p:tgtEl>
                                        <p:attrNameLst>
                                          <p:attrName>style.visibility</p:attrName>
                                        </p:attrNameLst>
                                      </p:cBhvr>
                                      <p:to>
                                        <p:strVal val="visible"/>
                                      </p:to>
                                    </p:set>
                                    <p:animEffect transition="in" filter="wipe(left)">
                                      <p:cBhvr>
                                        <p:cTn id="187" dur="500"/>
                                        <p:tgtEl>
                                          <p:spTgt spid="143"/>
                                        </p:tgtEl>
                                      </p:cBhvr>
                                    </p:animEffect>
                                  </p:childTnLst>
                                </p:cTn>
                              </p:par>
                              <p:par>
                                <p:cTn id="188" presetID="22" presetClass="entr" presetSubtype="8" fill="hold" grpId="0" nodeType="withEffect">
                                  <p:stCondLst>
                                    <p:cond delay="1000"/>
                                  </p:stCondLst>
                                  <p:childTnLst>
                                    <p:set>
                                      <p:cBhvr>
                                        <p:cTn id="189" dur="1" fill="hold">
                                          <p:stCondLst>
                                            <p:cond delay="0"/>
                                          </p:stCondLst>
                                        </p:cTn>
                                        <p:tgtEl>
                                          <p:spTgt spid="144"/>
                                        </p:tgtEl>
                                        <p:attrNameLst>
                                          <p:attrName>style.visibility</p:attrName>
                                        </p:attrNameLst>
                                      </p:cBhvr>
                                      <p:to>
                                        <p:strVal val="visible"/>
                                      </p:to>
                                    </p:set>
                                    <p:animEffect transition="in" filter="wipe(left)">
                                      <p:cBhvr>
                                        <p:cTn id="190" dur="500"/>
                                        <p:tgtEl>
                                          <p:spTgt spid="144"/>
                                        </p:tgtEl>
                                      </p:cBhvr>
                                    </p:animEffect>
                                  </p:childTnLst>
                                </p:cTn>
                              </p:par>
                              <p:par>
                                <p:cTn id="191" presetID="22" presetClass="entr" presetSubtype="8" fill="hold" grpId="0" nodeType="withEffect">
                                  <p:stCondLst>
                                    <p:cond delay="1000"/>
                                  </p:stCondLst>
                                  <p:childTnLst>
                                    <p:set>
                                      <p:cBhvr>
                                        <p:cTn id="192" dur="1" fill="hold">
                                          <p:stCondLst>
                                            <p:cond delay="0"/>
                                          </p:stCondLst>
                                        </p:cTn>
                                        <p:tgtEl>
                                          <p:spTgt spid="145"/>
                                        </p:tgtEl>
                                        <p:attrNameLst>
                                          <p:attrName>style.visibility</p:attrName>
                                        </p:attrNameLst>
                                      </p:cBhvr>
                                      <p:to>
                                        <p:strVal val="visible"/>
                                      </p:to>
                                    </p:set>
                                    <p:animEffect transition="in" filter="wipe(left)">
                                      <p:cBhvr>
                                        <p:cTn id="193" dur="500"/>
                                        <p:tgtEl>
                                          <p:spTgt spid="145"/>
                                        </p:tgtEl>
                                      </p:cBhvr>
                                    </p:animEffect>
                                  </p:childTnLst>
                                </p:cTn>
                              </p:par>
                              <p:par>
                                <p:cTn id="194" presetID="22" presetClass="entr" presetSubtype="8" fill="hold" grpId="0" nodeType="withEffect">
                                  <p:stCondLst>
                                    <p:cond delay="1000"/>
                                  </p:stCondLst>
                                  <p:childTnLst>
                                    <p:set>
                                      <p:cBhvr>
                                        <p:cTn id="195" dur="1" fill="hold">
                                          <p:stCondLst>
                                            <p:cond delay="0"/>
                                          </p:stCondLst>
                                        </p:cTn>
                                        <p:tgtEl>
                                          <p:spTgt spid="146"/>
                                        </p:tgtEl>
                                        <p:attrNameLst>
                                          <p:attrName>style.visibility</p:attrName>
                                        </p:attrNameLst>
                                      </p:cBhvr>
                                      <p:to>
                                        <p:strVal val="visible"/>
                                      </p:to>
                                    </p:set>
                                    <p:animEffect transition="in" filter="wipe(left)">
                                      <p:cBhvr>
                                        <p:cTn id="196" dur="500"/>
                                        <p:tgtEl>
                                          <p:spTgt spid="146"/>
                                        </p:tgtEl>
                                      </p:cBhvr>
                                    </p:animEffect>
                                  </p:childTnLst>
                                </p:cTn>
                              </p:par>
                              <p:par>
                                <p:cTn id="197" presetID="22" presetClass="entr" presetSubtype="8" fill="hold" grpId="0" nodeType="withEffect">
                                  <p:stCondLst>
                                    <p:cond delay="1000"/>
                                  </p:stCondLst>
                                  <p:childTnLst>
                                    <p:set>
                                      <p:cBhvr>
                                        <p:cTn id="198" dur="1" fill="hold">
                                          <p:stCondLst>
                                            <p:cond delay="0"/>
                                          </p:stCondLst>
                                        </p:cTn>
                                        <p:tgtEl>
                                          <p:spTgt spid="147"/>
                                        </p:tgtEl>
                                        <p:attrNameLst>
                                          <p:attrName>style.visibility</p:attrName>
                                        </p:attrNameLst>
                                      </p:cBhvr>
                                      <p:to>
                                        <p:strVal val="visible"/>
                                      </p:to>
                                    </p:set>
                                    <p:animEffect transition="in" filter="wipe(left)">
                                      <p:cBhvr>
                                        <p:cTn id="199" dur="500"/>
                                        <p:tgtEl>
                                          <p:spTgt spid="147"/>
                                        </p:tgtEl>
                                      </p:cBhvr>
                                    </p:animEffect>
                                  </p:childTnLst>
                                </p:cTn>
                              </p:par>
                              <p:par>
                                <p:cTn id="200" presetID="22" presetClass="entr" presetSubtype="8" fill="hold" grpId="0" nodeType="withEffect">
                                  <p:stCondLst>
                                    <p:cond delay="1000"/>
                                  </p:stCondLst>
                                  <p:childTnLst>
                                    <p:set>
                                      <p:cBhvr>
                                        <p:cTn id="201" dur="1" fill="hold">
                                          <p:stCondLst>
                                            <p:cond delay="0"/>
                                          </p:stCondLst>
                                        </p:cTn>
                                        <p:tgtEl>
                                          <p:spTgt spid="148"/>
                                        </p:tgtEl>
                                        <p:attrNameLst>
                                          <p:attrName>style.visibility</p:attrName>
                                        </p:attrNameLst>
                                      </p:cBhvr>
                                      <p:to>
                                        <p:strVal val="visible"/>
                                      </p:to>
                                    </p:set>
                                    <p:animEffect transition="in" filter="wipe(left)">
                                      <p:cBhvr>
                                        <p:cTn id="202" dur="500"/>
                                        <p:tgtEl>
                                          <p:spTgt spid="148"/>
                                        </p:tgtEl>
                                      </p:cBhvr>
                                    </p:animEffect>
                                  </p:childTnLst>
                                </p:cTn>
                              </p:par>
                              <p:par>
                                <p:cTn id="203" presetID="53" presetClass="entr" presetSubtype="16" fill="hold" grpId="0" nodeType="withEffect">
                                  <p:stCondLst>
                                    <p:cond delay="1500"/>
                                  </p:stCondLst>
                                  <p:childTnLst>
                                    <p:set>
                                      <p:cBhvr>
                                        <p:cTn id="204" dur="1" fill="hold">
                                          <p:stCondLst>
                                            <p:cond delay="0"/>
                                          </p:stCondLst>
                                        </p:cTn>
                                        <p:tgtEl>
                                          <p:spTgt spid="149"/>
                                        </p:tgtEl>
                                        <p:attrNameLst>
                                          <p:attrName>style.visibility</p:attrName>
                                        </p:attrNameLst>
                                      </p:cBhvr>
                                      <p:to>
                                        <p:strVal val="visible"/>
                                      </p:to>
                                    </p:set>
                                    <p:anim calcmode="lin" valueType="num">
                                      <p:cBhvr>
                                        <p:cTn id="205" dur="500" fill="hold"/>
                                        <p:tgtEl>
                                          <p:spTgt spid="149"/>
                                        </p:tgtEl>
                                        <p:attrNameLst>
                                          <p:attrName>ppt_w</p:attrName>
                                        </p:attrNameLst>
                                      </p:cBhvr>
                                      <p:tavLst>
                                        <p:tav tm="0">
                                          <p:val>
                                            <p:fltVal val="0"/>
                                          </p:val>
                                        </p:tav>
                                        <p:tav tm="100000">
                                          <p:val>
                                            <p:strVal val="#ppt_w"/>
                                          </p:val>
                                        </p:tav>
                                      </p:tavLst>
                                    </p:anim>
                                    <p:anim calcmode="lin" valueType="num">
                                      <p:cBhvr>
                                        <p:cTn id="206" dur="500" fill="hold"/>
                                        <p:tgtEl>
                                          <p:spTgt spid="149"/>
                                        </p:tgtEl>
                                        <p:attrNameLst>
                                          <p:attrName>ppt_h</p:attrName>
                                        </p:attrNameLst>
                                      </p:cBhvr>
                                      <p:tavLst>
                                        <p:tav tm="0">
                                          <p:val>
                                            <p:fltVal val="0"/>
                                          </p:val>
                                        </p:tav>
                                        <p:tav tm="100000">
                                          <p:val>
                                            <p:strVal val="#ppt_h"/>
                                          </p:val>
                                        </p:tav>
                                      </p:tavLst>
                                    </p:anim>
                                    <p:animEffect transition="in" filter="fade">
                                      <p:cBhvr>
                                        <p:cTn id="207" dur="500"/>
                                        <p:tgtEl>
                                          <p:spTgt spid="149"/>
                                        </p:tgtEl>
                                      </p:cBhvr>
                                    </p:animEffect>
                                  </p:childTnLst>
                                </p:cTn>
                              </p:par>
                              <p:par>
                                <p:cTn id="208" presetID="53" presetClass="entr" presetSubtype="16" fill="hold" grpId="0" nodeType="withEffect">
                                  <p:stCondLst>
                                    <p:cond delay="1500"/>
                                  </p:stCondLst>
                                  <p:childTnLst>
                                    <p:set>
                                      <p:cBhvr>
                                        <p:cTn id="209" dur="1" fill="hold">
                                          <p:stCondLst>
                                            <p:cond delay="0"/>
                                          </p:stCondLst>
                                        </p:cTn>
                                        <p:tgtEl>
                                          <p:spTgt spid="150"/>
                                        </p:tgtEl>
                                        <p:attrNameLst>
                                          <p:attrName>style.visibility</p:attrName>
                                        </p:attrNameLst>
                                      </p:cBhvr>
                                      <p:to>
                                        <p:strVal val="visible"/>
                                      </p:to>
                                    </p:set>
                                    <p:anim calcmode="lin" valueType="num">
                                      <p:cBhvr>
                                        <p:cTn id="210" dur="500" fill="hold"/>
                                        <p:tgtEl>
                                          <p:spTgt spid="150"/>
                                        </p:tgtEl>
                                        <p:attrNameLst>
                                          <p:attrName>ppt_w</p:attrName>
                                        </p:attrNameLst>
                                      </p:cBhvr>
                                      <p:tavLst>
                                        <p:tav tm="0">
                                          <p:val>
                                            <p:fltVal val="0"/>
                                          </p:val>
                                        </p:tav>
                                        <p:tav tm="100000">
                                          <p:val>
                                            <p:strVal val="#ppt_w"/>
                                          </p:val>
                                        </p:tav>
                                      </p:tavLst>
                                    </p:anim>
                                    <p:anim calcmode="lin" valueType="num">
                                      <p:cBhvr>
                                        <p:cTn id="211" dur="500" fill="hold"/>
                                        <p:tgtEl>
                                          <p:spTgt spid="150"/>
                                        </p:tgtEl>
                                        <p:attrNameLst>
                                          <p:attrName>ppt_h</p:attrName>
                                        </p:attrNameLst>
                                      </p:cBhvr>
                                      <p:tavLst>
                                        <p:tav tm="0">
                                          <p:val>
                                            <p:fltVal val="0"/>
                                          </p:val>
                                        </p:tav>
                                        <p:tav tm="100000">
                                          <p:val>
                                            <p:strVal val="#ppt_h"/>
                                          </p:val>
                                        </p:tav>
                                      </p:tavLst>
                                    </p:anim>
                                    <p:animEffect transition="in" filter="fade">
                                      <p:cBhvr>
                                        <p:cTn id="212" dur="500"/>
                                        <p:tgtEl>
                                          <p:spTgt spid="150"/>
                                        </p:tgtEl>
                                      </p:cBhvr>
                                    </p:animEffect>
                                  </p:childTnLst>
                                </p:cTn>
                              </p:par>
                              <p:par>
                                <p:cTn id="213" presetID="53" presetClass="entr" presetSubtype="16" fill="hold" grpId="0" nodeType="withEffect">
                                  <p:stCondLst>
                                    <p:cond delay="1500"/>
                                  </p:stCondLst>
                                  <p:childTnLst>
                                    <p:set>
                                      <p:cBhvr>
                                        <p:cTn id="214" dur="1" fill="hold">
                                          <p:stCondLst>
                                            <p:cond delay="0"/>
                                          </p:stCondLst>
                                        </p:cTn>
                                        <p:tgtEl>
                                          <p:spTgt spid="151"/>
                                        </p:tgtEl>
                                        <p:attrNameLst>
                                          <p:attrName>style.visibility</p:attrName>
                                        </p:attrNameLst>
                                      </p:cBhvr>
                                      <p:to>
                                        <p:strVal val="visible"/>
                                      </p:to>
                                    </p:set>
                                    <p:anim calcmode="lin" valueType="num">
                                      <p:cBhvr>
                                        <p:cTn id="215" dur="500" fill="hold"/>
                                        <p:tgtEl>
                                          <p:spTgt spid="151"/>
                                        </p:tgtEl>
                                        <p:attrNameLst>
                                          <p:attrName>ppt_w</p:attrName>
                                        </p:attrNameLst>
                                      </p:cBhvr>
                                      <p:tavLst>
                                        <p:tav tm="0">
                                          <p:val>
                                            <p:fltVal val="0"/>
                                          </p:val>
                                        </p:tav>
                                        <p:tav tm="100000">
                                          <p:val>
                                            <p:strVal val="#ppt_w"/>
                                          </p:val>
                                        </p:tav>
                                      </p:tavLst>
                                    </p:anim>
                                    <p:anim calcmode="lin" valueType="num">
                                      <p:cBhvr>
                                        <p:cTn id="216" dur="500" fill="hold"/>
                                        <p:tgtEl>
                                          <p:spTgt spid="151"/>
                                        </p:tgtEl>
                                        <p:attrNameLst>
                                          <p:attrName>ppt_h</p:attrName>
                                        </p:attrNameLst>
                                      </p:cBhvr>
                                      <p:tavLst>
                                        <p:tav tm="0">
                                          <p:val>
                                            <p:fltVal val="0"/>
                                          </p:val>
                                        </p:tav>
                                        <p:tav tm="100000">
                                          <p:val>
                                            <p:strVal val="#ppt_h"/>
                                          </p:val>
                                        </p:tav>
                                      </p:tavLst>
                                    </p:anim>
                                    <p:animEffect transition="in" filter="fade">
                                      <p:cBhvr>
                                        <p:cTn id="217" dur="500"/>
                                        <p:tgtEl>
                                          <p:spTgt spid="151"/>
                                        </p:tgtEl>
                                      </p:cBhvr>
                                    </p:animEffect>
                                  </p:childTnLst>
                                </p:cTn>
                              </p:par>
                              <p:par>
                                <p:cTn id="218" presetID="53" presetClass="entr" presetSubtype="16" fill="hold" grpId="0" nodeType="withEffect">
                                  <p:stCondLst>
                                    <p:cond delay="1500"/>
                                  </p:stCondLst>
                                  <p:childTnLst>
                                    <p:set>
                                      <p:cBhvr>
                                        <p:cTn id="219" dur="1" fill="hold">
                                          <p:stCondLst>
                                            <p:cond delay="0"/>
                                          </p:stCondLst>
                                        </p:cTn>
                                        <p:tgtEl>
                                          <p:spTgt spid="152"/>
                                        </p:tgtEl>
                                        <p:attrNameLst>
                                          <p:attrName>style.visibility</p:attrName>
                                        </p:attrNameLst>
                                      </p:cBhvr>
                                      <p:to>
                                        <p:strVal val="visible"/>
                                      </p:to>
                                    </p:set>
                                    <p:anim calcmode="lin" valueType="num">
                                      <p:cBhvr>
                                        <p:cTn id="220" dur="500" fill="hold"/>
                                        <p:tgtEl>
                                          <p:spTgt spid="152"/>
                                        </p:tgtEl>
                                        <p:attrNameLst>
                                          <p:attrName>ppt_w</p:attrName>
                                        </p:attrNameLst>
                                      </p:cBhvr>
                                      <p:tavLst>
                                        <p:tav tm="0">
                                          <p:val>
                                            <p:fltVal val="0"/>
                                          </p:val>
                                        </p:tav>
                                        <p:tav tm="100000">
                                          <p:val>
                                            <p:strVal val="#ppt_w"/>
                                          </p:val>
                                        </p:tav>
                                      </p:tavLst>
                                    </p:anim>
                                    <p:anim calcmode="lin" valueType="num">
                                      <p:cBhvr>
                                        <p:cTn id="221" dur="500" fill="hold"/>
                                        <p:tgtEl>
                                          <p:spTgt spid="152"/>
                                        </p:tgtEl>
                                        <p:attrNameLst>
                                          <p:attrName>ppt_h</p:attrName>
                                        </p:attrNameLst>
                                      </p:cBhvr>
                                      <p:tavLst>
                                        <p:tav tm="0">
                                          <p:val>
                                            <p:fltVal val="0"/>
                                          </p:val>
                                        </p:tav>
                                        <p:tav tm="100000">
                                          <p:val>
                                            <p:strVal val="#ppt_h"/>
                                          </p:val>
                                        </p:tav>
                                      </p:tavLst>
                                    </p:anim>
                                    <p:animEffect transition="in" filter="fade">
                                      <p:cBhvr>
                                        <p:cTn id="222" dur="500"/>
                                        <p:tgtEl>
                                          <p:spTgt spid="152"/>
                                        </p:tgtEl>
                                      </p:cBhvr>
                                    </p:animEffect>
                                  </p:childTnLst>
                                </p:cTn>
                              </p:par>
                              <p:par>
                                <p:cTn id="223" presetID="53" presetClass="entr" presetSubtype="16" fill="hold" grpId="0" nodeType="withEffect">
                                  <p:stCondLst>
                                    <p:cond delay="1500"/>
                                  </p:stCondLst>
                                  <p:childTnLst>
                                    <p:set>
                                      <p:cBhvr>
                                        <p:cTn id="224" dur="1" fill="hold">
                                          <p:stCondLst>
                                            <p:cond delay="0"/>
                                          </p:stCondLst>
                                        </p:cTn>
                                        <p:tgtEl>
                                          <p:spTgt spid="153"/>
                                        </p:tgtEl>
                                        <p:attrNameLst>
                                          <p:attrName>style.visibility</p:attrName>
                                        </p:attrNameLst>
                                      </p:cBhvr>
                                      <p:to>
                                        <p:strVal val="visible"/>
                                      </p:to>
                                    </p:set>
                                    <p:anim calcmode="lin" valueType="num">
                                      <p:cBhvr>
                                        <p:cTn id="225" dur="500" fill="hold"/>
                                        <p:tgtEl>
                                          <p:spTgt spid="153"/>
                                        </p:tgtEl>
                                        <p:attrNameLst>
                                          <p:attrName>ppt_w</p:attrName>
                                        </p:attrNameLst>
                                      </p:cBhvr>
                                      <p:tavLst>
                                        <p:tav tm="0">
                                          <p:val>
                                            <p:fltVal val="0"/>
                                          </p:val>
                                        </p:tav>
                                        <p:tav tm="100000">
                                          <p:val>
                                            <p:strVal val="#ppt_w"/>
                                          </p:val>
                                        </p:tav>
                                      </p:tavLst>
                                    </p:anim>
                                    <p:anim calcmode="lin" valueType="num">
                                      <p:cBhvr>
                                        <p:cTn id="226" dur="500" fill="hold"/>
                                        <p:tgtEl>
                                          <p:spTgt spid="153"/>
                                        </p:tgtEl>
                                        <p:attrNameLst>
                                          <p:attrName>ppt_h</p:attrName>
                                        </p:attrNameLst>
                                      </p:cBhvr>
                                      <p:tavLst>
                                        <p:tav tm="0">
                                          <p:val>
                                            <p:fltVal val="0"/>
                                          </p:val>
                                        </p:tav>
                                        <p:tav tm="100000">
                                          <p:val>
                                            <p:strVal val="#ppt_h"/>
                                          </p:val>
                                        </p:tav>
                                      </p:tavLst>
                                    </p:anim>
                                    <p:animEffect transition="in" filter="fade">
                                      <p:cBhvr>
                                        <p:cTn id="227" dur="500"/>
                                        <p:tgtEl>
                                          <p:spTgt spid="153"/>
                                        </p:tgtEl>
                                      </p:cBhvr>
                                    </p:animEffect>
                                  </p:childTnLst>
                                </p:cTn>
                              </p:par>
                              <p:par>
                                <p:cTn id="228" presetID="53" presetClass="entr" presetSubtype="16" fill="hold" grpId="0" nodeType="withEffect">
                                  <p:stCondLst>
                                    <p:cond delay="1500"/>
                                  </p:stCondLst>
                                  <p:childTnLst>
                                    <p:set>
                                      <p:cBhvr>
                                        <p:cTn id="229" dur="1" fill="hold">
                                          <p:stCondLst>
                                            <p:cond delay="0"/>
                                          </p:stCondLst>
                                        </p:cTn>
                                        <p:tgtEl>
                                          <p:spTgt spid="154"/>
                                        </p:tgtEl>
                                        <p:attrNameLst>
                                          <p:attrName>style.visibility</p:attrName>
                                        </p:attrNameLst>
                                      </p:cBhvr>
                                      <p:to>
                                        <p:strVal val="visible"/>
                                      </p:to>
                                    </p:set>
                                    <p:anim calcmode="lin" valueType="num">
                                      <p:cBhvr>
                                        <p:cTn id="230" dur="500" fill="hold"/>
                                        <p:tgtEl>
                                          <p:spTgt spid="154"/>
                                        </p:tgtEl>
                                        <p:attrNameLst>
                                          <p:attrName>ppt_w</p:attrName>
                                        </p:attrNameLst>
                                      </p:cBhvr>
                                      <p:tavLst>
                                        <p:tav tm="0">
                                          <p:val>
                                            <p:fltVal val="0"/>
                                          </p:val>
                                        </p:tav>
                                        <p:tav tm="100000">
                                          <p:val>
                                            <p:strVal val="#ppt_w"/>
                                          </p:val>
                                        </p:tav>
                                      </p:tavLst>
                                    </p:anim>
                                    <p:anim calcmode="lin" valueType="num">
                                      <p:cBhvr>
                                        <p:cTn id="231" dur="500" fill="hold"/>
                                        <p:tgtEl>
                                          <p:spTgt spid="154"/>
                                        </p:tgtEl>
                                        <p:attrNameLst>
                                          <p:attrName>ppt_h</p:attrName>
                                        </p:attrNameLst>
                                      </p:cBhvr>
                                      <p:tavLst>
                                        <p:tav tm="0">
                                          <p:val>
                                            <p:fltVal val="0"/>
                                          </p:val>
                                        </p:tav>
                                        <p:tav tm="100000">
                                          <p:val>
                                            <p:strVal val="#ppt_h"/>
                                          </p:val>
                                        </p:tav>
                                      </p:tavLst>
                                    </p:anim>
                                    <p:animEffect transition="in" filter="fade">
                                      <p:cBhvr>
                                        <p:cTn id="232" dur="500"/>
                                        <p:tgtEl>
                                          <p:spTgt spid="154"/>
                                        </p:tgtEl>
                                      </p:cBhvr>
                                    </p:animEffect>
                                  </p:childTnLst>
                                </p:cTn>
                              </p:par>
                              <p:par>
                                <p:cTn id="233" presetID="22" presetClass="entr" presetSubtype="8" fill="hold" grpId="0" nodeType="withEffect">
                                  <p:stCondLst>
                                    <p:cond delay="1000"/>
                                  </p:stCondLst>
                                  <p:childTnLst>
                                    <p:set>
                                      <p:cBhvr>
                                        <p:cTn id="234" dur="1" fill="hold">
                                          <p:stCondLst>
                                            <p:cond delay="0"/>
                                          </p:stCondLst>
                                        </p:cTn>
                                        <p:tgtEl>
                                          <p:spTgt spid="155"/>
                                        </p:tgtEl>
                                        <p:attrNameLst>
                                          <p:attrName>style.visibility</p:attrName>
                                        </p:attrNameLst>
                                      </p:cBhvr>
                                      <p:to>
                                        <p:strVal val="visible"/>
                                      </p:to>
                                    </p:set>
                                    <p:animEffect transition="in" filter="wipe(left)">
                                      <p:cBhvr>
                                        <p:cTn id="235" dur="500"/>
                                        <p:tgtEl>
                                          <p:spTgt spid="155"/>
                                        </p:tgtEl>
                                      </p:cBhvr>
                                    </p:animEffect>
                                  </p:childTnLst>
                                </p:cTn>
                              </p:par>
                              <p:par>
                                <p:cTn id="236" presetID="22" presetClass="entr" presetSubtype="8" fill="hold" grpId="0" nodeType="withEffect">
                                  <p:stCondLst>
                                    <p:cond delay="1000"/>
                                  </p:stCondLst>
                                  <p:childTnLst>
                                    <p:set>
                                      <p:cBhvr>
                                        <p:cTn id="237" dur="1" fill="hold">
                                          <p:stCondLst>
                                            <p:cond delay="0"/>
                                          </p:stCondLst>
                                        </p:cTn>
                                        <p:tgtEl>
                                          <p:spTgt spid="156"/>
                                        </p:tgtEl>
                                        <p:attrNameLst>
                                          <p:attrName>style.visibility</p:attrName>
                                        </p:attrNameLst>
                                      </p:cBhvr>
                                      <p:to>
                                        <p:strVal val="visible"/>
                                      </p:to>
                                    </p:set>
                                    <p:animEffect transition="in" filter="wipe(left)">
                                      <p:cBhvr>
                                        <p:cTn id="238" dur="500"/>
                                        <p:tgtEl>
                                          <p:spTgt spid="156"/>
                                        </p:tgtEl>
                                      </p:cBhvr>
                                    </p:animEffect>
                                  </p:childTnLst>
                                </p:cTn>
                              </p:par>
                              <p:par>
                                <p:cTn id="239" presetID="22" presetClass="entr" presetSubtype="8" fill="hold" grpId="0" nodeType="withEffect">
                                  <p:stCondLst>
                                    <p:cond delay="1000"/>
                                  </p:stCondLst>
                                  <p:childTnLst>
                                    <p:set>
                                      <p:cBhvr>
                                        <p:cTn id="240" dur="1" fill="hold">
                                          <p:stCondLst>
                                            <p:cond delay="0"/>
                                          </p:stCondLst>
                                        </p:cTn>
                                        <p:tgtEl>
                                          <p:spTgt spid="157"/>
                                        </p:tgtEl>
                                        <p:attrNameLst>
                                          <p:attrName>style.visibility</p:attrName>
                                        </p:attrNameLst>
                                      </p:cBhvr>
                                      <p:to>
                                        <p:strVal val="visible"/>
                                      </p:to>
                                    </p:set>
                                    <p:animEffect transition="in" filter="wipe(left)">
                                      <p:cBhvr>
                                        <p:cTn id="241" dur="500"/>
                                        <p:tgtEl>
                                          <p:spTgt spid="157"/>
                                        </p:tgtEl>
                                      </p:cBhvr>
                                    </p:animEffect>
                                  </p:childTnLst>
                                </p:cTn>
                              </p:par>
                              <p:par>
                                <p:cTn id="242" presetID="22" presetClass="entr" presetSubtype="8" fill="hold" grpId="0" nodeType="withEffect">
                                  <p:stCondLst>
                                    <p:cond delay="1000"/>
                                  </p:stCondLst>
                                  <p:childTnLst>
                                    <p:set>
                                      <p:cBhvr>
                                        <p:cTn id="243" dur="1" fill="hold">
                                          <p:stCondLst>
                                            <p:cond delay="0"/>
                                          </p:stCondLst>
                                        </p:cTn>
                                        <p:tgtEl>
                                          <p:spTgt spid="158"/>
                                        </p:tgtEl>
                                        <p:attrNameLst>
                                          <p:attrName>style.visibility</p:attrName>
                                        </p:attrNameLst>
                                      </p:cBhvr>
                                      <p:to>
                                        <p:strVal val="visible"/>
                                      </p:to>
                                    </p:set>
                                    <p:animEffect transition="in" filter="wipe(left)">
                                      <p:cBhvr>
                                        <p:cTn id="244" dur="500"/>
                                        <p:tgtEl>
                                          <p:spTgt spid="158"/>
                                        </p:tgtEl>
                                      </p:cBhvr>
                                    </p:animEffect>
                                  </p:childTnLst>
                                </p:cTn>
                              </p:par>
                              <p:par>
                                <p:cTn id="245" presetID="22" presetClass="entr" presetSubtype="8" fill="hold" grpId="0" nodeType="withEffect">
                                  <p:stCondLst>
                                    <p:cond delay="1000"/>
                                  </p:stCondLst>
                                  <p:childTnLst>
                                    <p:set>
                                      <p:cBhvr>
                                        <p:cTn id="246" dur="1" fill="hold">
                                          <p:stCondLst>
                                            <p:cond delay="0"/>
                                          </p:stCondLst>
                                        </p:cTn>
                                        <p:tgtEl>
                                          <p:spTgt spid="159"/>
                                        </p:tgtEl>
                                        <p:attrNameLst>
                                          <p:attrName>style.visibility</p:attrName>
                                        </p:attrNameLst>
                                      </p:cBhvr>
                                      <p:to>
                                        <p:strVal val="visible"/>
                                      </p:to>
                                    </p:set>
                                    <p:animEffect transition="in" filter="wipe(left)">
                                      <p:cBhvr>
                                        <p:cTn id="247" dur="500"/>
                                        <p:tgtEl>
                                          <p:spTgt spid="159"/>
                                        </p:tgtEl>
                                      </p:cBhvr>
                                    </p:animEffect>
                                  </p:childTnLst>
                                </p:cTn>
                              </p:par>
                              <p:par>
                                <p:cTn id="248" presetID="22" presetClass="entr" presetSubtype="8" fill="hold" grpId="0" nodeType="withEffect">
                                  <p:stCondLst>
                                    <p:cond delay="1000"/>
                                  </p:stCondLst>
                                  <p:childTnLst>
                                    <p:set>
                                      <p:cBhvr>
                                        <p:cTn id="249" dur="1" fill="hold">
                                          <p:stCondLst>
                                            <p:cond delay="0"/>
                                          </p:stCondLst>
                                        </p:cTn>
                                        <p:tgtEl>
                                          <p:spTgt spid="160"/>
                                        </p:tgtEl>
                                        <p:attrNameLst>
                                          <p:attrName>style.visibility</p:attrName>
                                        </p:attrNameLst>
                                      </p:cBhvr>
                                      <p:to>
                                        <p:strVal val="visible"/>
                                      </p:to>
                                    </p:set>
                                    <p:animEffect transition="in" filter="wipe(left)">
                                      <p:cBhvr>
                                        <p:cTn id="250" dur="500"/>
                                        <p:tgtEl>
                                          <p:spTgt spid="160"/>
                                        </p:tgtEl>
                                      </p:cBhvr>
                                    </p:animEffect>
                                  </p:childTnLst>
                                </p:cTn>
                              </p:par>
                              <p:par>
                                <p:cTn id="251" presetID="53" presetClass="entr" presetSubtype="16" fill="hold" grpId="0" nodeType="withEffect">
                                  <p:stCondLst>
                                    <p:cond delay="1500"/>
                                  </p:stCondLst>
                                  <p:childTnLst>
                                    <p:set>
                                      <p:cBhvr>
                                        <p:cTn id="252" dur="1" fill="hold">
                                          <p:stCondLst>
                                            <p:cond delay="0"/>
                                          </p:stCondLst>
                                        </p:cTn>
                                        <p:tgtEl>
                                          <p:spTgt spid="161"/>
                                        </p:tgtEl>
                                        <p:attrNameLst>
                                          <p:attrName>style.visibility</p:attrName>
                                        </p:attrNameLst>
                                      </p:cBhvr>
                                      <p:to>
                                        <p:strVal val="visible"/>
                                      </p:to>
                                    </p:set>
                                    <p:anim calcmode="lin" valueType="num">
                                      <p:cBhvr>
                                        <p:cTn id="253" dur="500" fill="hold"/>
                                        <p:tgtEl>
                                          <p:spTgt spid="161"/>
                                        </p:tgtEl>
                                        <p:attrNameLst>
                                          <p:attrName>ppt_w</p:attrName>
                                        </p:attrNameLst>
                                      </p:cBhvr>
                                      <p:tavLst>
                                        <p:tav tm="0">
                                          <p:val>
                                            <p:fltVal val="0"/>
                                          </p:val>
                                        </p:tav>
                                        <p:tav tm="100000">
                                          <p:val>
                                            <p:strVal val="#ppt_w"/>
                                          </p:val>
                                        </p:tav>
                                      </p:tavLst>
                                    </p:anim>
                                    <p:anim calcmode="lin" valueType="num">
                                      <p:cBhvr>
                                        <p:cTn id="254" dur="500" fill="hold"/>
                                        <p:tgtEl>
                                          <p:spTgt spid="161"/>
                                        </p:tgtEl>
                                        <p:attrNameLst>
                                          <p:attrName>ppt_h</p:attrName>
                                        </p:attrNameLst>
                                      </p:cBhvr>
                                      <p:tavLst>
                                        <p:tav tm="0">
                                          <p:val>
                                            <p:fltVal val="0"/>
                                          </p:val>
                                        </p:tav>
                                        <p:tav tm="100000">
                                          <p:val>
                                            <p:strVal val="#ppt_h"/>
                                          </p:val>
                                        </p:tav>
                                      </p:tavLst>
                                    </p:anim>
                                    <p:animEffect transition="in" filter="fade">
                                      <p:cBhvr>
                                        <p:cTn id="255" dur="500"/>
                                        <p:tgtEl>
                                          <p:spTgt spid="161"/>
                                        </p:tgtEl>
                                      </p:cBhvr>
                                    </p:animEffect>
                                  </p:childTnLst>
                                </p:cTn>
                              </p:par>
                              <p:par>
                                <p:cTn id="256" presetID="53" presetClass="entr" presetSubtype="16" fill="hold" grpId="0" nodeType="withEffect">
                                  <p:stCondLst>
                                    <p:cond delay="1500"/>
                                  </p:stCondLst>
                                  <p:childTnLst>
                                    <p:set>
                                      <p:cBhvr>
                                        <p:cTn id="257" dur="1" fill="hold">
                                          <p:stCondLst>
                                            <p:cond delay="0"/>
                                          </p:stCondLst>
                                        </p:cTn>
                                        <p:tgtEl>
                                          <p:spTgt spid="162"/>
                                        </p:tgtEl>
                                        <p:attrNameLst>
                                          <p:attrName>style.visibility</p:attrName>
                                        </p:attrNameLst>
                                      </p:cBhvr>
                                      <p:to>
                                        <p:strVal val="visible"/>
                                      </p:to>
                                    </p:set>
                                    <p:anim calcmode="lin" valueType="num">
                                      <p:cBhvr>
                                        <p:cTn id="258" dur="500" fill="hold"/>
                                        <p:tgtEl>
                                          <p:spTgt spid="162"/>
                                        </p:tgtEl>
                                        <p:attrNameLst>
                                          <p:attrName>ppt_w</p:attrName>
                                        </p:attrNameLst>
                                      </p:cBhvr>
                                      <p:tavLst>
                                        <p:tav tm="0">
                                          <p:val>
                                            <p:fltVal val="0"/>
                                          </p:val>
                                        </p:tav>
                                        <p:tav tm="100000">
                                          <p:val>
                                            <p:strVal val="#ppt_w"/>
                                          </p:val>
                                        </p:tav>
                                      </p:tavLst>
                                    </p:anim>
                                    <p:anim calcmode="lin" valueType="num">
                                      <p:cBhvr>
                                        <p:cTn id="259" dur="500" fill="hold"/>
                                        <p:tgtEl>
                                          <p:spTgt spid="162"/>
                                        </p:tgtEl>
                                        <p:attrNameLst>
                                          <p:attrName>ppt_h</p:attrName>
                                        </p:attrNameLst>
                                      </p:cBhvr>
                                      <p:tavLst>
                                        <p:tav tm="0">
                                          <p:val>
                                            <p:fltVal val="0"/>
                                          </p:val>
                                        </p:tav>
                                        <p:tav tm="100000">
                                          <p:val>
                                            <p:strVal val="#ppt_h"/>
                                          </p:val>
                                        </p:tav>
                                      </p:tavLst>
                                    </p:anim>
                                    <p:animEffect transition="in" filter="fade">
                                      <p:cBhvr>
                                        <p:cTn id="260" dur="500"/>
                                        <p:tgtEl>
                                          <p:spTgt spid="162"/>
                                        </p:tgtEl>
                                      </p:cBhvr>
                                    </p:animEffect>
                                  </p:childTnLst>
                                </p:cTn>
                              </p:par>
                              <p:par>
                                <p:cTn id="261" presetID="53" presetClass="entr" presetSubtype="16" fill="hold" grpId="0" nodeType="withEffect">
                                  <p:stCondLst>
                                    <p:cond delay="1500"/>
                                  </p:stCondLst>
                                  <p:childTnLst>
                                    <p:set>
                                      <p:cBhvr>
                                        <p:cTn id="262" dur="1" fill="hold">
                                          <p:stCondLst>
                                            <p:cond delay="0"/>
                                          </p:stCondLst>
                                        </p:cTn>
                                        <p:tgtEl>
                                          <p:spTgt spid="163"/>
                                        </p:tgtEl>
                                        <p:attrNameLst>
                                          <p:attrName>style.visibility</p:attrName>
                                        </p:attrNameLst>
                                      </p:cBhvr>
                                      <p:to>
                                        <p:strVal val="visible"/>
                                      </p:to>
                                    </p:set>
                                    <p:anim calcmode="lin" valueType="num">
                                      <p:cBhvr>
                                        <p:cTn id="263" dur="500" fill="hold"/>
                                        <p:tgtEl>
                                          <p:spTgt spid="163"/>
                                        </p:tgtEl>
                                        <p:attrNameLst>
                                          <p:attrName>ppt_w</p:attrName>
                                        </p:attrNameLst>
                                      </p:cBhvr>
                                      <p:tavLst>
                                        <p:tav tm="0">
                                          <p:val>
                                            <p:fltVal val="0"/>
                                          </p:val>
                                        </p:tav>
                                        <p:tav tm="100000">
                                          <p:val>
                                            <p:strVal val="#ppt_w"/>
                                          </p:val>
                                        </p:tav>
                                      </p:tavLst>
                                    </p:anim>
                                    <p:anim calcmode="lin" valueType="num">
                                      <p:cBhvr>
                                        <p:cTn id="264" dur="500" fill="hold"/>
                                        <p:tgtEl>
                                          <p:spTgt spid="163"/>
                                        </p:tgtEl>
                                        <p:attrNameLst>
                                          <p:attrName>ppt_h</p:attrName>
                                        </p:attrNameLst>
                                      </p:cBhvr>
                                      <p:tavLst>
                                        <p:tav tm="0">
                                          <p:val>
                                            <p:fltVal val="0"/>
                                          </p:val>
                                        </p:tav>
                                        <p:tav tm="100000">
                                          <p:val>
                                            <p:strVal val="#ppt_h"/>
                                          </p:val>
                                        </p:tav>
                                      </p:tavLst>
                                    </p:anim>
                                    <p:animEffect transition="in" filter="fade">
                                      <p:cBhvr>
                                        <p:cTn id="265" dur="500"/>
                                        <p:tgtEl>
                                          <p:spTgt spid="163"/>
                                        </p:tgtEl>
                                      </p:cBhvr>
                                    </p:animEffect>
                                  </p:childTnLst>
                                </p:cTn>
                              </p:par>
                              <p:par>
                                <p:cTn id="266" presetID="53" presetClass="entr" presetSubtype="16" fill="hold" grpId="0" nodeType="withEffect">
                                  <p:stCondLst>
                                    <p:cond delay="1500"/>
                                  </p:stCondLst>
                                  <p:childTnLst>
                                    <p:set>
                                      <p:cBhvr>
                                        <p:cTn id="267" dur="1" fill="hold">
                                          <p:stCondLst>
                                            <p:cond delay="0"/>
                                          </p:stCondLst>
                                        </p:cTn>
                                        <p:tgtEl>
                                          <p:spTgt spid="164"/>
                                        </p:tgtEl>
                                        <p:attrNameLst>
                                          <p:attrName>style.visibility</p:attrName>
                                        </p:attrNameLst>
                                      </p:cBhvr>
                                      <p:to>
                                        <p:strVal val="visible"/>
                                      </p:to>
                                    </p:set>
                                    <p:anim calcmode="lin" valueType="num">
                                      <p:cBhvr>
                                        <p:cTn id="268" dur="500" fill="hold"/>
                                        <p:tgtEl>
                                          <p:spTgt spid="164"/>
                                        </p:tgtEl>
                                        <p:attrNameLst>
                                          <p:attrName>ppt_w</p:attrName>
                                        </p:attrNameLst>
                                      </p:cBhvr>
                                      <p:tavLst>
                                        <p:tav tm="0">
                                          <p:val>
                                            <p:fltVal val="0"/>
                                          </p:val>
                                        </p:tav>
                                        <p:tav tm="100000">
                                          <p:val>
                                            <p:strVal val="#ppt_w"/>
                                          </p:val>
                                        </p:tav>
                                      </p:tavLst>
                                    </p:anim>
                                    <p:anim calcmode="lin" valueType="num">
                                      <p:cBhvr>
                                        <p:cTn id="269" dur="500" fill="hold"/>
                                        <p:tgtEl>
                                          <p:spTgt spid="164"/>
                                        </p:tgtEl>
                                        <p:attrNameLst>
                                          <p:attrName>ppt_h</p:attrName>
                                        </p:attrNameLst>
                                      </p:cBhvr>
                                      <p:tavLst>
                                        <p:tav tm="0">
                                          <p:val>
                                            <p:fltVal val="0"/>
                                          </p:val>
                                        </p:tav>
                                        <p:tav tm="100000">
                                          <p:val>
                                            <p:strVal val="#ppt_h"/>
                                          </p:val>
                                        </p:tav>
                                      </p:tavLst>
                                    </p:anim>
                                    <p:animEffect transition="in" filter="fade">
                                      <p:cBhvr>
                                        <p:cTn id="270" dur="500"/>
                                        <p:tgtEl>
                                          <p:spTgt spid="164"/>
                                        </p:tgtEl>
                                      </p:cBhvr>
                                    </p:animEffect>
                                  </p:childTnLst>
                                </p:cTn>
                              </p:par>
                              <p:par>
                                <p:cTn id="271" presetID="53" presetClass="entr" presetSubtype="16" fill="hold" grpId="0" nodeType="withEffect">
                                  <p:stCondLst>
                                    <p:cond delay="1500"/>
                                  </p:stCondLst>
                                  <p:childTnLst>
                                    <p:set>
                                      <p:cBhvr>
                                        <p:cTn id="272" dur="1" fill="hold">
                                          <p:stCondLst>
                                            <p:cond delay="0"/>
                                          </p:stCondLst>
                                        </p:cTn>
                                        <p:tgtEl>
                                          <p:spTgt spid="165"/>
                                        </p:tgtEl>
                                        <p:attrNameLst>
                                          <p:attrName>style.visibility</p:attrName>
                                        </p:attrNameLst>
                                      </p:cBhvr>
                                      <p:to>
                                        <p:strVal val="visible"/>
                                      </p:to>
                                    </p:set>
                                    <p:anim calcmode="lin" valueType="num">
                                      <p:cBhvr>
                                        <p:cTn id="273" dur="500" fill="hold"/>
                                        <p:tgtEl>
                                          <p:spTgt spid="165"/>
                                        </p:tgtEl>
                                        <p:attrNameLst>
                                          <p:attrName>ppt_w</p:attrName>
                                        </p:attrNameLst>
                                      </p:cBhvr>
                                      <p:tavLst>
                                        <p:tav tm="0">
                                          <p:val>
                                            <p:fltVal val="0"/>
                                          </p:val>
                                        </p:tav>
                                        <p:tav tm="100000">
                                          <p:val>
                                            <p:strVal val="#ppt_w"/>
                                          </p:val>
                                        </p:tav>
                                      </p:tavLst>
                                    </p:anim>
                                    <p:anim calcmode="lin" valueType="num">
                                      <p:cBhvr>
                                        <p:cTn id="274" dur="500" fill="hold"/>
                                        <p:tgtEl>
                                          <p:spTgt spid="165"/>
                                        </p:tgtEl>
                                        <p:attrNameLst>
                                          <p:attrName>ppt_h</p:attrName>
                                        </p:attrNameLst>
                                      </p:cBhvr>
                                      <p:tavLst>
                                        <p:tav tm="0">
                                          <p:val>
                                            <p:fltVal val="0"/>
                                          </p:val>
                                        </p:tav>
                                        <p:tav tm="100000">
                                          <p:val>
                                            <p:strVal val="#ppt_h"/>
                                          </p:val>
                                        </p:tav>
                                      </p:tavLst>
                                    </p:anim>
                                    <p:animEffect transition="in" filter="fade">
                                      <p:cBhvr>
                                        <p:cTn id="275" dur="500"/>
                                        <p:tgtEl>
                                          <p:spTgt spid="165"/>
                                        </p:tgtEl>
                                      </p:cBhvr>
                                    </p:animEffect>
                                  </p:childTnLst>
                                </p:cTn>
                              </p:par>
                              <p:par>
                                <p:cTn id="276" presetID="53" presetClass="entr" presetSubtype="16" fill="hold" grpId="0" nodeType="withEffect">
                                  <p:stCondLst>
                                    <p:cond delay="1500"/>
                                  </p:stCondLst>
                                  <p:childTnLst>
                                    <p:set>
                                      <p:cBhvr>
                                        <p:cTn id="277" dur="1" fill="hold">
                                          <p:stCondLst>
                                            <p:cond delay="0"/>
                                          </p:stCondLst>
                                        </p:cTn>
                                        <p:tgtEl>
                                          <p:spTgt spid="166"/>
                                        </p:tgtEl>
                                        <p:attrNameLst>
                                          <p:attrName>style.visibility</p:attrName>
                                        </p:attrNameLst>
                                      </p:cBhvr>
                                      <p:to>
                                        <p:strVal val="visible"/>
                                      </p:to>
                                    </p:set>
                                    <p:anim calcmode="lin" valueType="num">
                                      <p:cBhvr>
                                        <p:cTn id="278" dur="500" fill="hold"/>
                                        <p:tgtEl>
                                          <p:spTgt spid="166"/>
                                        </p:tgtEl>
                                        <p:attrNameLst>
                                          <p:attrName>ppt_w</p:attrName>
                                        </p:attrNameLst>
                                      </p:cBhvr>
                                      <p:tavLst>
                                        <p:tav tm="0">
                                          <p:val>
                                            <p:fltVal val="0"/>
                                          </p:val>
                                        </p:tav>
                                        <p:tav tm="100000">
                                          <p:val>
                                            <p:strVal val="#ppt_w"/>
                                          </p:val>
                                        </p:tav>
                                      </p:tavLst>
                                    </p:anim>
                                    <p:anim calcmode="lin" valueType="num">
                                      <p:cBhvr>
                                        <p:cTn id="279" dur="500" fill="hold"/>
                                        <p:tgtEl>
                                          <p:spTgt spid="166"/>
                                        </p:tgtEl>
                                        <p:attrNameLst>
                                          <p:attrName>ppt_h</p:attrName>
                                        </p:attrNameLst>
                                      </p:cBhvr>
                                      <p:tavLst>
                                        <p:tav tm="0">
                                          <p:val>
                                            <p:fltVal val="0"/>
                                          </p:val>
                                        </p:tav>
                                        <p:tav tm="100000">
                                          <p:val>
                                            <p:strVal val="#ppt_h"/>
                                          </p:val>
                                        </p:tav>
                                      </p:tavLst>
                                    </p:anim>
                                    <p:animEffect transition="in" filter="fade">
                                      <p:cBhvr>
                                        <p:cTn id="280" dur="500"/>
                                        <p:tgtEl>
                                          <p:spTgt spid="166"/>
                                        </p:tgtEl>
                                      </p:cBhvr>
                                    </p:animEffect>
                                  </p:childTnLst>
                                </p:cTn>
                              </p:par>
                              <p:par>
                                <p:cTn id="281" presetID="22" presetClass="entr" presetSubtype="8" fill="hold" grpId="0" nodeType="withEffect">
                                  <p:stCondLst>
                                    <p:cond delay="1000"/>
                                  </p:stCondLst>
                                  <p:childTnLst>
                                    <p:set>
                                      <p:cBhvr>
                                        <p:cTn id="282" dur="1" fill="hold">
                                          <p:stCondLst>
                                            <p:cond delay="0"/>
                                          </p:stCondLst>
                                        </p:cTn>
                                        <p:tgtEl>
                                          <p:spTgt spid="167"/>
                                        </p:tgtEl>
                                        <p:attrNameLst>
                                          <p:attrName>style.visibility</p:attrName>
                                        </p:attrNameLst>
                                      </p:cBhvr>
                                      <p:to>
                                        <p:strVal val="visible"/>
                                      </p:to>
                                    </p:set>
                                    <p:animEffect transition="in" filter="wipe(left)">
                                      <p:cBhvr>
                                        <p:cTn id="283" dur="500"/>
                                        <p:tgtEl>
                                          <p:spTgt spid="167"/>
                                        </p:tgtEl>
                                      </p:cBhvr>
                                    </p:animEffect>
                                  </p:childTnLst>
                                </p:cTn>
                              </p:par>
                              <p:par>
                                <p:cTn id="284" presetID="22" presetClass="entr" presetSubtype="8" fill="hold" grpId="0" nodeType="withEffect">
                                  <p:stCondLst>
                                    <p:cond delay="1000"/>
                                  </p:stCondLst>
                                  <p:childTnLst>
                                    <p:set>
                                      <p:cBhvr>
                                        <p:cTn id="285" dur="1" fill="hold">
                                          <p:stCondLst>
                                            <p:cond delay="0"/>
                                          </p:stCondLst>
                                        </p:cTn>
                                        <p:tgtEl>
                                          <p:spTgt spid="168"/>
                                        </p:tgtEl>
                                        <p:attrNameLst>
                                          <p:attrName>style.visibility</p:attrName>
                                        </p:attrNameLst>
                                      </p:cBhvr>
                                      <p:to>
                                        <p:strVal val="visible"/>
                                      </p:to>
                                    </p:set>
                                    <p:animEffect transition="in" filter="wipe(left)">
                                      <p:cBhvr>
                                        <p:cTn id="286" dur="500"/>
                                        <p:tgtEl>
                                          <p:spTgt spid="168"/>
                                        </p:tgtEl>
                                      </p:cBhvr>
                                    </p:animEffect>
                                  </p:childTnLst>
                                </p:cTn>
                              </p:par>
                              <p:par>
                                <p:cTn id="287" presetID="22" presetClass="entr" presetSubtype="8" fill="hold" grpId="0" nodeType="withEffect">
                                  <p:stCondLst>
                                    <p:cond delay="1000"/>
                                  </p:stCondLst>
                                  <p:childTnLst>
                                    <p:set>
                                      <p:cBhvr>
                                        <p:cTn id="288" dur="1" fill="hold">
                                          <p:stCondLst>
                                            <p:cond delay="0"/>
                                          </p:stCondLst>
                                        </p:cTn>
                                        <p:tgtEl>
                                          <p:spTgt spid="169"/>
                                        </p:tgtEl>
                                        <p:attrNameLst>
                                          <p:attrName>style.visibility</p:attrName>
                                        </p:attrNameLst>
                                      </p:cBhvr>
                                      <p:to>
                                        <p:strVal val="visible"/>
                                      </p:to>
                                    </p:set>
                                    <p:animEffect transition="in" filter="wipe(left)">
                                      <p:cBhvr>
                                        <p:cTn id="289" dur="500"/>
                                        <p:tgtEl>
                                          <p:spTgt spid="169"/>
                                        </p:tgtEl>
                                      </p:cBhvr>
                                    </p:animEffect>
                                  </p:childTnLst>
                                </p:cTn>
                              </p:par>
                              <p:par>
                                <p:cTn id="290" presetID="22" presetClass="entr" presetSubtype="8" fill="hold" grpId="0" nodeType="withEffect">
                                  <p:stCondLst>
                                    <p:cond delay="1000"/>
                                  </p:stCondLst>
                                  <p:childTnLst>
                                    <p:set>
                                      <p:cBhvr>
                                        <p:cTn id="291" dur="1" fill="hold">
                                          <p:stCondLst>
                                            <p:cond delay="0"/>
                                          </p:stCondLst>
                                        </p:cTn>
                                        <p:tgtEl>
                                          <p:spTgt spid="170"/>
                                        </p:tgtEl>
                                        <p:attrNameLst>
                                          <p:attrName>style.visibility</p:attrName>
                                        </p:attrNameLst>
                                      </p:cBhvr>
                                      <p:to>
                                        <p:strVal val="visible"/>
                                      </p:to>
                                    </p:set>
                                    <p:animEffect transition="in" filter="wipe(left)">
                                      <p:cBhvr>
                                        <p:cTn id="292" dur="500"/>
                                        <p:tgtEl>
                                          <p:spTgt spid="170"/>
                                        </p:tgtEl>
                                      </p:cBhvr>
                                    </p:animEffect>
                                  </p:childTnLst>
                                </p:cTn>
                              </p:par>
                              <p:par>
                                <p:cTn id="293" presetID="22" presetClass="entr" presetSubtype="8" fill="hold" grpId="0" nodeType="withEffect">
                                  <p:stCondLst>
                                    <p:cond delay="1000"/>
                                  </p:stCondLst>
                                  <p:childTnLst>
                                    <p:set>
                                      <p:cBhvr>
                                        <p:cTn id="294" dur="1" fill="hold">
                                          <p:stCondLst>
                                            <p:cond delay="0"/>
                                          </p:stCondLst>
                                        </p:cTn>
                                        <p:tgtEl>
                                          <p:spTgt spid="171"/>
                                        </p:tgtEl>
                                        <p:attrNameLst>
                                          <p:attrName>style.visibility</p:attrName>
                                        </p:attrNameLst>
                                      </p:cBhvr>
                                      <p:to>
                                        <p:strVal val="visible"/>
                                      </p:to>
                                    </p:set>
                                    <p:animEffect transition="in" filter="wipe(left)">
                                      <p:cBhvr>
                                        <p:cTn id="295" dur="500"/>
                                        <p:tgtEl>
                                          <p:spTgt spid="171"/>
                                        </p:tgtEl>
                                      </p:cBhvr>
                                    </p:animEffect>
                                  </p:childTnLst>
                                </p:cTn>
                              </p:par>
                              <p:par>
                                <p:cTn id="296" presetID="22" presetClass="entr" presetSubtype="8" fill="hold" grpId="0" nodeType="withEffect">
                                  <p:stCondLst>
                                    <p:cond delay="1000"/>
                                  </p:stCondLst>
                                  <p:childTnLst>
                                    <p:set>
                                      <p:cBhvr>
                                        <p:cTn id="297" dur="1" fill="hold">
                                          <p:stCondLst>
                                            <p:cond delay="0"/>
                                          </p:stCondLst>
                                        </p:cTn>
                                        <p:tgtEl>
                                          <p:spTgt spid="172"/>
                                        </p:tgtEl>
                                        <p:attrNameLst>
                                          <p:attrName>style.visibility</p:attrName>
                                        </p:attrNameLst>
                                      </p:cBhvr>
                                      <p:to>
                                        <p:strVal val="visible"/>
                                      </p:to>
                                    </p:set>
                                    <p:animEffect transition="in" filter="wipe(left)">
                                      <p:cBhvr>
                                        <p:cTn id="298" dur="500"/>
                                        <p:tgtEl>
                                          <p:spTgt spid="172"/>
                                        </p:tgtEl>
                                      </p:cBhvr>
                                    </p:animEffect>
                                  </p:childTnLst>
                                </p:cTn>
                              </p:par>
                              <p:par>
                                <p:cTn id="299" presetID="53" presetClass="entr" presetSubtype="16" fill="hold" grpId="0" nodeType="withEffect">
                                  <p:stCondLst>
                                    <p:cond delay="1500"/>
                                  </p:stCondLst>
                                  <p:childTnLst>
                                    <p:set>
                                      <p:cBhvr>
                                        <p:cTn id="300" dur="1" fill="hold">
                                          <p:stCondLst>
                                            <p:cond delay="0"/>
                                          </p:stCondLst>
                                        </p:cTn>
                                        <p:tgtEl>
                                          <p:spTgt spid="173"/>
                                        </p:tgtEl>
                                        <p:attrNameLst>
                                          <p:attrName>style.visibility</p:attrName>
                                        </p:attrNameLst>
                                      </p:cBhvr>
                                      <p:to>
                                        <p:strVal val="visible"/>
                                      </p:to>
                                    </p:set>
                                    <p:anim calcmode="lin" valueType="num">
                                      <p:cBhvr>
                                        <p:cTn id="301" dur="500" fill="hold"/>
                                        <p:tgtEl>
                                          <p:spTgt spid="173"/>
                                        </p:tgtEl>
                                        <p:attrNameLst>
                                          <p:attrName>ppt_w</p:attrName>
                                        </p:attrNameLst>
                                      </p:cBhvr>
                                      <p:tavLst>
                                        <p:tav tm="0">
                                          <p:val>
                                            <p:fltVal val="0"/>
                                          </p:val>
                                        </p:tav>
                                        <p:tav tm="100000">
                                          <p:val>
                                            <p:strVal val="#ppt_w"/>
                                          </p:val>
                                        </p:tav>
                                      </p:tavLst>
                                    </p:anim>
                                    <p:anim calcmode="lin" valueType="num">
                                      <p:cBhvr>
                                        <p:cTn id="302" dur="500" fill="hold"/>
                                        <p:tgtEl>
                                          <p:spTgt spid="173"/>
                                        </p:tgtEl>
                                        <p:attrNameLst>
                                          <p:attrName>ppt_h</p:attrName>
                                        </p:attrNameLst>
                                      </p:cBhvr>
                                      <p:tavLst>
                                        <p:tav tm="0">
                                          <p:val>
                                            <p:fltVal val="0"/>
                                          </p:val>
                                        </p:tav>
                                        <p:tav tm="100000">
                                          <p:val>
                                            <p:strVal val="#ppt_h"/>
                                          </p:val>
                                        </p:tav>
                                      </p:tavLst>
                                    </p:anim>
                                    <p:animEffect transition="in" filter="fade">
                                      <p:cBhvr>
                                        <p:cTn id="303" dur="500"/>
                                        <p:tgtEl>
                                          <p:spTgt spid="173"/>
                                        </p:tgtEl>
                                      </p:cBhvr>
                                    </p:animEffect>
                                  </p:childTnLst>
                                </p:cTn>
                              </p:par>
                              <p:par>
                                <p:cTn id="304" presetID="53" presetClass="entr" presetSubtype="16" fill="hold" grpId="0" nodeType="withEffect">
                                  <p:stCondLst>
                                    <p:cond delay="1500"/>
                                  </p:stCondLst>
                                  <p:childTnLst>
                                    <p:set>
                                      <p:cBhvr>
                                        <p:cTn id="305" dur="1" fill="hold">
                                          <p:stCondLst>
                                            <p:cond delay="0"/>
                                          </p:stCondLst>
                                        </p:cTn>
                                        <p:tgtEl>
                                          <p:spTgt spid="174"/>
                                        </p:tgtEl>
                                        <p:attrNameLst>
                                          <p:attrName>style.visibility</p:attrName>
                                        </p:attrNameLst>
                                      </p:cBhvr>
                                      <p:to>
                                        <p:strVal val="visible"/>
                                      </p:to>
                                    </p:set>
                                    <p:anim calcmode="lin" valueType="num">
                                      <p:cBhvr>
                                        <p:cTn id="306" dur="500" fill="hold"/>
                                        <p:tgtEl>
                                          <p:spTgt spid="174"/>
                                        </p:tgtEl>
                                        <p:attrNameLst>
                                          <p:attrName>ppt_w</p:attrName>
                                        </p:attrNameLst>
                                      </p:cBhvr>
                                      <p:tavLst>
                                        <p:tav tm="0">
                                          <p:val>
                                            <p:fltVal val="0"/>
                                          </p:val>
                                        </p:tav>
                                        <p:tav tm="100000">
                                          <p:val>
                                            <p:strVal val="#ppt_w"/>
                                          </p:val>
                                        </p:tav>
                                      </p:tavLst>
                                    </p:anim>
                                    <p:anim calcmode="lin" valueType="num">
                                      <p:cBhvr>
                                        <p:cTn id="307" dur="500" fill="hold"/>
                                        <p:tgtEl>
                                          <p:spTgt spid="174"/>
                                        </p:tgtEl>
                                        <p:attrNameLst>
                                          <p:attrName>ppt_h</p:attrName>
                                        </p:attrNameLst>
                                      </p:cBhvr>
                                      <p:tavLst>
                                        <p:tav tm="0">
                                          <p:val>
                                            <p:fltVal val="0"/>
                                          </p:val>
                                        </p:tav>
                                        <p:tav tm="100000">
                                          <p:val>
                                            <p:strVal val="#ppt_h"/>
                                          </p:val>
                                        </p:tav>
                                      </p:tavLst>
                                    </p:anim>
                                    <p:animEffect transition="in" filter="fade">
                                      <p:cBhvr>
                                        <p:cTn id="308" dur="500"/>
                                        <p:tgtEl>
                                          <p:spTgt spid="174"/>
                                        </p:tgtEl>
                                      </p:cBhvr>
                                    </p:animEffect>
                                  </p:childTnLst>
                                </p:cTn>
                              </p:par>
                              <p:par>
                                <p:cTn id="309" presetID="53" presetClass="entr" presetSubtype="16" fill="hold" grpId="0" nodeType="withEffect">
                                  <p:stCondLst>
                                    <p:cond delay="1500"/>
                                  </p:stCondLst>
                                  <p:childTnLst>
                                    <p:set>
                                      <p:cBhvr>
                                        <p:cTn id="310" dur="1" fill="hold">
                                          <p:stCondLst>
                                            <p:cond delay="0"/>
                                          </p:stCondLst>
                                        </p:cTn>
                                        <p:tgtEl>
                                          <p:spTgt spid="175"/>
                                        </p:tgtEl>
                                        <p:attrNameLst>
                                          <p:attrName>style.visibility</p:attrName>
                                        </p:attrNameLst>
                                      </p:cBhvr>
                                      <p:to>
                                        <p:strVal val="visible"/>
                                      </p:to>
                                    </p:set>
                                    <p:anim calcmode="lin" valueType="num">
                                      <p:cBhvr>
                                        <p:cTn id="311" dur="500" fill="hold"/>
                                        <p:tgtEl>
                                          <p:spTgt spid="175"/>
                                        </p:tgtEl>
                                        <p:attrNameLst>
                                          <p:attrName>ppt_w</p:attrName>
                                        </p:attrNameLst>
                                      </p:cBhvr>
                                      <p:tavLst>
                                        <p:tav tm="0">
                                          <p:val>
                                            <p:fltVal val="0"/>
                                          </p:val>
                                        </p:tav>
                                        <p:tav tm="100000">
                                          <p:val>
                                            <p:strVal val="#ppt_w"/>
                                          </p:val>
                                        </p:tav>
                                      </p:tavLst>
                                    </p:anim>
                                    <p:anim calcmode="lin" valueType="num">
                                      <p:cBhvr>
                                        <p:cTn id="312" dur="500" fill="hold"/>
                                        <p:tgtEl>
                                          <p:spTgt spid="175"/>
                                        </p:tgtEl>
                                        <p:attrNameLst>
                                          <p:attrName>ppt_h</p:attrName>
                                        </p:attrNameLst>
                                      </p:cBhvr>
                                      <p:tavLst>
                                        <p:tav tm="0">
                                          <p:val>
                                            <p:fltVal val="0"/>
                                          </p:val>
                                        </p:tav>
                                        <p:tav tm="100000">
                                          <p:val>
                                            <p:strVal val="#ppt_h"/>
                                          </p:val>
                                        </p:tav>
                                      </p:tavLst>
                                    </p:anim>
                                    <p:animEffect transition="in" filter="fade">
                                      <p:cBhvr>
                                        <p:cTn id="313" dur="500"/>
                                        <p:tgtEl>
                                          <p:spTgt spid="175"/>
                                        </p:tgtEl>
                                      </p:cBhvr>
                                    </p:animEffect>
                                  </p:childTnLst>
                                </p:cTn>
                              </p:par>
                              <p:par>
                                <p:cTn id="314" presetID="53" presetClass="entr" presetSubtype="16" fill="hold" grpId="0" nodeType="withEffect">
                                  <p:stCondLst>
                                    <p:cond delay="1500"/>
                                  </p:stCondLst>
                                  <p:childTnLst>
                                    <p:set>
                                      <p:cBhvr>
                                        <p:cTn id="315" dur="1" fill="hold">
                                          <p:stCondLst>
                                            <p:cond delay="0"/>
                                          </p:stCondLst>
                                        </p:cTn>
                                        <p:tgtEl>
                                          <p:spTgt spid="176"/>
                                        </p:tgtEl>
                                        <p:attrNameLst>
                                          <p:attrName>style.visibility</p:attrName>
                                        </p:attrNameLst>
                                      </p:cBhvr>
                                      <p:to>
                                        <p:strVal val="visible"/>
                                      </p:to>
                                    </p:set>
                                    <p:anim calcmode="lin" valueType="num">
                                      <p:cBhvr>
                                        <p:cTn id="316" dur="500" fill="hold"/>
                                        <p:tgtEl>
                                          <p:spTgt spid="176"/>
                                        </p:tgtEl>
                                        <p:attrNameLst>
                                          <p:attrName>ppt_w</p:attrName>
                                        </p:attrNameLst>
                                      </p:cBhvr>
                                      <p:tavLst>
                                        <p:tav tm="0">
                                          <p:val>
                                            <p:fltVal val="0"/>
                                          </p:val>
                                        </p:tav>
                                        <p:tav tm="100000">
                                          <p:val>
                                            <p:strVal val="#ppt_w"/>
                                          </p:val>
                                        </p:tav>
                                      </p:tavLst>
                                    </p:anim>
                                    <p:anim calcmode="lin" valueType="num">
                                      <p:cBhvr>
                                        <p:cTn id="317" dur="500" fill="hold"/>
                                        <p:tgtEl>
                                          <p:spTgt spid="176"/>
                                        </p:tgtEl>
                                        <p:attrNameLst>
                                          <p:attrName>ppt_h</p:attrName>
                                        </p:attrNameLst>
                                      </p:cBhvr>
                                      <p:tavLst>
                                        <p:tav tm="0">
                                          <p:val>
                                            <p:fltVal val="0"/>
                                          </p:val>
                                        </p:tav>
                                        <p:tav tm="100000">
                                          <p:val>
                                            <p:strVal val="#ppt_h"/>
                                          </p:val>
                                        </p:tav>
                                      </p:tavLst>
                                    </p:anim>
                                    <p:animEffect transition="in" filter="fade">
                                      <p:cBhvr>
                                        <p:cTn id="318" dur="500"/>
                                        <p:tgtEl>
                                          <p:spTgt spid="176"/>
                                        </p:tgtEl>
                                      </p:cBhvr>
                                    </p:animEffect>
                                  </p:childTnLst>
                                </p:cTn>
                              </p:par>
                              <p:par>
                                <p:cTn id="319" presetID="53" presetClass="entr" presetSubtype="16" fill="hold" grpId="0" nodeType="withEffect">
                                  <p:stCondLst>
                                    <p:cond delay="1500"/>
                                  </p:stCondLst>
                                  <p:childTnLst>
                                    <p:set>
                                      <p:cBhvr>
                                        <p:cTn id="320" dur="1" fill="hold">
                                          <p:stCondLst>
                                            <p:cond delay="0"/>
                                          </p:stCondLst>
                                        </p:cTn>
                                        <p:tgtEl>
                                          <p:spTgt spid="177"/>
                                        </p:tgtEl>
                                        <p:attrNameLst>
                                          <p:attrName>style.visibility</p:attrName>
                                        </p:attrNameLst>
                                      </p:cBhvr>
                                      <p:to>
                                        <p:strVal val="visible"/>
                                      </p:to>
                                    </p:set>
                                    <p:anim calcmode="lin" valueType="num">
                                      <p:cBhvr>
                                        <p:cTn id="321" dur="500" fill="hold"/>
                                        <p:tgtEl>
                                          <p:spTgt spid="177"/>
                                        </p:tgtEl>
                                        <p:attrNameLst>
                                          <p:attrName>ppt_w</p:attrName>
                                        </p:attrNameLst>
                                      </p:cBhvr>
                                      <p:tavLst>
                                        <p:tav tm="0">
                                          <p:val>
                                            <p:fltVal val="0"/>
                                          </p:val>
                                        </p:tav>
                                        <p:tav tm="100000">
                                          <p:val>
                                            <p:strVal val="#ppt_w"/>
                                          </p:val>
                                        </p:tav>
                                      </p:tavLst>
                                    </p:anim>
                                    <p:anim calcmode="lin" valueType="num">
                                      <p:cBhvr>
                                        <p:cTn id="322" dur="500" fill="hold"/>
                                        <p:tgtEl>
                                          <p:spTgt spid="177"/>
                                        </p:tgtEl>
                                        <p:attrNameLst>
                                          <p:attrName>ppt_h</p:attrName>
                                        </p:attrNameLst>
                                      </p:cBhvr>
                                      <p:tavLst>
                                        <p:tav tm="0">
                                          <p:val>
                                            <p:fltVal val="0"/>
                                          </p:val>
                                        </p:tav>
                                        <p:tav tm="100000">
                                          <p:val>
                                            <p:strVal val="#ppt_h"/>
                                          </p:val>
                                        </p:tav>
                                      </p:tavLst>
                                    </p:anim>
                                    <p:animEffect transition="in" filter="fade">
                                      <p:cBhvr>
                                        <p:cTn id="323" dur="500"/>
                                        <p:tgtEl>
                                          <p:spTgt spid="177"/>
                                        </p:tgtEl>
                                      </p:cBhvr>
                                    </p:animEffect>
                                  </p:childTnLst>
                                </p:cTn>
                              </p:par>
                              <p:par>
                                <p:cTn id="324" presetID="53" presetClass="entr" presetSubtype="16" fill="hold" grpId="0" nodeType="withEffect">
                                  <p:stCondLst>
                                    <p:cond delay="1500"/>
                                  </p:stCondLst>
                                  <p:childTnLst>
                                    <p:set>
                                      <p:cBhvr>
                                        <p:cTn id="325" dur="1" fill="hold">
                                          <p:stCondLst>
                                            <p:cond delay="0"/>
                                          </p:stCondLst>
                                        </p:cTn>
                                        <p:tgtEl>
                                          <p:spTgt spid="178"/>
                                        </p:tgtEl>
                                        <p:attrNameLst>
                                          <p:attrName>style.visibility</p:attrName>
                                        </p:attrNameLst>
                                      </p:cBhvr>
                                      <p:to>
                                        <p:strVal val="visible"/>
                                      </p:to>
                                    </p:set>
                                    <p:anim calcmode="lin" valueType="num">
                                      <p:cBhvr>
                                        <p:cTn id="326" dur="500" fill="hold"/>
                                        <p:tgtEl>
                                          <p:spTgt spid="178"/>
                                        </p:tgtEl>
                                        <p:attrNameLst>
                                          <p:attrName>ppt_w</p:attrName>
                                        </p:attrNameLst>
                                      </p:cBhvr>
                                      <p:tavLst>
                                        <p:tav tm="0">
                                          <p:val>
                                            <p:fltVal val="0"/>
                                          </p:val>
                                        </p:tav>
                                        <p:tav tm="100000">
                                          <p:val>
                                            <p:strVal val="#ppt_w"/>
                                          </p:val>
                                        </p:tav>
                                      </p:tavLst>
                                    </p:anim>
                                    <p:anim calcmode="lin" valueType="num">
                                      <p:cBhvr>
                                        <p:cTn id="327" dur="500" fill="hold"/>
                                        <p:tgtEl>
                                          <p:spTgt spid="178"/>
                                        </p:tgtEl>
                                        <p:attrNameLst>
                                          <p:attrName>ppt_h</p:attrName>
                                        </p:attrNameLst>
                                      </p:cBhvr>
                                      <p:tavLst>
                                        <p:tav tm="0">
                                          <p:val>
                                            <p:fltVal val="0"/>
                                          </p:val>
                                        </p:tav>
                                        <p:tav tm="100000">
                                          <p:val>
                                            <p:strVal val="#ppt_h"/>
                                          </p:val>
                                        </p:tav>
                                      </p:tavLst>
                                    </p:anim>
                                    <p:animEffect transition="in" filter="fade">
                                      <p:cBhvr>
                                        <p:cTn id="328" dur="500"/>
                                        <p:tgtEl>
                                          <p:spTgt spid="178"/>
                                        </p:tgtEl>
                                      </p:cBhvr>
                                    </p:animEffect>
                                  </p:childTnLst>
                                </p:cTn>
                              </p:par>
                              <p:par>
                                <p:cTn id="329" presetID="22" presetClass="entr" presetSubtype="8" fill="hold" grpId="0" nodeType="withEffect">
                                  <p:stCondLst>
                                    <p:cond delay="1000"/>
                                  </p:stCondLst>
                                  <p:childTnLst>
                                    <p:set>
                                      <p:cBhvr>
                                        <p:cTn id="330" dur="1" fill="hold">
                                          <p:stCondLst>
                                            <p:cond delay="0"/>
                                          </p:stCondLst>
                                        </p:cTn>
                                        <p:tgtEl>
                                          <p:spTgt spid="179"/>
                                        </p:tgtEl>
                                        <p:attrNameLst>
                                          <p:attrName>style.visibility</p:attrName>
                                        </p:attrNameLst>
                                      </p:cBhvr>
                                      <p:to>
                                        <p:strVal val="visible"/>
                                      </p:to>
                                    </p:set>
                                    <p:animEffect transition="in" filter="wipe(left)">
                                      <p:cBhvr>
                                        <p:cTn id="331" dur="500"/>
                                        <p:tgtEl>
                                          <p:spTgt spid="179"/>
                                        </p:tgtEl>
                                      </p:cBhvr>
                                    </p:animEffect>
                                  </p:childTnLst>
                                </p:cTn>
                              </p:par>
                              <p:par>
                                <p:cTn id="332" presetID="22" presetClass="entr" presetSubtype="8" fill="hold" grpId="0" nodeType="withEffect">
                                  <p:stCondLst>
                                    <p:cond delay="1000"/>
                                  </p:stCondLst>
                                  <p:childTnLst>
                                    <p:set>
                                      <p:cBhvr>
                                        <p:cTn id="333" dur="1" fill="hold">
                                          <p:stCondLst>
                                            <p:cond delay="0"/>
                                          </p:stCondLst>
                                        </p:cTn>
                                        <p:tgtEl>
                                          <p:spTgt spid="180"/>
                                        </p:tgtEl>
                                        <p:attrNameLst>
                                          <p:attrName>style.visibility</p:attrName>
                                        </p:attrNameLst>
                                      </p:cBhvr>
                                      <p:to>
                                        <p:strVal val="visible"/>
                                      </p:to>
                                    </p:set>
                                    <p:animEffect transition="in" filter="wipe(left)">
                                      <p:cBhvr>
                                        <p:cTn id="334" dur="500"/>
                                        <p:tgtEl>
                                          <p:spTgt spid="180"/>
                                        </p:tgtEl>
                                      </p:cBhvr>
                                    </p:animEffect>
                                  </p:childTnLst>
                                </p:cTn>
                              </p:par>
                              <p:par>
                                <p:cTn id="335" presetID="22" presetClass="entr" presetSubtype="8" fill="hold" grpId="0" nodeType="withEffect">
                                  <p:stCondLst>
                                    <p:cond delay="1000"/>
                                  </p:stCondLst>
                                  <p:childTnLst>
                                    <p:set>
                                      <p:cBhvr>
                                        <p:cTn id="336" dur="1" fill="hold">
                                          <p:stCondLst>
                                            <p:cond delay="0"/>
                                          </p:stCondLst>
                                        </p:cTn>
                                        <p:tgtEl>
                                          <p:spTgt spid="181"/>
                                        </p:tgtEl>
                                        <p:attrNameLst>
                                          <p:attrName>style.visibility</p:attrName>
                                        </p:attrNameLst>
                                      </p:cBhvr>
                                      <p:to>
                                        <p:strVal val="visible"/>
                                      </p:to>
                                    </p:set>
                                    <p:animEffect transition="in" filter="wipe(left)">
                                      <p:cBhvr>
                                        <p:cTn id="337" dur="500"/>
                                        <p:tgtEl>
                                          <p:spTgt spid="181"/>
                                        </p:tgtEl>
                                      </p:cBhvr>
                                    </p:animEffect>
                                  </p:childTnLst>
                                </p:cTn>
                              </p:par>
                              <p:par>
                                <p:cTn id="338" presetID="22" presetClass="entr" presetSubtype="8" fill="hold" grpId="0" nodeType="withEffect">
                                  <p:stCondLst>
                                    <p:cond delay="1000"/>
                                  </p:stCondLst>
                                  <p:childTnLst>
                                    <p:set>
                                      <p:cBhvr>
                                        <p:cTn id="339" dur="1" fill="hold">
                                          <p:stCondLst>
                                            <p:cond delay="0"/>
                                          </p:stCondLst>
                                        </p:cTn>
                                        <p:tgtEl>
                                          <p:spTgt spid="182"/>
                                        </p:tgtEl>
                                        <p:attrNameLst>
                                          <p:attrName>style.visibility</p:attrName>
                                        </p:attrNameLst>
                                      </p:cBhvr>
                                      <p:to>
                                        <p:strVal val="visible"/>
                                      </p:to>
                                    </p:set>
                                    <p:animEffect transition="in" filter="wipe(left)">
                                      <p:cBhvr>
                                        <p:cTn id="340" dur="500"/>
                                        <p:tgtEl>
                                          <p:spTgt spid="182"/>
                                        </p:tgtEl>
                                      </p:cBhvr>
                                    </p:animEffect>
                                  </p:childTnLst>
                                </p:cTn>
                              </p:par>
                              <p:par>
                                <p:cTn id="341" presetID="22" presetClass="entr" presetSubtype="8" fill="hold" grpId="0" nodeType="withEffect">
                                  <p:stCondLst>
                                    <p:cond delay="1000"/>
                                  </p:stCondLst>
                                  <p:childTnLst>
                                    <p:set>
                                      <p:cBhvr>
                                        <p:cTn id="342" dur="1" fill="hold">
                                          <p:stCondLst>
                                            <p:cond delay="0"/>
                                          </p:stCondLst>
                                        </p:cTn>
                                        <p:tgtEl>
                                          <p:spTgt spid="183"/>
                                        </p:tgtEl>
                                        <p:attrNameLst>
                                          <p:attrName>style.visibility</p:attrName>
                                        </p:attrNameLst>
                                      </p:cBhvr>
                                      <p:to>
                                        <p:strVal val="visible"/>
                                      </p:to>
                                    </p:set>
                                    <p:animEffect transition="in" filter="wipe(left)">
                                      <p:cBhvr>
                                        <p:cTn id="343" dur="500"/>
                                        <p:tgtEl>
                                          <p:spTgt spid="183"/>
                                        </p:tgtEl>
                                      </p:cBhvr>
                                    </p:animEffect>
                                  </p:childTnLst>
                                </p:cTn>
                              </p:par>
                              <p:par>
                                <p:cTn id="344" presetID="22" presetClass="entr" presetSubtype="8" fill="hold" grpId="0" nodeType="withEffect">
                                  <p:stCondLst>
                                    <p:cond delay="1000"/>
                                  </p:stCondLst>
                                  <p:childTnLst>
                                    <p:set>
                                      <p:cBhvr>
                                        <p:cTn id="345" dur="1" fill="hold">
                                          <p:stCondLst>
                                            <p:cond delay="0"/>
                                          </p:stCondLst>
                                        </p:cTn>
                                        <p:tgtEl>
                                          <p:spTgt spid="184"/>
                                        </p:tgtEl>
                                        <p:attrNameLst>
                                          <p:attrName>style.visibility</p:attrName>
                                        </p:attrNameLst>
                                      </p:cBhvr>
                                      <p:to>
                                        <p:strVal val="visible"/>
                                      </p:to>
                                    </p:set>
                                    <p:animEffect transition="in" filter="wipe(left)">
                                      <p:cBhvr>
                                        <p:cTn id="346" dur="500"/>
                                        <p:tgtEl>
                                          <p:spTgt spid="184"/>
                                        </p:tgtEl>
                                      </p:cBhvr>
                                    </p:animEffect>
                                  </p:childTnLst>
                                </p:cTn>
                              </p:par>
                              <p:par>
                                <p:cTn id="347" presetID="53" presetClass="entr" presetSubtype="16" fill="hold" grpId="0" nodeType="withEffect">
                                  <p:stCondLst>
                                    <p:cond delay="1500"/>
                                  </p:stCondLst>
                                  <p:childTnLst>
                                    <p:set>
                                      <p:cBhvr>
                                        <p:cTn id="348" dur="1" fill="hold">
                                          <p:stCondLst>
                                            <p:cond delay="0"/>
                                          </p:stCondLst>
                                        </p:cTn>
                                        <p:tgtEl>
                                          <p:spTgt spid="185"/>
                                        </p:tgtEl>
                                        <p:attrNameLst>
                                          <p:attrName>style.visibility</p:attrName>
                                        </p:attrNameLst>
                                      </p:cBhvr>
                                      <p:to>
                                        <p:strVal val="visible"/>
                                      </p:to>
                                    </p:set>
                                    <p:anim calcmode="lin" valueType="num">
                                      <p:cBhvr>
                                        <p:cTn id="349" dur="500" fill="hold"/>
                                        <p:tgtEl>
                                          <p:spTgt spid="185"/>
                                        </p:tgtEl>
                                        <p:attrNameLst>
                                          <p:attrName>ppt_w</p:attrName>
                                        </p:attrNameLst>
                                      </p:cBhvr>
                                      <p:tavLst>
                                        <p:tav tm="0">
                                          <p:val>
                                            <p:fltVal val="0"/>
                                          </p:val>
                                        </p:tav>
                                        <p:tav tm="100000">
                                          <p:val>
                                            <p:strVal val="#ppt_w"/>
                                          </p:val>
                                        </p:tav>
                                      </p:tavLst>
                                    </p:anim>
                                    <p:anim calcmode="lin" valueType="num">
                                      <p:cBhvr>
                                        <p:cTn id="350" dur="500" fill="hold"/>
                                        <p:tgtEl>
                                          <p:spTgt spid="185"/>
                                        </p:tgtEl>
                                        <p:attrNameLst>
                                          <p:attrName>ppt_h</p:attrName>
                                        </p:attrNameLst>
                                      </p:cBhvr>
                                      <p:tavLst>
                                        <p:tav tm="0">
                                          <p:val>
                                            <p:fltVal val="0"/>
                                          </p:val>
                                        </p:tav>
                                        <p:tav tm="100000">
                                          <p:val>
                                            <p:strVal val="#ppt_h"/>
                                          </p:val>
                                        </p:tav>
                                      </p:tavLst>
                                    </p:anim>
                                    <p:animEffect transition="in" filter="fade">
                                      <p:cBhvr>
                                        <p:cTn id="351" dur="500"/>
                                        <p:tgtEl>
                                          <p:spTgt spid="185"/>
                                        </p:tgtEl>
                                      </p:cBhvr>
                                    </p:animEffect>
                                  </p:childTnLst>
                                </p:cTn>
                              </p:par>
                              <p:par>
                                <p:cTn id="352" presetID="53" presetClass="entr" presetSubtype="16" fill="hold" grpId="0" nodeType="withEffect">
                                  <p:stCondLst>
                                    <p:cond delay="1500"/>
                                  </p:stCondLst>
                                  <p:childTnLst>
                                    <p:set>
                                      <p:cBhvr>
                                        <p:cTn id="353" dur="1" fill="hold">
                                          <p:stCondLst>
                                            <p:cond delay="0"/>
                                          </p:stCondLst>
                                        </p:cTn>
                                        <p:tgtEl>
                                          <p:spTgt spid="186"/>
                                        </p:tgtEl>
                                        <p:attrNameLst>
                                          <p:attrName>style.visibility</p:attrName>
                                        </p:attrNameLst>
                                      </p:cBhvr>
                                      <p:to>
                                        <p:strVal val="visible"/>
                                      </p:to>
                                    </p:set>
                                    <p:anim calcmode="lin" valueType="num">
                                      <p:cBhvr>
                                        <p:cTn id="354" dur="500" fill="hold"/>
                                        <p:tgtEl>
                                          <p:spTgt spid="186"/>
                                        </p:tgtEl>
                                        <p:attrNameLst>
                                          <p:attrName>ppt_w</p:attrName>
                                        </p:attrNameLst>
                                      </p:cBhvr>
                                      <p:tavLst>
                                        <p:tav tm="0">
                                          <p:val>
                                            <p:fltVal val="0"/>
                                          </p:val>
                                        </p:tav>
                                        <p:tav tm="100000">
                                          <p:val>
                                            <p:strVal val="#ppt_w"/>
                                          </p:val>
                                        </p:tav>
                                      </p:tavLst>
                                    </p:anim>
                                    <p:anim calcmode="lin" valueType="num">
                                      <p:cBhvr>
                                        <p:cTn id="355" dur="500" fill="hold"/>
                                        <p:tgtEl>
                                          <p:spTgt spid="186"/>
                                        </p:tgtEl>
                                        <p:attrNameLst>
                                          <p:attrName>ppt_h</p:attrName>
                                        </p:attrNameLst>
                                      </p:cBhvr>
                                      <p:tavLst>
                                        <p:tav tm="0">
                                          <p:val>
                                            <p:fltVal val="0"/>
                                          </p:val>
                                        </p:tav>
                                        <p:tav tm="100000">
                                          <p:val>
                                            <p:strVal val="#ppt_h"/>
                                          </p:val>
                                        </p:tav>
                                      </p:tavLst>
                                    </p:anim>
                                    <p:animEffect transition="in" filter="fade">
                                      <p:cBhvr>
                                        <p:cTn id="356" dur="500"/>
                                        <p:tgtEl>
                                          <p:spTgt spid="186"/>
                                        </p:tgtEl>
                                      </p:cBhvr>
                                    </p:animEffect>
                                  </p:childTnLst>
                                </p:cTn>
                              </p:par>
                              <p:par>
                                <p:cTn id="357" presetID="53" presetClass="entr" presetSubtype="16" fill="hold" grpId="0" nodeType="withEffect">
                                  <p:stCondLst>
                                    <p:cond delay="1500"/>
                                  </p:stCondLst>
                                  <p:childTnLst>
                                    <p:set>
                                      <p:cBhvr>
                                        <p:cTn id="358" dur="1" fill="hold">
                                          <p:stCondLst>
                                            <p:cond delay="0"/>
                                          </p:stCondLst>
                                        </p:cTn>
                                        <p:tgtEl>
                                          <p:spTgt spid="187"/>
                                        </p:tgtEl>
                                        <p:attrNameLst>
                                          <p:attrName>style.visibility</p:attrName>
                                        </p:attrNameLst>
                                      </p:cBhvr>
                                      <p:to>
                                        <p:strVal val="visible"/>
                                      </p:to>
                                    </p:set>
                                    <p:anim calcmode="lin" valueType="num">
                                      <p:cBhvr>
                                        <p:cTn id="359" dur="500" fill="hold"/>
                                        <p:tgtEl>
                                          <p:spTgt spid="187"/>
                                        </p:tgtEl>
                                        <p:attrNameLst>
                                          <p:attrName>ppt_w</p:attrName>
                                        </p:attrNameLst>
                                      </p:cBhvr>
                                      <p:tavLst>
                                        <p:tav tm="0">
                                          <p:val>
                                            <p:fltVal val="0"/>
                                          </p:val>
                                        </p:tav>
                                        <p:tav tm="100000">
                                          <p:val>
                                            <p:strVal val="#ppt_w"/>
                                          </p:val>
                                        </p:tav>
                                      </p:tavLst>
                                    </p:anim>
                                    <p:anim calcmode="lin" valueType="num">
                                      <p:cBhvr>
                                        <p:cTn id="360" dur="500" fill="hold"/>
                                        <p:tgtEl>
                                          <p:spTgt spid="187"/>
                                        </p:tgtEl>
                                        <p:attrNameLst>
                                          <p:attrName>ppt_h</p:attrName>
                                        </p:attrNameLst>
                                      </p:cBhvr>
                                      <p:tavLst>
                                        <p:tav tm="0">
                                          <p:val>
                                            <p:fltVal val="0"/>
                                          </p:val>
                                        </p:tav>
                                        <p:tav tm="100000">
                                          <p:val>
                                            <p:strVal val="#ppt_h"/>
                                          </p:val>
                                        </p:tav>
                                      </p:tavLst>
                                    </p:anim>
                                    <p:animEffect transition="in" filter="fade">
                                      <p:cBhvr>
                                        <p:cTn id="361" dur="500"/>
                                        <p:tgtEl>
                                          <p:spTgt spid="187"/>
                                        </p:tgtEl>
                                      </p:cBhvr>
                                    </p:animEffect>
                                  </p:childTnLst>
                                </p:cTn>
                              </p:par>
                              <p:par>
                                <p:cTn id="362" presetID="53" presetClass="entr" presetSubtype="16" fill="hold" grpId="0" nodeType="withEffect">
                                  <p:stCondLst>
                                    <p:cond delay="1500"/>
                                  </p:stCondLst>
                                  <p:childTnLst>
                                    <p:set>
                                      <p:cBhvr>
                                        <p:cTn id="363" dur="1" fill="hold">
                                          <p:stCondLst>
                                            <p:cond delay="0"/>
                                          </p:stCondLst>
                                        </p:cTn>
                                        <p:tgtEl>
                                          <p:spTgt spid="188"/>
                                        </p:tgtEl>
                                        <p:attrNameLst>
                                          <p:attrName>style.visibility</p:attrName>
                                        </p:attrNameLst>
                                      </p:cBhvr>
                                      <p:to>
                                        <p:strVal val="visible"/>
                                      </p:to>
                                    </p:set>
                                    <p:anim calcmode="lin" valueType="num">
                                      <p:cBhvr>
                                        <p:cTn id="364" dur="500" fill="hold"/>
                                        <p:tgtEl>
                                          <p:spTgt spid="188"/>
                                        </p:tgtEl>
                                        <p:attrNameLst>
                                          <p:attrName>ppt_w</p:attrName>
                                        </p:attrNameLst>
                                      </p:cBhvr>
                                      <p:tavLst>
                                        <p:tav tm="0">
                                          <p:val>
                                            <p:fltVal val="0"/>
                                          </p:val>
                                        </p:tav>
                                        <p:tav tm="100000">
                                          <p:val>
                                            <p:strVal val="#ppt_w"/>
                                          </p:val>
                                        </p:tav>
                                      </p:tavLst>
                                    </p:anim>
                                    <p:anim calcmode="lin" valueType="num">
                                      <p:cBhvr>
                                        <p:cTn id="365" dur="500" fill="hold"/>
                                        <p:tgtEl>
                                          <p:spTgt spid="188"/>
                                        </p:tgtEl>
                                        <p:attrNameLst>
                                          <p:attrName>ppt_h</p:attrName>
                                        </p:attrNameLst>
                                      </p:cBhvr>
                                      <p:tavLst>
                                        <p:tav tm="0">
                                          <p:val>
                                            <p:fltVal val="0"/>
                                          </p:val>
                                        </p:tav>
                                        <p:tav tm="100000">
                                          <p:val>
                                            <p:strVal val="#ppt_h"/>
                                          </p:val>
                                        </p:tav>
                                      </p:tavLst>
                                    </p:anim>
                                    <p:animEffect transition="in" filter="fade">
                                      <p:cBhvr>
                                        <p:cTn id="366" dur="500"/>
                                        <p:tgtEl>
                                          <p:spTgt spid="188"/>
                                        </p:tgtEl>
                                      </p:cBhvr>
                                    </p:animEffect>
                                  </p:childTnLst>
                                </p:cTn>
                              </p:par>
                              <p:par>
                                <p:cTn id="367" presetID="53" presetClass="entr" presetSubtype="16" fill="hold" grpId="0" nodeType="withEffect">
                                  <p:stCondLst>
                                    <p:cond delay="1500"/>
                                  </p:stCondLst>
                                  <p:childTnLst>
                                    <p:set>
                                      <p:cBhvr>
                                        <p:cTn id="368" dur="1" fill="hold">
                                          <p:stCondLst>
                                            <p:cond delay="0"/>
                                          </p:stCondLst>
                                        </p:cTn>
                                        <p:tgtEl>
                                          <p:spTgt spid="189"/>
                                        </p:tgtEl>
                                        <p:attrNameLst>
                                          <p:attrName>style.visibility</p:attrName>
                                        </p:attrNameLst>
                                      </p:cBhvr>
                                      <p:to>
                                        <p:strVal val="visible"/>
                                      </p:to>
                                    </p:set>
                                    <p:anim calcmode="lin" valueType="num">
                                      <p:cBhvr>
                                        <p:cTn id="369" dur="500" fill="hold"/>
                                        <p:tgtEl>
                                          <p:spTgt spid="189"/>
                                        </p:tgtEl>
                                        <p:attrNameLst>
                                          <p:attrName>ppt_w</p:attrName>
                                        </p:attrNameLst>
                                      </p:cBhvr>
                                      <p:tavLst>
                                        <p:tav tm="0">
                                          <p:val>
                                            <p:fltVal val="0"/>
                                          </p:val>
                                        </p:tav>
                                        <p:tav tm="100000">
                                          <p:val>
                                            <p:strVal val="#ppt_w"/>
                                          </p:val>
                                        </p:tav>
                                      </p:tavLst>
                                    </p:anim>
                                    <p:anim calcmode="lin" valueType="num">
                                      <p:cBhvr>
                                        <p:cTn id="370" dur="500" fill="hold"/>
                                        <p:tgtEl>
                                          <p:spTgt spid="189"/>
                                        </p:tgtEl>
                                        <p:attrNameLst>
                                          <p:attrName>ppt_h</p:attrName>
                                        </p:attrNameLst>
                                      </p:cBhvr>
                                      <p:tavLst>
                                        <p:tav tm="0">
                                          <p:val>
                                            <p:fltVal val="0"/>
                                          </p:val>
                                        </p:tav>
                                        <p:tav tm="100000">
                                          <p:val>
                                            <p:strVal val="#ppt_h"/>
                                          </p:val>
                                        </p:tav>
                                      </p:tavLst>
                                    </p:anim>
                                    <p:animEffect transition="in" filter="fade">
                                      <p:cBhvr>
                                        <p:cTn id="371" dur="500"/>
                                        <p:tgtEl>
                                          <p:spTgt spid="189"/>
                                        </p:tgtEl>
                                      </p:cBhvr>
                                    </p:animEffect>
                                  </p:childTnLst>
                                </p:cTn>
                              </p:par>
                              <p:par>
                                <p:cTn id="372" presetID="53" presetClass="entr" presetSubtype="16" fill="hold" grpId="0" nodeType="withEffect">
                                  <p:stCondLst>
                                    <p:cond delay="1500"/>
                                  </p:stCondLst>
                                  <p:childTnLst>
                                    <p:set>
                                      <p:cBhvr>
                                        <p:cTn id="373" dur="1" fill="hold">
                                          <p:stCondLst>
                                            <p:cond delay="0"/>
                                          </p:stCondLst>
                                        </p:cTn>
                                        <p:tgtEl>
                                          <p:spTgt spid="190"/>
                                        </p:tgtEl>
                                        <p:attrNameLst>
                                          <p:attrName>style.visibility</p:attrName>
                                        </p:attrNameLst>
                                      </p:cBhvr>
                                      <p:to>
                                        <p:strVal val="visible"/>
                                      </p:to>
                                    </p:set>
                                    <p:anim calcmode="lin" valueType="num">
                                      <p:cBhvr>
                                        <p:cTn id="374" dur="500" fill="hold"/>
                                        <p:tgtEl>
                                          <p:spTgt spid="190"/>
                                        </p:tgtEl>
                                        <p:attrNameLst>
                                          <p:attrName>ppt_w</p:attrName>
                                        </p:attrNameLst>
                                      </p:cBhvr>
                                      <p:tavLst>
                                        <p:tav tm="0">
                                          <p:val>
                                            <p:fltVal val="0"/>
                                          </p:val>
                                        </p:tav>
                                        <p:tav tm="100000">
                                          <p:val>
                                            <p:strVal val="#ppt_w"/>
                                          </p:val>
                                        </p:tav>
                                      </p:tavLst>
                                    </p:anim>
                                    <p:anim calcmode="lin" valueType="num">
                                      <p:cBhvr>
                                        <p:cTn id="375" dur="500" fill="hold"/>
                                        <p:tgtEl>
                                          <p:spTgt spid="190"/>
                                        </p:tgtEl>
                                        <p:attrNameLst>
                                          <p:attrName>ppt_h</p:attrName>
                                        </p:attrNameLst>
                                      </p:cBhvr>
                                      <p:tavLst>
                                        <p:tav tm="0">
                                          <p:val>
                                            <p:fltVal val="0"/>
                                          </p:val>
                                        </p:tav>
                                        <p:tav tm="100000">
                                          <p:val>
                                            <p:strVal val="#ppt_h"/>
                                          </p:val>
                                        </p:tav>
                                      </p:tavLst>
                                    </p:anim>
                                    <p:animEffect transition="in" filter="fade">
                                      <p:cBhvr>
                                        <p:cTn id="376" dur="500"/>
                                        <p:tgtEl>
                                          <p:spTgt spid="190"/>
                                        </p:tgtEl>
                                      </p:cBhvr>
                                    </p:animEffect>
                                  </p:childTnLst>
                                </p:cTn>
                              </p:par>
                              <p:par>
                                <p:cTn id="377" presetID="22" presetClass="entr" presetSubtype="8" fill="hold" grpId="0" nodeType="withEffect">
                                  <p:stCondLst>
                                    <p:cond delay="1000"/>
                                  </p:stCondLst>
                                  <p:childTnLst>
                                    <p:set>
                                      <p:cBhvr>
                                        <p:cTn id="378" dur="1" fill="hold">
                                          <p:stCondLst>
                                            <p:cond delay="0"/>
                                          </p:stCondLst>
                                        </p:cTn>
                                        <p:tgtEl>
                                          <p:spTgt spid="191"/>
                                        </p:tgtEl>
                                        <p:attrNameLst>
                                          <p:attrName>style.visibility</p:attrName>
                                        </p:attrNameLst>
                                      </p:cBhvr>
                                      <p:to>
                                        <p:strVal val="visible"/>
                                      </p:to>
                                    </p:set>
                                    <p:animEffect transition="in" filter="wipe(left)">
                                      <p:cBhvr>
                                        <p:cTn id="379" dur="500"/>
                                        <p:tgtEl>
                                          <p:spTgt spid="191"/>
                                        </p:tgtEl>
                                      </p:cBhvr>
                                    </p:animEffect>
                                  </p:childTnLst>
                                </p:cTn>
                              </p:par>
                              <p:par>
                                <p:cTn id="380" presetID="22" presetClass="entr" presetSubtype="8" fill="hold" grpId="0" nodeType="withEffect">
                                  <p:stCondLst>
                                    <p:cond delay="1000"/>
                                  </p:stCondLst>
                                  <p:childTnLst>
                                    <p:set>
                                      <p:cBhvr>
                                        <p:cTn id="381" dur="1" fill="hold">
                                          <p:stCondLst>
                                            <p:cond delay="0"/>
                                          </p:stCondLst>
                                        </p:cTn>
                                        <p:tgtEl>
                                          <p:spTgt spid="192"/>
                                        </p:tgtEl>
                                        <p:attrNameLst>
                                          <p:attrName>style.visibility</p:attrName>
                                        </p:attrNameLst>
                                      </p:cBhvr>
                                      <p:to>
                                        <p:strVal val="visible"/>
                                      </p:to>
                                    </p:set>
                                    <p:animEffect transition="in" filter="wipe(left)">
                                      <p:cBhvr>
                                        <p:cTn id="382" dur="500"/>
                                        <p:tgtEl>
                                          <p:spTgt spid="192"/>
                                        </p:tgtEl>
                                      </p:cBhvr>
                                    </p:animEffect>
                                  </p:childTnLst>
                                </p:cTn>
                              </p:par>
                              <p:par>
                                <p:cTn id="383" presetID="22" presetClass="entr" presetSubtype="8" fill="hold" grpId="0" nodeType="withEffect">
                                  <p:stCondLst>
                                    <p:cond delay="1000"/>
                                  </p:stCondLst>
                                  <p:childTnLst>
                                    <p:set>
                                      <p:cBhvr>
                                        <p:cTn id="384" dur="1" fill="hold">
                                          <p:stCondLst>
                                            <p:cond delay="0"/>
                                          </p:stCondLst>
                                        </p:cTn>
                                        <p:tgtEl>
                                          <p:spTgt spid="193"/>
                                        </p:tgtEl>
                                        <p:attrNameLst>
                                          <p:attrName>style.visibility</p:attrName>
                                        </p:attrNameLst>
                                      </p:cBhvr>
                                      <p:to>
                                        <p:strVal val="visible"/>
                                      </p:to>
                                    </p:set>
                                    <p:animEffect transition="in" filter="wipe(left)">
                                      <p:cBhvr>
                                        <p:cTn id="385" dur="500"/>
                                        <p:tgtEl>
                                          <p:spTgt spid="193"/>
                                        </p:tgtEl>
                                      </p:cBhvr>
                                    </p:animEffect>
                                  </p:childTnLst>
                                </p:cTn>
                              </p:par>
                              <p:par>
                                <p:cTn id="386" presetID="22" presetClass="entr" presetSubtype="8" fill="hold" grpId="0" nodeType="withEffect">
                                  <p:stCondLst>
                                    <p:cond delay="1000"/>
                                  </p:stCondLst>
                                  <p:childTnLst>
                                    <p:set>
                                      <p:cBhvr>
                                        <p:cTn id="387" dur="1" fill="hold">
                                          <p:stCondLst>
                                            <p:cond delay="0"/>
                                          </p:stCondLst>
                                        </p:cTn>
                                        <p:tgtEl>
                                          <p:spTgt spid="194"/>
                                        </p:tgtEl>
                                        <p:attrNameLst>
                                          <p:attrName>style.visibility</p:attrName>
                                        </p:attrNameLst>
                                      </p:cBhvr>
                                      <p:to>
                                        <p:strVal val="visible"/>
                                      </p:to>
                                    </p:set>
                                    <p:animEffect transition="in" filter="wipe(left)">
                                      <p:cBhvr>
                                        <p:cTn id="388" dur="500"/>
                                        <p:tgtEl>
                                          <p:spTgt spid="194"/>
                                        </p:tgtEl>
                                      </p:cBhvr>
                                    </p:animEffect>
                                  </p:childTnLst>
                                </p:cTn>
                              </p:par>
                              <p:par>
                                <p:cTn id="389" presetID="22" presetClass="entr" presetSubtype="8" fill="hold" grpId="0" nodeType="withEffect">
                                  <p:stCondLst>
                                    <p:cond delay="1000"/>
                                  </p:stCondLst>
                                  <p:childTnLst>
                                    <p:set>
                                      <p:cBhvr>
                                        <p:cTn id="390" dur="1" fill="hold">
                                          <p:stCondLst>
                                            <p:cond delay="0"/>
                                          </p:stCondLst>
                                        </p:cTn>
                                        <p:tgtEl>
                                          <p:spTgt spid="195"/>
                                        </p:tgtEl>
                                        <p:attrNameLst>
                                          <p:attrName>style.visibility</p:attrName>
                                        </p:attrNameLst>
                                      </p:cBhvr>
                                      <p:to>
                                        <p:strVal val="visible"/>
                                      </p:to>
                                    </p:set>
                                    <p:animEffect transition="in" filter="wipe(left)">
                                      <p:cBhvr>
                                        <p:cTn id="391" dur="500"/>
                                        <p:tgtEl>
                                          <p:spTgt spid="195"/>
                                        </p:tgtEl>
                                      </p:cBhvr>
                                    </p:animEffect>
                                  </p:childTnLst>
                                </p:cTn>
                              </p:par>
                              <p:par>
                                <p:cTn id="392" presetID="22" presetClass="entr" presetSubtype="8" fill="hold" grpId="0" nodeType="withEffect">
                                  <p:stCondLst>
                                    <p:cond delay="1000"/>
                                  </p:stCondLst>
                                  <p:childTnLst>
                                    <p:set>
                                      <p:cBhvr>
                                        <p:cTn id="393" dur="1" fill="hold">
                                          <p:stCondLst>
                                            <p:cond delay="0"/>
                                          </p:stCondLst>
                                        </p:cTn>
                                        <p:tgtEl>
                                          <p:spTgt spid="196"/>
                                        </p:tgtEl>
                                        <p:attrNameLst>
                                          <p:attrName>style.visibility</p:attrName>
                                        </p:attrNameLst>
                                      </p:cBhvr>
                                      <p:to>
                                        <p:strVal val="visible"/>
                                      </p:to>
                                    </p:set>
                                    <p:animEffect transition="in" filter="wipe(left)">
                                      <p:cBhvr>
                                        <p:cTn id="394"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1" grpId="0"/>
      <p:bldP spid="122" grpId="0"/>
      <p:bldP spid="123" grpId="0"/>
      <p:bldP spid="124" grpId="0"/>
      <p:bldP spid="125" grpId="0"/>
      <p:bldP spid="126" grpId="0"/>
      <p:bldP spid="127" grpId="0"/>
      <p:bldP spid="128" grpId="0"/>
      <p:bldP spid="129" grpId="0"/>
      <p:bldP spid="130" grpId="0"/>
      <p:bldP spid="131" grpId="0"/>
      <p:bldP spid="132" grpId="0"/>
      <p:bldP spid="133" grpId="0"/>
      <p:bldP spid="134" grpId="0"/>
      <p:bldP spid="135" grpId="0"/>
      <p:bldP spid="136" grpId="0"/>
      <p:bldP spid="137" grpId="0"/>
      <p:bldP spid="138" grpId="0"/>
      <p:bldP spid="139" grpId="0"/>
      <p:bldP spid="140" grpId="0"/>
      <p:bldP spid="141" grpId="0"/>
      <p:bldP spid="142" grpId="0"/>
      <p:bldP spid="143" grpId="0"/>
      <p:bldP spid="144" grpId="0"/>
      <p:bldP spid="145" grpId="0"/>
      <p:bldP spid="146" grpId="0"/>
      <p:bldP spid="147" grpId="0"/>
      <p:bldP spid="148" grpId="0"/>
      <p:bldP spid="149" grpId="0"/>
      <p:bldP spid="150" grpId="0"/>
      <p:bldP spid="151" grpId="0"/>
      <p:bldP spid="152" grpId="0"/>
      <p:bldP spid="153" grpId="0"/>
      <p:bldP spid="154" grpId="0"/>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69" grpId="0"/>
      <p:bldP spid="170" grpId="0"/>
      <p:bldP spid="171" grpId="0"/>
      <p:bldP spid="172" grpId="0"/>
      <p:bldP spid="173" grpId="0"/>
      <p:bldP spid="174" grpId="0"/>
      <p:bldP spid="175" grpId="0"/>
      <p:bldP spid="176" grpId="0"/>
      <p:bldP spid="177" grpId="0"/>
      <p:bldP spid="178" grpId="0"/>
      <p:bldP spid="179" grpId="0"/>
      <p:bldP spid="180" grpId="0"/>
      <p:bldP spid="181" grpId="0"/>
      <p:bldP spid="182" grpId="0"/>
      <p:bldP spid="183" grpId="0"/>
      <p:bldP spid="184" grpId="0"/>
      <p:bldP spid="185" grpId="0"/>
      <p:bldP spid="186" grpId="0"/>
      <p:bldP spid="187" grpId="0"/>
      <p:bldP spid="188" grpId="0"/>
      <p:bldP spid="189" grpId="0"/>
      <p:bldP spid="190" grpId="0"/>
      <p:bldP spid="191" grpId="0"/>
      <p:bldP spid="192" grpId="0"/>
      <p:bldP spid="193" grpId="0"/>
      <p:bldP spid="194" grpId="0"/>
      <p:bldP spid="195" grpId="0"/>
      <p:bldP spid="19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Sosa Font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6" name="TextBox 5"/>
          <p:cNvSpPr txBox="1"/>
          <p:nvPr/>
        </p:nvSpPr>
        <p:spPr>
          <a:xfrm>
            <a:off x="873668" y="1768598"/>
            <a:ext cx="10302333" cy="3046988"/>
          </a:xfrm>
          <a:prstGeom prst="rect">
            <a:avLst/>
          </a:prstGeom>
          <a:noFill/>
        </p:spPr>
        <p:txBody>
          <a:bodyPr wrap="square" rtlCol="0">
            <a:spAutoFit/>
          </a:bodyPr>
          <a:lstStyle/>
          <a:p>
            <a:pPr algn="ctr" fontAlgn="ctr">
              <a:lnSpc>
                <a:spcPct val="150000"/>
              </a:lnSpc>
            </a:pPr>
            <a:r>
              <a:rPr lang="id-ID" sz="3200" dirty="0">
                <a:solidFill>
                  <a:schemeClr val="tx2">
                    <a:lumMod val="75000"/>
                  </a:schemeClr>
                </a:solidFill>
                <a:latin typeface="Sosa" pitchFamily="2" charset="0"/>
              </a:rPr>
              <a:t>/0 1 2 3 4 5 6 7 8 ¼ 9 : ; &gt; J K L M á Ý &lt; @ A E F G H I  U V W X Y Z [ \ ] ^ _ ` a b c d e f g h i j k l m n o p y z ‚ „ ‹ › Ç É Ñ Ö à â ã ä å ç è é ê ë ì í</a:t>
            </a:r>
            <a:endParaRPr lang="id-ID" sz="3200" dirty="0">
              <a:solidFill>
                <a:schemeClr val="tx2">
                  <a:lumMod val="75000"/>
                </a:schemeClr>
              </a:solidFill>
            </a:endParaRPr>
          </a:p>
        </p:txBody>
      </p:sp>
      <p:sp>
        <p:nvSpPr>
          <p:cNvPr id="7" name="TextBox 6"/>
          <p:cNvSpPr txBox="1"/>
          <p:nvPr/>
        </p:nvSpPr>
        <p:spPr>
          <a:xfrm>
            <a:off x="815926" y="509151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809988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31" presetClass="entr" presetSubtype="0" fill="hold" grpId="0" nodeType="withEffect">
                                  <p:stCondLst>
                                    <p:cond delay="150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p:cNvSpPr/>
          <p:nvPr/>
        </p:nvSpPr>
        <p:spPr>
          <a:xfrm>
            <a:off x="0" y="-1"/>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0" y="-1055076"/>
            <a:ext cx="12192000" cy="80194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ntent Placeholder 7"/>
          <p:cNvSpPr txBox="1">
            <a:spLocks/>
          </p:cNvSpPr>
          <p:nvPr/>
        </p:nvSpPr>
        <p:spPr>
          <a:xfrm>
            <a:off x="4223798" y="4545143"/>
            <a:ext cx="4245405"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b="1" dirty="0" smtClean="0">
                <a:solidFill>
                  <a:schemeClr val="bg1"/>
                </a:solidFill>
                <a:latin typeface="Lato" panose="020F0502020204030203" pitchFamily="34" charset="0"/>
                <a:ea typeface="Roboto" panose="02000000000000000000" pitchFamily="2" charset="0"/>
              </a:rPr>
              <a:t>COFFEE BREAK</a:t>
            </a:r>
            <a:endParaRPr lang="en-US" sz="4400" b="1" dirty="0" smtClean="0">
              <a:solidFill>
                <a:schemeClr val="bg1"/>
              </a:solidFill>
              <a:latin typeface="Lato" panose="020F0502020204030203" pitchFamily="34" charset="0"/>
              <a:ea typeface="Roboto" panose="02000000000000000000" pitchFamily="2" charset="0"/>
            </a:endParaRPr>
          </a:p>
        </p:txBody>
      </p:sp>
      <p:sp>
        <p:nvSpPr>
          <p:cNvPr id="11" name="Title 1"/>
          <p:cNvSpPr txBox="1">
            <a:spLocks/>
          </p:cNvSpPr>
          <p:nvPr/>
        </p:nvSpPr>
        <p:spPr>
          <a:xfrm>
            <a:off x="703386" y="5462880"/>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600" dirty="0">
                <a:solidFill>
                  <a:schemeClr val="bg1">
                    <a:lumMod val="95000"/>
                  </a:schemeClr>
                </a:solidFill>
                <a:latin typeface="Lato" panose="020F0502020204030203" pitchFamily="34" charset="0"/>
              </a:rPr>
              <a:t>If you are going to use a </a:t>
            </a:r>
            <a:r>
              <a:rPr lang="en-US" sz="1600" dirty="0" smtClean="0">
                <a:solidFill>
                  <a:schemeClr val="bg1">
                    <a:lumMod val="95000"/>
                  </a:schemeClr>
                </a:solidFill>
                <a:latin typeface="Lato" panose="020F0502020204030203" pitchFamily="34" charset="0"/>
              </a:rPr>
              <a:t>passage, </a:t>
            </a:r>
            <a:r>
              <a:rPr lang="en-US" sz="1600" dirty="0">
                <a:solidFill>
                  <a:schemeClr val="bg1">
                    <a:lumMod val="95000"/>
                  </a:schemeClr>
                </a:solidFill>
                <a:latin typeface="Lato" panose="020F0502020204030203" pitchFamily="34" charset="0"/>
              </a:rPr>
              <a:t>you need to be sure there isn't anything embarrassing hidden in the </a:t>
            </a:r>
            <a:r>
              <a:rPr lang="en-US" sz="1600" dirty="0" smtClean="0">
                <a:solidFill>
                  <a:schemeClr val="bg1">
                    <a:lumMod val="95000"/>
                  </a:schemeClr>
                </a:solidFill>
                <a:latin typeface="Lato" panose="020F0502020204030203" pitchFamily="34" charset="0"/>
              </a:rPr>
              <a:t>middle</a:t>
            </a:r>
            <a:endParaRPr lang="id-ID" sz="1600" dirty="0">
              <a:solidFill>
                <a:schemeClr val="bg1">
                  <a:lumMod val="95000"/>
                </a:schemeClr>
              </a:solidFill>
              <a:latin typeface="Lato" panose="020F0502020204030203" pitchFamily="34" charset="0"/>
            </a:endParaRPr>
          </a:p>
        </p:txBody>
      </p:sp>
      <p:sp>
        <p:nvSpPr>
          <p:cNvPr id="12" name="Rectangle 11"/>
          <p:cNvSpPr/>
          <p:nvPr/>
        </p:nvSpPr>
        <p:spPr>
          <a:xfrm rot="16200000">
            <a:off x="2903893" y="5804218"/>
            <a:ext cx="288218"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rot="16200000">
            <a:off x="4935894" y="5804216"/>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rot="16200000">
            <a:off x="6967893" y="5804219"/>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rot="16200000">
            <a:off x="8999890" y="5804215"/>
            <a:ext cx="288221"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rot="16200000">
            <a:off x="11031889" y="5804212"/>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rot="16200000">
            <a:off x="871893" y="5804217"/>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66"/>
          <p:cNvSpPr>
            <a:spLocks noEditPoints="1"/>
          </p:cNvSpPr>
          <p:nvPr/>
        </p:nvSpPr>
        <p:spPr bwMode="auto">
          <a:xfrm>
            <a:off x="3517994" y="4776370"/>
            <a:ext cx="714823" cy="714823"/>
          </a:xfrm>
          <a:custGeom>
            <a:avLst/>
            <a:gdLst>
              <a:gd name="T0" fmla="*/ 154 w 308"/>
              <a:gd name="T1" fmla="*/ 0 h 308"/>
              <a:gd name="T2" fmla="*/ 0 w 308"/>
              <a:gd name="T3" fmla="*/ 154 h 308"/>
              <a:gd name="T4" fmla="*/ 154 w 308"/>
              <a:gd name="T5" fmla="*/ 308 h 308"/>
              <a:gd name="T6" fmla="*/ 308 w 308"/>
              <a:gd name="T7" fmla="*/ 154 h 308"/>
              <a:gd name="T8" fmla="*/ 154 w 308"/>
              <a:gd name="T9" fmla="*/ 0 h 308"/>
              <a:gd name="T10" fmla="*/ 165 w 308"/>
              <a:gd name="T11" fmla="*/ 62 h 308"/>
              <a:gd name="T12" fmla="*/ 174 w 308"/>
              <a:gd name="T13" fmla="*/ 77 h 308"/>
              <a:gd name="T14" fmla="*/ 174 w 308"/>
              <a:gd name="T15" fmla="*/ 90 h 308"/>
              <a:gd name="T16" fmla="*/ 182 w 308"/>
              <a:gd name="T17" fmla="*/ 107 h 308"/>
              <a:gd name="T18" fmla="*/ 169 w 308"/>
              <a:gd name="T19" fmla="*/ 136 h 308"/>
              <a:gd name="T20" fmla="*/ 164 w 308"/>
              <a:gd name="T21" fmla="*/ 120 h 308"/>
              <a:gd name="T22" fmla="*/ 156 w 308"/>
              <a:gd name="T23" fmla="*/ 91 h 308"/>
              <a:gd name="T24" fmla="*/ 165 w 308"/>
              <a:gd name="T25" fmla="*/ 62 h 308"/>
              <a:gd name="T26" fmla="*/ 117 w 308"/>
              <a:gd name="T27" fmla="*/ 62 h 308"/>
              <a:gd name="T28" fmla="*/ 125 w 308"/>
              <a:gd name="T29" fmla="*/ 77 h 308"/>
              <a:gd name="T30" fmla="*/ 126 w 308"/>
              <a:gd name="T31" fmla="*/ 90 h 308"/>
              <a:gd name="T32" fmla="*/ 134 w 308"/>
              <a:gd name="T33" fmla="*/ 107 h 308"/>
              <a:gd name="T34" fmla="*/ 120 w 308"/>
              <a:gd name="T35" fmla="*/ 136 h 308"/>
              <a:gd name="T36" fmla="*/ 116 w 308"/>
              <a:gd name="T37" fmla="*/ 120 h 308"/>
              <a:gd name="T38" fmla="*/ 108 w 308"/>
              <a:gd name="T39" fmla="*/ 91 h 308"/>
              <a:gd name="T40" fmla="*/ 117 w 308"/>
              <a:gd name="T41" fmla="*/ 62 h 308"/>
              <a:gd name="T42" fmla="*/ 230 w 308"/>
              <a:gd name="T43" fmla="*/ 218 h 308"/>
              <a:gd name="T44" fmla="*/ 215 w 308"/>
              <a:gd name="T45" fmla="*/ 215 h 308"/>
              <a:gd name="T46" fmla="*/ 147 w 308"/>
              <a:gd name="T47" fmla="*/ 247 h 308"/>
              <a:gd name="T48" fmla="*/ 62 w 308"/>
              <a:gd name="T49" fmla="*/ 162 h 308"/>
              <a:gd name="T50" fmla="*/ 63 w 308"/>
              <a:gd name="T51" fmla="*/ 146 h 308"/>
              <a:gd name="T52" fmla="*/ 232 w 308"/>
              <a:gd name="T53" fmla="*/ 146 h 308"/>
              <a:gd name="T54" fmla="*/ 232 w 308"/>
              <a:gd name="T55" fmla="*/ 146 h 308"/>
              <a:gd name="T56" fmla="*/ 266 w 308"/>
              <a:gd name="T57" fmla="*/ 182 h 308"/>
              <a:gd name="T58" fmla="*/ 230 w 308"/>
              <a:gd name="T59" fmla="*/ 21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308">
                <a:moveTo>
                  <a:pt x="154" y="0"/>
                </a:moveTo>
                <a:cubicBezTo>
                  <a:pt x="69" y="0"/>
                  <a:pt x="0" y="69"/>
                  <a:pt x="0" y="154"/>
                </a:cubicBezTo>
                <a:cubicBezTo>
                  <a:pt x="0" y="239"/>
                  <a:pt x="69" y="308"/>
                  <a:pt x="154" y="308"/>
                </a:cubicBezTo>
                <a:cubicBezTo>
                  <a:pt x="239" y="308"/>
                  <a:pt x="308" y="239"/>
                  <a:pt x="308" y="154"/>
                </a:cubicBezTo>
                <a:cubicBezTo>
                  <a:pt x="308" y="69"/>
                  <a:pt x="239" y="0"/>
                  <a:pt x="154" y="0"/>
                </a:cubicBezTo>
                <a:close/>
                <a:moveTo>
                  <a:pt x="165" y="62"/>
                </a:moveTo>
                <a:cubicBezTo>
                  <a:pt x="174" y="56"/>
                  <a:pt x="183" y="71"/>
                  <a:pt x="174" y="77"/>
                </a:cubicBezTo>
                <a:cubicBezTo>
                  <a:pt x="169" y="79"/>
                  <a:pt x="172" y="86"/>
                  <a:pt x="174" y="90"/>
                </a:cubicBezTo>
                <a:cubicBezTo>
                  <a:pt x="177" y="95"/>
                  <a:pt x="181" y="101"/>
                  <a:pt x="182" y="107"/>
                </a:cubicBezTo>
                <a:cubicBezTo>
                  <a:pt x="185" y="119"/>
                  <a:pt x="181" y="132"/>
                  <a:pt x="169" y="136"/>
                </a:cubicBezTo>
                <a:cubicBezTo>
                  <a:pt x="158" y="140"/>
                  <a:pt x="153" y="123"/>
                  <a:pt x="164" y="120"/>
                </a:cubicBezTo>
                <a:cubicBezTo>
                  <a:pt x="172" y="117"/>
                  <a:pt x="157" y="95"/>
                  <a:pt x="156" y="91"/>
                </a:cubicBezTo>
                <a:cubicBezTo>
                  <a:pt x="152" y="80"/>
                  <a:pt x="154" y="68"/>
                  <a:pt x="165" y="62"/>
                </a:cubicBezTo>
                <a:close/>
                <a:moveTo>
                  <a:pt x="117" y="62"/>
                </a:moveTo>
                <a:cubicBezTo>
                  <a:pt x="126" y="56"/>
                  <a:pt x="135" y="71"/>
                  <a:pt x="125" y="77"/>
                </a:cubicBezTo>
                <a:cubicBezTo>
                  <a:pt x="121" y="79"/>
                  <a:pt x="124" y="86"/>
                  <a:pt x="126" y="90"/>
                </a:cubicBezTo>
                <a:cubicBezTo>
                  <a:pt x="129" y="95"/>
                  <a:pt x="133" y="101"/>
                  <a:pt x="134" y="107"/>
                </a:cubicBezTo>
                <a:cubicBezTo>
                  <a:pt x="137" y="119"/>
                  <a:pt x="133" y="132"/>
                  <a:pt x="120" y="136"/>
                </a:cubicBezTo>
                <a:cubicBezTo>
                  <a:pt x="110" y="140"/>
                  <a:pt x="105" y="123"/>
                  <a:pt x="116" y="120"/>
                </a:cubicBezTo>
                <a:cubicBezTo>
                  <a:pt x="124" y="117"/>
                  <a:pt x="109" y="95"/>
                  <a:pt x="108" y="91"/>
                </a:cubicBezTo>
                <a:cubicBezTo>
                  <a:pt x="104" y="80"/>
                  <a:pt x="106" y="68"/>
                  <a:pt x="117" y="62"/>
                </a:cubicBezTo>
                <a:close/>
                <a:moveTo>
                  <a:pt x="230" y="218"/>
                </a:moveTo>
                <a:cubicBezTo>
                  <a:pt x="225" y="218"/>
                  <a:pt x="219" y="217"/>
                  <a:pt x="215" y="215"/>
                </a:cubicBezTo>
                <a:cubicBezTo>
                  <a:pt x="199" y="235"/>
                  <a:pt x="175" y="247"/>
                  <a:pt x="147" y="247"/>
                </a:cubicBezTo>
                <a:cubicBezTo>
                  <a:pt x="100" y="247"/>
                  <a:pt x="62" y="209"/>
                  <a:pt x="62" y="162"/>
                </a:cubicBezTo>
                <a:cubicBezTo>
                  <a:pt x="62" y="156"/>
                  <a:pt x="62" y="151"/>
                  <a:pt x="63" y="146"/>
                </a:cubicBezTo>
                <a:cubicBezTo>
                  <a:pt x="232" y="146"/>
                  <a:pt x="232" y="146"/>
                  <a:pt x="232" y="146"/>
                </a:cubicBezTo>
                <a:cubicBezTo>
                  <a:pt x="232" y="146"/>
                  <a:pt x="232" y="146"/>
                  <a:pt x="232" y="146"/>
                </a:cubicBezTo>
                <a:cubicBezTo>
                  <a:pt x="251" y="147"/>
                  <a:pt x="266" y="162"/>
                  <a:pt x="266" y="182"/>
                </a:cubicBezTo>
                <a:cubicBezTo>
                  <a:pt x="266" y="202"/>
                  <a:pt x="250" y="218"/>
                  <a:pt x="230" y="218"/>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Tree>
    <p:extLst>
      <p:ext uri="{BB962C8B-B14F-4D97-AF65-F5344CB8AC3E}">
        <p14:creationId xmlns:p14="http://schemas.microsoft.com/office/powerpoint/2010/main" val="20419813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22" presetClass="entr" presetSubtype="1" fill="hold" grpId="0" nodeType="withEffect">
                                  <p:stCondLst>
                                    <p:cond delay="500"/>
                                  </p:stCondLst>
                                  <p:childTnLst>
                                    <p:set>
                                      <p:cBhvr>
                                        <p:cTn id="11" dur="1" fill="hold">
                                          <p:stCondLst>
                                            <p:cond delay="0"/>
                                          </p:stCondLst>
                                        </p:cTn>
                                        <p:tgtEl>
                                          <p:spTgt spid="10"/>
                                        </p:tgtEl>
                                        <p:attrNameLst>
                                          <p:attrName>style.visibility</p:attrName>
                                        </p:attrNameLst>
                                      </p:cBhvr>
                                      <p:to>
                                        <p:strVal val="visible"/>
                                      </p:to>
                                    </p:set>
                                    <p:animEffect transition="in" filter="wipe(up)">
                                      <p:cBhvr>
                                        <p:cTn id="12" dur="1000"/>
                                        <p:tgtEl>
                                          <p:spTgt spid="10"/>
                                        </p:tgtEl>
                                      </p:cBhvr>
                                    </p:animEffect>
                                  </p:childTnLst>
                                </p:cTn>
                              </p:par>
                              <p:par>
                                <p:cTn id="13" presetID="22" presetClass="entr" presetSubtype="4" fill="hold" grpId="0" nodeType="withEffect">
                                  <p:stCondLst>
                                    <p:cond delay="150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1000"/>
                                        <p:tgtEl>
                                          <p:spTgt spid="11"/>
                                        </p:tgtEl>
                                      </p:cBhvr>
                                    </p:animEffect>
                                  </p:childTnLst>
                                </p:cTn>
                              </p:par>
                            </p:childTnLst>
                          </p:cTn>
                        </p:par>
                        <p:par>
                          <p:cTn id="16" fill="hold">
                            <p:stCondLst>
                              <p:cond delay="2500"/>
                            </p:stCondLst>
                            <p:childTnLst>
                              <p:par>
                                <p:cTn id="17" presetID="37" presetClass="entr" presetSubtype="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900" decel="100000" fill="hold"/>
                                        <p:tgtEl>
                                          <p:spTgt spid="17"/>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1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anim calcmode="lin" valueType="num">
                                      <p:cBhvr>
                                        <p:cTn id="26" dur="1000" fill="hold"/>
                                        <p:tgtEl>
                                          <p:spTgt spid="12"/>
                                        </p:tgtEl>
                                        <p:attrNameLst>
                                          <p:attrName>ppt_x</p:attrName>
                                        </p:attrNameLst>
                                      </p:cBhvr>
                                      <p:tavLst>
                                        <p:tav tm="0">
                                          <p:val>
                                            <p:strVal val="#ppt_x"/>
                                          </p:val>
                                        </p:tav>
                                        <p:tav tm="100000">
                                          <p:val>
                                            <p:strVal val="#ppt_x"/>
                                          </p:val>
                                        </p:tav>
                                      </p:tavLst>
                                    </p:anim>
                                    <p:anim calcmode="lin" valueType="num">
                                      <p:cBhvr>
                                        <p:cTn id="27" dur="900" decel="100000" fill="hold"/>
                                        <p:tgtEl>
                                          <p:spTgt spid="12"/>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20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900" decel="100000" fill="hold"/>
                                        <p:tgtEl>
                                          <p:spTgt spid="13"/>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par>
                                <p:cTn id="35" presetID="37" presetClass="entr" presetSubtype="0" fill="hold" grpId="0" nodeType="withEffect">
                                  <p:stCondLst>
                                    <p:cond delay="30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900" decel="100000" fill="hold"/>
                                        <p:tgtEl>
                                          <p:spTgt spid="14"/>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41" presetID="37" presetClass="entr" presetSubtype="0" fill="hold" grpId="0" nodeType="withEffect">
                                  <p:stCondLst>
                                    <p:cond delay="40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1000"/>
                                        <p:tgtEl>
                                          <p:spTgt spid="15"/>
                                        </p:tgtEl>
                                      </p:cBhvr>
                                    </p:animEffect>
                                    <p:anim calcmode="lin" valueType="num">
                                      <p:cBhvr>
                                        <p:cTn id="44" dur="1000" fill="hold"/>
                                        <p:tgtEl>
                                          <p:spTgt spid="15"/>
                                        </p:tgtEl>
                                        <p:attrNameLst>
                                          <p:attrName>ppt_x</p:attrName>
                                        </p:attrNameLst>
                                      </p:cBhvr>
                                      <p:tavLst>
                                        <p:tav tm="0">
                                          <p:val>
                                            <p:strVal val="#ppt_x"/>
                                          </p:val>
                                        </p:tav>
                                        <p:tav tm="100000">
                                          <p:val>
                                            <p:strVal val="#ppt_x"/>
                                          </p:val>
                                        </p:tav>
                                      </p:tavLst>
                                    </p:anim>
                                    <p:anim calcmode="lin" valueType="num">
                                      <p:cBhvr>
                                        <p:cTn id="45" dur="900" decel="100000" fill="hold"/>
                                        <p:tgtEl>
                                          <p:spTgt spid="15"/>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47" presetID="37" presetClass="entr" presetSubtype="0" fill="hold" grpId="0" nodeType="withEffect">
                                  <p:stCondLst>
                                    <p:cond delay="50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1000"/>
                                        <p:tgtEl>
                                          <p:spTgt spid="16"/>
                                        </p:tgtEl>
                                      </p:cBhvr>
                                    </p:animEffect>
                                    <p:anim calcmode="lin" valueType="num">
                                      <p:cBhvr>
                                        <p:cTn id="50" dur="1000" fill="hold"/>
                                        <p:tgtEl>
                                          <p:spTgt spid="16"/>
                                        </p:tgtEl>
                                        <p:attrNameLst>
                                          <p:attrName>ppt_x</p:attrName>
                                        </p:attrNameLst>
                                      </p:cBhvr>
                                      <p:tavLst>
                                        <p:tav tm="0">
                                          <p:val>
                                            <p:strVal val="#ppt_x"/>
                                          </p:val>
                                        </p:tav>
                                        <p:tav tm="100000">
                                          <p:val>
                                            <p:strVal val="#ppt_x"/>
                                          </p:val>
                                        </p:tav>
                                      </p:tavLst>
                                    </p:anim>
                                    <p:anim calcmode="lin" valueType="num">
                                      <p:cBhvr>
                                        <p:cTn id="51" dur="900" decel="100000" fill="hold"/>
                                        <p:tgtEl>
                                          <p:spTgt spid="16"/>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animBg="1"/>
      <p:bldP spid="16" grpId="0" animBg="1"/>
      <p:bldP spid="17" grpId="0" animBg="1"/>
      <p:bldP spid="1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54189" y="3756072"/>
            <a:ext cx="545296" cy="4530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321024" y="4465887"/>
            <a:ext cx="545292" cy="12034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53128" y="5374884"/>
            <a:ext cx="545299" cy="455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54192" y="5921239"/>
            <a:ext cx="545299" cy="45301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54188" y="3217312"/>
            <a:ext cx="545294" cy="453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54192" y="6464870"/>
            <a:ext cx="545299" cy="45301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Content Placeholder 7"/>
          <p:cNvSpPr txBox="1">
            <a:spLocks/>
          </p:cNvSpPr>
          <p:nvPr/>
        </p:nvSpPr>
        <p:spPr>
          <a:xfrm>
            <a:off x="3302026" y="2911732"/>
            <a:ext cx="5548396"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4"/>
                </a:solidFill>
                <a:latin typeface="Lato Light" panose="020F0302020204030203" pitchFamily="34" charset="0"/>
                <a:ea typeface="Roboto" panose="02000000000000000000" pitchFamily="2" charset="0"/>
              </a:rPr>
              <a:t>DATA &amp; ANALISYS</a:t>
            </a:r>
            <a:endParaRPr lang="en-US" sz="4400" dirty="0" smtClean="0">
              <a:solidFill>
                <a:schemeClr val="accent4"/>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744615"/>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cxnSp>
        <p:nvCxnSpPr>
          <p:cNvPr id="191" name="Straight Connector 190"/>
          <p:cNvCxnSpPr>
            <a:stCxn id="174" idx="2"/>
          </p:cNvCxnSpPr>
          <p:nvPr/>
        </p:nvCxnSpPr>
        <p:spPr>
          <a:xfrm flipV="1">
            <a:off x="1195388" y="5067604"/>
            <a:ext cx="4868862" cy="1"/>
          </a:xfrm>
          <a:prstGeom prst="line">
            <a:avLst/>
          </a:prstGeom>
          <a:ln w="6350">
            <a:solidFill>
              <a:schemeClr val="accent4">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490866"/>
            <a:ext cx="0" cy="576738"/>
          </a:xfrm>
          <a:prstGeom prst="line">
            <a:avLst/>
          </a:prstGeom>
          <a:ln w="6350">
            <a:solidFill>
              <a:schemeClr val="accent4">
                <a:lumMod val="75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2" name="Group 91"/>
          <p:cNvGrpSpPr>
            <a:grpSpLocks noChangeAspect="1"/>
          </p:cNvGrpSpPr>
          <p:nvPr/>
        </p:nvGrpSpPr>
        <p:grpSpPr>
          <a:xfrm>
            <a:off x="5592185" y="2124527"/>
            <a:ext cx="900723" cy="900000"/>
            <a:chOff x="6350" y="4763"/>
            <a:chExt cx="1978025" cy="1976437"/>
          </a:xfrm>
          <a:solidFill>
            <a:schemeClr val="bg1"/>
          </a:solidFill>
        </p:grpSpPr>
        <p:sp>
          <p:nvSpPr>
            <p:cNvPr id="93" name="Freeform 25"/>
            <p:cNvSpPr>
              <a:spLocks noEditPoints="1"/>
            </p:cNvSpPr>
            <p:nvPr/>
          </p:nvSpPr>
          <p:spPr bwMode="auto">
            <a:xfrm>
              <a:off x="6350" y="4763"/>
              <a:ext cx="1978025" cy="1976437"/>
            </a:xfrm>
            <a:custGeom>
              <a:avLst/>
              <a:gdLst>
                <a:gd name="T0" fmla="*/ 480 w 524"/>
                <a:gd name="T1" fmla="*/ 49 h 524"/>
                <a:gd name="T2" fmla="*/ 409 w 524"/>
                <a:gd name="T3" fmla="*/ 49 h 524"/>
                <a:gd name="T4" fmla="*/ 409 w 524"/>
                <a:gd name="T5" fmla="*/ 16 h 524"/>
                <a:gd name="T6" fmla="*/ 393 w 524"/>
                <a:gd name="T7" fmla="*/ 0 h 524"/>
                <a:gd name="T8" fmla="*/ 377 w 524"/>
                <a:gd name="T9" fmla="*/ 16 h 524"/>
                <a:gd name="T10" fmla="*/ 377 w 524"/>
                <a:gd name="T11" fmla="*/ 49 h 524"/>
                <a:gd name="T12" fmla="*/ 278 w 524"/>
                <a:gd name="T13" fmla="*/ 49 h 524"/>
                <a:gd name="T14" fmla="*/ 278 w 524"/>
                <a:gd name="T15" fmla="*/ 16 h 524"/>
                <a:gd name="T16" fmla="*/ 262 w 524"/>
                <a:gd name="T17" fmla="*/ 0 h 524"/>
                <a:gd name="T18" fmla="*/ 246 w 524"/>
                <a:gd name="T19" fmla="*/ 16 h 524"/>
                <a:gd name="T20" fmla="*/ 246 w 524"/>
                <a:gd name="T21" fmla="*/ 49 h 524"/>
                <a:gd name="T22" fmla="*/ 147 w 524"/>
                <a:gd name="T23" fmla="*/ 49 h 524"/>
                <a:gd name="T24" fmla="*/ 147 w 524"/>
                <a:gd name="T25" fmla="*/ 16 h 524"/>
                <a:gd name="T26" fmla="*/ 131 w 524"/>
                <a:gd name="T27" fmla="*/ 0 h 524"/>
                <a:gd name="T28" fmla="*/ 115 w 524"/>
                <a:gd name="T29" fmla="*/ 16 h 524"/>
                <a:gd name="T30" fmla="*/ 115 w 524"/>
                <a:gd name="T31" fmla="*/ 49 h 524"/>
                <a:gd name="T32" fmla="*/ 44 w 524"/>
                <a:gd name="T33" fmla="*/ 49 h 524"/>
                <a:gd name="T34" fmla="*/ 0 w 524"/>
                <a:gd name="T35" fmla="*/ 93 h 524"/>
                <a:gd name="T36" fmla="*/ 0 w 524"/>
                <a:gd name="T37" fmla="*/ 480 h 524"/>
                <a:gd name="T38" fmla="*/ 44 w 524"/>
                <a:gd name="T39" fmla="*/ 524 h 524"/>
                <a:gd name="T40" fmla="*/ 480 w 524"/>
                <a:gd name="T41" fmla="*/ 524 h 524"/>
                <a:gd name="T42" fmla="*/ 524 w 524"/>
                <a:gd name="T43" fmla="*/ 480 h 524"/>
                <a:gd name="T44" fmla="*/ 524 w 524"/>
                <a:gd name="T45" fmla="*/ 93 h 524"/>
                <a:gd name="T46" fmla="*/ 480 w 524"/>
                <a:gd name="T47" fmla="*/ 49 h 524"/>
                <a:gd name="T48" fmla="*/ 491 w 524"/>
                <a:gd name="T49" fmla="*/ 480 h 524"/>
                <a:gd name="T50" fmla="*/ 480 w 524"/>
                <a:gd name="T51" fmla="*/ 491 h 524"/>
                <a:gd name="T52" fmla="*/ 44 w 524"/>
                <a:gd name="T53" fmla="*/ 491 h 524"/>
                <a:gd name="T54" fmla="*/ 33 w 524"/>
                <a:gd name="T55" fmla="*/ 480 h 524"/>
                <a:gd name="T56" fmla="*/ 33 w 524"/>
                <a:gd name="T57" fmla="*/ 93 h 524"/>
                <a:gd name="T58" fmla="*/ 44 w 524"/>
                <a:gd name="T59" fmla="*/ 82 h 524"/>
                <a:gd name="T60" fmla="*/ 115 w 524"/>
                <a:gd name="T61" fmla="*/ 82 h 524"/>
                <a:gd name="T62" fmla="*/ 115 w 524"/>
                <a:gd name="T63" fmla="*/ 115 h 524"/>
                <a:gd name="T64" fmla="*/ 131 w 524"/>
                <a:gd name="T65" fmla="*/ 131 h 524"/>
                <a:gd name="T66" fmla="*/ 147 w 524"/>
                <a:gd name="T67" fmla="*/ 115 h 524"/>
                <a:gd name="T68" fmla="*/ 147 w 524"/>
                <a:gd name="T69" fmla="*/ 82 h 524"/>
                <a:gd name="T70" fmla="*/ 246 w 524"/>
                <a:gd name="T71" fmla="*/ 82 h 524"/>
                <a:gd name="T72" fmla="*/ 246 w 524"/>
                <a:gd name="T73" fmla="*/ 115 h 524"/>
                <a:gd name="T74" fmla="*/ 262 w 524"/>
                <a:gd name="T75" fmla="*/ 131 h 524"/>
                <a:gd name="T76" fmla="*/ 278 w 524"/>
                <a:gd name="T77" fmla="*/ 115 h 524"/>
                <a:gd name="T78" fmla="*/ 278 w 524"/>
                <a:gd name="T79" fmla="*/ 82 h 524"/>
                <a:gd name="T80" fmla="*/ 377 w 524"/>
                <a:gd name="T81" fmla="*/ 82 h 524"/>
                <a:gd name="T82" fmla="*/ 377 w 524"/>
                <a:gd name="T83" fmla="*/ 115 h 524"/>
                <a:gd name="T84" fmla="*/ 393 w 524"/>
                <a:gd name="T85" fmla="*/ 131 h 524"/>
                <a:gd name="T86" fmla="*/ 409 w 524"/>
                <a:gd name="T87" fmla="*/ 115 h 524"/>
                <a:gd name="T88" fmla="*/ 409 w 524"/>
                <a:gd name="T89" fmla="*/ 82 h 524"/>
                <a:gd name="T90" fmla="*/ 480 w 524"/>
                <a:gd name="T91" fmla="*/ 82 h 524"/>
                <a:gd name="T92" fmla="*/ 491 w 524"/>
                <a:gd name="T93" fmla="*/ 93 h 524"/>
                <a:gd name="T94" fmla="*/ 491 w 524"/>
                <a:gd name="T95" fmla="*/ 48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4" h="524">
                  <a:moveTo>
                    <a:pt x="480" y="49"/>
                  </a:moveTo>
                  <a:cubicBezTo>
                    <a:pt x="409" y="49"/>
                    <a:pt x="409" y="49"/>
                    <a:pt x="409" y="49"/>
                  </a:cubicBezTo>
                  <a:cubicBezTo>
                    <a:pt x="409" y="16"/>
                    <a:pt x="409" y="16"/>
                    <a:pt x="409" y="16"/>
                  </a:cubicBezTo>
                  <a:cubicBezTo>
                    <a:pt x="409" y="7"/>
                    <a:pt x="402" y="0"/>
                    <a:pt x="393" y="0"/>
                  </a:cubicBezTo>
                  <a:cubicBezTo>
                    <a:pt x="384" y="0"/>
                    <a:pt x="377" y="7"/>
                    <a:pt x="377" y="16"/>
                  </a:cubicBezTo>
                  <a:cubicBezTo>
                    <a:pt x="377" y="49"/>
                    <a:pt x="377" y="49"/>
                    <a:pt x="377" y="49"/>
                  </a:cubicBezTo>
                  <a:cubicBezTo>
                    <a:pt x="278" y="49"/>
                    <a:pt x="278" y="49"/>
                    <a:pt x="278" y="49"/>
                  </a:cubicBezTo>
                  <a:cubicBezTo>
                    <a:pt x="278" y="16"/>
                    <a:pt x="278" y="16"/>
                    <a:pt x="278" y="16"/>
                  </a:cubicBezTo>
                  <a:cubicBezTo>
                    <a:pt x="278" y="7"/>
                    <a:pt x="271" y="0"/>
                    <a:pt x="262" y="0"/>
                  </a:cubicBezTo>
                  <a:cubicBezTo>
                    <a:pt x="253" y="0"/>
                    <a:pt x="246" y="7"/>
                    <a:pt x="246" y="16"/>
                  </a:cubicBezTo>
                  <a:cubicBezTo>
                    <a:pt x="246" y="49"/>
                    <a:pt x="246" y="49"/>
                    <a:pt x="246" y="49"/>
                  </a:cubicBezTo>
                  <a:cubicBezTo>
                    <a:pt x="147" y="49"/>
                    <a:pt x="147" y="49"/>
                    <a:pt x="147" y="49"/>
                  </a:cubicBezTo>
                  <a:cubicBezTo>
                    <a:pt x="147" y="16"/>
                    <a:pt x="147" y="16"/>
                    <a:pt x="147" y="16"/>
                  </a:cubicBezTo>
                  <a:cubicBezTo>
                    <a:pt x="147" y="7"/>
                    <a:pt x="140" y="0"/>
                    <a:pt x="131" y="0"/>
                  </a:cubicBezTo>
                  <a:cubicBezTo>
                    <a:pt x="122" y="0"/>
                    <a:pt x="115" y="7"/>
                    <a:pt x="115" y="16"/>
                  </a:cubicBezTo>
                  <a:cubicBezTo>
                    <a:pt x="115" y="49"/>
                    <a:pt x="115" y="49"/>
                    <a:pt x="115" y="49"/>
                  </a:cubicBezTo>
                  <a:cubicBezTo>
                    <a:pt x="44" y="49"/>
                    <a:pt x="44" y="49"/>
                    <a:pt x="44" y="49"/>
                  </a:cubicBezTo>
                  <a:cubicBezTo>
                    <a:pt x="20" y="49"/>
                    <a:pt x="0" y="69"/>
                    <a:pt x="0" y="93"/>
                  </a:cubicBezTo>
                  <a:cubicBezTo>
                    <a:pt x="0" y="480"/>
                    <a:pt x="0" y="480"/>
                    <a:pt x="0" y="480"/>
                  </a:cubicBezTo>
                  <a:cubicBezTo>
                    <a:pt x="0" y="504"/>
                    <a:pt x="20" y="524"/>
                    <a:pt x="44" y="524"/>
                  </a:cubicBezTo>
                  <a:cubicBezTo>
                    <a:pt x="480" y="524"/>
                    <a:pt x="480" y="524"/>
                    <a:pt x="480" y="524"/>
                  </a:cubicBezTo>
                  <a:cubicBezTo>
                    <a:pt x="504" y="524"/>
                    <a:pt x="524" y="504"/>
                    <a:pt x="524" y="480"/>
                  </a:cubicBezTo>
                  <a:cubicBezTo>
                    <a:pt x="524" y="93"/>
                    <a:pt x="524" y="93"/>
                    <a:pt x="524" y="93"/>
                  </a:cubicBezTo>
                  <a:cubicBezTo>
                    <a:pt x="524" y="69"/>
                    <a:pt x="504" y="49"/>
                    <a:pt x="480" y="49"/>
                  </a:cubicBezTo>
                  <a:close/>
                  <a:moveTo>
                    <a:pt x="491" y="480"/>
                  </a:moveTo>
                  <a:cubicBezTo>
                    <a:pt x="491" y="486"/>
                    <a:pt x="486" y="491"/>
                    <a:pt x="480" y="491"/>
                  </a:cubicBezTo>
                  <a:cubicBezTo>
                    <a:pt x="44" y="491"/>
                    <a:pt x="44" y="491"/>
                    <a:pt x="44" y="491"/>
                  </a:cubicBezTo>
                  <a:cubicBezTo>
                    <a:pt x="38" y="491"/>
                    <a:pt x="33" y="486"/>
                    <a:pt x="33" y="480"/>
                  </a:cubicBezTo>
                  <a:cubicBezTo>
                    <a:pt x="33" y="93"/>
                    <a:pt x="33" y="93"/>
                    <a:pt x="33" y="93"/>
                  </a:cubicBezTo>
                  <a:cubicBezTo>
                    <a:pt x="33" y="87"/>
                    <a:pt x="38" y="82"/>
                    <a:pt x="44" y="82"/>
                  </a:cubicBezTo>
                  <a:cubicBezTo>
                    <a:pt x="115" y="82"/>
                    <a:pt x="115" y="82"/>
                    <a:pt x="115" y="82"/>
                  </a:cubicBezTo>
                  <a:cubicBezTo>
                    <a:pt x="115" y="115"/>
                    <a:pt x="115" y="115"/>
                    <a:pt x="115" y="115"/>
                  </a:cubicBezTo>
                  <a:cubicBezTo>
                    <a:pt x="115" y="124"/>
                    <a:pt x="122" y="131"/>
                    <a:pt x="131" y="131"/>
                  </a:cubicBezTo>
                  <a:cubicBezTo>
                    <a:pt x="140" y="131"/>
                    <a:pt x="147" y="124"/>
                    <a:pt x="147" y="115"/>
                  </a:cubicBezTo>
                  <a:cubicBezTo>
                    <a:pt x="147" y="82"/>
                    <a:pt x="147" y="82"/>
                    <a:pt x="147" y="82"/>
                  </a:cubicBezTo>
                  <a:cubicBezTo>
                    <a:pt x="246" y="82"/>
                    <a:pt x="246" y="82"/>
                    <a:pt x="246" y="82"/>
                  </a:cubicBezTo>
                  <a:cubicBezTo>
                    <a:pt x="246" y="115"/>
                    <a:pt x="246" y="115"/>
                    <a:pt x="246" y="115"/>
                  </a:cubicBezTo>
                  <a:cubicBezTo>
                    <a:pt x="246" y="124"/>
                    <a:pt x="253" y="131"/>
                    <a:pt x="262" y="131"/>
                  </a:cubicBezTo>
                  <a:cubicBezTo>
                    <a:pt x="271" y="131"/>
                    <a:pt x="278" y="124"/>
                    <a:pt x="278" y="115"/>
                  </a:cubicBezTo>
                  <a:cubicBezTo>
                    <a:pt x="278" y="82"/>
                    <a:pt x="278" y="82"/>
                    <a:pt x="278" y="82"/>
                  </a:cubicBezTo>
                  <a:cubicBezTo>
                    <a:pt x="377" y="82"/>
                    <a:pt x="377" y="82"/>
                    <a:pt x="377" y="82"/>
                  </a:cubicBezTo>
                  <a:cubicBezTo>
                    <a:pt x="377" y="115"/>
                    <a:pt x="377" y="115"/>
                    <a:pt x="377" y="115"/>
                  </a:cubicBezTo>
                  <a:cubicBezTo>
                    <a:pt x="377" y="124"/>
                    <a:pt x="384" y="131"/>
                    <a:pt x="393" y="131"/>
                  </a:cubicBezTo>
                  <a:cubicBezTo>
                    <a:pt x="402" y="131"/>
                    <a:pt x="409" y="124"/>
                    <a:pt x="409" y="115"/>
                  </a:cubicBezTo>
                  <a:cubicBezTo>
                    <a:pt x="409" y="82"/>
                    <a:pt x="409" y="82"/>
                    <a:pt x="409" y="82"/>
                  </a:cubicBezTo>
                  <a:cubicBezTo>
                    <a:pt x="480" y="82"/>
                    <a:pt x="480" y="82"/>
                    <a:pt x="480" y="82"/>
                  </a:cubicBezTo>
                  <a:cubicBezTo>
                    <a:pt x="486" y="82"/>
                    <a:pt x="491" y="87"/>
                    <a:pt x="491" y="93"/>
                  </a:cubicBezTo>
                  <a:lnTo>
                    <a:pt x="491" y="48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26"/>
            <p:cNvSpPr>
              <a:spLocks noChangeArrowheads="1"/>
            </p:cNvSpPr>
            <p:nvPr/>
          </p:nvSpPr>
          <p:spPr bwMode="auto">
            <a:xfrm>
              <a:off x="441325" y="747713"/>
              <a:ext cx="244475"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Rectangle 27"/>
            <p:cNvSpPr>
              <a:spLocks noChangeArrowheads="1"/>
            </p:cNvSpPr>
            <p:nvPr/>
          </p:nvSpPr>
          <p:spPr bwMode="auto">
            <a:xfrm>
              <a:off x="441325" y="1054100"/>
              <a:ext cx="244475"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28"/>
            <p:cNvSpPr>
              <a:spLocks noChangeArrowheads="1"/>
            </p:cNvSpPr>
            <p:nvPr/>
          </p:nvSpPr>
          <p:spPr bwMode="auto">
            <a:xfrm>
              <a:off x="441325" y="1362075"/>
              <a:ext cx="244475"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29"/>
            <p:cNvSpPr>
              <a:spLocks noChangeArrowheads="1"/>
            </p:cNvSpPr>
            <p:nvPr/>
          </p:nvSpPr>
          <p:spPr bwMode="auto">
            <a:xfrm>
              <a:off x="871538" y="1362075"/>
              <a:ext cx="249238"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30"/>
            <p:cNvSpPr>
              <a:spLocks noChangeArrowheads="1"/>
            </p:cNvSpPr>
            <p:nvPr/>
          </p:nvSpPr>
          <p:spPr bwMode="auto">
            <a:xfrm>
              <a:off x="871538" y="1054100"/>
              <a:ext cx="249238"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31"/>
            <p:cNvSpPr>
              <a:spLocks noChangeArrowheads="1"/>
            </p:cNvSpPr>
            <p:nvPr/>
          </p:nvSpPr>
          <p:spPr bwMode="auto">
            <a:xfrm>
              <a:off x="871538" y="747713"/>
              <a:ext cx="249238"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32"/>
            <p:cNvSpPr>
              <a:spLocks noChangeArrowheads="1"/>
            </p:cNvSpPr>
            <p:nvPr/>
          </p:nvSpPr>
          <p:spPr bwMode="auto">
            <a:xfrm>
              <a:off x="1304925" y="1362075"/>
              <a:ext cx="246063"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Rectangle 33"/>
            <p:cNvSpPr>
              <a:spLocks noChangeArrowheads="1"/>
            </p:cNvSpPr>
            <p:nvPr/>
          </p:nvSpPr>
          <p:spPr bwMode="auto">
            <a:xfrm>
              <a:off x="1304925" y="1054100"/>
              <a:ext cx="246063" cy="1873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Rectangle 34"/>
            <p:cNvSpPr>
              <a:spLocks noChangeArrowheads="1"/>
            </p:cNvSpPr>
            <p:nvPr/>
          </p:nvSpPr>
          <p:spPr bwMode="auto">
            <a:xfrm>
              <a:off x="1304925" y="747713"/>
              <a:ext cx="246063" cy="1857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451015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91"/>
                                        </p:tgtEl>
                                        <p:attrNameLst>
                                          <p:attrName>style.visibility</p:attrName>
                                        </p:attrNameLst>
                                      </p:cBhvr>
                                      <p:to>
                                        <p:strVal val="visible"/>
                                      </p:to>
                                    </p:set>
                                    <p:animEffect transition="in" filter="wipe(left)">
                                      <p:cBhvr>
                                        <p:cTn id="57" dur="500"/>
                                        <p:tgtEl>
                                          <p:spTgt spid="191"/>
                                        </p:tgtEl>
                                      </p:cBhvr>
                                    </p:animEffect>
                                  </p:childTnLst>
                                </p:cTn>
                              </p:par>
                            </p:childTnLst>
                          </p:cTn>
                        </p:par>
                        <p:par>
                          <p:cTn id="58" fill="hold">
                            <p:stCondLst>
                              <p:cond delay="4500"/>
                            </p:stCondLst>
                            <p:childTnLst>
                              <p:par>
                                <p:cTn id="59" presetID="22" presetClass="entr" presetSubtype="4" fill="hold" nodeType="afterEffect">
                                  <p:stCondLst>
                                    <p:cond delay="0"/>
                                  </p:stCondLst>
                                  <p:childTnLst>
                                    <p:set>
                                      <p:cBhvr>
                                        <p:cTn id="60" dur="1" fill="hold">
                                          <p:stCondLst>
                                            <p:cond delay="0"/>
                                          </p:stCondLst>
                                        </p:cTn>
                                        <p:tgtEl>
                                          <p:spTgt spid="193"/>
                                        </p:tgtEl>
                                        <p:attrNameLst>
                                          <p:attrName>style.visibility</p:attrName>
                                        </p:attrNameLst>
                                      </p:cBhvr>
                                      <p:to>
                                        <p:strVal val="visible"/>
                                      </p:to>
                                    </p:set>
                                    <p:animEffect transition="in" filter="wipe(down)">
                                      <p:cBhvr>
                                        <p:cTn id="61" dur="500"/>
                                        <p:tgtEl>
                                          <p:spTgt spid="193"/>
                                        </p:tgtEl>
                                      </p:cBhvr>
                                    </p:animEffect>
                                  </p:childTnLst>
                                </p:cTn>
                              </p:par>
                              <p:par>
                                <p:cTn id="62" presetID="22" presetClass="entr" presetSubtype="4" fill="hold" grpId="0" nodeType="withEffect">
                                  <p:stCondLst>
                                    <p:cond delay="500"/>
                                  </p:stCondLst>
                                  <p:childTnLst>
                                    <p:set>
                                      <p:cBhvr>
                                        <p:cTn id="63" dur="1" fill="hold">
                                          <p:stCondLst>
                                            <p:cond delay="0"/>
                                          </p:stCondLst>
                                        </p:cTn>
                                        <p:tgtEl>
                                          <p:spTgt spid="187"/>
                                        </p:tgtEl>
                                        <p:attrNameLst>
                                          <p:attrName>style.visibility</p:attrName>
                                        </p:attrNameLst>
                                      </p:cBhvr>
                                      <p:to>
                                        <p:strVal val="visible"/>
                                      </p:to>
                                    </p:set>
                                    <p:animEffect transition="in" filter="wipe(down)">
                                      <p:cBhvr>
                                        <p:cTn id="64" dur="1000"/>
                                        <p:tgtEl>
                                          <p:spTgt spid="187"/>
                                        </p:tgtEl>
                                      </p:cBhvr>
                                    </p:animEffect>
                                  </p:childTnLst>
                                </p:cTn>
                              </p:par>
                              <p:par>
                                <p:cTn id="65" presetID="22" presetClass="entr" presetSubtype="4" fill="hold" grpId="0" nodeType="withEffect">
                                  <p:stCondLst>
                                    <p:cond delay="1500"/>
                                  </p:stCondLst>
                                  <p:childTnLst>
                                    <p:set>
                                      <p:cBhvr>
                                        <p:cTn id="66" dur="1" fill="hold">
                                          <p:stCondLst>
                                            <p:cond delay="0"/>
                                          </p:stCondLst>
                                        </p:cTn>
                                        <p:tgtEl>
                                          <p:spTgt spid="186"/>
                                        </p:tgtEl>
                                        <p:attrNameLst>
                                          <p:attrName>style.visibility</p:attrName>
                                        </p:attrNameLst>
                                      </p:cBhvr>
                                      <p:to>
                                        <p:strVal val="visible"/>
                                      </p:to>
                                    </p:set>
                                    <p:animEffect transition="in" filter="wipe(down)">
                                      <p:cBhvr>
                                        <p:cTn id="67" dur="1000"/>
                                        <p:tgtEl>
                                          <p:spTgt spid="186"/>
                                        </p:tgtEl>
                                      </p:cBhvr>
                                    </p:animEffect>
                                  </p:childTnLst>
                                </p:cTn>
                              </p:par>
                            </p:childTnLst>
                          </p:cTn>
                        </p:par>
                        <p:par>
                          <p:cTn id="68" fill="hold">
                            <p:stCondLst>
                              <p:cond delay="7000"/>
                            </p:stCondLst>
                            <p:childTnLst>
                              <p:par>
                                <p:cTn id="69" presetID="53" presetClass="entr" presetSubtype="16" fill="hold" nodeType="after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1000" fill="hold"/>
                                        <p:tgtEl>
                                          <p:spTgt spid="92"/>
                                        </p:tgtEl>
                                        <p:attrNameLst>
                                          <p:attrName>ppt_w</p:attrName>
                                        </p:attrNameLst>
                                      </p:cBhvr>
                                      <p:tavLst>
                                        <p:tav tm="0">
                                          <p:val>
                                            <p:fltVal val="0"/>
                                          </p:val>
                                        </p:tav>
                                        <p:tav tm="100000">
                                          <p:val>
                                            <p:strVal val="#ppt_w"/>
                                          </p:val>
                                        </p:tav>
                                      </p:tavLst>
                                    </p:anim>
                                    <p:anim calcmode="lin" valueType="num">
                                      <p:cBhvr>
                                        <p:cTn id="72" dur="1000" fill="hold"/>
                                        <p:tgtEl>
                                          <p:spTgt spid="92"/>
                                        </p:tgtEl>
                                        <p:attrNameLst>
                                          <p:attrName>ppt_h</p:attrName>
                                        </p:attrNameLst>
                                      </p:cBhvr>
                                      <p:tavLst>
                                        <p:tav tm="0">
                                          <p:val>
                                            <p:fltVal val="0"/>
                                          </p:val>
                                        </p:tav>
                                        <p:tav tm="100000">
                                          <p:val>
                                            <p:strVal val="#ppt_h"/>
                                          </p:val>
                                        </p:tav>
                                      </p:tavLst>
                                    </p:anim>
                                    <p:animEffect transition="in" filter="fade">
                                      <p:cBhvr>
                                        <p:cTn id="73"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Responsive Project Packages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TextBox 4"/>
          <p:cNvSpPr txBox="1"/>
          <p:nvPr/>
        </p:nvSpPr>
        <p:spPr>
          <a:xfrm>
            <a:off x="1447448" y="2354176"/>
            <a:ext cx="976314" cy="1323439"/>
          </a:xfrm>
          <a:prstGeom prst="rect">
            <a:avLst/>
          </a:prstGeom>
          <a:noFill/>
        </p:spPr>
        <p:txBody>
          <a:bodyPr wrap="square" rtlCol="0">
            <a:spAutoFit/>
          </a:bodyPr>
          <a:lstStyle/>
          <a:p>
            <a:pPr algn="ctr"/>
            <a:r>
              <a:rPr lang="id-ID" sz="8000" dirty="0" smtClean="0">
                <a:solidFill>
                  <a:schemeClr val="accent1"/>
                </a:solidFill>
                <a:latin typeface="Sosa" pitchFamily="2" charset="0"/>
              </a:rPr>
              <a:t>8</a:t>
            </a:r>
            <a:endParaRPr lang="id-ID" sz="8000" dirty="0">
              <a:solidFill>
                <a:schemeClr val="accent1"/>
              </a:solidFill>
              <a:latin typeface="FontAwesome" pitchFamily="2" charset="0"/>
            </a:endParaRPr>
          </a:p>
        </p:txBody>
      </p:sp>
      <p:sp>
        <p:nvSpPr>
          <p:cNvPr id="9" name="TextBox 8"/>
          <p:cNvSpPr txBox="1"/>
          <p:nvPr/>
        </p:nvSpPr>
        <p:spPr>
          <a:xfrm>
            <a:off x="3416919" y="2396380"/>
            <a:ext cx="976314" cy="1323439"/>
          </a:xfrm>
          <a:prstGeom prst="rect">
            <a:avLst/>
          </a:prstGeom>
          <a:noFill/>
        </p:spPr>
        <p:txBody>
          <a:bodyPr wrap="square" rtlCol="0">
            <a:spAutoFit/>
          </a:bodyPr>
          <a:lstStyle/>
          <a:p>
            <a:pPr algn="ctr"/>
            <a:r>
              <a:rPr lang="id-ID" sz="8000" dirty="0" smtClean="0">
                <a:solidFill>
                  <a:schemeClr val="accent2"/>
                </a:solidFill>
                <a:latin typeface="Sosa" pitchFamily="2" charset="0"/>
              </a:rPr>
              <a:t>7</a:t>
            </a:r>
            <a:endParaRPr lang="id-ID" sz="8000" dirty="0">
              <a:solidFill>
                <a:schemeClr val="accent2"/>
              </a:solidFill>
              <a:latin typeface="FontAwesome" pitchFamily="2" charset="0"/>
            </a:endParaRPr>
          </a:p>
        </p:txBody>
      </p:sp>
      <p:sp>
        <p:nvSpPr>
          <p:cNvPr id="10" name="TextBox 9"/>
          <p:cNvSpPr txBox="1"/>
          <p:nvPr/>
        </p:nvSpPr>
        <p:spPr>
          <a:xfrm>
            <a:off x="5456735" y="2311972"/>
            <a:ext cx="976314" cy="1323439"/>
          </a:xfrm>
          <a:prstGeom prst="rect">
            <a:avLst/>
          </a:prstGeom>
          <a:noFill/>
        </p:spPr>
        <p:txBody>
          <a:bodyPr wrap="square" rtlCol="0">
            <a:spAutoFit/>
          </a:bodyPr>
          <a:lstStyle/>
          <a:p>
            <a:pPr algn="ctr"/>
            <a:r>
              <a:rPr lang="id-ID" sz="8000" dirty="0" smtClean="0">
                <a:solidFill>
                  <a:schemeClr val="accent3"/>
                </a:solidFill>
                <a:latin typeface="Sosa" pitchFamily="2" charset="0"/>
              </a:rPr>
              <a:t>6</a:t>
            </a:r>
            <a:endParaRPr lang="id-ID" sz="8000" dirty="0">
              <a:solidFill>
                <a:schemeClr val="accent3"/>
              </a:solidFill>
              <a:latin typeface="FontAwesome" pitchFamily="2" charset="0"/>
            </a:endParaRPr>
          </a:p>
        </p:txBody>
      </p:sp>
      <p:sp>
        <p:nvSpPr>
          <p:cNvPr id="11" name="TextBox 10"/>
          <p:cNvSpPr txBox="1"/>
          <p:nvPr/>
        </p:nvSpPr>
        <p:spPr>
          <a:xfrm>
            <a:off x="7468414" y="2255705"/>
            <a:ext cx="976314" cy="1323439"/>
          </a:xfrm>
          <a:prstGeom prst="rect">
            <a:avLst/>
          </a:prstGeom>
          <a:noFill/>
        </p:spPr>
        <p:txBody>
          <a:bodyPr wrap="square" rtlCol="0">
            <a:spAutoFit/>
          </a:bodyPr>
          <a:lstStyle/>
          <a:p>
            <a:pPr algn="ctr"/>
            <a:r>
              <a:rPr lang="id-ID" sz="8000" dirty="0" smtClean="0">
                <a:solidFill>
                  <a:schemeClr val="accent4"/>
                </a:solidFill>
                <a:latin typeface="Sosa" pitchFamily="2" charset="0"/>
              </a:rPr>
              <a:t>5</a:t>
            </a:r>
            <a:endParaRPr lang="id-ID" sz="8000" dirty="0">
              <a:solidFill>
                <a:schemeClr val="accent4"/>
              </a:solidFill>
              <a:latin typeface="FontAwesome" pitchFamily="2" charset="0"/>
            </a:endParaRPr>
          </a:p>
        </p:txBody>
      </p:sp>
      <p:sp>
        <p:nvSpPr>
          <p:cNvPr id="12" name="TextBox 11"/>
          <p:cNvSpPr txBox="1"/>
          <p:nvPr/>
        </p:nvSpPr>
        <p:spPr>
          <a:xfrm>
            <a:off x="9480103" y="2326039"/>
            <a:ext cx="976314" cy="1323439"/>
          </a:xfrm>
          <a:prstGeom prst="rect">
            <a:avLst/>
          </a:prstGeom>
          <a:noFill/>
        </p:spPr>
        <p:txBody>
          <a:bodyPr wrap="square" rtlCol="0">
            <a:spAutoFit/>
          </a:bodyPr>
          <a:lstStyle/>
          <a:p>
            <a:pPr algn="ctr"/>
            <a:r>
              <a:rPr lang="id-ID" sz="8000" dirty="0" smtClean="0">
                <a:solidFill>
                  <a:schemeClr val="accent5"/>
                </a:solidFill>
                <a:latin typeface="Sosa" pitchFamily="2" charset="0"/>
              </a:rPr>
              <a:t>/</a:t>
            </a:r>
            <a:endParaRPr lang="id-ID" sz="8000" dirty="0">
              <a:solidFill>
                <a:schemeClr val="accent5"/>
              </a:solidFill>
              <a:latin typeface="FontAwesome" pitchFamily="2" charset="0"/>
            </a:endParaRPr>
          </a:p>
        </p:txBody>
      </p:sp>
      <p:grpSp>
        <p:nvGrpSpPr>
          <p:cNvPr id="38" name="Group 37"/>
          <p:cNvGrpSpPr/>
          <p:nvPr/>
        </p:nvGrpSpPr>
        <p:grpSpPr>
          <a:xfrm>
            <a:off x="907043" y="2115586"/>
            <a:ext cx="1962280" cy="3721555"/>
            <a:chOff x="963315" y="2017110"/>
            <a:chExt cx="1962280" cy="3721555"/>
          </a:xfrm>
        </p:grpSpPr>
        <p:sp>
          <p:nvSpPr>
            <p:cNvPr id="14" name="TextBox 13"/>
            <p:cNvSpPr txBox="1"/>
            <p:nvPr/>
          </p:nvSpPr>
          <p:spPr>
            <a:xfrm>
              <a:off x="963315" y="2017110"/>
              <a:ext cx="1962280" cy="338554"/>
            </a:xfrm>
            <a:prstGeom prst="rect">
              <a:avLst/>
            </a:prstGeom>
            <a:noFill/>
          </p:spPr>
          <p:txBody>
            <a:bodyPr wrap="square" rtlCol="0">
              <a:spAutoFit/>
            </a:bodyPr>
            <a:lstStyle/>
            <a:p>
              <a:pPr algn="ctr"/>
              <a:r>
                <a:rPr lang="id-ID" sz="1600" dirty="0" smtClean="0">
                  <a:solidFill>
                    <a:schemeClr val="accent1"/>
                  </a:solidFill>
                  <a:latin typeface="Lato" panose="020F0502020204030203" pitchFamily="34" charset="0"/>
                  <a:ea typeface="Kozuka Mincho Pr6N L" panose="02020300000000000000" pitchFamily="18" charset="-128"/>
                </a:rPr>
                <a:t>PC</a:t>
              </a:r>
              <a:endParaRPr lang="en-US" sz="1600" dirty="0" smtClean="0">
                <a:solidFill>
                  <a:schemeClr val="accent1"/>
                </a:solidFill>
                <a:latin typeface="Lato" panose="020F0502020204030203" pitchFamily="34" charset="0"/>
                <a:ea typeface="Kozuka Mincho Pr6N L" panose="02020300000000000000" pitchFamily="18" charset="-128"/>
              </a:endParaRPr>
            </a:p>
          </p:txBody>
        </p:sp>
        <p:sp>
          <p:nvSpPr>
            <p:cNvPr id="15" name="TextBox 14"/>
            <p:cNvSpPr txBox="1"/>
            <p:nvPr/>
          </p:nvSpPr>
          <p:spPr>
            <a:xfrm>
              <a:off x="963315" y="3733768"/>
              <a:ext cx="1962280" cy="584775"/>
            </a:xfrm>
            <a:prstGeom prst="rect">
              <a:avLst/>
            </a:prstGeom>
            <a:noFill/>
          </p:spPr>
          <p:txBody>
            <a:bodyPr wrap="square" rtlCol="0">
              <a:spAutoFit/>
            </a:bodyPr>
            <a:lstStyle/>
            <a:p>
              <a:pPr algn="ctr"/>
              <a:r>
                <a:rPr lang="id-ID" sz="3200" dirty="0" smtClean="0">
                  <a:solidFill>
                    <a:schemeClr val="accent1"/>
                  </a:solidFill>
                  <a:latin typeface="Lato" panose="020F0502020204030203" pitchFamily="34" charset="0"/>
                </a:rPr>
                <a:t>$30</a:t>
              </a:r>
              <a:r>
                <a:rPr lang="id-ID" dirty="0" smtClean="0">
                  <a:solidFill>
                    <a:schemeClr val="accent1"/>
                  </a:solidFill>
                  <a:latin typeface="Lato" panose="020F0502020204030203" pitchFamily="34" charset="0"/>
                </a:rPr>
                <a:t>/month</a:t>
              </a:r>
              <a:endParaRPr lang="en-US" sz="3200" dirty="0" smtClean="0">
                <a:solidFill>
                  <a:schemeClr val="accent1"/>
                </a:solidFill>
                <a:latin typeface="Lato" panose="020F0502020204030203" pitchFamily="34" charset="0"/>
              </a:endParaRPr>
            </a:p>
          </p:txBody>
        </p:sp>
        <p:cxnSp>
          <p:nvCxnSpPr>
            <p:cNvPr id="16" name="Straight Connector 15"/>
            <p:cNvCxnSpPr/>
            <p:nvPr/>
          </p:nvCxnSpPr>
          <p:spPr>
            <a:xfrm>
              <a:off x="1220636" y="4358176"/>
              <a:ext cx="1447637" cy="0"/>
            </a:xfrm>
            <a:prstGeom prst="line">
              <a:avLst/>
            </a:prstGeom>
            <a:ln w="12700">
              <a:solidFill>
                <a:schemeClr val="accent1">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1207956" y="4461392"/>
              <a:ext cx="1472997" cy="1277273"/>
            </a:xfrm>
            <a:prstGeom prst="rect">
              <a:avLst/>
            </a:prstGeom>
          </p:spPr>
          <p:txBody>
            <a:bodyPr wrap="square">
              <a:spAutoFit/>
            </a:bodyPr>
            <a:lstStyle/>
            <a:p>
              <a:pPr algn="ctr"/>
              <a:r>
                <a:rPr lang="en-US" sz="1100" dirty="0">
                  <a:solidFill>
                    <a:schemeClr val="bg1">
                      <a:lumMod val="65000"/>
                    </a:schemeClr>
                  </a:solidFill>
                  <a:latin typeface="Lato" panose="020F0502020204030203" pitchFamily="34" charset="0"/>
                </a:rPr>
                <a:t>Contrary to popular belief,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r>
                <a:rPr lang="en-US" sz="1100" dirty="0">
                  <a:solidFill>
                    <a:schemeClr val="bg1">
                      <a:lumMod val="65000"/>
                    </a:schemeClr>
                  </a:solidFill>
                  <a:latin typeface="Lato" panose="020F0502020204030203" pitchFamily="34" charset="0"/>
                </a:rPr>
                <a:t> is not simply random text. It has roots in a piece of classical Latin literature from 45 BC. </a:t>
              </a:r>
            </a:p>
          </p:txBody>
        </p:sp>
      </p:grpSp>
      <p:grpSp>
        <p:nvGrpSpPr>
          <p:cNvPr id="39" name="Group 38"/>
          <p:cNvGrpSpPr/>
          <p:nvPr/>
        </p:nvGrpSpPr>
        <p:grpSpPr>
          <a:xfrm>
            <a:off x="2923549" y="2115586"/>
            <a:ext cx="1962280" cy="3721555"/>
            <a:chOff x="3036093" y="2017110"/>
            <a:chExt cx="1962280" cy="3721555"/>
          </a:xfrm>
        </p:grpSpPr>
        <p:sp>
          <p:nvSpPr>
            <p:cNvPr id="22" name="TextBox 21"/>
            <p:cNvSpPr txBox="1"/>
            <p:nvPr/>
          </p:nvSpPr>
          <p:spPr>
            <a:xfrm>
              <a:off x="3036093" y="2017110"/>
              <a:ext cx="1962280" cy="338554"/>
            </a:xfrm>
            <a:prstGeom prst="rect">
              <a:avLst/>
            </a:prstGeom>
            <a:noFill/>
          </p:spPr>
          <p:txBody>
            <a:bodyPr wrap="square" rtlCol="0">
              <a:spAutoFit/>
            </a:bodyPr>
            <a:lstStyle/>
            <a:p>
              <a:pPr algn="ctr"/>
              <a:r>
                <a:rPr lang="id-ID" sz="1600" dirty="0" smtClean="0">
                  <a:solidFill>
                    <a:schemeClr val="accent2"/>
                  </a:solidFill>
                  <a:latin typeface="Lato" panose="020F0502020204030203" pitchFamily="34" charset="0"/>
                  <a:ea typeface="Kozuka Mincho Pr6N L" panose="02020300000000000000" pitchFamily="18" charset="-128"/>
                </a:rPr>
                <a:t>Laptop</a:t>
              </a:r>
              <a:endParaRPr lang="en-US" sz="1600" dirty="0" smtClean="0">
                <a:solidFill>
                  <a:schemeClr val="accent2"/>
                </a:solidFill>
                <a:latin typeface="Lato" panose="020F0502020204030203" pitchFamily="34" charset="0"/>
                <a:ea typeface="Kozuka Mincho Pr6N L" panose="02020300000000000000" pitchFamily="18" charset="-128"/>
              </a:endParaRPr>
            </a:p>
          </p:txBody>
        </p:sp>
        <p:sp>
          <p:nvSpPr>
            <p:cNvPr id="23" name="TextBox 22"/>
            <p:cNvSpPr txBox="1"/>
            <p:nvPr/>
          </p:nvSpPr>
          <p:spPr>
            <a:xfrm>
              <a:off x="3036093" y="3733768"/>
              <a:ext cx="1962280" cy="584775"/>
            </a:xfrm>
            <a:prstGeom prst="rect">
              <a:avLst/>
            </a:prstGeom>
            <a:noFill/>
          </p:spPr>
          <p:txBody>
            <a:bodyPr wrap="square" rtlCol="0">
              <a:spAutoFit/>
            </a:bodyPr>
            <a:lstStyle/>
            <a:p>
              <a:pPr algn="ctr"/>
              <a:r>
                <a:rPr lang="id-ID" sz="3200" dirty="0" smtClean="0">
                  <a:solidFill>
                    <a:schemeClr val="accent2"/>
                  </a:solidFill>
                  <a:latin typeface="Lato" panose="020F0502020204030203" pitchFamily="34" charset="0"/>
                </a:rPr>
                <a:t>$25</a:t>
              </a:r>
              <a:r>
                <a:rPr lang="id-ID" dirty="0" smtClean="0">
                  <a:solidFill>
                    <a:schemeClr val="accent2"/>
                  </a:solidFill>
                  <a:latin typeface="Lato" panose="020F0502020204030203" pitchFamily="34" charset="0"/>
                </a:rPr>
                <a:t>/month</a:t>
              </a:r>
              <a:endParaRPr lang="en-US" sz="3200" dirty="0" smtClean="0">
                <a:solidFill>
                  <a:schemeClr val="accent2"/>
                </a:solidFill>
                <a:latin typeface="Lato" panose="020F0502020204030203" pitchFamily="34" charset="0"/>
              </a:endParaRPr>
            </a:p>
          </p:txBody>
        </p:sp>
        <p:cxnSp>
          <p:nvCxnSpPr>
            <p:cNvPr id="24" name="Straight Connector 23"/>
            <p:cNvCxnSpPr/>
            <p:nvPr/>
          </p:nvCxnSpPr>
          <p:spPr>
            <a:xfrm>
              <a:off x="3293414" y="4358176"/>
              <a:ext cx="1447637" cy="0"/>
            </a:xfrm>
            <a:prstGeom prst="line">
              <a:avLst/>
            </a:prstGeom>
            <a:ln w="12700">
              <a:solidFill>
                <a:schemeClr val="accent2">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3280734" y="4461392"/>
              <a:ext cx="1472997" cy="1277273"/>
            </a:xfrm>
            <a:prstGeom prst="rect">
              <a:avLst/>
            </a:prstGeom>
          </p:spPr>
          <p:txBody>
            <a:bodyPr wrap="square">
              <a:spAutoFit/>
            </a:bodyPr>
            <a:lstStyle/>
            <a:p>
              <a:pPr algn="ctr"/>
              <a:r>
                <a:rPr lang="en-US" sz="1100" dirty="0">
                  <a:solidFill>
                    <a:schemeClr val="bg1">
                      <a:lumMod val="65000"/>
                    </a:schemeClr>
                  </a:solidFill>
                  <a:latin typeface="Lato" panose="020F0502020204030203" pitchFamily="34" charset="0"/>
                </a:rPr>
                <a:t>Contrary to popular belief,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r>
                <a:rPr lang="en-US" sz="1100" dirty="0">
                  <a:solidFill>
                    <a:schemeClr val="bg1">
                      <a:lumMod val="65000"/>
                    </a:schemeClr>
                  </a:solidFill>
                  <a:latin typeface="Lato" panose="020F0502020204030203" pitchFamily="34" charset="0"/>
                </a:rPr>
                <a:t> is not simply random text. It has roots in a piece of classical Latin literature from 45 BC. </a:t>
              </a:r>
            </a:p>
          </p:txBody>
        </p:sp>
      </p:grpSp>
      <p:grpSp>
        <p:nvGrpSpPr>
          <p:cNvPr id="40" name="Group 39"/>
          <p:cNvGrpSpPr/>
          <p:nvPr/>
        </p:nvGrpSpPr>
        <p:grpSpPr>
          <a:xfrm>
            <a:off x="4946252" y="2115586"/>
            <a:ext cx="1962280" cy="3721555"/>
            <a:chOff x="5101000" y="2017110"/>
            <a:chExt cx="1962280" cy="3721555"/>
          </a:xfrm>
        </p:grpSpPr>
        <p:sp>
          <p:nvSpPr>
            <p:cNvPr id="26" name="TextBox 25"/>
            <p:cNvSpPr txBox="1"/>
            <p:nvPr/>
          </p:nvSpPr>
          <p:spPr>
            <a:xfrm>
              <a:off x="5101000" y="2017110"/>
              <a:ext cx="1962280" cy="338554"/>
            </a:xfrm>
            <a:prstGeom prst="rect">
              <a:avLst/>
            </a:prstGeom>
            <a:noFill/>
          </p:spPr>
          <p:txBody>
            <a:bodyPr wrap="square" rtlCol="0">
              <a:spAutoFit/>
            </a:bodyPr>
            <a:lstStyle/>
            <a:p>
              <a:pPr algn="ctr"/>
              <a:r>
                <a:rPr lang="id-ID" sz="1600" dirty="0" smtClean="0">
                  <a:solidFill>
                    <a:schemeClr val="accent3"/>
                  </a:solidFill>
                  <a:latin typeface="Lato" panose="020F0502020204030203" pitchFamily="34" charset="0"/>
                  <a:ea typeface="Kozuka Mincho Pr6N L" panose="02020300000000000000" pitchFamily="18" charset="-128"/>
                </a:rPr>
                <a:t>Tablet</a:t>
              </a:r>
              <a:endParaRPr lang="en-US" sz="1600" dirty="0" smtClean="0">
                <a:solidFill>
                  <a:schemeClr val="accent3"/>
                </a:solidFill>
                <a:latin typeface="Lato" panose="020F0502020204030203" pitchFamily="34" charset="0"/>
                <a:ea typeface="Kozuka Mincho Pr6N L" panose="02020300000000000000" pitchFamily="18" charset="-128"/>
              </a:endParaRPr>
            </a:p>
          </p:txBody>
        </p:sp>
        <p:sp>
          <p:nvSpPr>
            <p:cNvPr id="27" name="TextBox 26"/>
            <p:cNvSpPr txBox="1"/>
            <p:nvPr/>
          </p:nvSpPr>
          <p:spPr>
            <a:xfrm>
              <a:off x="5101000" y="3733768"/>
              <a:ext cx="1962280" cy="584775"/>
            </a:xfrm>
            <a:prstGeom prst="rect">
              <a:avLst/>
            </a:prstGeom>
            <a:noFill/>
          </p:spPr>
          <p:txBody>
            <a:bodyPr wrap="square" rtlCol="0">
              <a:spAutoFit/>
            </a:bodyPr>
            <a:lstStyle/>
            <a:p>
              <a:pPr algn="ctr"/>
              <a:r>
                <a:rPr lang="id-ID" sz="3200" dirty="0" smtClean="0">
                  <a:solidFill>
                    <a:schemeClr val="accent3"/>
                  </a:solidFill>
                  <a:latin typeface="Lato" panose="020F0502020204030203" pitchFamily="34" charset="0"/>
                </a:rPr>
                <a:t>$20</a:t>
              </a:r>
              <a:r>
                <a:rPr lang="id-ID" dirty="0" smtClean="0">
                  <a:solidFill>
                    <a:schemeClr val="accent3"/>
                  </a:solidFill>
                  <a:latin typeface="Lato" panose="020F0502020204030203" pitchFamily="34" charset="0"/>
                </a:rPr>
                <a:t>/month</a:t>
              </a:r>
              <a:endParaRPr lang="en-US" sz="3200" dirty="0" smtClean="0">
                <a:solidFill>
                  <a:schemeClr val="accent3"/>
                </a:solidFill>
                <a:latin typeface="Lato" panose="020F0502020204030203" pitchFamily="34" charset="0"/>
              </a:endParaRPr>
            </a:p>
          </p:txBody>
        </p:sp>
        <p:cxnSp>
          <p:nvCxnSpPr>
            <p:cNvPr id="28" name="Straight Connector 27"/>
            <p:cNvCxnSpPr/>
            <p:nvPr/>
          </p:nvCxnSpPr>
          <p:spPr>
            <a:xfrm>
              <a:off x="5358321" y="4358176"/>
              <a:ext cx="1447637" cy="0"/>
            </a:xfrm>
            <a:prstGeom prst="line">
              <a:avLst/>
            </a:prstGeom>
            <a:ln w="12700">
              <a:solidFill>
                <a:schemeClr val="accent3">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5345641" y="4461392"/>
              <a:ext cx="1472997" cy="1277273"/>
            </a:xfrm>
            <a:prstGeom prst="rect">
              <a:avLst/>
            </a:prstGeom>
          </p:spPr>
          <p:txBody>
            <a:bodyPr wrap="square">
              <a:spAutoFit/>
            </a:bodyPr>
            <a:lstStyle/>
            <a:p>
              <a:pPr algn="ctr"/>
              <a:r>
                <a:rPr lang="en-US" sz="1100" dirty="0">
                  <a:solidFill>
                    <a:schemeClr val="bg1">
                      <a:lumMod val="65000"/>
                    </a:schemeClr>
                  </a:solidFill>
                  <a:latin typeface="Lato" panose="020F0502020204030203" pitchFamily="34" charset="0"/>
                </a:rPr>
                <a:t>Contrary to popular belief,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r>
                <a:rPr lang="en-US" sz="1100" dirty="0">
                  <a:solidFill>
                    <a:schemeClr val="bg1">
                      <a:lumMod val="65000"/>
                    </a:schemeClr>
                  </a:solidFill>
                  <a:latin typeface="Lato" panose="020F0502020204030203" pitchFamily="34" charset="0"/>
                </a:rPr>
                <a:t> is not simply random text. It has roots in a piece of classical Latin literature from 45 BC. </a:t>
              </a:r>
            </a:p>
          </p:txBody>
        </p:sp>
      </p:grpSp>
      <p:grpSp>
        <p:nvGrpSpPr>
          <p:cNvPr id="41" name="Group 40"/>
          <p:cNvGrpSpPr/>
          <p:nvPr/>
        </p:nvGrpSpPr>
        <p:grpSpPr>
          <a:xfrm>
            <a:off x="6979034" y="2115586"/>
            <a:ext cx="1962280" cy="3721555"/>
            <a:chOff x="7133782" y="2017110"/>
            <a:chExt cx="1962280" cy="3721555"/>
          </a:xfrm>
        </p:grpSpPr>
        <p:sp>
          <p:nvSpPr>
            <p:cNvPr id="30" name="TextBox 29"/>
            <p:cNvSpPr txBox="1"/>
            <p:nvPr/>
          </p:nvSpPr>
          <p:spPr>
            <a:xfrm>
              <a:off x="7133782" y="2017110"/>
              <a:ext cx="1962280" cy="338554"/>
            </a:xfrm>
            <a:prstGeom prst="rect">
              <a:avLst/>
            </a:prstGeom>
            <a:noFill/>
          </p:spPr>
          <p:txBody>
            <a:bodyPr wrap="square" rtlCol="0">
              <a:spAutoFit/>
            </a:bodyPr>
            <a:lstStyle/>
            <a:p>
              <a:pPr algn="ctr"/>
              <a:r>
                <a:rPr lang="id-ID" sz="1600" dirty="0" smtClean="0">
                  <a:solidFill>
                    <a:schemeClr val="accent4"/>
                  </a:solidFill>
                  <a:latin typeface="Lato" panose="020F0502020204030203" pitchFamily="34" charset="0"/>
                  <a:ea typeface="Kozuka Mincho Pr6N L" panose="02020300000000000000" pitchFamily="18" charset="-128"/>
                </a:rPr>
                <a:t>Smartphone</a:t>
              </a:r>
              <a:endParaRPr lang="en-US" sz="1600" dirty="0" smtClean="0">
                <a:solidFill>
                  <a:schemeClr val="accent4"/>
                </a:solidFill>
                <a:latin typeface="Lato" panose="020F0502020204030203" pitchFamily="34" charset="0"/>
                <a:ea typeface="Kozuka Mincho Pr6N L" panose="02020300000000000000" pitchFamily="18" charset="-128"/>
              </a:endParaRPr>
            </a:p>
          </p:txBody>
        </p:sp>
        <p:sp>
          <p:nvSpPr>
            <p:cNvPr id="31" name="TextBox 30"/>
            <p:cNvSpPr txBox="1"/>
            <p:nvPr/>
          </p:nvSpPr>
          <p:spPr>
            <a:xfrm>
              <a:off x="7133782" y="3733768"/>
              <a:ext cx="1962280" cy="584775"/>
            </a:xfrm>
            <a:prstGeom prst="rect">
              <a:avLst/>
            </a:prstGeom>
            <a:noFill/>
          </p:spPr>
          <p:txBody>
            <a:bodyPr wrap="square" rtlCol="0">
              <a:spAutoFit/>
            </a:bodyPr>
            <a:lstStyle/>
            <a:p>
              <a:pPr algn="ctr"/>
              <a:r>
                <a:rPr lang="id-ID" sz="3200" dirty="0" smtClean="0">
                  <a:solidFill>
                    <a:schemeClr val="accent4"/>
                  </a:solidFill>
                  <a:latin typeface="Lato" panose="020F0502020204030203" pitchFamily="34" charset="0"/>
                </a:rPr>
                <a:t>$15</a:t>
              </a:r>
              <a:r>
                <a:rPr lang="id-ID" dirty="0" smtClean="0">
                  <a:solidFill>
                    <a:schemeClr val="accent4"/>
                  </a:solidFill>
                  <a:latin typeface="Lato" panose="020F0502020204030203" pitchFamily="34" charset="0"/>
                </a:rPr>
                <a:t>/month</a:t>
              </a:r>
              <a:endParaRPr lang="en-US" sz="3200" dirty="0" smtClean="0">
                <a:solidFill>
                  <a:schemeClr val="accent4"/>
                </a:solidFill>
                <a:latin typeface="Lato" panose="020F0502020204030203" pitchFamily="34" charset="0"/>
              </a:endParaRPr>
            </a:p>
          </p:txBody>
        </p:sp>
        <p:cxnSp>
          <p:nvCxnSpPr>
            <p:cNvPr id="32" name="Straight Connector 31"/>
            <p:cNvCxnSpPr/>
            <p:nvPr/>
          </p:nvCxnSpPr>
          <p:spPr>
            <a:xfrm>
              <a:off x="7391103" y="4358176"/>
              <a:ext cx="1447637" cy="0"/>
            </a:xfrm>
            <a:prstGeom prst="line">
              <a:avLst/>
            </a:prstGeom>
            <a:ln w="12700">
              <a:solidFill>
                <a:schemeClr val="accent4">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7378423" y="4461392"/>
              <a:ext cx="1472997" cy="1277273"/>
            </a:xfrm>
            <a:prstGeom prst="rect">
              <a:avLst/>
            </a:prstGeom>
          </p:spPr>
          <p:txBody>
            <a:bodyPr wrap="square">
              <a:spAutoFit/>
            </a:bodyPr>
            <a:lstStyle/>
            <a:p>
              <a:pPr algn="ctr"/>
              <a:r>
                <a:rPr lang="en-US" sz="1100" dirty="0">
                  <a:solidFill>
                    <a:schemeClr val="bg1">
                      <a:lumMod val="65000"/>
                    </a:schemeClr>
                  </a:solidFill>
                  <a:latin typeface="Lato" panose="020F0502020204030203" pitchFamily="34" charset="0"/>
                </a:rPr>
                <a:t>Contrary to popular belief,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r>
                <a:rPr lang="en-US" sz="1100" dirty="0">
                  <a:solidFill>
                    <a:schemeClr val="bg1">
                      <a:lumMod val="65000"/>
                    </a:schemeClr>
                  </a:solidFill>
                  <a:latin typeface="Lato" panose="020F0502020204030203" pitchFamily="34" charset="0"/>
                </a:rPr>
                <a:t> is not simply random text. It has roots in a piece of classical Latin literature from 45 BC. </a:t>
              </a:r>
            </a:p>
          </p:txBody>
        </p:sp>
      </p:grpSp>
      <p:grpSp>
        <p:nvGrpSpPr>
          <p:cNvPr id="42" name="Group 41"/>
          <p:cNvGrpSpPr/>
          <p:nvPr/>
        </p:nvGrpSpPr>
        <p:grpSpPr>
          <a:xfrm>
            <a:off x="8993550" y="2115586"/>
            <a:ext cx="1962280" cy="3721555"/>
            <a:chOff x="9007618" y="2017110"/>
            <a:chExt cx="1962280" cy="3721555"/>
          </a:xfrm>
        </p:grpSpPr>
        <p:sp>
          <p:nvSpPr>
            <p:cNvPr id="34" name="TextBox 33"/>
            <p:cNvSpPr txBox="1"/>
            <p:nvPr/>
          </p:nvSpPr>
          <p:spPr>
            <a:xfrm>
              <a:off x="9007618" y="2017110"/>
              <a:ext cx="1962280" cy="338554"/>
            </a:xfrm>
            <a:prstGeom prst="rect">
              <a:avLst/>
            </a:prstGeom>
            <a:noFill/>
          </p:spPr>
          <p:txBody>
            <a:bodyPr wrap="square" rtlCol="0">
              <a:spAutoFit/>
            </a:bodyPr>
            <a:lstStyle/>
            <a:p>
              <a:pPr algn="ctr"/>
              <a:r>
                <a:rPr lang="id-ID" sz="1600" dirty="0" smtClean="0">
                  <a:solidFill>
                    <a:schemeClr val="accent5"/>
                  </a:solidFill>
                  <a:latin typeface="Lato" panose="020F0502020204030203" pitchFamily="34" charset="0"/>
                  <a:ea typeface="Kozuka Mincho Pr6N L" panose="02020300000000000000" pitchFamily="18" charset="-128"/>
                </a:rPr>
                <a:t>Mobile</a:t>
              </a:r>
              <a:endParaRPr lang="en-US" sz="1600" dirty="0" smtClean="0">
                <a:solidFill>
                  <a:schemeClr val="accent5"/>
                </a:solidFill>
                <a:latin typeface="Lato" panose="020F0502020204030203" pitchFamily="34" charset="0"/>
                <a:ea typeface="Kozuka Mincho Pr6N L" panose="02020300000000000000" pitchFamily="18" charset="-128"/>
              </a:endParaRPr>
            </a:p>
          </p:txBody>
        </p:sp>
        <p:sp>
          <p:nvSpPr>
            <p:cNvPr id="35" name="TextBox 34"/>
            <p:cNvSpPr txBox="1"/>
            <p:nvPr/>
          </p:nvSpPr>
          <p:spPr>
            <a:xfrm>
              <a:off x="9007618" y="3733768"/>
              <a:ext cx="1962280" cy="584775"/>
            </a:xfrm>
            <a:prstGeom prst="rect">
              <a:avLst/>
            </a:prstGeom>
            <a:noFill/>
          </p:spPr>
          <p:txBody>
            <a:bodyPr wrap="square" rtlCol="0">
              <a:spAutoFit/>
            </a:bodyPr>
            <a:lstStyle/>
            <a:p>
              <a:pPr algn="ctr"/>
              <a:r>
                <a:rPr lang="id-ID" sz="3200" dirty="0" smtClean="0">
                  <a:solidFill>
                    <a:schemeClr val="accent5"/>
                  </a:solidFill>
                  <a:latin typeface="Lato" panose="020F0502020204030203" pitchFamily="34" charset="0"/>
                </a:rPr>
                <a:t>$10</a:t>
              </a:r>
              <a:r>
                <a:rPr lang="id-ID" dirty="0" smtClean="0">
                  <a:solidFill>
                    <a:schemeClr val="accent5"/>
                  </a:solidFill>
                  <a:latin typeface="Lato" panose="020F0502020204030203" pitchFamily="34" charset="0"/>
                </a:rPr>
                <a:t>/</a:t>
              </a:r>
              <a:r>
                <a:rPr lang="id-ID" dirty="0">
                  <a:solidFill>
                    <a:schemeClr val="accent5"/>
                  </a:solidFill>
                  <a:latin typeface="Lato" panose="020F0502020204030203" pitchFamily="34" charset="0"/>
                </a:rPr>
                <a:t>m</a:t>
              </a:r>
              <a:r>
                <a:rPr lang="id-ID" dirty="0" smtClean="0">
                  <a:solidFill>
                    <a:schemeClr val="accent5"/>
                  </a:solidFill>
                  <a:latin typeface="Lato" panose="020F0502020204030203" pitchFamily="34" charset="0"/>
                </a:rPr>
                <a:t>onth</a:t>
              </a:r>
              <a:endParaRPr lang="en-US" sz="3200" dirty="0" smtClean="0">
                <a:solidFill>
                  <a:schemeClr val="accent5"/>
                </a:solidFill>
                <a:latin typeface="Lato" panose="020F0502020204030203" pitchFamily="34" charset="0"/>
              </a:endParaRPr>
            </a:p>
          </p:txBody>
        </p:sp>
        <p:cxnSp>
          <p:nvCxnSpPr>
            <p:cNvPr id="36" name="Straight Connector 35"/>
            <p:cNvCxnSpPr/>
            <p:nvPr/>
          </p:nvCxnSpPr>
          <p:spPr>
            <a:xfrm>
              <a:off x="9264939" y="4358176"/>
              <a:ext cx="1447637" cy="0"/>
            </a:xfrm>
            <a:prstGeom prst="line">
              <a:avLst/>
            </a:prstGeom>
            <a:ln w="12700">
              <a:solidFill>
                <a:schemeClr val="accent5">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52259" y="4461392"/>
              <a:ext cx="1472997" cy="1277273"/>
            </a:xfrm>
            <a:prstGeom prst="rect">
              <a:avLst/>
            </a:prstGeom>
          </p:spPr>
          <p:txBody>
            <a:bodyPr wrap="square">
              <a:spAutoFit/>
            </a:bodyPr>
            <a:lstStyle/>
            <a:p>
              <a:pPr algn="ctr"/>
              <a:r>
                <a:rPr lang="en-US" sz="1100" dirty="0">
                  <a:solidFill>
                    <a:schemeClr val="bg1">
                      <a:lumMod val="65000"/>
                    </a:schemeClr>
                  </a:solidFill>
                  <a:latin typeface="Lato" panose="020F0502020204030203" pitchFamily="34" charset="0"/>
                </a:rPr>
                <a:t>Contrary to popular belief, </a:t>
              </a:r>
              <a:r>
                <a:rPr lang="en-US" sz="1100" dirty="0" err="1">
                  <a:solidFill>
                    <a:schemeClr val="bg1">
                      <a:lumMod val="65000"/>
                    </a:schemeClr>
                  </a:solidFill>
                  <a:latin typeface="Lato" panose="020F0502020204030203" pitchFamily="34" charset="0"/>
                </a:rPr>
                <a:t>Lorem</a:t>
              </a:r>
              <a:r>
                <a:rPr lang="en-US" sz="1100" dirty="0">
                  <a:solidFill>
                    <a:schemeClr val="bg1">
                      <a:lumMod val="65000"/>
                    </a:schemeClr>
                  </a:solidFill>
                  <a:latin typeface="Lato" panose="020F0502020204030203" pitchFamily="34" charset="0"/>
                </a:rPr>
                <a:t> </a:t>
              </a:r>
              <a:r>
                <a:rPr lang="en-US" sz="1100" dirty="0" err="1">
                  <a:solidFill>
                    <a:schemeClr val="bg1">
                      <a:lumMod val="65000"/>
                    </a:schemeClr>
                  </a:solidFill>
                  <a:latin typeface="Lato" panose="020F0502020204030203" pitchFamily="34" charset="0"/>
                </a:rPr>
                <a:t>Ipsum</a:t>
              </a:r>
              <a:r>
                <a:rPr lang="en-US" sz="1100" dirty="0">
                  <a:solidFill>
                    <a:schemeClr val="bg1">
                      <a:lumMod val="65000"/>
                    </a:schemeClr>
                  </a:solidFill>
                  <a:latin typeface="Lato" panose="020F0502020204030203" pitchFamily="34" charset="0"/>
                </a:rPr>
                <a:t> is not simply random text. It has roots in a piece of classical Latin literature from 45 BC. </a:t>
              </a:r>
            </a:p>
          </p:txBody>
        </p:sp>
      </p:grpSp>
      <p:grpSp>
        <p:nvGrpSpPr>
          <p:cNvPr id="43" name="Group 42"/>
          <p:cNvGrpSpPr/>
          <p:nvPr/>
        </p:nvGrpSpPr>
        <p:grpSpPr>
          <a:xfrm>
            <a:off x="882677" y="2033458"/>
            <a:ext cx="2012893" cy="1639957"/>
            <a:chOff x="1051493" y="4214719"/>
            <a:chExt cx="2012893" cy="1639957"/>
          </a:xfrm>
        </p:grpSpPr>
        <p:cxnSp>
          <p:nvCxnSpPr>
            <p:cNvPr id="44" name="Straight Connector 43"/>
            <p:cNvCxnSpPr/>
            <p:nvPr/>
          </p:nvCxnSpPr>
          <p:spPr>
            <a:xfrm>
              <a:off x="3064386" y="4214719"/>
              <a:ext cx="0" cy="1639957"/>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1051493" y="4214719"/>
              <a:ext cx="0" cy="1639957"/>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4" name="Group 63"/>
          <p:cNvGrpSpPr/>
          <p:nvPr/>
        </p:nvGrpSpPr>
        <p:grpSpPr>
          <a:xfrm>
            <a:off x="4918402" y="2033458"/>
            <a:ext cx="6036456" cy="1639957"/>
            <a:chOff x="4918402" y="2033458"/>
            <a:chExt cx="6036456" cy="1639957"/>
          </a:xfrm>
        </p:grpSpPr>
        <p:cxnSp>
          <p:nvCxnSpPr>
            <p:cNvPr id="48" name="Straight Connector 47"/>
            <p:cNvCxnSpPr/>
            <p:nvPr/>
          </p:nvCxnSpPr>
          <p:spPr>
            <a:xfrm>
              <a:off x="4918402" y="2033458"/>
              <a:ext cx="0" cy="1639957"/>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6941234" y="2033458"/>
              <a:ext cx="0" cy="1639957"/>
            </a:xfrm>
            <a:prstGeom prst="line">
              <a:avLst/>
            </a:prstGeom>
            <a:ln cmpd="sng">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8957092" y="2033458"/>
              <a:ext cx="0" cy="1639957"/>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0954858" y="2033458"/>
              <a:ext cx="0" cy="1639957"/>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59" name="Rectangle 58"/>
          <p:cNvSpPr/>
          <p:nvPr/>
        </p:nvSpPr>
        <p:spPr>
          <a:xfrm>
            <a:off x="872738" y="3663242"/>
            <a:ext cx="2015858" cy="954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95570" y="3663242"/>
            <a:ext cx="2029806" cy="954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p:nvPr/>
        </p:nvSpPr>
        <p:spPr>
          <a:xfrm>
            <a:off x="4918402" y="3663242"/>
            <a:ext cx="2015858" cy="954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ectangle 61"/>
          <p:cNvSpPr/>
          <p:nvPr/>
        </p:nvSpPr>
        <p:spPr>
          <a:xfrm>
            <a:off x="6941234" y="3663242"/>
            <a:ext cx="2015858" cy="9548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8957092" y="3663242"/>
            <a:ext cx="2015858" cy="9548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30870011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nodeType="withEffect">
                                  <p:stCondLst>
                                    <p:cond delay="150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10" presetClass="entr" presetSubtype="0" fill="hold" nodeType="withEffect">
                                  <p:stCondLst>
                                    <p:cond delay="150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nodeType="withEffect">
                                  <p:stCondLst>
                                    <p:cond delay="1500"/>
                                  </p:stCondLst>
                                  <p:childTnLst>
                                    <p:set>
                                      <p:cBhvr>
                                        <p:cTn id="18" dur="1" fill="hold">
                                          <p:stCondLst>
                                            <p:cond delay="0"/>
                                          </p:stCondLst>
                                        </p:cTn>
                                        <p:tgtEl>
                                          <p:spTgt spid="40"/>
                                        </p:tgtEl>
                                        <p:attrNameLst>
                                          <p:attrName>style.visibility</p:attrName>
                                        </p:attrNameLst>
                                      </p:cBhvr>
                                      <p:to>
                                        <p:strVal val="visible"/>
                                      </p:to>
                                    </p:set>
                                    <p:animEffect transition="in" filter="fade">
                                      <p:cBhvr>
                                        <p:cTn id="19" dur="500"/>
                                        <p:tgtEl>
                                          <p:spTgt spid="40"/>
                                        </p:tgtEl>
                                      </p:cBhvr>
                                    </p:animEffect>
                                  </p:childTnLst>
                                </p:cTn>
                              </p:par>
                              <p:par>
                                <p:cTn id="20" presetID="10" presetClass="entr" presetSubtype="0" fill="hold" nodeType="withEffect">
                                  <p:stCondLst>
                                    <p:cond delay="150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par>
                                <p:cTn id="23" presetID="10" presetClass="entr" presetSubtype="0" fill="hold" nodeType="withEffect">
                                  <p:stCondLst>
                                    <p:cond delay="15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par>
                                <p:cTn id="26" presetID="53" presetClass="entr" presetSubtype="16" fill="hold" grpId="0" nodeType="withEffect">
                                  <p:stCondLst>
                                    <p:cond delay="200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Effect transition="in" filter="fade">
                                      <p:cBhvr>
                                        <p:cTn id="30" dur="500"/>
                                        <p:tgtEl>
                                          <p:spTgt spid="5"/>
                                        </p:tgtEl>
                                      </p:cBhvr>
                                    </p:animEffect>
                                  </p:childTnLst>
                                </p:cTn>
                              </p:par>
                              <p:par>
                                <p:cTn id="31" presetID="53" presetClass="entr" presetSubtype="16" fill="hold" grpId="0" nodeType="withEffect">
                                  <p:stCondLst>
                                    <p:cond delay="200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par>
                                <p:cTn id="36" presetID="53" presetClass="entr" presetSubtype="16" fill="hold" grpId="0" nodeType="withEffect">
                                  <p:stCondLst>
                                    <p:cond delay="2000"/>
                                  </p:stCondLst>
                                  <p:childTnLst>
                                    <p:set>
                                      <p:cBhvr>
                                        <p:cTn id="37" dur="1" fill="hold">
                                          <p:stCondLst>
                                            <p:cond delay="0"/>
                                          </p:stCondLst>
                                        </p:cTn>
                                        <p:tgtEl>
                                          <p:spTgt spid="10"/>
                                        </p:tgtEl>
                                        <p:attrNameLst>
                                          <p:attrName>style.visibility</p:attrName>
                                        </p:attrNameLst>
                                      </p:cBhvr>
                                      <p:to>
                                        <p:strVal val="visible"/>
                                      </p:to>
                                    </p:set>
                                    <p:anim calcmode="lin" valueType="num">
                                      <p:cBhvr>
                                        <p:cTn id="38" dur="500" fill="hold"/>
                                        <p:tgtEl>
                                          <p:spTgt spid="10"/>
                                        </p:tgtEl>
                                        <p:attrNameLst>
                                          <p:attrName>ppt_w</p:attrName>
                                        </p:attrNameLst>
                                      </p:cBhvr>
                                      <p:tavLst>
                                        <p:tav tm="0">
                                          <p:val>
                                            <p:fltVal val="0"/>
                                          </p:val>
                                        </p:tav>
                                        <p:tav tm="100000">
                                          <p:val>
                                            <p:strVal val="#ppt_w"/>
                                          </p:val>
                                        </p:tav>
                                      </p:tavLst>
                                    </p:anim>
                                    <p:anim calcmode="lin" valueType="num">
                                      <p:cBhvr>
                                        <p:cTn id="39" dur="500" fill="hold"/>
                                        <p:tgtEl>
                                          <p:spTgt spid="10"/>
                                        </p:tgtEl>
                                        <p:attrNameLst>
                                          <p:attrName>ppt_h</p:attrName>
                                        </p:attrNameLst>
                                      </p:cBhvr>
                                      <p:tavLst>
                                        <p:tav tm="0">
                                          <p:val>
                                            <p:fltVal val="0"/>
                                          </p:val>
                                        </p:tav>
                                        <p:tav tm="100000">
                                          <p:val>
                                            <p:strVal val="#ppt_h"/>
                                          </p:val>
                                        </p:tav>
                                      </p:tavLst>
                                    </p:anim>
                                    <p:animEffect transition="in" filter="fade">
                                      <p:cBhvr>
                                        <p:cTn id="40" dur="500"/>
                                        <p:tgtEl>
                                          <p:spTgt spid="10"/>
                                        </p:tgtEl>
                                      </p:cBhvr>
                                    </p:animEffect>
                                  </p:childTnLst>
                                </p:cTn>
                              </p:par>
                              <p:par>
                                <p:cTn id="41" presetID="53" presetClass="entr" presetSubtype="16" fill="hold" grpId="0" nodeType="withEffect">
                                  <p:stCondLst>
                                    <p:cond delay="200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par>
                                <p:cTn id="46" presetID="53" presetClass="entr" presetSubtype="16" fill="hold" grpId="0" nodeType="withEffect">
                                  <p:stCondLst>
                                    <p:cond delay="200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par>
                          <p:cTn id="51" fill="hold">
                            <p:stCondLst>
                              <p:cond delay="2500"/>
                            </p:stCondLst>
                            <p:childTnLst>
                              <p:par>
                                <p:cTn id="52" presetID="10"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ntr" presetSubtype="0" fill="hold" nodeType="with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childTnLst>
                          </p:cTn>
                        </p:par>
                        <p:par>
                          <p:cTn id="58" fill="hold">
                            <p:stCondLst>
                              <p:cond delay="3000"/>
                            </p:stCondLst>
                            <p:childTnLst>
                              <p:par>
                                <p:cTn id="59" presetID="16" presetClass="entr" presetSubtype="37"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barn(outVertical)">
                                      <p:cBhvr>
                                        <p:cTn id="61" dur="500"/>
                                        <p:tgtEl>
                                          <p:spTgt spid="59"/>
                                        </p:tgtEl>
                                      </p:cBhvr>
                                    </p:animEffect>
                                  </p:childTnLst>
                                </p:cTn>
                              </p:par>
                            </p:childTnLst>
                          </p:cTn>
                        </p:par>
                        <p:par>
                          <p:cTn id="62" fill="hold">
                            <p:stCondLst>
                              <p:cond delay="3500"/>
                            </p:stCondLst>
                            <p:childTnLst>
                              <p:par>
                                <p:cTn id="63" presetID="16" presetClass="entr" presetSubtype="37" fill="hold" grpId="0" nodeType="afterEffect">
                                  <p:stCondLst>
                                    <p:cond delay="0"/>
                                  </p:stCondLst>
                                  <p:childTnLst>
                                    <p:set>
                                      <p:cBhvr>
                                        <p:cTn id="64" dur="1" fill="hold">
                                          <p:stCondLst>
                                            <p:cond delay="0"/>
                                          </p:stCondLst>
                                        </p:cTn>
                                        <p:tgtEl>
                                          <p:spTgt spid="60"/>
                                        </p:tgtEl>
                                        <p:attrNameLst>
                                          <p:attrName>style.visibility</p:attrName>
                                        </p:attrNameLst>
                                      </p:cBhvr>
                                      <p:to>
                                        <p:strVal val="visible"/>
                                      </p:to>
                                    </p:set>
                                    <p:animEffect transition="in" filter="barn(outVertical)">
                                      <p:cBhvr>
                                        <p:cTn id="65" dur="500"/>
                                        <p:tgtEl>
                                          <p:spTgt spid="60"/>
                                        </p:tgtEl>
                                      </p:cBhvr>
                                    </p:animEffect>
                                  </p:childTnLst>
                                </p:cTn>
                              </p:par>
                            </p:childTnLst>
                          </p:cTn>
                        </p:par>
                        <p:par>
                          <p:cTn id="66" fill="hold">
                            <p:stCondLst>
                              <p:cond delay="4000"/>
                            </p:stCondLst>
                            <p:childTnLst>
                              <p:par>
                                <p:cTn id="67" presetID="16" presetClass="entr" presetSubtype="37" fill="hold" grpId="0"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barn(outVertical)">
                                      <p:cBhvr>
                                        <p:cTn id="69" dur="500"/>
                                        <p:tgtEl>
                                          <p:spTgt spid="61"/>
                                        </p:tgtEl>
                                      </p:cBhvr>
                                    </p:animEffect>
                                  </p:childTnLst>
                                </p:cTn>
                              </p:par>
                            </p:childTnLst>
                          </p:cTn>
                        </p:par>
                        <p:par>
                          <p:cTn id="70" fill="hold">
                            <p:stCondLst>
                              <p:cond delay="4500"/>
                            </p:stCondLst>
                            <p:childTnLst>
                              <p:par>
                                <p:cTn id="71" presetID="16" presetClass="entr" presetSubtype="37" fill="hold" grpId="0" nodeType="afterEffect">
                                  <p:stCondLst>
                                    <p:cond delay="0"/>
                                  </p:stCondLst>
                                  <p:childTnLst>
                                    <p:set>
                                      <p:cBhvr>
                                        <p:cTn id="72" dur="1" fill="hold">
                                          <p:stCondLst>
                                            <p:cond delay="0"/>
                                          </p:stCondLst>
                                        </p:cTn>
                                        <p:tgtEl>
                                          <p:spTgt spid="62"/>
                                        </p:tgtEl>
                                        <p:attrNameLst>
                                          <p:attrName>style.visibility</p:attrName>
                                        </p:attrNameLst>
                                      </p:cBhvr>
                                      <p:to>
                                        <p:strVal val="visible"/>
                                      </p:to>
                                    </p:set>
                                    <p:animEffect transition="in" filter="barn(outVertical)">
                                      <p:cBhvr>
                                        <p:cTn id="73" dur="500"/>
                                        <p:tgtEl>
                                          <p:spTgt spid="62"/>
                                        </p:tgtEl>
                                      </p:cBhvr>
                                    </p:animEffect>
                                  </p:childTnLst>
                                </p:cTn>
                              </p:par>
                            </p:childTnLst>
                          </p:cTn>
                        </p:par>
                        <p:par>
                          <p:cTn id="74" fill="hold">
                            <p:stCondLst>
                              <p:cond delay="5000"/>
                            </p:stCondLst>
                            <p:childTnLst>
                              <p:par>
                                <p:cTn id="75" presetID="16" presetClass="entr" presetSubtype="37"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barn(outVertical)">
                                      <p:cBhvr>
                                        <p:cTn id="7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9" grpId="0"/>
      <p:bldP spid="10" grpId="0"/>
      <p:bldP spid="11" grpId="0"/>
      <p:bldP spid="12" grpId="0"/>
      <p:bldP spid="59" grpId="0" animBg="1"/>
      <p:bldP spid="60" grpId="0" animBg="1"/>
      <p:bldP spid="61" grpId="0" animBg="1"/>
      <p:bldP spid="62" grpId="0" animBg="1"/>
      <p:bldP spid="6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Pricing Packages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24" name="Group 23"/>
          <p:cNvGrpSpPr/>
          <p:nvPr/>
        </p:nvGrpSpPr>
        <p:grpSpPr>
          <a:xfrm>
            <a:off x="2284120" y="1871588"/>
            <a:ext cx="1463040" cy="464234"/>
            <a:chOff x="8117060" y="5226144"/>
            <a:chExt cx="1463040" cy="464234"/>
          </a:xfrm>
        </p:grpSpPr>
        <p:sp>
          <p:nvSpPr>
            <p:cNvPr id="22" name="Flowchart: Terminator 21"/>
            <p:cNvSpPr/>
            <p:nvPr/>
          </p:nvSpPr>
          <p:spPr>
            <a:xfrm>
              <a:off x="8117060" y="5226144"/>
              <a:ext cx="1463040" cy="464234"/>
            </a:xfrm>
            <a:prstGeom prst="flowChartTerminator">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418084" y="5258807"/>
              <a:ext cx="860991" cy="400110"/>
            </a:xfrm>
            <a:prstGeom prst="rect">
              <a:avLst/>
            </a:prstGeom>
            <a:noFill/>
          </p:spPr>
          <p:txBody>
            <a:bodyPr wrap="square" rtlCol="0">
              <a:spAutoFit/>
            </a:bodyPr>
            <a:lstStyle/>
            <a:p>
              <a:pPr algn="ctr"/>
              <a:r>
                <a:rPr lang="id-ID" sz="2000" dirty="0" smtClean="0">
                  <a:solidFill>
                    <a:schemeClr val="accent1"/>
                  </a:solidFill>
                  <a:latin typeface="Lato" panose="020F0502020204030203" pitchFamily="34" charset="0"/>
                </a:rPr>
                <a:t>$200</a:t>
              </a:r>
              <a:endParaRPr lang="en-US" sz="2000" dirty="0" smtClean="0">
                <a:solidFill>
                  <a:schemeClr val="accent1"/>
                </a:solidFill>
                <a:latin typeface="Lato" panose="020F0502020204030203" pitchFamily="34" charset="0"/>
              </a:endParaRPr>
            </a:p>
          </p:txBody>
        </p:sp>
      </p:grpSp>
      <p:grpSp>
        <p:nvGrpSpPr>
          <p:cNvPr id="35" name="Group 34"/>
          <p:cNvGrpSpPr>
            <a:grpSpLocks noChangeAspect="1"/>
          </p:cNvGrpSpPr>
          <p:nvPr/>
        </p:nvGrpSpPr>
        <p:grpSpPr>
          <a:xfrm>
            <a:off x="5154960" y="1809971"/>
            <a:ext cx="1560001" cy="496493"/>
            <a:chOff x="8117060" y="5226144"/>
            <a:chExt cx="1463040" cy="465634"/>
          </a:xfrm>
        </p:grpSpPr>
        <p:sp>
          <p:nvSpPr>
            <p:cNvPr id="36" name="Flowchart: Terminator 35"/>
            <p:cNvSpPr/>
            <p:nvPr/>
          </p:nvSpPr>
          <p:spPr>
            <a:xfrm>
              <a:off x="8117060" y="5226144"/>
              <a:ext cx="1463040" cy="464234"/>
            </a:xfrm>
            <a:prstGeom prst="flowChartTerminator">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a:p>
          </p:txBody>
        </p:sp>
        <p:sp>
          <p:nvSpPr>
            <p:cNvPr id="37" name="TextBox 36"/>
            <p:cNvSpPr txBox="1"/>
            <p:nvPr/>
          </p:nvSpPr>
          <p:spPr>
            <a:xfrm>
              <a:off x="8418084" y="5258807"/>
              <a:ext cx="860991" cy="432971"/>
            </a:xfrm>
            <a:prstGeom prst="rect">
              <a:avLst/>
            </a:prstGeom>
            <a:noFill/>
          </p:spPr>
          <p:txBody>
            <a:bodyPr wrap="square" rtlCol="0">
              <a:spAutoFit/>
            </a:bodyPr>
            <a:lstStyle/>
            <a:p>
              <a:pPr algn="ctr"/>
              <a:r>
                <a:rPr lang="id-ID" sz="2400" dirty="0" smtClean="0">
                  <a:solidFill>
                    <a:schemeClr val="accent2"/>
                  </a:solidFill>
                  <a:latin typeface="Lato" panose="020F0502020204030203" pitchFamily="34" charset="0"/>
                </a:rPr>
                <a:t>$300</a:t>
              </a:r>
              <a:endParaRPr lang="en-US" sz="2400" dirty="0" smtClean="0">
                <a:solidFill>
                  <a:schemeClr val="accent2"/>
                </a:solidFill>
                <a:latin typeface="Lato" panose="020F0502020204030203" pitchFamily="34" charset="0"/>
              </a:endParaRPr>
            </a:p>
          </p:txBody>
        </p:sp>
      </p:grpSp>
      <p:grpSp>
        <p:nvGrpSpPr>
          <p:cNvPr id="47" name="Group 46"/>
          <p:cNvGrpSpPr>
            <a:grpSpLocks noChangeAspect="1"/>
          </p:cNvGrpSpPr>
          <p:nvPr/>
        </p:nvGrpSpPr>
        <p:grpSpPr>
          <a:xfrm>
            <a:off x="8191247" y="1700582"/>
            <a:ext cx="1697648" cy="561121"/>
            <a:chOff x="8117060" y="5226144"/>
            <a:chExt cx="1463040" cy="483577"/>
          </a:xfrm>
        </p:grpSpPr>
        <p:sp>
          <p:nvSpPr>
            <p:cNvPr id="48" name="Flowchart: Terminator 47"/>
            <p:cNvSpPr/>
            <p:nvPr/>
          </p:nvSpPr>
          <p:spPr>
            <a:xfrm>
              <a:off x="8117060" y="5226144"/>
              <a:ext cx="1463040" cy="464234"/>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49" name="TextBox 48"/>
            <p:cNvSpPr txBox="1"/>
            <p:nvPr/>
          </p:nvSpPr>
          <p:spPr>
            <a:xfrm>
              <a:off x="8405960" y="5258807"/>
              <a:ext cx="887266" cy="450914"/>
            </a:xfrm>
            <a:prstGeom prst="rect">
              <a:avLst/>
            </a:prstGeom>
            <a:noFill/>
          </p:spPr>
          <p:txBody>
            <a:bodyPr wrap="square" rtlCol="0">
              <a:spAutoFit/>
            </a:bodyPr>
            <a:lstStyle/>
            <a:p>
              <a:pPr algn="ctr"/>
              <a:r>
                <a:rPr lang="id-ID" sz="2800" dirty="0" smtClean="0">
                  <a:solidFill>
                    <a:schemeClr val="accent3"/>
                  </a:solidFill>
                  <a:latin typeface="Lato" panose="020F0502020204030203" pitchFamily="34" charset="0"/>
                </a:rPr>
                <a:t>$400</a:t>
              </a:r>
              <a:endParaRPr lang="en-US" sz="2800" dirty="0" smtClean="0">
                <a:solidFill>
                  <a:schemeClr val="accent3"/>
                </a:solidFill>
                <a:latin typeface="Lato" panose="020F0502020204030203" pitchFamily="34" charset="0"/>
              </a:endParaRPr>
            </a:p>
          </p:txBody>
        </p:sp>
      </p:grpSp>
      <p:grpSp>
        <p:nvGrpSpPr>
          <p:cNvPr id="72" name="Group 71"/>
          <p:cNvGrpSpPr/>
          <p:nvPr/>
        </p:nvGrpSpPr>
        <p:grpSpPr>
          <a:xfrm>
            <a:off x="2016269" y="2615217"/>
            <a:ext cx="1983546" cy="2869808"/>
            <a:chOff x="2032359" y="2542685"/>
            <a:chExt cx="1983546" cy="2869808"/>
          </a:xfrm>
        </p:grpSpPr>
        <p:grpSp>
          <p:nvGrpSpPr>
            <p:cNvPr id="25" name="Group 24"/>
            <p:cNvGrpSpPr/>
            <p:nvPr/>
          </p:nvGrpSpPr>
          <p:grpSpPr>
            <a:xfrm>
              <a:off x="2032360" y="2542685"/>
              <a:ext cx="1983545" cy="2869808"/>
              <a:chOff x="7765366" y="2504049"/>
              <a:chExt cx="1983545" cy="2869808"/>
            </a:xfrm>
          </p:grpSpPr>
          <p:sp>
            <p:nvSpPr>
              <p:cNvPr id="16" name="Flowchart: Process 15"/>
              <p:cNvSpPr/>
              <p:nvPr/>
            </p:nvSpPr>
            <p:spPr>
              <a:xfrm>
                <a:off x="7765366" y="3052686"/>
                <a:ext cx="1983545" cy="2321171"/>
              </a:xfrm>
              <a:prstGeom prst="flowChartProcess">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7945926" y="3203299"/>
                <a:ext cx="1634174" cy="261610"/>
              </a:xfrm>
              <a:prstGeom prst="rect">
                <a:avLst/>
              </a:prstGeom>
              <a:noFill/>
            </p:spPr>
            <p:txBody>
              <a:bodyPr wrap="square" rtlCol="0">
                <a:spAutoFit/>
              </a:bodyPr>
              <a:lstStyle/>
              <a:p>
                <a:pPr algn="ctr"/>
                <a:r>
                  <a:rPr lang="en-US" sz="1100" dirty="0" smtClean="0">
                    <a:solidFill>
                      <a:schemeClr val="bg1">
                        <a:lumMod val="65000"/>
                      </a:schemeClr>
                    </a:solidFill>
                    <a:latin typeface="Lato" panose="020F0502020204030203" pitchFamily="34" charset="0"/>
                  </a:rPr>
                  <a:t>1</a:t>
                </a:r>
                <a:r>
                  <a:rPr lang="id-ID" sz="1100" dirty="0" smtClean="0">
                    <a:solidFill>
                      <a:schemeClr val="bg1">
                        <a:lumMod val="65000"/>
                      </a:schemeClr>
                    </a:solidFill>
                    <a:latin typeface="Lato" panose="020F0502020204030203" pitchFamily="34" charset="0"/>
                  </a:rPr>
                  <a:t>GB Storage</a:t>
                </a:r>
                <a:endParaRPr lang="en-US" sz="1100" dirty="0" smtClean="0">
                  <a:solidFill>
                    <a:schemeClr val="bg1">
                      <a:lumMod val="65000"/>
                    </a:schemeClr>
                  </a:solidFill>
                  <a:latin typeface="Lato" panose="020F0502020204030203" pitchFamily="34" charset="0"/>
                </a:endParaRPr>
              </a:p>
            </p:txBody>
          </p:sp>
          <p:sp>
            <p:nvSpPr>
              <p:cNvPr id="12" name="TextBox 11"/>
              <p:cNvSpPr txBox="1"/>
              <p:nvPr/>
            </p:nvSpPr>
            <p:spPr>
              <a:xfrm>
                <a:off x="7945926" y="3553996"/>
                <a:ext cx="1634174" cy="261610"/>
              </a:xfrm>
              <a:prstGeom prst="rect">
                <a:avLst/>
              </a:prstGeom>
              <a:noFill/>
            </p:spPr>
            <p:txBody>
              <a:bodyPr wrap="square" rtlCol="0">
                <a:spAutoFit/>
              </a:bodyPr>
              <a:lstStyle/>
              <a:p>
                <a:pPr algn="ctr"/>
                <a:r>
                  <a:rPr lang="en-US" sz="1100" dirty="0" smtClean="0">
                    <a:solidFill>
                      <a:schemeClr val="bg1">
                        <a:lumMod val="65000"/>
                      </a:schemeClr>
                    </a:solidFill>
                    <a:latin typeface="Lato" panose="020F0502020204030203" pitchFamily="34" charset="0"/>
                  </a:rPr>
                  <a:t>2</a:t>
                </a:r>
                <a:r>
                  <a:rPr lang="id-ID" sz="1100" dirty="0" smtClean="0">
                    <a:solidFill>
                      <a:schemeClr val="bg1">
                        <a:lumMod val="65000"/>
                      </a:schemeClr>
                    </a:solidFill>
                    <a:latin typeface="Lato" panose="020F0502020204030203" pitchFamily="34" charset="0"/>
                  </a:rPr>
                  <a:t> Clients</a:t>
                </a:r>
                <a:endParaRPr lang="en-US" sz="1100" dirty="0">
                  <a:solidFill>
                    <a:schemeClr val="bg1">
                      <a:lumMod val="65000"/>
                    </a:schemeClr>
                  </a:solidFill>
                  <a:latin typeface="Lato" panose="020F0502020204030203" pitchFamily="34" charset="0"/>
                </a:endParaRPr>
              </a:p>
            </p:txBody>
          </p:sp>
          <p:sp>
            <p:nvSpPr>
              <p:cNvPr id="13" name="TextBox 12"/>
              <p:cNvSpPr txBox="1"/>
              <p:nvPr/>
            </p:nvSpPr>
            <p:spPr>
              <a:xfrm>
                <a:off x="7945926" y="3927238"/>
                <a:ext cx="1634174" cy="261610"/>
              </a:xfrm>
              <a:prstGeom prst="rect">
                <a:avLst/>
              </a:prstGeom>
              <a:noFill/>
            </p:spPr>
            <p:txBody>
              <a:bodyPr wrap="square" rtlCol="0">
                <a:spAutoFit/>
              </a:bodyPr>
              <a:lstStyle/>
              <a:p>
                <a:pPr algn="ctr"/>
                <a:r>
                  <a:rPr lang="en-US" sz="1100" dirty="0" smtClean="0">
                    <a:solidFill>
                      <a:schemeClr val="bg1">
                        <a:lumMod val="65000"/>
                      </a:schemeClr>
                    </a:solidFill>
                    <a:latin typeface="Lato" panose="020F0502020204030203" pitchFamily="34" charset="0"/>
                  </a:rPr>
                  <a:t>2</a:t>
                </a:r>
                <a:r>
                  <a:rPr lang="id-ID" sz="1100" dirty="0" smtClean="0">
                    <a:solidFill>
                      <a:schemeClr val="bg1">
                        <a:lumMod val="65000"/>
                      </a:schemeClr>
                    </a:solidFill>
                    <a:latin typeface="Lato" panose="020F0502020204030203" pitchFamily="34" charset="0"/>
                  </a:rPr>
                  <a:t>50GB Bandwidth</a:t>
                </a:r>
                <a:endParaRPr lang="en-US" sz="1100" dirty="0">
                  <a:solidFill>
                    <a:schemeClr val="bg1">
                      <a:lumMod val="65000"/>
                    </a:schemeClr>
                  </a:solidFill>
                  <a:latin typeface="Lato" panose="020F0502020204030203" pitchFamily="34" charset="0"/>
                </a:endParaRPr>
              </a:p>
            </p:txBody>
          </p:sp>
          <p:sp>
            <p:nvSpPr>
              <p:cNvPr id="14" name="TextBox 13"/>
              <p:cNvSpPr txBox="1"/>
              <p:nvPr/>
            </p:nvSpPr>
            <p:spPr>
              <a:xfrm>
                <a:off x="7945926" y="4283424"/>
                <a:ext cx="1634174" cy="261610"/>
              </a:xfrm>
              <a:prstGeom prst="rect">
                <a:avLst/>
              </a:prstGeom>
              <a:noFill/>
            </p:spPr>
            <p:txBody>
              <a:bodyPr wrap="square" rtlCol="0">
                <a:spAutoFit/>
              </a:bodyPr>
              <a:lstStyle/>
              <a:p>
                <a:pPr algn="ctr"/>
                <a:r>
                  <a:rPr lang="en-US" sz="1100" dirty="0" smtClean="0">
                    <a:solidFill>
                      <a:schemeClr val="bg1">
                        <a:lumMod val="65000"/>
                      </a:schemeClr>
                    </a:solidFill>
                    <a:latin typeface="Lato" panose="020F0502020204030203" pitchFamily="34" charset="0"/>
                  </a:rPr>
                  <a:t>2</a:t>
                </a:r>
                <a:r>
                  <a:rPr lang="id-ID" sz="1100" dirty="0" smtClean="0">
                    <a:solidFill>
                      <a:schemeClr val="bg1">
                        <a:lumMod val="65000"/>
                      </a:schemeClr>
                    </a:solidFill>
                    <a:latin typeface="Lato" panose="020F0502020204030203" pitchFamily="34" charset="0"/>
                  </a:rPr>
                  <a:t>0 Email Accounts</a:t>
                </a:r>
                <a:endParaRPr lang="en-US" sz="1100" dirty="0">
                  <a:solidFill>
                    <a:schemeClr val="bg1">
                      <a:lumMod val="65000"/>
                    </a:schemeClr>
                  </a:solidFill>
                  <a:latin typeface="Lato" panose="020F0502020204030203" pitchFamily="34" charset="0"/>
                </a:endParaRPr>
              </a:p>
            </p:txBody>
          </p:sp>
          <p:sp>
            <p:nvSpPr>
              <p:cNvPr id="15" name="TextBox 14"/>
              <p:cNvSpPr txBox="1"/>
              <p:nvPr/>
            </p:nvSpPr>
            <p:spPr>
              <a:xfrm>
                <a:off x="7945926" y="4612685"/>
                <a:ext cx="1634174" cy="261610"/>
              </a:xfrm>
              <a:prstGeom prst="rect">
                <a:avLst/>
              </a:prstGeom>
              <a:noFill/>
            </p:spPr>
            <p:txBody>
              <a:bodyPr wrap="square" rtlCol="0">
                <a:spAutoFit/>
              </a:bodyPr>
              <a:lstStyle/>
              <a:p>
                <a:pPr algn="ctr"/>
                <a:r>
                  <a:rPr lang="en-US" sz="1100" dirty="0" smtClean="0">
                    <a:solidFill>
                      <a:schemeClr val="bg1">
                        <a:lumMod val="65000"/>
                      </a:schemeClr>
                    </a:solidFill>
                    <a:latin typeface="Lato" panose="020F0502020204030203" pitchFamily="34" charset="0"/>
                  </a:rPr>
                  <a:t>2</a:t>
                </a:r>
                <a:r>
                  <a:rPr lang="id-ID" sz="1100" dirty="0" smtClean="0">
                    <a:solidFill>
                      <a:schemeClr val="bg1">
                        <a:lumMod val="65000"/>
                      </a:schemeClr>
                    </a:solidFill>
                    <a:latin typeface="Lato" panose="020F0502020204030203" pitchFamily="34" charset="0"/>
                  </a:rPr>
                  <a:t>4/7 Email Support</a:t>
                </a:r>
                <a:endParaRPr lang="en-US" sz="1100" dirty="0">
                  <a:solidFill>
                    <a:schemeClr val="bg1">
                      <a:lumMod val="65000"/>
                    </a:schemeClr>
                  </a:solidFill>
                  <a:latin typeface="Lato" panose="020F0502020204030203" pitchFamily="34" charset="0"/>
                </a:endParaRPr>
              </a:p>
            </p:txBody>
          </p:sp>
          <p:sp>
            <p:nvSpPr>
              <p:cNvPr id="19" name="Flowchart: Process 18"/>
              <p:cNvSpPr/>
              <p:nvPr/>
            </p:nvSpPr>
            <p:spPr>
              <a:xfrm>
                <a:off x="7765366" y="2504049"/>
                <a:ext cx="1983545" cy="548638"/>
              </a:xfrm>
              <a:prstGeom prst="flowChartProcess">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8033216" y="2574281"/>
                <a:ext cx="1447844" cy="400110"/>
              </a:xfrm>
              <a:prstGeom prst="rect">
                <a:avLst/>
              </a:prstGeom>
              <a:noFill/>
            </p:spPr>
            <p:txBody>
              <a:bodyPr wrap="square" rtlCol="0">
                <a:spAutoFit/>
              </a:bodyPr>
              <a:lstStyle/>
              <a:p>
                <a:pPr algn="ctr"/>
                <a:r>
                  <a:rPr lang="id-ID" sz="2000" dirty="0" smtClean="0">
                    <a:solidFill>
                      <a:schemeClr val="bg1"/>
                    </a:solidFill>
                    <a:latin typeface="Lato" panose="020F0502020204030203" pitchFamily="34" charset="0"/>
                  </a:rPr>
                  <a:t>Basic</a:t>
                </a:r>
                <a:endParaRPr lang="en-US" sz="2000" dirty="0" smtClean="0">
                  <a:solidFill>
                    <a:schemeClr val="bg1"/>
                  </a:solidFill>
                  <a:latin typeface="Lato" panose="020F0502020204030203" pitchFamily="34" charset="0"/>
                </a:endParaRPr>
              </a:p>
            </p:txBody>
          </p:sp>
        </p:grpSp>
        <p:sp>
          <p:nvSpPr>
            <p:cNvPr id="62" name="Flowchart: Process 61"/>
            <p:cNvSpPr/>
            <p:nvPr/>
          </p:nvSpPr>
          <p:spPr>
            <a:xfrm>
              <a:off x="2032359" y="3041163"/>
              <a:ext cx="1983545" cy="47614"/>
            </a:xfrm>
            <a:prstGeom prst="flowChartProcess">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3" name="Group 72"/>
          <p:cNvGrpSpPr/>
          <p:nvPr/>
        </p:nvGrpSpPr>
        <p:grpSpPr>
          <a:xfrm>
            <a:off x="4887108" y="2553598"/>
            <a:ext cx="2115003" cy="3060000"/>
            <a:chOff x="4919183" y="2533037"/>
            <a:chExt cx="2115003" cy="3060000"/>
          </a:xfrm>
        </p:grpSpPr>
        <p:grpSp>
          <p:nvGrpSpPr>
            <p:cNvPr id="26" name="Group 25"/>
            <p:cNvGrpSpPr>
              <a:grpSpLocks noChangeAspect="1"/>
            </p:cNvGrpSpPr>
            <p:nvPr/>
          </p:nvGrpSpPr>
          <p:grpSpPr>
            <a:xfrm>
              <a:off x="4919185" y="2533037"/>
              <a:ext cx="2115001" cy="3060000"/>
              <a:chOff x="7765366" y="2504049"/>
              <a:chExt cx="1983545" cy="2869808"/>
            </a:xfrm>
          </p:grpSpPr>
          <p:sp>
            <p:nvSpPr>
              <p:cNvPr id="27" name="Flowchart: Process 26"/>
              <p:cNvSpPr/>
              <p:nvPr/>
            </p:nvSpPr>
            <p:spPr>
              <a:xfrm>
                <a:off x="7765366" y="3052686"/>
                <a:ext cx="1983545" cy="2321171"/>
              </a:xfrm>
              <a:prstGeom prst="flowChartProcess">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a:p>
            </p:txBody>
          </p:sp>
          <p:sp>
            <p:nvSpPr>
              <p:cNvPr id="28" name="TextBox 27"/>
              <p:cNvSpPr txBox="1"/>
              <p:nvPr/>
            </p:nvSpPr>
            <p:spPr>
              <a:xfrm>
                <a:off x="7945926" y="3205922"/>
                <a:ext cx="1634174" cy="259782"/>
              </a:xfrm>
              <a:prstGeom prst="rect">
                <a:avLst/>
              </a:prstGeom>
              <a:noFill/>
            </p:spPr>
            <p:txBody>
              <a:bodyPr wrap="square" rtlCol="0">
                <a:spAutoFit/>
              </a:bodyPr>
              <a:lstStyle/>
              <a:p>
                <a:pPr algn="ctr"/>
                <a:r>
                  <a:rPr lang="id-ID" sz="1200" dirty="0">
                    <a:solidFill>
                      <a:schemeClr val="bg1">
                        <a:lumMod val="65000"/>
                      </a:schemeClr>
                    </a:solidFill>
                    <a:latin typeface="Lato" panose="020F0502020204030203" pitchFamily="34" charset="0"/>
                  </a:rPr>
                  <a:t>2</a:t>
                </a:r>
                <a:r>
                  <a:rPr lang="id-ID" sz="1200" dirty="0" smtClean="0">
                    <a:solidFill>
                      <a:schemeClr val="bg1">
                        <a:lumMod val="65000"/>
                      </a:schemeClr>
                    </a:solidFill>
                    <a:latin typeface="Lato" panose="020F0502020204030203" pitchFamily="34" charset="0"/>
                  </a:rPr>
                  <a:t>GB Storage</a:t>
                </a:r>
                <a:endParaRPr lang="en-US" sz="1200" dirty="0" smtClean="0">
                  <a:solidFill>
                    <a:schemeClr val="bg1">
                      <a:lumMod val="65000"/>
                    </a:schemeClr>
                  </a:solidFill>
                  <a:latin typeface="Lato" panose="020F0502020204030203" pitchFamily="34" charset="0"/>
                </a:endParaRPr>
              </a:p>
            </p:txBody>
          </p:sp>
          <p:sp>
            <p:nvSpPr>
              <p:cNvPr id="29" name="TextBox 28"/>
              <p:cNvSpPr txBox="1"/>
              <p:nvPr/>
            </p:nvSpPr>
            <p:spPr>
              <a:xfrm>
                <a:off x="7945926" y="3560117"/>
                <a:ext cx="1634174" cy="259782"/>
              </a:xfrm>
              <a:prstGeom prst="rect">
                <a:avLst/>
              </a:prstGeom>
              <a:noFill/>
            </p:spPr>
            <p:txBody>
              <a:bodyPr wrap="square" rtlCol="0">
                <a:spAutoFit/>
              </a:bodyPr>
              <a:lstStyle/>
              <a:p>
                <a:pPr algn="ctr"/>
                <a:r>
                  <a:rPr lang="en-US" sz="1200" dirty="0" smtClean="0">
                    <a:solidFill>
                      <a:schemeClr val="bg1">
                        <a:lumMod val="65000"/>
                      </a:schemeClr>
                    </a:solidFill>
                    <a:latin typeface="Lato" panose="020F0502020204030203" pitchFamily="34" charset="0"/>
                  </a:rPr>
                  <a:t>2</a:t>
                </a:r>
                <a:r>
                  <a:rPr lang="id-ID" sz="1200" dirty="0" smtClean="0">
                    <a:solidFill>
                      <a:schemeClr val="bg1">
                        <a:lumMod val="65000"/>
                      </a:schemeClr>
                    </a:solidFill>
                    <a:latin typeface="Lato" panose="020F0502020204030203" pitchFamily="34" charset="0"/>
                  </a:rPr>
                  <a:t> Clients</a:t>
                </a:r>
                <a:endParaRPr lang="en-US" sz="1200" dirty="0">
                  <a:solidFill>
                    <a:schemeClr val="bg1">
                      <a:lumMod val="65000"/>
                    </a:schemeClr>
                  </a:solidFill>
                  <a:latin typeface="Lato" panose="020F0502020204030203" pitchFamily="34" charset="0"/>
                </a:endParaRPr>
              </a:p>
            </p:txBody>
          </p:sp>
          <p:sp>
            <p:nvSpPr>
              <p:cNvPr id="30" name="TextBox 29"/>
              <p:cNvSpPr txBox="1"/>
              <p:nvPr/>
            </p:nvSpPr>
            <p:spPr>
              <a:xfrm>
                <a:off x="7945926" y="3936858"/>
                <a:ext cx="1634174" cy="259782"/>
              </a:xfrm>
              <a:prstGeom prst="rect">
                <a:avLst/>
              </a:prstGeom>
              <a:noFill/>
            </p:spPr>
            <p:txBody>
              <a:bodyPr wrap="square" rtlCol="0">
                <a:spAutoFit/>
              </a:bodyPr>
              <a:lstStyle/>
              <a:p>
                <a:pPr algn="ctr"/>
                <a:r>
                  <a:rPr lang="en-US" sz="1200" dirty="0" smtClean="0">
                    <a:solidFill>
                      <a:schemeClr val="bg1">
                        <a:lumMod val="65000"/>
                      </a:schemeClr>
                    </a:solidFill>
                    <a:latin typeface="Lato" panose="020F0502020204030203" pitchFamily="34" charset="0"/>
                  </a:rPr>
                  <a:t>2</a:t>
                </a:r>
                <a:r>
                  <a:rPr lang="id-ID" sz="1200" dirty="0" smtClean="0">
                    <a:solidFill>
                      <a:schemeClr val="bg1">
                        <a:lumMod val="65000"/>
                      </a:schemeClr>
                    </a:solidFill>
                    <a:latin typeface="Lato" panose="020F0502020204030203" pitchFamily="34" charset="0"/>
                  </a:rPr>
                  <a:t>50GB Bandwidth</a:t>
                </a:r>
                <a:endParaRPr lang="en-US" sz="1200" dirty="0">
                  <a:solidFill>
                    <a:schemeClr val="bg1">
                      <a:lumMod val="65000"/>
                    </a:schemeClr>
                  </a:solidFill>
                  <a:latin typeface="Lato" panose="020F0502020204030203" pitchFamily="34" charset="0"/>
                </a:endParaRPr>
              </a:p>
            </p:txBody>
          </p:sp>
          <p:sp>
            <p:nvSpPr>
              <p:cNvPr id="31" name="TextBox 30"/>
              <p:cNvSpPr txBox="1"/>
              <p:nvPr/>
            </p:nvSpPr>
            <p:spPr>
              <a:xfrm>
                <a:off x="7945926" y="4296537"/>
                <a:ext cx="1634174" cy="259782"/>
              </a:xfrm>
              <a:prstGeom prst="rect">
                <a:avLst/>
              </a:prstGeom>
              <a:noFill/>
            </p:spPr>
            <p:txBody>
              <a:bodyPr wrap="square" rtlCol="0">
                <a:spAutoFit/>
              </a:bodyPr>
              <a:lstStyle/>
              <a:p>
                <a:pPr algn="ctr"/>
                <a:r>
                  <a:rPr lang="en-US" sz="1200" dirty="0" smtClean="0">
                    <a:solidFill>
                      <a:schemeClr val="bg1">
                        <a:lumMod val="65000"/>
                      </a:schemeClr>
                    </a:solidFill>
                    <a:latin typeface="Lato" panose="020F0502020204030203" pitchFamily="34" charset="0"/>
                  </a:rPr>
                  <a:t>2</a:t>
                </a:r>
                <a:r>
                  <a:rPr lang="id-ID" sz="1200" dirty="0" smtClean="0">
                    <a:solidFill>
                      <a:schemeClr val="bg1">
                        <a:lumMod val="65000"/>
                      </a:schemeClr>
                    </a:solidFill>
                    <a:latin typeface="Lato" panose="020F0502020204030203" pitchFamily="34" charset="0"/>
                  </a:rPr>
                  <a:t>0 Email Accounts</a:t>
                </a:r>
                <a:endParaRPr lang="en-US" sz="1200" dirty="0">
                  <a:solidFill>
                    <a:schemeClr val="bg1">
                      <a:lumMod val="65000"/>
                    </a:schemeClr>
                  </a:solidFill>
                  <a:latin typeface="Lato" panose="020F0502020204030203" pitchFamily="34" charset="0"/>
                </a:endParaRPr>
              </a:p>
            </p:txBody>
          </p:sp>
          <p:sp>
            <p:nvSpPr>
              <p:cNvPr id="32" name="TextBox 31"/>
              <p:cNvSpPr txBox="1"/>
              <p:nvPr/>
            </p:nvSpPr>
            <p:spPr>
              <a:xfrm>
                <a:off x="7945926" y="4643363"/>
                <a:ext cx="1634174" cy="259782"/>
              </a:xfrm>
              <a:prstGeom prst="rect">
                <a:avLst/>
              </a:prstGeom>
              <a:noFill/>
            </p:spPr>
            <p:txBody>
              <a:bodyPr wrap="square" rtlCol="0">
                <a:spAutoFit/>
              </a:bodyPr>
              <a:lstStyle/>
              <a:p>
                <a:pPr algn="ctr"/>
                <a:r>
                  <a:rPr lang="en-US" sz="1200" dirty="0" smtClean="0">
                    <a:solidFill>
                      <a:schemeClr val="bg1">
                        <a:lumMod val="65000"/>
                      </a:schemeClr>
                    </a:solidFill>
                    <a:latin typeface="Lato" panose="020F0502020204030203" pitchFamily="34" charset="0"/>
                  </a:rPr>
                  <a:t>2</a:t>
                </a:r>
                <a:r>
                  <a:rPr lang="id-ID" sz="1200" dirty="0" smtClean="0">
                    <a:solidFill>
                      <a:schemeClr val="bg1">
                        <a:lumMod val="65000"/>
                      </a:schemeClr>
                    </a:solidFill>
                    <a:latin typeface="Lato" panose="020F0502020204030203" pitchFamily="34" charset="0"/>
                  </a:rPr>
                  <a:t>4/7 Email Support</a:t>
                </a:r>
                <a:endParaRPr lang="en-US" sz="1200" dirty="0">
                  <a:solidFill>
                    <a:schemeClr val="bg1">
                      <a:lumMod val="65000"/>
                    </a:schemeClr>
                  </a:solidFill>
                  <a:latin typeface="Lato" panose="020F0502020204030203" pitchFamily="34" charset="0"/>
                </a:endParaRPr>
              </a:p>
            </p:txBody>
          </p:sp>
          <p:sp>
            <p:nvSpPr>
              <p:cNvPr id="33" name="Flowchart: Process 32"/>
              <p:cNvSpPr/>
              <p:nvPr/>
            </p:nvSpPr>
            <p:spPr>
              <a:xfrm>
                <a:off x="7765366" y="2504049"/>
                <a:ext cx="1983545" cy="548638"/>
              </a:xfrm>
              <a:prstGeom prst="flowChartProcess">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a:p>
            </p:txBody>
          </p:sp>
          <p:sp>
            <p:nvSpPr>
              <p:cNvPr id="34" name="TextBox 33"/>
              <p:cNvSpPr txBox="1"/>
              <p:nvPr/>
            </p:nvSpPr>
            <p:spPr>
              <a:xfrm>
                <a:off x="8033216" y="2549642"/>
                <a:ext cx="1447844" cy="432971"/>
              </a:xfrm>
              <a:prstGeom prst="rect">
                <a:avLst/>
              </a:prstGeom>
              <a:noFill/>
            </p:spPr>
            <p:txBody>
              <a:bodyPr wrap="square" rtlCol="0">
                <a:spAutoFit/>
              </a:bodyPr>
              <a:lstStyle/>
              <a:p>
                <a:pPr algn="ctr"/>
                <a:r>
                  <a:rPr lang="id-ID" sz="2400" dirty="0" smtClean="0">
                    <a:solidFill>
                      <a:schemeClr val="bg1"/>
                    </a:solidFill>
                    <a:latin typeface="Lato" panose="020F0502020204030203" pitchFamily="34" charset="0"/>
                  </a:rPr>
                  <a:t>Pro</a:t>
                </a:r>
                <a:endParaRPr lang="en-US" sz="2400" dirty="0" smtClean="0">
                  <a:solidFill>
                    <a:schemeClr val="bg1"/>
                  </a:solidFill>
                  <a:latin typeface="Lato" panose="020F0502020204030203" pitchFamily="34" charset="0"/>
                </a:endParaRPr>
              </a:p>
            </p:txBody>
          </p:sp>
        </p:grpSp>
        <p:sp>
          <p:nvSpPr>
            <p:cNvPr id="64" name="Flowchart: Process 63"/>
            <p:cNvSpPr/>
            <p:nvPr/>
          </p:nvSpPr>
          <p:spPr>
            <a:xfrm>
              <a:off x="4919183" y="3041162"/>
              <a:ext cx="2115001" cy="85943"/>
            </a:xfrm>
            <a:prstGeom prst="flowChartProcess">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a:p>
          </p:txBody>
        </p:sp>
      </p:grpSp>
      <p:grpSp>
        <p:nvGrpSpPr>
          <p:cNvPr id="74" name="Group 73"/>
          <p:cNvGrpSpPr/>
          <p:nvPr/>
        </p:nvGrpSpPr>
        <p:grpSpPr>
          <a:xfrm>
            <a:off x="7919339" y="2444209"/>
            <a:ext cx="2305678" cy="3330000"/>
            <a:chOff x="7933407" y="2514549"/>
            <a:chExt cx="2305678" cy="3330000"/>
          </a:xfrm>
        </p:grpSpPr>
        <p:grpSp>
          <p:nvGrpSpPr>
            <p:cNvPr id="38" name="Group 37"/>
            <p:cNvGrpSpPr>
              <a:grpSpLocks noChangeAspect="1"/>
            </p:cNvGrpSpPr>
            <p:nvPr/>
          </p:nvGrpSpPr>
          <p:grpSpPr>
            <a:xfrm>
              <a:off x="7937466" y="2514549"/>
              <a:ext cx="2301619" cy="3330000"/>
              <a:chOff x="7765366" y="2504049"/>
              <a:chExt cx="1983545" cy="2869808"/>
            </a:xfrm>
          </p:grpSpPr>
          <p:sp>
            <p:nvSpPr>
              <p:cNvPr id="39" name="Flowchart: Process 38"/>
              <p:cNvSpPr/>
              <p:nvPr/>
            </p:nvSpPr>
            <p:spPr>
              <a:xfrm>
                <a:off x="7765366" y="3052686"/>
                <a:ext cx="1983545" cy="2321171"/>
              </a:xfrm>
              <a:prstGeom prst="flowChartProcess">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40" name="TextBox 39"/>
              <p:cNvSpPr txBox="1"/>
              <p:nvPr/>
            </p:nvSpPr>
            <p:spPr>
              <a:xfrm>
                <a:off x="7945926" y="3209132"/>
                <a:ext cx="1634174" cy="265244"/>
              </a:xfrm>
              <a:prstGeom prst="rect">
                <a:avLst/>
              </a:prstGeom>
              <a:noFill/>
            </p:spPr>
            <p:txBody>
              <a:bodyPr wrap="square" rtlCol="0">
                <a:spAutoFit/>
              </a:bodyPr>
              <a:lstStyle/>
              <a:p>
                <a:pPr algn="ctr"/>
                <a:r>
                  <a:rPr lang="id-ID" sz="1400" dirty="0" smtClean="0">
                    <a:solidFill>
                      <a:schemeClr val="bg1">
                        <a:lumMod val="65000"/>
                      </a:schemeClr>
                    </a:solidFill>
                    <a:latin typeface="Lato" panose="020F0502020204030203" pitchFamily="34" charset="0"/>
                  </a:rPr>
                  <a:t>4GB Storage</a:t>
                </a:r>
                <a:endParaRPr lang="en-US" sz="1400" dirty="0" smtClean="0">
                  <a:solidFill>
                    <a:schemeClr val="bg1">
                      <a:lumMod val="65000"/>
                    </a:schemeClr>
                  </a:solidFill>
                  <a:latin typeface="Lato" panose="020F0502020204030203" pitchFamily="34" charset="0"/>
                </a:endParaRPr>
              </a:p>
            </p:txBody>
          </p:sp>
          <p:sp>
            <p:nvSpPr>
              <p:cNvPr id="41" name="TextBox 40"/>
              <p:cNvSpPr txBox="1"/>
              <p:nvPr/>
            </p:nvSpPr>
            <p:spPr>
              <a:xfrm>
                <a:off x="7945926" y="3567604"/>
                <a:ext cx="1634174" cy="265244"/>
              </a:xfrm>
              <a:prstGeom prst="rect">
                <a:avLst/>
              </a:prstGeom>
              <a:noFill/>
            </p:spPr>
            <p:txBody>
              <a:bodyPr wrap="square" rtlCol="0">
                <a:spAutoFit/>
              </a:bodyPr>
              <a:lstStyle/>
              <a:p>
                <a:pPr algn="ctr"/>
                <a:r>
                  <a:rPr lang="en-US" sz="1400" dirty="0" smtClean="0">
                    <a:solidFill>
                      <a:schemeClr val="bg1">
                        <a:lumMod val="65000"/>
                      </a:schemeClr>
                    </a:solidFill>
                    <a:latin typeface="Lato" panose="020F0502020204030203" pitchFamily="34" charset="0"/>
                  </a:rPr>
                  <a:t>2</a:t>
                </a:r>
                <a:r>
                  <a:rPr lang="id-ID" sz="1400" dirty="0" smtClean="0">
                    <a:solidFill>
                      <a:schemeClr val="bg1">
                        <a:lumMod val="65000"/>
                      </a:schemeClr>
                    </a:solidFill>
                    <a:latin typeface="Lato" panose="020F0502020204030203" pitchFamily="34" charset="0"/>
                  </a:rPr>
                  <a:t> Clients</a:t>
                </a:r>
                <a:endParaRPr lang="en-US" sz="1400" dirty="0">
                  <a:solidFill>
                    <a:schemeClr val="bg1">
                      <a:lumMod val="65000"/>
                    </a:schemeClr>
                  </a:solidFill>
                  <a:latin typeface="Lato" panose="020F0502020204030203" pitchFamily="34" charset="0"/>
                </a:endParaRPr>
              </a:p>
            </p:txBody>
          </p:sp>
          <p:sp>
            <p:nvSpPr>
              <p:cNvPr id="42" name="TextBox 41"/>
              <p:cNvSpPr txBox="1"/>
              <p:nvPr/>
            </p:nvSpPr>
            <p:spPr>
              <a:xfrm>
                <a:off x="7945926" y="3948622"/>
                <a:ext cx="1634174" cy="265244"/>
              </a:xfrm>
              <a:prstGeom prst="rect">
                <a:avLst/>
              </a:prstGeom>
              <a:noFill/>
            </p:spPr>
            <p:txBody>
              <a:bodyPr wrap="square" rtlCol="0">
                <a:spAutoFit/>
              </a:bodyPr>
              <a:lstStyle/>
              <a:p>
                <a:pPr algn="ctr"/>
                <a:r>
                  <a:rPr lang="en-US" sz="1400" dirty="0" smtClean="0">
                    <a:solidFill>
                      <a:schemeClr val="bg1">
                        <a:lumMod val="65000"/>
                      </a:schemeClr>
                    </a:solidFill>
                    <a:latin typeface="Lato" panose="020F0502020204030203" pitchFamily="34" charset="0"/>
                  </a:rPr>
                  <a:t>2</a:t>
                </a:r>
                <a:r>
                  <a:rPr lang="id-ID" sz="1400" dirty="0" smtClean="0">
                    <a:solidFill>
                      <a:schemeClr val="bg1">
                        <a:lumMod val="65000"/>
                      </a:schemeClr>
                    </a:solidFill>
                    <a:latin typeface="Lato" panose="020F0502020204030203" pitchFamily="34" charset="0"/>
                  </a:rPr>
                  <a:t>50GB Bandwidth</a:t>
                </a:r>
                <a:endParaRPr lang="en-US" sz="1400" dirty="0">
                  <a:solidFill>
                    <a:schemeClr val="bg1">
                      <a:lumMod val="65000"/>
                    </a:schemeClr>
                  </a:solidFill>
                  <a:latin typeface="Lato" panose="020F0502020204030203" pitchFamily="34" charset="0"/>
                </a:endParaRPr>
              </a:p>
            </p:txBody>
          </p:sp>
          <p:sp>
            <p:nvSpPr>
              <p:cNvPr id="43" name="TextBox 42"/>
              <p:cNvSpPr txBox="1"/>
              <p:nvPr/>
            </p:nvSpPr>
            <p:spPr>
              <a:xfrm>
                <a:off x="7945926" y="4312599"/>
                <a:ext cx="1634174" cy="265244"/>
              </a:xfrm>
              <a:prstGeom prst="rect">
                <a:avLst/>
              </a:prstGeom>
              <a:noFill/>
            </p:spPr>
            <p:txBody>
              <a:bodyPr wrap="square" rtlCol="0">
                <a:spAutoFit/>
              </a:bodyPr>
              <a:lstStyle/>
              <a:p>
                <a:pPr algn="ctr"/>
                <a:r>
                  <a:rPr lang="en-US" sz="1400" dirty="0" smtClean="0">
                    <a:solidFill>
                      <a:schemeClr val="bg1">
                        <a:lumMod val="65000"/>
                      </a:schemeClr>
                    </a:solidFill>
                    <a:latin typeface="Lato" panose="020F0502020204030203" pitchFamily="34" charset="0"/>
                  </a:rPr>
                  <a:t>2</a:t>
                </a:r>
                <a:r>
                  <a:rPr lang="id-ID" sz="1400" dirty="0" smtClean="0">
                    <a:solidFill>
                      <a:schemeClr val="bg1">
                        <a:lumMod val="65000"/>
                      </a:schemeClr>
                    </a:solidFill>
                    <a:latin typeface="Lato" panose="020F0502020204030203" pitchFamily="34" charset="0"/>
                  </a:rPr>
                  <a:t>0 Email Accounts</a:t>
                </a:r>
                <a:endParaRPr lang="en-US" sz="1400" dirty="0">
                  <a:solidFill>
                    <a:schemeClr val="bg1">
                      <a:lumMod val="65000"/>
                    </a:schemeClr>
                  </a:solidFill>
                  <a:latin typeface="Lato" panose="020F0502020204030203" pitchFamily="34" charset="0"/>
                </a:endParaRPr>
              </a:p>
            </p:txBody>
          </p:sp>
          <p:sp>
            <p:nvSpPr>
              <p:cNvPr id="44" name="TextBox 43"/>
              <p:cNvSpPr txBox="1"/>
              <p:nvPr/>
            </p:nvSpPr>
            <p:spPr>
              <a:xfrm>
                <a:off x="7945926" y="4663692"/>
                <a:ext cx="1634174" cy="265244"/>
              </a:xfrm>
              <a:prstGeom prst="rect">
                <a:avLst/>
              </a:prstGeom>
              <a:noFill/>
            </p:spPr>
            <p:txBody>
              <a:bodyPr wrap="square" rtlCol="0">
                <a:spAutoFit/>
              </a:bodyPr>
              <a:lstStyle/>
              <a:p>
                <a:pPr algn="ctr"/>
                <a:r>
                  <a:rPr lang="en-US" sz="1400" dirty="0" smtClean="0">
                    <a:solidFill>
                      <a:schemeClr val="bg1">
                        <a:lumMod val="65000"/>
                      </a:schemeClr>
                    </a:solidFill>
                    <a:latin typeface="Lato" panose="020F0502020204030203" pitchFamily="34" charset="0"/>
                  </a:rPr>
                  <a:t>2</a:t>
                </a:r>
                <a:r>
                  <a:rPr lang="id-ID" sz="1400" dirty="0" smtClean="0">
                    <a:solidFill>
                      <a:schemeClr val="bg1">
                        <a:lumMod val="65000"/>
                      </a:schemeClr>
                    </a:solidFill>
                    <a:latin typeface="Lato" panose="020F0502020204030203" pitchFamily="34" charset="0"/>
                  </a:rPr>
                  <a:t>4/7 Email Support</a:t>
                </a:r>
                <a:endParaRPr lang="en-US" sz="1400" dirty="0">
                  <a:solidFill>
                    <a:schemeClr val="bg1">
                      <a:lumMod val="65000"/>
                    </a:schemeClr>
                  </a:solidFill>
                  <a:latin typeface="Lato" panose="020F0502020204030203" pitchFamily="34" charset="0"/>
                </a:endParaRPr>
              </a:p>
            </p:txBody>
          </p:sp>
          <p:sp>
            <p:nvSpPr>
              <p:cNvPr id="45" name="Flowchart: Process 44"/>
              <p:cNvSpPr/>
              <p:nvPr/>
            </p:nvSpPr>
            <p:spPr>
              <a:xfrm>
                <a:off x="7765366" y="2504049"/>
                <a:ext cx="1983545" cy="548638"/>
              </a:xfrm>
              <a:prstGeom prst="flowChartProcess">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46" name="TextBox 45"/>
              <p:cNvSpPr txBox="1"/>
              <p:nvPr/>
            </p:nvSpPr>
            <p:spPr>
              <a:xfrm>
                <a:off x="8033216" y="2529673"/>
                <a:ext cx="1447844" cy="450913"/>
              </a:xfrm>
              <a:prstGeom prst="rect">
                <a:avLst/>
              </a:prstGeom>
              <a:noFill/>
            </p:spPr>
            <p:txBody>
              <a:bodyPr wrap="square" rtlCol="0">
                <a:spAutoFit/>
              </a:bodyPr>
              <a:lstStyle/>
              <a:p>
                <a:pPr algn="ctr"/>
                <a:r>
                  <a:rPr lang="id-ID" sz="2800" dirty="0" smtClean="0">
                    <a:solidFill>
                      <a:schemeClr val="bg1"/>
                    </a:solidFill>
                    <a:latin typeface="Lato" panose="020F0502020204030203" pitchFamily="34" charset="0"/>
                  </a:rPr>
                  <a:t>Ultimate</a:t>
                </a:r>
                <a:endParaRPr lang="en-US" sz="2800" dirty="0" smtClean="0">
                  <a:solidFill>
                    <a:schemeClr val="bg1"/>
                  </a:solidFill>
                  <a:latin typeface="Lato" panose="020F0502020204030203" pitchFamily="34" charset="0"/>
                </a:endParaRPr>
              </a:p>
            </p:txBody>
          </p:sp>
        </p:grpSp>
        <p:sp>
          <p:nvSpPr>
            <p:cNvPr id="65" name="Flowchart: Process 64"/>
            <p:cNvSpPr/>
            <p:nvPr/>
          </p:nvSpPr>
          <p:spPr>
            <a:xfrm>
              <a:off x="7933407" y="3069298"/>
              <a:ext cx="2301619" cy="79200"/>
            </a:xfrm>
            <a:prstGeom prst="flowChartProcess">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sp>
        <p:nvSpPr>
          <p:cNvPr id="66" name="Rectangle 65"/>
          <p:cNvSpPr/>
          <p:nvPr/>
        </p:nvSpPr>
        <p:spPr>
          <a:xfrm rot="16200000">
            <a:off x="1546003" y="4095095"/>
            <a:ext cx="515812" cy="4530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rot="16200000">
            <a:off x="4415534" y="4156098"/>
            <a:ext cx="515812" cy="45301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rot="16200000">
            <a:off x="7452619" y="4200199"/>
            <a:ext cx="515812" cy="45301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Freeform 5"/>
          <p:cNvSpPr>
            <a:spLocks/>
          </p:cNvSpPr>
          <p:nvPr/>
        </p:nvSpPr>
        <p:spPr bwMode="auto">
          <a:xfrm>
            <a:off x="1696342" y="4236941"/>
            <a:ext cx="182785" cy="173393"/>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70" name="Freeform 9"/>
          <p:cNvSpPr>
            <a:spLocks noEditPoints="1"/>
          </p:cNvSpPr>
          <p:nvPr/>
        </p:nvSpPr>
        <p:spPr bwMode="auto">
          <a:xfrm>
            <a:off x="4541958" y="4286717"/>
            <a:ext cx="214909" cy="178163"/>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71" name="Freeform 13"/>
          <p:cNvSpPr>
            <a:spLocks noEditPoints="1"/>
          </p:cNvSpPr>
          <p:nvPr/>
        </p:nvSpPr>
        <p:spPr bwMode="auto">
          <a:xfrm>
            <a:off x="7608795" y="4308275"/>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53" name="Title 1"/>
          <p:cNvSpPr txBox="1">
            <a:spLocks/>
          </p:cNvSpPr>
          <p:nvPr/>
        </p:nvSpPr>
        <p:spPr>
          <a:xfrm>
            <a:off x="5386594" y="5631325"/>
            <a:ext cx="120236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accent2"/>
                </a:solidFill>
                <a:latin typeface="Lato" panose="020F0502020204030203" pitchFamily="34" charset="0"/>
                <a:ea typeface="Roboto Light" panose="02000000000000000000" pitchFamily="2" charset="0"/>
              </a:rPr>
              <a:t>Get</a:t>
            </a:r>
            <a:r>
              <a:rPr lang="id-ID" sz="1200" dirty="0" smtClean="0">
                <a:solidFill>
                  <a:schemeClr val="bg1">
                    <a:lumMod val="65000"/>
                  </a:schemeClr>
                </a:solidFill>
                <a:latin typeface="Lato" panose="020F0502020204030203" pitchFamily="34" charset="0"/>
                <a:ea typeface="Roboto Light" panose="02000000000000000000" pitchFamily="2" charset="0"/>
              </a:rPr>
              <a:t> Packaged</a:t>
            </a:r>
            <a:endParaRPr lang="en-US" sz="1200" dirty="0">
              <a:solidFill>
                <a:schemeClr val="accent2"/>
              </a:solidFill>
              <a:latin typeface="Lato" panose="020F0502020204030203" pitchFamily="34" charset="0"/>
              <a:ea typeface="Roboto Light" panose="02000000000000000000" pitchFamily="2" charset="0"/>
            </a:endParaRPr>
          </a:p>
        </p:txBody>
      </p:sp>
      <p:sp>
        <p:nvSpPr>
          <p:cNvPr id="54" name="Title 1"/>
          <p:cNvSpPr txBox="1">
            <a:spLocks/>
          </p:cNvSpPr>
          <p:nvPr/>
        </p:nvSpPr>
        <p:spPr>
          <a:xfrm>
            <a:off x="8526124" y="5787724"/>
            <a:ext cx="120236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accent3"/>
                </a:solidFill>
                <a:latin typeface="Lato" panose="020F0502020204030203" pitchFamily="34" charset="0"/>
                <a:ea typeface="Roboto Light" panose="02000000000000000000" pitchFamily="2" charset="0"/>
              </a:rPr>
              <a:t>Get</a:t>
            </a:r>
            <a:r>
              <a:rPr lang="id-ID" sz="1200" dirty="0" smtClean="0">
                <a:solidFill>
                  <a:schemeClr val="bg1">
                    <a:lumMod val="65000"/>
                  </a:schemeClr>
                </a:solidFill>
                <a:latin typeface="Lato" panose="020F0502020204030203" pitchFamily="34" charset="0"/>
                <a:ea typeface="Roboto Light" panose="02000000000000000000" pitchFamily="2" charset="0"/>
              </a:rPr>
              <a:t> Packaged</a:t>
            </a:r>
            <a:endParaRPr lang="en-US" sz="1200" dirty="0">
              <a:solidFill>
                <a:schemeClr val="accent2"/>
              </a:solidFill>
              <a:latin typeface="Lato" panose="020F0502020204030203" pitchFamily="34" charset="0"/>
              <a:ea typeface="Roboto Light" panose="02000000000000000000" pitchFamily="2" charset="0"/>
            </a:endParaRPr>
          </a:p>
        </p:txBody>
      </p:sp>
      <p:sp>
        <p:nvSpPr>
          <p:cNvPr id="55" name="Title 1"/>
          <p:cNvSpPr txBox="1">
            <a:spLocks/>
          </p:cNvSpPr>
          <p:nvPr/>
        </p:nvSpPr>
        <p:spPr>
          <a:xfrm>
            <a:off x="2417908" y="5498532"/>
            <a:ext cx="1202367"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accent1"/>
                </a:solidFill>
                <a:latin typeface="Lato" panose="020F0502020204030203" pitchFamily="34" charset="0"/>
                <a:ea typeface="Roboto Light" panose="02000000000000000000" pitchFamily="2" charset="0"/>
              </a:rPr>
              <a:t>Get</a:t>
            </a:r>
            <a:r>
              <a:rPr lang="id-ID" sz="1200" dirty="0" smtClean="0">
                <a:solidFill>
                  <a:schemeClr val="bg1">
                    <a:lumMod val="65000"/>
                  </a:schemeClr>
                </a:solidFill>
                <a:latin typeface="Lato" panose="020F0502020204030203" pitchFamily="34" charset="0"/>
                <a:ea typeface="Roboto Light" panose="02000000000000000000" pitchFamily="2" charset="0"/>
              </a:rPr>
              <a:t> Packaged</a:t>
            </a:r>
            <a:endParaRPr lang="en-US" sz="1200" dirty="0">
              <a:solidFill>
                <a:schemeClr val="accent2"/>
              </a:solidFill>
              <a:latin typeface="Lato" panose="020F0502020204030203" pitchFamily="34" charset="0"/>
              <a:ea typeface="Roboto Light" panose="02000000000000000000" pitchFamily="2" charset="0"/>
            </a:endParaRPr>
          </a:p>
        </p:txBody>
      </p:sp>
    </p:spTree>
    <p:extLst>
      <p:ext uri="{BB962C8B-B14F-4D97-AF65-F5344CB8AC3E}">
        <p14:creationId xmlns:p14="http://schemas.microsoft.com/office/powerpoint/2010/main" val="20049496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nodeType="withEffect">
                                  <p:stCondLst>
                                    <p:cond delay="1500"/>
                                  </p:stCondLst>
                                  <p:childTnLst>
                                    <p:set>
                                      <p:cBhvr>
                                        <p:cTn id="12" dur="1" fill="hold">
                                          <p:stCondLst>
                                            <p:cond delay="0"/>
                                          </p:stCondLst>
                                        </p:cTn>
                                        <p:tgtEl>
                                          <p:spTgt spid="72"/>
                                        </p:tgtEl>
                                        <p:attrNameLst>
                                          <p:attrName>style.visibility</p:attrName>
                                        </p:attrNameLst>
                                      </p:cBhvr>
                                      <p:to>
                                        <p:strVal val="visible"/>
                                      </p:to>
                                    </p:set>
                                    <p:animEffect transition="in" filter="fade">
                                      <p:cBhvr>
                                        <p:cTn id="13" dur="500"/>
                                        <p:tgtEl>
                                          <p:spTgt spid="72"/>
                                        </p:tgtEl>
                                      </p:cBhvr>
                                    </p:animEffect>
                                  </p:childTnLst>
                                </p:cTn>
                              </p:par>
                              <p:par>
                                <p:cTn id="14" presetID="10" presetClass="entr" presetSubtype="0" fill="hold" nodeType="withEffect">
                                  <p:stCondLst>
                                    <p:cond delay="150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500"/>
                                        <p:tgtEl>
                                          <p:spTgt spid="73"/>
                                        </p:tgtEl>
                                      </p:cBhvr>
                                    </p:animEffect>
                                  </p:childTnLst>
                                </p:cTn>
                              </p:par>
                              <p:par>
                                <p:cTn id="17" presetID="10" presetClass="entr" presetSubtype="0" fill="hold" nodeType="withEffect">
                                  <p:stCondLst>
                                    <p:cond delay="150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500"/>
                                        <p:tgtEl>
                                          <p:spTgt spid="74"/>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nodeType="withEffect">
                                  <p:stCondLst>
                                    <p:cond delay="200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2000"/>
                                  </p:stCondLst>
                                  <p:childTnLst>
                                    <p:set>
                                      <p:cBhvr>
                                        <p:cTn id="31" dur="1" fill="hold">
                                          <p:stCondLst>
                                            <p:cond delay="0"/>
                                          </p:stCondLst>
                                        </p:cTn>
                                        <p:tgtEl>
                                          <p:spTgt spid="47"/>
                                        </p:tgtEl>
                                        <p:attrNameLst>
                                          <p:attrName>style.visibility</p:attrName>
                                        </p:attrNameLst>
                                      </p:cBhvr>
                                      <p:to>
                                        <p:strVal val="visible"/>
                                      </p:to>
                                    </p:set>
                                    <p:anim calcmode="lin" valueType="num">
                                      <p:cBhvr>
                                        <p:cTn id="32" dur="500" fill="hold"/>
                                        <p:tgtEl>
                                          <p:spTgt spid="47"/>
                                        </p:tgtEl>
                                        <p:attrNameLst>
                                          <p:attrName>ppt_w</p:attrName>
                                        </p:attrNameLst>
                                      </p:cBhvr>
                                      <p:tavLst>
                                        <p:tav tm="0">
                                          <p:val>
                                            <p:fltVal val="0"/>
                                          </p:val>
                                        </p:tav>
                                        <p:tav tm="100000">
                                          <p:val>
                                            <p:strVal val="#ppt_w"/>
                                          </p:val>
                                        </p:tav>
                                      </p:tavLst>
                                    </p:anim>
                                    <p:anim calcmode="lin" valueType="num">
                                      <p:cBhvr>
                                        <p:cTn id="33" dur="500" fill="hold"/>
                                        <p:tgtEl>
                                          <p:spTgt spid="47"/>
                                        </p:tgtEl>
                                        <p:attrNameLst>
                                          <p:attrName>ppt_h</p:attrName>
                                        </p:attrNameLst>
                                      </p:cBhvr>
                                      <p:tavLst>
                                        <p:tav tm="0">
                                          <p:val>
                                            <p:fltVal val="0"/>
                                          </p:val>
                                        </p:tav>
                                        <p:tav tm="100000">
                                          <p:val>
                                            <p:strVal val="#ppt_h"/>
                                          </p:val>
                                        </p:tav>
                                      </p:tavLst>
                                    </p:anim>
                                    <p:animEffect transition="in" filter="fade">
                                      <p:cBhvr>
                                        <p:cTn id="34" dur="500"/>
                                        <p:tgtEl>
                                          <p:spTgt spid="47"/>
                                        </p:tgtEl>
                                      </p:cBhvr>
                                    </p:animEffect>
                                  </p:childTnLst>
                                </p:cTn>
                              </p:par>
                            </p:childTnLst>
                          </p:cTn>
                        </p:par>
                        <p:par>
                          <p:cTn id="35" fill="hold">
                            <p:stCondLst>
                              <p:cond delay="2500"/>
                            </p:stCondLst>
                            <p:childTnLst>
                              <p:par>
                                <p:cTn id="36" presetID="37" presetClass="entr" presetSubtype="0" fill="hold" grpId="0" nodeType="afterEffect">
                                  <p:stCondLst>
                                    <p:cond delay="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1000"/>
                                        <p:tgtEl>
                                          <p:spTgt spid="66"/>
                                        </p:tgtEl>
                                      </p:cBhvr>
                                    </p:animEffect>
                                    <p:anim calcmode="lin" valueType="num">
                                      <p:cBhvr>
                                        <p:cTn id="39" dur="1000" fill="hold"/>
                                        <p:tgtEl>
                                          <p:spTgt spid="66"/>
                                        </p:tgtEl>
                                        <p:attrNameLst>
                                          <p:attrName>ppt_x</p:attrName>
                                        </p:attrNameLst>
                                      </p:cBhvr>
                                      <p:tavLst>
                                        <p:tav tm="0">
                                          <p:val>
                                            <p:strVal val="#ppt_x"/>
                                          </p:val>
                                        </p:tav>
                                        <p:tav tm="100000">
                                          <p:val>
                                            <p:strVal val="#ppt_x"/>
                                          </p:val>
                                        </p:tav>
                                      </p:tavLst>
                                    </p:anim>
                                    <p:anim calcmode="lin" valueType="num">
                                      <p:cBhvr>
                                        <p:cTn id="40" dur="900" decel="100000" fill="hold"/>
                                        <p:tgtEl>
                                          <p:spTgt spid="66"/>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2" fill="hold">
                            <p:stCondLst>
                              <p:cond delay="3500"/>
                            </p:stCondLst>
                            <p:childTnLst>
                              <p:par>
                                <p:cTn id="43" presetID="37" presetClass="entr" presetSubtype="0" fill="hold" grpId="0"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fade">
                                      <p:cBhvr>
                                        <p:cTn id="45" dur="1000"/>
                                        <p:tgtEl>
                                          <p:spTgt spid="67"/>
                                        </p:tgtEl>
                                      </p:cBhvr>
                                    </p:animEffect>
                                    <p:anim calcmode="lin" valueType="num">
                                      <p:cBhvr>
                                        <p:cTn id="46" dur="1000" fill="hold"/>
                                        <p:tgtEl>
                                          <p:spTgt spid="67"/>
                                        </p:tgtEl>
                                        <p:attrNameLst>
                                          <p:attrName>ppt_x</p:attrName>
                                        </p:attrNameLst>
                                      </p:cBhvr>
                                      <p:tavLst>
                                        <p:tav tm="0">
                                          <p:val>
                                            <p:strVal val="#ppt_x"/>
                                          </p:val>
                                        </p:tav>
                                        <p:tav tm="100000">
                                          <p:val>
                                            <p:strVal val="#ppt_x"/>
                                          </p:val>
                                        </p:tav>
                                      </p:tavLst>
                                    </p:anim>
                                    <p:anim calcmode="lin" valueType="num">
                                      <p:cBhvr>
                                        <p:cTn id="47" dur="900" decel="100000" fill="hold"/>
                                        <p:tgtEl>
                                          <p:spTgt spid="67"/>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49" fill="hold">
                            <p:stCondLst>
                              <p:cond delay="4500"/>
                            </p:stCondLst>
                            <p:childTnLst>
                              <p:par>
                                <p:cTn id="50" presetID="37" presetClass="entr" presetSubtype="0" fill="hold" grpId="0" nodeType="after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fade">
                                      <p:cBhvr>
                                        <p:cTn id="52" dur="1000"/>
                                        <p:tgtEl>
                                          <p:spTgt spid="68"/>
                                        </p:tgtEl>
                                      </p:cBhvr>
                                    </p:animEffect>
                                    <p:anim calcmode="lin" valueType="num">
                                      <p:cBhvr>
                                        <p:cTn id="53" dur="1000" fill="hold"/>
                                        <p:tgtEl>
                                          <p:spTgt spid="68"/>
                                        </p:tgtEl>
                                        <p:attrNameLst>
                                          <p:attrName>ppt_x</p:attrName>
                                        </p:attrNameLst>
                                      </p:cBhvr>
                                      <p:tavLst>
                                        <p:tav tm="0">
                                          <p:val>
                                            <p:strVal val="#ppt_x"/>
                                          </p:val>
                                        </p:tav>
                                        <p:tav tm="100000">
                                          <p:val>
                                            <p:strVal val="#ppt_x"/>
                                          </p:val>
                                        </p:tav>
                                      </p:tavLst>
                                    </p:anim>
                                    <p:anim calcmode="lin" valueType="num">
                                      <p:cBhvr>
                                        <p:cTn id="54" dur="900" decel="100000" fill="hold"/>
                                        <p:tgtEl>
                                          <p:spTgt spid="68"/>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par>
                                <p:cTn id="56" presetID="53" presetClass="entr" presetSubtype="16" fill="hold" grpId="0" nodeType="withEffect">
                                  <p:stCondLst>
                                    <p:cond delay="1000"/>
                                  </p:stCondLst>
                                  <p:childTnLst>
                                    <p:set>
                                      <p:cBhvr>
                                        <p:cTn id="57" dur="1" fill="hold">
                                          <p:stCondLst>
                                            <p:cond delay="0"/>
                                          </p:stCondLst>
                                        </p:cTn>
                                        <p:tgtEl>
                                          <p:spTgt spid="69"/>
                                        </p:tgtEl>
                                        <p:attrNameLst>
                                          <p:attrName>style.visibility</p:attrName>
                                        </p:attrNameLst>
                                      </p:cBhvr>
                                      <p:to>
                                        <p:strVal val="visible"/>
                                      </p:to>
                                    </p:set>
                                    <p:anim calcmode="lin" valueType="num">
                                      <p:cBhvr>
                                        <p:cTn id="58" dur="500" fill="hold"/>
                                        <p:tgtEl>
                                          <p:spTgt spid="69"/>
                                        </p:tgtEl>
                                        <p:attrNameLst>
                                          <p:attrName>ppt_w</p:attrName>
                                        </p:attrNameLst>
                                      </p:cBhvr>
                                      <p:tavLst>
                                        <p:tav tm="0">
                                          <p:val>
                                            <p:fltVal val="0"/>
                                          </p:val>
                                        </p:tav>
                                        <p:tav tm="100000">
                                          <p:val>
                                            <p:strVal val="#ppt_w"/>
                                          </p:val>
                                        </p:tav>
                                      </p:tavLst>
                                    </p:anim>
                                    <p:anim calcmode="lin" valueType="num">
                                      <p:cBhvr>
                                        <p:cTn id="59" dur="500" fill="hold"/>
                                        <p:tgtEl>
                                          <p:spTgt spid="69"/>
                                        </p:tgtEl>
                                        <p:attrNameLst>
                                          <p:attrName>ppt_h</p:attrName>
                                        </p:attrNameLst>
                                      </p:cBhvr>
                                      <p:tavLst>
                                        <p:tav tm="0">
                                          <p:val>
                                            <p:fltVal val="0"/>
                                          </p:val>
                                        </p:tav>
                                        <p:tav tm="100000">
                                          <p:val>
                                            <p:strVal val="#ppt_h"/>
                                          </p:val>
                                        </p:tav>
                                      </p:tavLst>
                                    </p:anim>
                                    <p:animEffect transition="in" filter="fade">
                                      <p:cBhvr>
                                        <p:cTn id="60" dur="500"/>
                                        <p:tgtEl>
                                          <p:spTgt spid="69"/>
                                        </p:tgtEl>
                                      </p:cBhvr>
                                    </p:animEffect>
                                  </p:childTnLst>
                                </p:cTn>
                              </p:par>
                              <p:par>
                                <p:cTn id="61" presetID="53" presetClass="entr" presetSubtype="16" fill="hold" grpId="0" nodeType="withEffect">
                                  <p:stCondLst>
                                    <p:cond delay="1500"/>
                                  </p:stCondLst>
                                  <p:childTnLst>
                                    <p:set>
                                      <p:cBhvr>
                                        <p:cTn id="62" dur="1" fill="hold">
                                          <p:stCondLst>
                                            <p:cond delay="0"/>
                                          </p:stCondLst>
                                        </p:cTn>
                                        <p:tgtEl>
                                          <p:spTgt spid="70"/>
                                        </p:tgtEl>
                                        <p:attrNameLst>
                                          <p:attrName>style.visibility</p:attrName>
                                        </p:attrNameLst>
                                      </p:cBhvr>
                                      <p:to>
                                        <p:strVal val="visible"/>
                                      </p:to>
                                    </p:set>
                                    <p:anim calcmode="lin" valueType="num">
                                      <p:cBhvr>
                                        <p:cTn id="63" dur="500" fill="hold"/>
                                        <p:tgtEl>
                                          <p:spTgt spid="70"/>
                                        </p:tgtEl>
                                        <p:attrNameLst>
                                          <p:attrName>ppt_w</p:attrName>
                                        </p:attrNameLst>
                                      </p:cBhvr>
                                      <p:tavLst>
                                        <p:tav tm="0">
                                          <p:val>
                                            <p:fltVal val="0"/>
                                          </p:val>
                                        </p:tav>
                                        <p:tav tm="100000">
                                          <p:val>
                                            <p:strVal val="#ppt_w"/>
                                          </p:val>
                                        </p:tav>
                                      </p:tavLst>
                                    </p:anim>
                                    <p:anim calcmode="lin" valueType="num">
                                      <p:cBhvr>
                                        <p:cTn id="64" dur="500" fill="hold"/>
                                        <p:tgtEl>
                                          <p:spTgt spid="70"/>
                                        </p:tgtEl>
                                        <p:attrNameLst>
                                          <p:attrName>ppt_h</p:attrName>
                                        </p:attrNameLst>
                                      </p:cBhvr>
                                      <p:tavLst>
                                        <p:tav tm="0">
                                          <p:val>
                                            <p:fltVal val="0"/>
                                          </p:val>
                                        </p:tav>
                                        <p:tav tm="100000">
                                          <p:val>
                                            <p:strVal val="#ppt_h"/>
                                          </p:val>
                                        </p:tav>
                                      </p:tavLst>
                                    </p:anim>
                                    <p:animEffect transition="in" filter="fade">
                                      <p:cBhvr>
                                        <p:cTn id="65" dur="500"/>
                                        <p:tgtEl>
                                          <p:spTgt spid="70"/>
                                        </p:tgtEl>
                                      </p:cBhvr>
                                    </p:animEffect>
                                  </p:childTnLst>
                                </p:cTn>
                              </p:par>
                              <p:par>
                                <p:cTn id="66" presetID="53" presetClass="entr" presetSubtype="16" fill="hold" grpId="0" nodeType="withEffect">
                                  <p:stCondLst>
                                    <p:cond delay="2000"/>
                                  </p:stCondLst>
                                  <p:childTnLst>
                                    <p:set>
                                      <p:cBhvr>
                                        <p:cTn id="67" dur="1" fill="hold">
                                          <p:stCondLst>
                                            <p:cond delay="0"/>
                                          </p:stCondLst>
                                        </p:cTn>
                                        <p:tgtEl>
                                          <p:spTgt spid="71"/>
                                        </p:tgtEl>
                                        <p:attrNameLst>
                                          <p:attrName>style.visibility</p:attrName>
                                        </p:attrNameLst>
                                      </p:cBhvr>
                                      <p:to>
                                        <p:strVal val="visible"/>
                                      </p:to>
                                    </p:set>
                                    <p:anim calcmode="lin" valueType="num">
                                      <p:cBhvr>
                                        <p:cTn id="68" dur="500" fill="hold"/>
                                        <p:tgtEl>
                                          <p:spTgt spid="71"/>
                                        </p:tgtEl>
                                        <p:attrNameLst>
                                          <p:attrName>ppt_w</p:attrName>
                                        </p:attrNameLst>
                                      </p:cBhvr>
                                      <p:tavLst>
                                        <p:tav tm="0">
                                          <p:val>
                                            <p:fltVal val="0"/>
                                          </p:val>
                                        </p:tav>
                                        <p:tav tm="100000">
                                          <p:val>
                                            <p:strVal val="#ppt_w"/>
                                          </p:val>
                                        </p:tav>
                                      </p:tavLst>
                                    </p:anim>
                                    <p:anim calcmode="lin" valueType="num">
                                      <p:cBhvr>
                                        <p:cTn id="69" dur="500" fill="hold"/>
                                        <p:tgtEl>
                                          <p:spTgt spid="71"/>
                                        </p:tgtEl>
                                        <p:attrNameLst>
                                          <p:attrName>ppt_h</p:attrName>
                                        </p:attrNameLst>
                                      </p:cBhvr>
                                      <p:tavLst>
                                        <p:tav tm="0">
                                          <p:val>
                                            <p:fltVal val="0"/>
                                          </p:val>
                                        </p:tav>
                                        <p:tav tm="100000">
                                          <p:val>
                                            <p:strVal val="#ppt_h"/>
                                          </p:val>
                                        </p:tav>
                                      </p:tavLst>
                                    </p:anim>
                                    <p:animEffect transition="in" filter="fade">
                                      <p:cBhvr>
                                        <p:cTn id="70" dur="500"/>
                                        <p:tgtEl>
                                          <p:spTgt spid="71"/>
                                        </p:tgtEl>
                                      </p:cBhvr>
                                    </p:animEffect>
                                  </p:childTnLst>
                                </p:cTn>
                              </p:par>
                              <p:par>
                                <p:cTn id="71" presetID="22" presetClass="entr" presetSubtype="4" fill="hold" grpId="0"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1000"/>
                                        <p:tgtEl>
                                          <p:spTgt spid="53"/>
                                        </p:tgtEl>
                                      </p:cBhvr>
                                    </p:animEffect>
                                  </p:childTnLst>
                                </p:cTn>
                              </p:par>
                              <p:par>
                                <p:cTn id="74" presetID="22" presetClass="entr" presetSubtype="4" fill="hold" grpId="0" nodeType="withEffect">
                                  <p:stCondLst>
                                    <p:cond delay="500"/>
                                  </p:stCondLst>
                                  <p:childTnLst>
                                    <p:set>
                                      <p:cBhvr>
                                        <p:cTn id="75" dur="1" fill="hold">
                                          <p:stCondLst>
                                            <p:cond delay="0"/>
                                          </p:stCondLst>
                                        </p:cTn>
                                        <p:tgtEl>
                                          <p:spTgt spid="54"/>
                                        </p:tgtEl>
                                        <p:attrNameLst>
                                          <p:attrName>style.visibility</p:attrName>
                                        </p:attrNameLst>
                                      </p:cBhvr>
                                      <p:to>
                                        <p:strVal val="visible"/>
                                      </p:to>
                                    </p:set>
                                    <p:animEffect transition="in" filter="wipe(down)">
                                      <p:cBhvr>
                                        <p:cTn id="76" dur="1000"/>
                                        <p:tgtEl>
                                          <p:spTgt spid="54"/>
                                        </p:tgtEl>
                                      </p:cBhvr>
                                    </p:animEffect>
                                  </p:childTnLst>
                                </p:cTn>
                              </p:par>
                              <p:par>
                                <p:cTn id="77" presetID="22" presetClass="entr" presetSubtype="4" fill="hold" grpId="0" nodeType="withEffect">
                                  <p:stCondLst>
                                    <p:cond delay="500"/>
                                  </p:stCondLst>
                                  <p:childTnLst>
                                    <p:set>
                                      <p:cBhvr>
                                        <p:cTn id="78" dur="1" fill="hold">
                                          <p:stCondLst>
                                            <p:cond delay="0"/>
                                          </p:stCondLst>
                                        </p:cTn>
                                        <p:tgtEl>
                                          <p:spTgt spid="55"/>
                                        </p:tgtEl>
                                        <p:attrNameLst>
                                          <p:attrName>style.visibility</p:attrName>
                                        </p:attrNameLst>
                                      </p:cBhvr>
                                      <p:to>
                                        <p:strVal val="visible"/>
                                      </p:to>
                                    </p:set>
                                    <p:animEffect transition="in" filter="wipe(down)">
                                      <p:cBhvr>
                                        <p:cTn id="79" dur="1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6" grpId="0" animBg="1"/>
      <p:bldP spid="67" grpId="0" animBg="1"/>
      <p:bldP spid="68" grpId="0" animBg="1"/>
      <p:bldP spid="69" grpId="0" animBg="1"/>
      <p:bldP spid="70" grpId="0" animBg="1"/>
      <p:bldP spid="71" grpId="0" animBg="1"/>
      <p:bldP spid="53" grpId="0"/>
      <p:bldP spid="54" grpId="0"/>
      <p:bldP spid="5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Rectangle 181"/>
          <p:cNvSpPr/>
          <p:nvPr/>
        </p:nvSpPr>
        <p:spPr>
          <a:xfrm rot="16200000">
            <a:off x="4981281" y="-338651"/>
            <a:ext cx="2229438" cy="12192000"/>
          </a:xfrm>
          <a:prstGeom prst="rect">
            <a:avLst/>
          </a:prstGeom>
          <a:pattFill prst="pct5">
            <a:fgClr>
              <a:schemeClr val="tx2">
                <a:lumMod val="75000"/>
              </a:schemeClr>
            </a:fgClr>
            <a:bgClr>
              <a:schemeClr val="tx2">
                <a:lumMod val="5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0" name="Group 109"/>
          <p:cNvGrpSpPr/>
          <p:nvPr/>
        </p:nvGrpSpPr>
        <p:grpSpPr>
          <a:xfrm>
            <a:off x="4842118" y="6426000"/>
            <a:ext cx="2481943" cy="432000"/>
            <a:chOff x="4842118" y="6426000"/>
            <a:chExt cx="2481943" cy="432000"/>
          </a:xfrm>
        </p:grpSpPr>
        <p:sp>
          <p:nvSpPr>
            <p:cNvPr id="130" name="TextBox 129"/>
            <p:cNvSpPr txBox="1"/>
            <p:nvPr userDrawn="1"/>
          </p:nvSpPr>
          <p:spPr>
            <a:xfrm>
              <a:off x="4842118" y="6452235"/>
              <a:ext cx="2481943" cy="369332"/>
            </a:xfrm>
            <a:prstGeom prst="rect">
              <a:avLst/>
            </a:prstGeom>
            <a:noFill/>
            <a:ln>
              <a:noFill/>
            </a:ln>
          </p:spPr>
          <p:txBody>
            <a:bodyPr wrap="square" rtlCol="0">
              <a:spAutoFit/>
            </a:bodyPr>
            <a:lstStyle/>
            <a:p>
              <a:pPr algn="ctr"/>
              <a:r>
                <a:rPr lang="id-ID" sz="1800" dirty="0" smtClean="0">
                  <a:solidFill>
                    <a:schemeClr val="bg1">
                      <a:lumMod val="50000"/>
                    </a:schemeClr>
                  </a:solidFill>
                  <a:latin typeface="Lato" panose="020F0502020204030203" pitchFamily="34" charset="0"/>
                  <a:cs typeface="Arial" panose="020B0604020202020204" pitchFamily="34" charset="0"/>
                </a:rPr>
                <a:t>&lt;           &gt;</a:t>
              </a:r>
              <a:endParaRPr lang="id-ID" sz="2000" dirty="0">
                <a:solidFill>
                  <a:schemeClr val="bg1">
                    <a:lumMod val="50000"/>
                  </a:schemeClr>
                </a:solidFill>
                <a:latin typeface="Lato" panose="020F0502020204030203" pitchFamily="34" charset="0"/>
                <a:cs typeface="Arial" panose="020B0604020202020204" pitchFamily="34" charset="0"/>
              </a:endParaRPr>
            </a:p>
          </p:txBody>
        </p:sp>
        <p:grpSp>
          <p:nvGrpSpPr>
            <p:cNvPr id="153" name="Group 152"/>
            <p:cNvGrpSpPr/>
            <p:nvPr userDrawn="1"/>
          </p:nvGrpSpPr>
          <p:grpSpPr>
            <a:xfrm>
              <a:off x="5867089" y="6426000"/>
              <a:ext cx="432000" cy="432000"/>
              <a:chOff x="5917425" y="3588629"/>
              <a:chExt cx="360000" cy="360000"/>
            </a:xfrm>
          </p:grpSpPr>
          <p:sp>
            <p:nvSpPr>
              <p:cNvPr id="154" name="Oval 153"/>
              <p:cNvSpPr/>
              <p:nvPr userDrawn="1"/>
            </p:nvSpPr>
            <p:spPr>
              <a:xfrm>
                <a:off x="5917425" y="3588629"/>
                <a:ext cx="360000" cy="360000"/>
              </a:xfrm>
              <a:prstGeom prst="ellipse">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55" name="Oval 154"/>
              <p:cNvSpPr/>
              <p:nvPr userDrawn="1"/>
            </p:nvSpPr>
            <p:spPr>
              <a:xfrm>
                <a:off x="5952616" y="3622579"/>
                <a:ext cx="291600" cy="292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38</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Pricing Table Plan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1925874" y="1790929"/>
            <a:ext cx="9232745" cy="3950883"/>
            <a:chOff x="1925874" y="1790929"/>
            <a:chExt cx="9232745" cy="3950883"/>
          </a:xfrm>
        </p:grpSpPr>
        <p:sp>
          <p:nvSpPr>
            <p:cNvPr id="57" name="Rectangle 56"/>
            <p:cNvSpPr/>
            <p:nvPr/>
          </p:nvSpPr>
          <p:spPr>
            <a:xfrm>
              <a:off x="1925874" y="2316445"/>
              <a:ext cx="1446247" cy="3425367"/>
            </a:xfrm>
            <a:prstGeom prst="rect">
              <a:avLst/>
            </a:prstGeom>
            <a:solidFill>
              <a:schemeClr val="tx2">
                <a:lumMod val="75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grpSp>
          <p:nvGrpSpPr>
            <p:cNvPr id="58" name="Group 57"/>
            <p:cNvGrpSpPr/>
            <p:nvPr/>
          </p:nvGrpSpPr>
          <p:grpSpPr>
            <a:xfrm>
              <a:off x="3348245" y="1850367"/>
              <a:ext cx="2297243" cy="3891445"/>
              <a:chOff x="1074051" y="1333693"/>
              <a:chExt cx="2950340" cy="3891445"/>
            </a:xfrm>
          </p:grpSpPr>
          <p:sp>
            <p:nvSpPr>
              <p:cNvPr id="59" name="Rectangle 58"/>
              <p:cNvSpPr/>
              <p:nvPr/>
            </p:nvSpPr>
            <p:spPr>
              <a:xfrm>
                <a:off x="1074051" y="1333694"/>
                <a:ext cx="2950339" cy="3891444"/>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60" name="Rectangle 59"/>
              <p:cNvSpPr/>
              <p:nvPr/>
            </p:nvSpPr>
            <p:spPr>
              <a:xfrm>
                <a:off x="1074051" y="1333693"/>
                <a:ext cx="1465949" cy="466078"/>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61" name="Rectangle 60"/>
              <p:cNvSpPr/>
              <p:nvPr/>
            </p:nvSpPr>
            <p:spPr>
              <a:xfrm>
                <a:off x="2540001" y="1333693"/>
                <a:ext cx="1484390" cy="46607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grpSp>
        <p:grpSp>
          <p:nvGrpSpPr>
            <p:cNvPr id="63" name="Group 62"/>
            <p:cNvGrpSpPr/>
            <p:nvPr/>
          </p:nvGrpSpPr>
          <p:grpSpPr>
            <a:xfrm>
              <a:off x="5643687" y="1850367"/>
              <a:ext cx="2297243" cy="3891445"/>
              <a:chOff x="1074051" y="1333693"/>
              <a:chExt cx="2950340" cy="3891445"/>
            </a:xfrm>
          </p:grpSpPr>
          <p:sp>
            <p:nvSpPr>
              <p:cNvPr id="75" name="Rectangle 74"/>
              <p:cNvSpPr/>
              <p:nvPr/>
            </p:nvSpPr>
            <p:spPr>
              <a:xfrm>
                <a:off x="1074051" y="1333694"/>
                <a:ext cx="2950339" cy="3891444"/>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76" name="Rectangle 75"/>
              <p:cNvSpPr/>
              <p:nvPr/>
            </p:nvSpPr>
            <p:spPr>
              <a:xfrm>
                <a:off x="1074051" y="1333693"/>
                <a:ext cx="1465949" cy="46607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77" name="Rectangle 76"/>
              <p:cNvSpPr/>
              <p:nvPr/>
            </p:nvSpPr>
            <p:spPr>
              <a:xfrm>
                <a:off x="2540001" y="1333693"/>
                <a:ext cx="1484390" cy="466078"/>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grpSp>
        <p:grpSp>
          <p:nvGrpSpPr>
            <p:cNvPr id="78" name="Group 77"/>
            <p:cNvGrpSpPr/>
            <p:nvPr/>
          </p:nvGrpSpPr>
          <p:grpSpPr>
            <a:xfrm>
              <a:off x="7941348" y="1850367"/>
              <a:ext cx="2297243" cy="3891445"/>
              <a:chOff x="1074051" y="1333693"/>
              <a:chExt cx="2950340" cy="3891445"/>
            </a:xfrm>
          </p:grpSpPr>
          <p:sp>
            <p:nvSpPr>
              <p:cNvPr id="79" name="Rectangle 78"/>
              <p:cNvSpPr/>
              <p:nvPr/>
            </p:nvSpPr>
            <p:spPr>
              <a:xfrm>
                <a:off x="1074051" y="1333694"/>
                <a:ext cx="2950339" cy="3891444"/>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80" name="Rectangle 79"/>
              <p:cNvSpPr/>
              <p:nvPr/>
            </p:nvSpPr>
            <p:spPr>
              <a:xfrm>
                <a:off x="1074051" y="1333693"/>
                <a:ext cx="1465949" cy="466078"/>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sp>
            <p:nvSpPr>
              <p:cNvPr id="81" name="Rectangle 80"/>
              <p:cNvSpPr/>
              <p:nvPr/>
            </p:nvSpPr>
            <p:spPr>
              <a:xfrm>
                <a:off x="2540001" y="1333693"/>
                <a:ext cx="1484390" cy="466078"/>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Lato" panose="020F0502020204030203" pitchFamily="34" charset="0"/>
                </a:endParaRPr>
              </a:p>
            </p:txBody>
          </p:sp>
        </p:grpSp>
        <p:grpSp>
          <p:nvGrpSpPr>
            <p:cNvPr id="82" name="Group 81"/>
            <p:cNvGrpSpPr/>
            <p:nvPr/>
          </p:nvGrpSpPr>
          <p:grpSpPr>
            <a:xfrm>
              <a:off x="1942525" y="2321646"/>
              <a:ext cx="1407521" cy="3399520"/>
              <a:chOff x="806965" y="2225883"/>
              <a:chExt cx="10565838" cy="3399520"/>
            </a:xfrm>
            <a:solidFill>
              <a:schemeClr val="tx2">
                <a:lumMod val="50000"/>
              </a:schemeClr>
            </a:solidFill>
          </p:grpSpPr>
          <p:sp>
            <p:nvSpPr>
              <p:cNvPr id="83" name="Rectangle 5"/>
              <p:cNvSpPr>
                <a:spLocks/>
              </p:cNvSpPr>
              <p:nvPr/>
            </p:nvSpPr>
            <p:spPr bwMode="auto">
              <a:xfrm>
                <a:off x="806965" y="2225883"/>
                <a:ext cx="10565838" cy="357762"/>
              </a:xfrm>
              <a:prstGeom prst="rect">
                <a:avLst/>
              </a:prstGeom>
              <a:grp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solidFill>
                    <a:schemeClr val="bg1"/>
                  </a:solidFill>
                  <a:latin typeface="Lato" panose="020F0502020204030203" pitchFamily="34" charset="0"/>
                </a:endParaRPr>
              </a:p>
            </p:txBody>
          </p:sp>
          <p:sp>
            <p:nvSpPr>
              <p:cNvPr id="84" name="Rectangle 6"/>
              <p:cNvSpPr>
                <a:spLocks/>
              </p:cNvSpPr>
              <p:nvPr/>
            </p:nvSpPr>
            <p:spPr bwMode="auto">
              <a:xfrm>
                <a:off x="806965" y="2993580"/>
                <a:ext cx="10565838" cy="357762"/>
              </a:xfrm>
              <a:prstGeom prst="rect">
                <a:avLst/>
              </a:prstGeom>
              <a:grp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solidFill>
                    <a:schemeClr val="bg1"/>
                  </a:solidFill>
                  <a:latin typeface="Lato" panose="020F0502020204030203" pitchFamily="34" charset="0"/>
                </a:endParaRPr>
              </a:p>
            </p:txBody>
          </p:sp>
          <p:sp>
            <p:nvSpPr>
              <p:cNvPr id="85" name="Rectangle 7"/>
              <p:cNvSpPr>
                <a:spLocks/>
              </p:cNvSpPr>
              <p:nvPr/>
            </p:nvSpPr>
            <p:spPr bwMode="auto">
              <a:xfrm>
                <a:off x="806965" y="3753039"/>
                <a:ext cx="10565838" cy="357762"/>
              </a:xfrm>
              <a:prstGeom prst="rect">
                <a:avLst/>
              </a:prstGeom>
              <a:grp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solidFill>
                    <a:schemeClr val="bg1"/>
                  </a:solidFill>
                  <a:latin typeface="Lato" panose="020F0502020204030203" pitchFamily="34" charset="0"/>
                </a:endParaRPr>
              </a:p>
            </p:txBody>
          </p:sp>
          <p:sp>
            <p:nvSpPr>
              <p:cNvPr id="86" name="Rectangle 8"/>
              <p:cNvSpPr>
                <a:spLocks/>
              </p:cNvSpPr>
              <p:nvPr/>
            </p:nvSpPr>
            <p:spPr bwMode="auto">
              <a:xfrm>
                <a:off x="806965" y="4506221"/>
                <a:ext cx="10565838" cy="357762"/>
              </a:xfrm>
              <a:prstGeom prst="rect">
                <a:avLst/>
              </a:prstGeom>
              <a:grp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solidFill>
                    <a:schemeClr val="bg1"/>
                  </a:solidFill>
                  <a:latin typeface="Lato" panose="020F0502020204030203" pitchFamily="34" charset="0"/>
                </a:endParaRPr>
              </a:p>
            </p:txBody>
          </p:sp>
          <p:sp>
            <p:nvSpPr>
              <p:cNvPr id="87" name="Rectangle 9"/>
              <p:cNvSpPr>
                <a:spLocks/>
              </p:cNvSpPr>
              <p:nvPr/>
            </p:nvSpPr>
            <p:spPr bwMode="auto">
              <a:xfrm>
                <a:off x="806965" y="5267641"/>
                <a:ext cx="10565838" cy="357762"/>
              </a:xfrm>
              <a:prstGeom prst="rect">
                <a:avLst/>
              </a:prstGeom>
              <a:grp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endParaRPr lang="id-ID" altLang="id-ID" sz="2800">
                  <a:solidFill>
                    <a:schemeClr val="bg1"/>
                  </a:solidFill>
                  <a:latin typeface="Lato" panose="020F0502020204030203" pitchFamily="34" charset="0"/>
                </a:endParaRPr>
              </a:p>
            </p:txBody>
          </p:sp>
        </p:grpSp>
        <p:sp>
          <p:nvSpPr>
            <p:cNvPr id="88" name="Rectangle 27"/>
            <p:cNvSpPr>
              <a:spLocks/>
            </p:cNvSpPr>
            <p:nvPr/>
          </p:nvSpPr>
          <p:spPr bwMode="auto">
            <a:xfrm>
              <a:off x="3372121" y="1902194"/>
              <a:ext cx="2527648" cy="376591"/>
            </a:xfrm>
            <a:prstGeom prst="rect">
              <a:avLst/>
            </a:prstGeom>
            <a:no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sp>
          <p:nvSpPr>
            <p:cNvPr id="89" name="Rectangle 30"/>
            <p:cNvSpPr>
              <a:spLocks/>
            </p:cNvSpPr>
            <p:nvPr/>
          </p:nvSpPr>
          <p:spPr bwMode="auto">
            <a:xfrm>
              <a:off x="4472749" y="1902195"/>
              <a:ext cx="1166547" cy="376591"/>
            </a:xfrm>
            <a:prstGeom prst="rect">
              <a:avLst/>
            </a:prstGeom>
            <a:no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nvGrpSpPr>
            <p:cNvPr id="91" name="Group 32"/>
            <p:cNvGrpSpPr>
              <a:grpSpLocks/>
            </p:cNvGrpSpPr>
            <p:nvPr/>
          </p:nvGrpSpPr>
          <p:grpSpPr bwMode="auto">
            <a:xfrm>
              <a:off x="3667866" y="2462371"/>
              <a:ext cx="149834" cy="3131207"/>
              <a:chOff x="0" y="1"/>
              <a:chExt cx="190" cy="3991"/>
            </a:xfrm>
            <a:noFill/>
          </p:grpSpPr>
          <p:sp>
            <p:nvSpPr>
              <p:cNvPr id="93" name="Freeform 33"/>
              <p:cNvSpPr>
                <a:spLocks/>
              </p:cNvSpPr>
              <p:nvPr/>
            </p:nvSpPr>
            <p:spPr bwMode="auto">
              <a:xfrm>
                <a:off x="21" y="1"/>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94" name="Group 34"/>
              <p:cNvGrpSpPr>
                <a:grpSpLocks/>
              </p:cNvGrpSpPr>
              <p:nvPr/>
            </p:nvGrpSpPr>
            <p:grpSpPr bwMode="auto">
              <a:xfrm>
                <a:off x="0" y="2381"/>
                <a:ext cx="168" cy="166"/>
                <a:chOff x="0" y="0"/>
                <a:chExt cx="168" cy="165"/>
              </a:xfrm>
              <a:grpFill/>
            </p:grpSpPr>
            <p:sp>
              <p:nvSpPr>
                <p:cNvPr id="108" name="Line 35"/>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09" name="Line 36"/>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95" name="Freeform 37"/>
              <p:cNvSpPr>
                <a:spLocks/>
              </p:cNvSpPr>
              <p:nvPr/>
            </p:nvSpPr>
            <p:spPr bwMode="auto">
              <a:xfrm>
                <a:off x="21" y="482"/>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sp>
            <p:nvSpPr>
              <p:cNvPr id="96" name="Freeform 38"/>
              <p:cNvSpPr>
                <a:spLocks/>
              </p:cNvSpPr>
              <p:nvPr/>
            </p:nvSpPr>
            <p:spPr bwMode="auto">
              <a:xfrm>
                <a:off x="21" y="950"/>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97" name="Group 39"/>
              <p:cNvGrpSpPr>
                <a:grpSpLocks/>
              </p:cNvGrpSpPr>
              <p:nvPr/>
            </p:nvGrpSpPr>
            <p:grpSpPr bwMode="auto">
              <a:xfrm>
                <a:off x="0" y="1432"/>
                <a:ext cx="168" cy="166"/>
                <a:chOff x="0" y="0"/>
                <a:chExt cx="168" cy="165"/>
              </a:xfrm>
              <a:grpFill/>
            </p:grpSpPr>
            <p:sp>
              <p:nvSpPr>
                <p:cNvPr id="106" name="Line 40"/>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07" name="Line 41"/>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98" name="Freeform 42"/>
              <p:cNvSpPr>
                <a:spLocks/>
              </p:cNvSpPr>
              <p:nvPr/>
            </p:nvSpPr>
            <p:spPr bwMode="auto">
              <a:xfrm>
                <a:off x="21" y="1913"/>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99" name="Group 43"/>
              <p:cNvGrpSpPr>
                <a:grpSpLocks/>
              </p:cNvGrpSpPr>
              <p:nvPr/>
            </p:nvGrpSpPr>
            <p:grpSpPr bwMode="auto">
              <a:xfrm>
                <a:off x="0" y="2849"/>
                <a:ext cx="168" cy="166"/>
                <a:chOff x="0" y="0"/>
                <a:chExt cx="168" cy="165"/>
              </a:xfrm>
              <a:grpFill/>
            </p:grpSpPr>
            <p:sp>
              <p:nvSpPr>
                <p:cNvPr id="104" name="Line 44"/>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05" name="Line 45"/>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100" name="Freeform 46"/>
              <p:cNvSpPr>
                <a:spLocks/>
              </p:cNvSpPr>
              <p:nvPr/>
            </p:nvSpPr>
            <p:spPr bwMode="auto">
              <a:xfrm>
                <a:off x="21" y="3364"/>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101" name="Group 47"/>
              <p:cNvGrpSpPr>
                <a:grpSpLocks/>
              </p:cNvGrpSpPr>
              <p:nvPr/>
            </p:nvGrpSpPr>
            <p:grpSpPr bwMode="auto">
              <a:xfrm>
                <a:off x="0" y="3826"/>
                <a:ext cx="168" cy="166"/>
                <a:chOff x="0" y="0"/>
                <a:chExt cx="168" cy="165"/>
              </a:xfrm>
              <a:grpFill/>
            </p:grpSpPr>
            <p:sp>
              <p:nvSpPr>
                <p:cNvPr id="102" name="Line 48"/>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03" name="Line 49"/>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grpSp>
        <p:sp>
          <p:nvSpPr>
            <p:cNvPr id="92" name="Rectangle 50"/>
            <p:cNvSpPr>
              <a:spLocks/>
            </p:cNvSpPr>
            <p:nvPr/>
          </p:nvSpPr>
          <p:spPr bwMode="auto">
            <a:xfrm>
              <a:off x="4153468" y="2414771"/>
              <a:ext cx="1343058" cy="3251238"/>
            </a:xfrm>
            <a:prstGeom prst="rect">
              <a:avLst/>
            </a:prstGeom>
            <a:noFill/>
            <a:ln>
              <a:noFill/>
            </a:ln>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20000"/>
                </a:lnSpc>
              </a:pP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Details Info </a:t>
              </a: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One</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Second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Deta</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Third Info</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Fourth Detail</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Five</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Sixth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Seventh</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Eight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Nineth</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p:txBody>
        </p:sp>
        <p:grpSp>
          <p:nvGrpSpPr>
            <p:cNvPr id="111" name="Group 32"/>
            <p:cNvGrpSpPr>
              <a:grpSpLocks/>
            </p:cNvGrpSpPr>
            <p:nvPr/>
          </p:nvGrpSpPr>
          <p:grpSpPr bwMode="auto">
            <a:xfrm>
              <a:off x="5983800" y="2461587"/>
              <a:ext cx="150623" cy="3131984"/>
              <a:chOff x="0" y="0"/>
              <a:chExt cx="191" cy="3992"/>
            </a:xfrm>
            <a:noFill/>
          </p:grpSpPr>
          <p:sp>
            <p:nvSpPr>
              <p:cNvPr id="113" name="Freeform 33"/>
              <p:cNvSpPr>
                <a:spLocks/>
              </p:cNvSpPr>
              <p:nvPr/>
            </p:nvSpPr>
            <p:spPr bwMode="auto">
              <a:xfrm>
                <a:off x="21" y="1"/>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nvGrpSpPr>
              <p:cNvPr id="114" name="Group 34"/>
              <p:cNvGrpSpPr>
                <a:grpSpLocks/>
              </p:cNvGrpSpPr>
              <p:nvPr/>
            </p:nvGrpSpPr>
            <p:grpSpPr bwMode="auto">
              <a:xfrm>
                <a:off x="0" y="2381"/>
                <a:ext cx="168" cy="166"/>
                <a:chOff x="0" y="0"/>
                <a:chExt cx="168" cy="165"/>
              </a:xfrm>
              <a:grpFill/>
            </p:grpSpPr>
            <p:sp>
              <p:nvSpPr>
                <p:cNvPr id="128" name="Line 35"/>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solidFill>
                    <a:latin typeface="Lato" panose="020F0502020204030203" pitchFamily="34" charset="0"/>
                    <a:ea typeface="Roboto" panose="02000000000000000000" pitchFamily="2" charset="0"/>
                  </a:endParaRPr>
                </a:p>
              </p:txBody>
            </p:sp>
            <p:sp>
              <p:nvSpPr>
                <p:cNvPr id="129" name="Line 36"/>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sp>
            <p:nvSpPr>
              <p:cNvPr id="115" name="Freeform 37"/>
              <p:cNvSpPr>
                <a:spLocks/>
              </p:cNvSpPr>
              <p:nvPr/>
            </p:nvSpPr>
            <p:spPr bwMode="auto">
              <a:xfrm>
                <a:off x="21" y="482"/>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sp>
            <p:nvSpPr>
              <p:cNvPr id="116" name="Freeform 38"/>
              <p:cNvSpPr>
                <a:spLocks/>
              </p:cNvSpPr>
              <p:nvPr/>
            </p:nvSpPr>
            <p:spPr bwMode="auto">
              <a:xfrm>
                <a:off x="21" y="950"/>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nvGrpSpPr>
              <p:cNvPr id="117" name="Group 39"/>
              <p:cNvGrpSpPr>
                <a:grpSpLocks/>
              </p:cNvGrpSpPr>
              <p:nvPr/>
            </p:nvGrpSpPr>
            <p:grpSpPr bwMode="auto">
              <a:xfrm>
                <a:off x="0" y="1432"/>
                <a:ext cx="168" cy="166"/>
                <a:chOff x="0" y="0"/>
                <a:chExt cx="168" cy="165"/>
              </a:xfrm>
              <a:grpFill/>
            </p:grpSpPr>
            <p:sp>
              <p:nvSpPr>
                <p:cNvPr id="126" name="Line 40"/>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solidFill>
                    <a:latin typeface="Lato" panose="020F0502020204030203" pitchFamily="34" charset="0"/>
                    <a:ea typeface="Roboto" panose="02000000000000000000" pitchFamily="2" charset="0"/>
                  </a:endParaRPr>
                </a:p>
              </p:txBody>
            </p:sp>
            <p:sp>
              <p:nvSpPr>
                <p:cNvPr id="127" name="Line 41"/>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sp>
            <p:nvSpPr>
              <p:cNvPr id="118" name="Freeform 42"/>
              <p:cNvSpPr>
                <a:spLocks/>
              </p:cNvSpPr>
              <p:nvPr/>
            </p:nvSpPr>
            <p:spPr bwMode="auto">
              <a:xfrm>
                <a:off x="21" y="1913"/>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nvGrpSpPr>
              <p:cNvPr id="119" name="Group 43"/>
              <p:cNvGrpSpPr>
                <a:grpSpLocks/>
              </p:cNvGrpSpPr>
              <p:nvPr/>
            </p:nvGrpSpPr>
            <p:grpSpPr bwMode="auto">
              <a:xfrm>
                <a:off x="0" y="2849"/>
                <a:ext cx="168" cy="166"/>
                <a:chOff x="0" y="0"/>
                <a:chExt cx="168" cy="165"/>
              </a:xfrm>
              <a:grpFill/>
            </p:grpSpPr>
            <p:sp>
              <p:nvSpPr>
                <p:cNvPr id="124" name="Line 44"/>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solidFill>
                    <a:latin typeface="Lato" panose="020F0502020204030203" pitchFamily="34" charset="0"/>
                    <a:ea typeface="Roboto" panose="02000000000000000000" pitchFamily="2" charset="0"/>
                  </a:endParaRPr>
                </a:p>
              </p:txBody>
            </p:sp>
            <p:sp>
              <p:nvSpPr>
                <p:cNvPr id="125" name="Line 45"/>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sp>
            <p:nvSpPr>
              <p:cNvPr id="120" name="Freeform 46"/>
              <p:cNvSpPr>
                <a:spLocks/>
              </p:cNvSpPr>
              <p:nvPr/>
            </p:nvSpPr>
            <p:spPr bwMode="auto">
              <a:xfrm>
                <a:off x="21" y="3364"/>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nvGrpSpPr>
              <p:cNvPr id="121" name="Group 47"/>
              <p:cNvGrpSpPr>
                <a:grpSpLocks/>
              </p:cNvGrpSpPr>
              <p:nvPr/>
            </p:nvGrpSpPr>
            <p:grpSpPr bwMode="auto">
              <a:xfrm>
                <a:off x="0" y="3826"/>
                <a:ext cx="168" cy="166"/>
                <a:chOff x="0" y="0"/>
                <a:chExt cx="168" cy="165"/>
              </a:xfrm>
              <a:grpFill/>
            </p:grpSpPr>
            <p:sp>
              <p:nvSpPr>
                <p:cNvPr id="122" name="Line 48"/>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solidFill>
                    <a:latin typeface="Lato" panose="020F0502020204030203" pitchFamily="34" charset="0"/>
                    <a:ea typeface="Roboto" panose="02000000000000000000" pitchFamily="2" charset="0"/>
                  </a:endParaRPr>
                </a:p>
              </p:txBody>
            </p:sp>
            <p:sp>
              <p:nvSpPr>
                <p:cNvPr id="123" name="Line 49"/>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solidFill>
                    <a:latin typeface="Lato" panose="020F0502020204030203" pitchFamily="34" charset="0"/>
                    <a:ea typeface="Roboto" panose="02000000000000000000" pitchFamily="2" charset="0"/>
                  </a:endParaRPr>
                </a:p>
              </p:txBody>
            </p:sp>
          </p:grpSp>
        </p:grpSp>
        <p:sp>
          <p:nvSpPr>
            <p:cNvPr id="112" name="Rectangle 50"/>
            <p:cNvSpPr>
              <a:spLocks/>
            </p:cNvSpPr>
            <p:nvPr/>
          </p:nvSpPr>
          <p:spPr bwMode="auto">
            <a:xfrm>
              <a:off x="6469402" y="2414771"/>
              <a:ext cx="1343058" cy="3251238"/>
            </a:xfrm>
            <a:prstGeom prst="rect">
              <a:avLst/>
            </a:prstGeom>
            <a:noFill/>
            <a:ln>
              <a:noFill/>
            </a:ln>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20000"/>
                </a:lnSpc>
              </a:pP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Details Info </a:t>
              </a: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One</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Second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Deta</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Third Info</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Fourth Detail</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Five</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Sixth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Seventh</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Eight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Nineth</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p:txBody>
        </p:sp>
        <p:grpSp>
          <p:nvGrpSpPr>
            <p:cNvPr id="131" name="Group 32"/>
            <p:cNvGrpSpPr>
              <a:grpSpLocks/>
            </p:cNvGrpSpPr>
            <p:nvPr/>
          </p:nvGrpSpPr>
          <p:grpSpPr bwMode="auto">
            <a:xfrm>
              <a:off x="8293820" y="2461587"/>
              <a:ext cx="150623" cy="3131984"/>
              <a:chOff x="0" y="0"/>
              <a:chExt cx="191" cy="3992"/>
            </a:xfrm>
            <a:noFill/>
          </p:grpSpPr>
          <p:sp>
            <p:nvSpPr>
              <p:cNvPr id="133" name="Freeform 33"/>
              <p:cNvSpPr>
                <a:spLocks/>
              </p:cNvSpPr>
              <p:nvPr/>
            </p:nvSpPr>
            <p:spPr bwMode="auto">
              <a:xfrm>
                <a:off x="21" y="1"/>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134" name="Group 34"/>
              <p:cNvGrpSpPr>
                <a:grpSpLocks/>
              </p:cNvGrpSpPr>
              <p:nvPr/>
            </p:nvGrpSpPr>
            <p:grpSpPr bwMode="auto">
              <a:xfrm>
                <a:off x="0" y="2381"/>
                <a:ext cx="168" cy="166"/>
                <a:chOff x="0" y="0"/>
                <a:chExt cx="168" cy="165"/>
              </a:xfrm>
              <a:grpFill/>
            </p:grpSpPr>
            <p:sp>
              <p:nvSpPr>
                <p:cNvPr id="148" name="Line 35"/>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49" name="Line 36"/>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135" name="Freeform 37"/>
              <p:cNvSpPr>
                <a:spLocks/>
              </p:cNvSpPr>
              <p:nvPr/>
            </p:nvSpPr>
            <p:spPr bwMode="auto">
              <a:xfrm>
                <a:off x="21" y="482"/>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sp>
            <p:nvSpPr>
              <p:cNvPr id="136" name="Freeform 38"/>
              <p:cNvSpPr>
                <a:spLocks/>
              </p:cNvSpPr>
              <p:nvPr/>
            </p:nvSpPr>
            <p:spPr bwMode="auto">
              <a:xfrm>
                <a:off x="21" y="950"/>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137" name="Group 39"/>
              <p:cNvGrpSpPr>
                <a:grpSpLocks/>
              </p:cNvGrpSpPr>
              <p:nvPr/>
            </p:nvGrpSpPr>
            <p:grpSpPr bwMode="auto">
              <a:xfrm>
                <a:off x="0" y="1432"/>
                <a:ext cx="168" cy="166"/>
                <a:chOff x="0" y="0"/>
                <a:chExt cx="168" cy="165"/>
              </a:xfrm>
              <a:grpFill/>
            </p:grpSpPr>
            <p:sp>
              <p:nvSpPr>
                <p:cNvPr id="146" name="Line 40"/>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47" name="Line 41"/>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138" name="Freeform 42"/>
              <p:cNvSpPr>
                <a:spLocks/>
              </p:cNvSpPr>
              <p:nvPr/>
            </p:nvSpPr>
            <p:spPr bwMode="auto">
              <a:xfrm>
                <a:off x="21" y="1913"/>
                <a:ext cx="169"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139" name="Group 43"/>
              <p:cNvGrpSpPr>
                <a:grpSpLocks/>
              </p:cNvGrpSpPr>
              <p:nvPr/>
            </p:nvGrpSpPr>
            <p:grpSpPr bwMode="auto">
              <a:xfrm>
                <a:off x="0" y="2849"/>
                <a:ext cx="168" cy="166"/>
                <a:chOff x="0" y="0"/>
                <a:chExt cx="168" cy="165"/>
              </a:xfrm>
              <a:grpFill/>
            </p:grpSpPr>
            <p:sp>
              <p:nvSpPr>
                <p:cNvPr id="144" name="Line 44"/>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45" name="Line 45"/>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sp>
            <p:nvSpPr>
              <p:cNvPr id="140" name="Freeform 46"/>
              <p:cNvSpPr>
                <a:spLocks/>
              </p:cNvSpPr>
              <p:nvPr/>
            </p:nvSpPr>
            <p:spPr bwMode="auto">
              <a:xfrm>
                <a:off x="21" y="3364"/>
                <a:ext cx="169"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nvGrpSpPr>
              <p:cNvPr id="141" name="Group 47"/>
              <p:cNvGrpSpPr>
                <a:grpSpLocks/>
              </p:cNvGrpSpPr>
              <p:nvPr/>
            </p:nvGrpSpPr>
            <p:grpSpPr bwMode="auto">
              <a:xfrm>
                <a:off x="0" y="3826"/>
                <a:ext cx="168" cy="166"/>
                <a:chOff x="0" y="0"/>
                <a:chExt cx="168" cy="165"/>
              </a:xfrm>
              <a:grpFill/>
            </p:grpSpPr>
            <p:sp>
              <p:nvSpPr>
                <p:cNvPr id="142" name="Line 48"/>
                <p:cNvSpPr>
                  <a:spLocks noChangeShapeType="1"/>
                </p:cNvSpPr>
                <p:nvPr/>
              </p:nvSpPr>
              <p:spPr bwMode="auto">
                <a:xfrm>
                  <a:off x="6" y="0"/>
                  <a:ext cx="155" cy="165"/>
                </a:xfrm>
                <a:prstGeom prst="line">
                  <a:avLst/>
                </a:prstGeom>
                <a:grpFill/>
                <a:ln w="28575">
                  <a:solidFill>
                    <a:schemeClr val="bg1">
                      <a:lumMod val="50000"/>
                    </a:schemeClr>
                  </a:solidFill>
                  <a:miter lim="800000"/>
                  <a:headEnd/>
                  <a:tailEnd/>
                </a:ln>
                <a:extLst/>
              </p:spPr>
              <p:txBody>
                <a:bodyPr lIns="0" tIns="0" rIns="0" bIns="0"/>
                <a:lstStyle/>
                <a:p>
                  <a:pPr>
                    <a:lnSpc>
                      <a:spcPct val="120000"/>
                    </a:lnSpc>
                  </a:pPr>
                  <a:endParaRPr lang="id-ID" sz="2400">
                    <a:solidFill>
                      <a:schemeClr val="bg1">
                        <a:lumMod val="50000"/>
                      </a:schemeClr>
                    </a:solidFill>
                    <a:latin typeface="Lato" panose="020F0502020204030203" pitchFamily="34" charset="0"/>
                    <a:ea typeface="Roboto" panose="02000000000000000000" pitchFamily="2" charset="0"/>
                  </a:endParaRPr>
                </a:p>
              </p:txBody>
            </p:sp>
            <p:sp>
              <p:nvSpPr>
                <p:cNvPr id="143" name="Line 49"/>
                <p:cNvSpPr>
                  <a:spLocks noChangeShapeType="1"/>
                </p:cNvSpPr>
                <p:nvPr/>
              </p:nvSpPr>
              <p:spPr bwMode="auto">
                <a:xfrm rot="10800000" flipH="1">
                  <a:off x="-1" y="7"/>
                  <a:ext cx="169" cy="153"/>
                </a:xfrm>
                <a:prstGeom prst="line">
                  <a:avLst/>
                </a:prstGeom>
                <a:grpFill/>
                <a:ln w="28575" cap="flat" cmpd="sng">
                  <a:solidFill>
                    <a:schemeClr val="bg1">
                      <a:lumMod val="50000"/>
                    </a:schemeClr>
                  </a:solidFill>
                  <a:prstDash val="solid"/>
                  <a:miter lim="800000"/>
                  <a:headEnd type="none" w="med" len="med"/>
                  <a:tailEnd type="none" w="med" len="med"/>
                </a:ln>
                <a:extLst/>
              </p:spPr>
              <p:txBody>
                <a:bodyPr lIns="0" tIns="0" rIns="0" bIns="0"/>
                <a:lstStyle/>
                <a:p>
                  <a:pPr eaLnBrk="1" fontAlgn="auto" hangingPunct="1">
                    <a:lnSpc>
                      <a:spcPct val="120000"/>
                    </a:lnSpc>
                    <a:spcBef>
                      <a:spcPts val="0"/>
                    </a:spcBef>
                    <a:spcAft>
                      <a:spcPts val="0"/>
                    </a:spcAft>
                    <a:defRPr/>
                  </a:pPr>
                  <a:endParaRPr lang="en-US" sz="2400">
                    <a:solidFill>
                      <a:schemeClr val="bg1">
                        <a:lumMod val="50000"/>
                      </a:schemeClr>
                    </a:solidFill>
                    <a:latin typeface="Lato" panose="020F0502020204030203" pitchFamily="34" charset="0"/>
                    <a:ea typeface="Roboto" panose="02000000000000000000" pitchFamily="2" charset="0"/>
                  </a:endParaRPr>
                </a:p>
              </p:txBody>
            </p:sp>
          </p:grpSp>
        </p:grpSp>
        <p:sp>
          <p:nvSpPr>
            <p:cNvPr id="132" name="Rectangle 50"/>
            <p:cNvSpPr>
              <a:spLocks/>
            </p:cNvSpPr>
            <p:nvPr/>
          </p:nvSpPr>
          <p:spPr bwMode="auto">
            <a:xfrm>
              <a:off x="8779422" y="2414771"/>
              <a:ext cx="1343058" cy="3251238"/>
            </a:xfrm>
            <a:prstGeom prst="rect">
              <a:avLst/>
            </a:prstGeom>
            <a:noFill/>
            <a:ln>
              <a:noFill/>
            </a:ln>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lnSpc>
                  <a:spcPct val="120000"/>
                </a:lnSpc>
              </a:pP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Details Info </a:t>
              </a: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One</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Second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Deta</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Third Info</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Fourth Detail</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Five</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Sixth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Info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Seventh</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Info </a:t>
              </a:r>
              <a:r>
                <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rPr>
                <a:t>Eight Details</a:t>
              </a:r>
            </a:p>
            <a:p>
              <a:pPr eaLnBrk="1" hangingPunct="1">
                <a:lnSpc>
                  <a:spcPct val="120000"/>
                </a:lnSpc>
              </a:pPr>
              <a:endParaRPr lang="id-ID"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endParaRPr>
            </a:p>
            <a:p>
              <a:pPr eaLnBrk="1" hangingPunct="1">
                <a:lnSpc>
                  <a:spcPct val="120000"/>
                </a:lnSpc>
              </a:pPr>
              <a:r>
                <a:rPr lang="en-US" altLang="id-ID" sz="1050" dirty="0" smtClean="0">
                  <a:solidFill>
                    <a:schemeClr val="bg1">
                      <a:lumMod val="50000"/>
                    </a:schemeClr>
                  </a:solidFill>
                  <a:latin typeface="Lato" panose="020F0502020204030203" pitchFamily="34" charset="0"/>
                  <a:ea typeface="Roboto" panose="02000000000000000000" pitchFamily="2" charset="0"/>
                  <a:cs typeface="Lato Light"/>
                  <a:sym typeface="Lato Light"/>
                </a:rPr>
                <a:t>Details </a:t>
              </a:r>
              <a:r>
                <a:rPr lang="en-US" altLang="id-ID" sz="1050" dirty="0" err="1">
                  <a:solidFill>
                    <a:schemeClr val="bg1">
                      <a:lumMod val="50000"/>
                    </a:schemeClr>
                  </a:solidFill>
                  <a:latin typeface="Lato" panose="020F0502020204030203" pitchFamily="34" charset="0"/>
                  <a:ea typeface="Roboto" panose="02000000000000000000" pitchFamily="2" charset="0"/>
                  <a:cs typeface="Lato Light"/>
                  <a:sym typeface="Lato Light"/>
                </a:rPr>
                <a:t>Nineth</a:t>
              </a:r>
              <a:endParaRPr lang="en-US" altLang="id-ID" sz="1050" dirty="0">
                <a:solidFill>
                  <a:schemeClr val="bg1">
                    <a:lumMod val="50000"/>
                  </a:schemeClr>
                </a:solidFill>
                <a:latin typeface="Lato" panose="020F0502020204030203" pitchFamily="34" charset="0"/>
                <a:ea typeface="Roboto" panose="02000000000000000000" pitchFamily="2" charset="0"/>
                <a:cs typeface="Lato Light"/>
                <a:sym typeface="Lato Light"/>
              </a:endParaRPr>
            </a:p>
          </p:txBody>
        </p:sp>
        <p:grpSp>
          <p:nvGrpSpPr>
            <p:cNvPr id="150" name="Group 23"/>
            <p:cNvGrpSpPr>
              <a:grpSpLocks/>
            </p:cNvGrpSpPr>
            <p:nvPr/>
          </p:nvGrpSpPr>
          <p:grpSpPr bwMode="auto">
            <a:xfrm>
              <a:off x="2174904" y="1982174"/>
              <a:ext cx="947724" cy="3672549"/>
              <a:chOff x="12250" y="-55"/>
              <a:chExt cx="1224" cy="4681"/>
            </a:xfrm>
          </p:grpSpPr>
          <p:sp>
            <p:nvSpPr>
              <p:cNvPr id="151" name="Rectangle 24"/>
              <p:cNvSpPr>
                <a:spLocks/>
              </p:cNvSpPr>
              <p:nvPr/>
            </p:nvSpPr>
            <p:spPr bwMode="auto">
              <a:xfrm>
                <a:off x="12250" y="-55"/>
                <a:ext cx="122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20000"/>
                  </a:lnSpc>
                  <a:spcBef>
                    <a:spcPts val="0"/>
                  </a:spcBef>
                  <a:spcAft>
                    <a:spcPts val="0"/>
                  </a:spcAft>
                  <a:defRPr/>
                </a:pPr>
                <a:r>
                  <a:rPr lang="en-US" sz="1400" b="1" dirty="0">
                    <a:solidFill>
                      <a:schemeClr val="tx2">
                        <a:lumMod val="50000"/>
                      </a:schemeClr>
                    </a:solidFill>
                    <a:latin typeface="Lato" panose="020F0502020204030203" pitchFamily="34" charset="0"/>
                    <a:ea typeface="Roboto" panose="02000000000000000000" pitchFamily="2" charset="0"/>
                    <a:cs typeface="Lato Light" charset="0"/>
                    <a:sym typeface="Lato Light" charset="0"/>
                  </a:rPr>
                  <a:t>Column</a:t>
                </a:r>
              </a:p>
            </p:txBody>
          </p:sp>
          <p:sp>
            <p:nvSpPr>
              <p:cNvPr id="152" name="Rectangle 25"/>
              <p:cNvSpPr>
                <a:spLocks/>
              </p:cNvSpPr>
              <p:nvPr/>
            </p:nvSpPr>
            <p:spPr bwMode="auto">
              <a:xfrm>
                <a:off x="12250" y="482"/>
                <a:ext cx="1224" cy="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120000"/>
                  </a:lnSpc>
                  <a:spcBef>
                    <a:spcPts val="0"/>
                  </a:spcBef>
                  <a:spcAft>
                    <a:spcPts val="0"/>
                  </a:spcAft>
                  <a:defRPr/>
                </a:pP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Info </a:t>
                </a: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One</a:t>
                </a: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endParaRPr lang="en-US" sz="1050" dirty="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Second Info</a:t>
                </a: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Third </a:t>
                </a: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Info</a:t>
                </a: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Info </a:t>
                </a: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Fourth</a:t>
                </a: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Five</a:t>
                </a:r>
                <a:endParaRPr lang="en-US" sz="1050" dirty="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Sixth </a:t>
                </a: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Info</a:t>
                </a: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Seventh</a:t>
                </a:r>
                <a:endParaRPr lang="en-US" sz="1050" dirty="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smtClean="0">
                    <a:solidFill>
                      <a:schemeClr val="bg1"/>
                    </a:solidFill>
                    <a:latin typeface="Lato" panose="020F0502020204030203" pitchFamily="34" charset="0"/>
                    <a:ea typeface="Roboto" panose="02000000000000000000" pitchFamily="2" charset="0"/>
                    <a:cs typeface="Lato Light" charset="0"/>
                    <a:sym typeface="Lato Light" charset="0"/>
                  </a:rPr>
                  <a:t>Info </a:t>
                </a:r>
                <a:r>
                  <a:rPr lang="en-US" sz="1050" dirty="0">
                    <a:solidFill>
                      <a:schemeClr val="bg1"/>
                    </a:solidFill>
                    <a:latin typeface="Lato" panose="020F0502020204030203" pitchFamily="34" charset="0"/>
                    <a:ea typeface="Roboto" panose="02000000000000000000" pitchFamily="2" charset="0"/>
                    <a:cs typeface="Lato Light" charset="0"/>
                    <a:sym typeface="Lato Light" charset="0"/>
                  </a:rPr>
                  <a:t>Eight</a:t>
                </a:r>
              </a:p>
              <a:p>
                <a:pPr eaLnBrk="1" fontAlgn="auto" hangingPunct="1">
                  <a:lnSpc>
                    <a:spcPct val="120000"/>
                  </a:lnSpc>
                  <a:spcBef>
                    <a:spcPts val="0"/>
                  </a:spcBef>
                  <a:spcAft>
                    <a:spcPts val="0"/>
                  </a:spcAft>
                  <a:defRPr/>
                </a:pPr>
                <a:endParaRPr lang="id-ID" sz="1050" dirty="0" smtClean="0">
                  <a:solidFill>
                    <a:schemeClr val="bg1"/>
                  </a:solidFill>
                  <a:latin typeface="Lato" panose="020F0502020204030203" pitchFamily="34" charset="0"/>
                  <a:ea typeface="Roboto" panose="02000000000000000000" pitchFamily="2" charset="0"/>
                  <a:cs typeface="Lato Light" charset="0"/>
                  <a:sym typeface="Lato Light" charset="0"/>
                </a:endParaRPr>
              </a:p>
              <a:p>
                <a:pPr eaLnBrk="1" fontAlgn="auto" hangingPunct="1">
                  <a:lnSpc>
                    <a:spcPct val="120000"/>
                  </a:lnSpc>
                  <a:spcBef>
                    <a:spcPts val="0"/>
                  </a:spcBef>
                  <a:spcAft>
                    <a:spcPts val="0"/>
                  </a:spcAft>
                  <a:defRPr/>
                </a:pPr>
                <a:r>
                  <a:rPr lang="en-US" sz="1050" dirty="0" err="1" smtClean="0">
                    <a:solidFill>
                      <a:schemeClr val="bg1"/>
                    </a:solidFill>
                    <a:latin typeface="Lato" panose="020F0502020204030203" pitchFamily="34" charset="0"/>
                    <a:ea typeface="Roboto" panose="02000000000000000000" pitchFamily="2" charset="0"/>
                    <a:cs typeface="Lato Light" charset="0"/>
                    <a:sym typeface="Lato Light" charset="0"/>
                  </a:rPr>
                  <a:t>Nineth</a:t>
                </a:r>
                <a:endParaRPr lang="en-US" sz="1050" dirty="0">
                  <a:solidFill>
                    <a:schemeClr val="bg1"/>
                  </a:solidFill>
                  <a:latin typeface="Lato" panose="020F0502020204030203" pitchFamily="34" charset="0"/>
                  <a:ea typeface="Roboto" panose="02000000000000000000" pitchFamily="2" charset="0"/>
                  <a:cs typeface="Lato Light" charset="0"/>
                  <a:sym typeface="Lato Light" charset="0"/>
                </a:endParaRPr>
              </a:p>
            </p:txBody>
          </p:sp>
        </p:grpSp>
        <p:grpSp>
          <p:nvGrpSpPr>
            <p:cNvPr id="173" name="Group 172"/>
            <p:cNvGrpSpPr/>
            <p:nvPr/>
          </p:nvGrpSpPr>
          <p:grpSpPr>
            <a:xfrm>
              <a:off x="2321790" y="1790929"/>
              <a:ext cx="8836829" cy="512199"/>
              <a:chOff x="886883" y="1790929"/>
              <a:chExt cx="8836829" cy="512199"/>
            </a:xfrm>
          </p:grpSpPr>
          <p:sp>
            <p:nvSpPr>
              <p:cNvPr id="174" name="Rectangle 28"/>
              <p:cNvSpPr>
                <a:spLocks/>
              </p:cNvSpPr>
              <p:nvPr/>
            </p:nvSpPr>
            <p:spPr bwMode="auto">
              <a:xfrm>
                <a:off x="886883" y="1850367"/>
                <a:ext cx="1010432" cy="276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id-ID" sz="11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Ultimate</a:t>
                </a:r>
                <a:endParaRPr lang="en-US" altLang="id-ID" sz="1100" b="1" dirty="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75" name="Rectangle 31"/>
              <p:cNvSpPr>
                <a:spLocks/>
              </p:cNvSpPr>
              <p:nvPr/>
            </p:nvSpPr>
            <p:spPr bwMode="auto">
              <a:xfrm>
                <a:off x="2072077" y="1864165"/>
                <a:ext cx="739641" cy="426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a:t>
                </a:r>
                <a:r>
                  <a:rPr lang="id-ID"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400</a:t>
                </a:r>
                <a:endParaRPr lang="en-US" altLang="id-ID" sz="2000" b="1" dirty="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76" name="Rectangle 28"/>
              <p:cNvSpPr>
                <a:spLocks/>
              </p:cNvSpPr>
              <p:nvPr/>
            </p:nvSpPr>
            <p:spPr bwMode="auto">
              <a:xfrm>
                <a:off x="3123079" y="1929182"/>
                <a:ext cx="1010432" cy="276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id-ID" sz="1200" b="1" dirty="0" smtClean="0">
                    <a:solidFill>
                      <a:schemeClr val="accent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Ultimate</a:t>
                </a:r>
                <a:endParaRPr lang="en-US" altLang="id-ID" sz="1200" b="1" dirty="0">
                  <a:solidFill>
                    <a:schemeClr val="accent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77" name="Rectangle 28"/>
              <p:cNvSpPr>
                <a:spLocks/>
              </p:cNvSpPr>
              <p:nvPr/>
            </p:nvSpPr>
            <p:spPr bwMode="auto">
              <a:xfrm>
                <a:off x="5427670" y="1926489"/>
                <a:ext cx="1010432" cy="276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id-ID" sz="1200" b="1" dirty="0" smtClean="0">
                    <a:solidFill>
                      <a:schemeClr val="accent2"/>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Pro</a:t>
                </a:r>
                <a:endParaRPr lang="en-US" altLang="id-ID" sz="1200" b="1" dirty="0">
                  <a:solidFill>
                    <a:schemeClr val="accent2"/>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78" name="Rectangle 31"/>
              <p:cNvSpPr>
                <a:spLocks/>
              </p:cNvSpPr>
              <p:nvPr/>
            </p:nvSpPr>
            <p:spPr bwMode="auto">
              <a:xfrm>
                <a:off x="4434856" y="1876325"/>
                <a:ext cx="665253" cy="426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a:t>
                </a:r>
                <a:r>
                  <a:rPr lang="id-ID"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300</a:t>
                </a:r>
                <a:endParaRPr lang="en-US" altLang="id-ID" sz="2000" b="1" dirty="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79" name="Rectangle 31"/>
              <p:cNvSpPr>
                <a:spLocks/>
              </p:cNvSpPr>
              <p:nvPr/>
            </p:nvSpPr>
            <p:spPr bwMode="auto">
              <a:xfrm>
                <a:off x="6709883" y="1870681"/>
                <a:ext cx="665253" cy="426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a:t>
                </a:r>
                <a:r>
                  <a:rPr lang="id-ID"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200</a:t>
                </a:r>
                <a:endParaRPr lang="en-US" altLang="id-ID" sz="2000" b="1" dirty="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80" name="Rectangle 28"/>
              <p:cNvSpPr>
                <a:spLocks/>
              </p:cNvSpPr>
              <p:nvPr/>
            </p:nvSpPr>
            <p:spPr bwMode="auto">
              <a:xfrm>
                <a:off x="7734042" y="1931145"/>
                <a:ext cx="1010432" cy="276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id-ID" altLang="id-ID" sz="1200" b="1" dirty="0" smtClean="0">
                    <a:solidFill>
                      <a:schemeClr val="accent3"/>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Basic</a:t>
                </a:r>
                <a:endParaRPr lang="en-US" altLang="id-ID" sz="1200" b="1" dirty="0">
                  <a:solidFill>
                    <a:schemeClr val="accent3"/>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sp>
            <p:nvSpPr>
              <p:cNvPr id="181" name="Rectangle 31"/>
              <p:cNvSpPr>
                <a:spLocks/>
              </p:cNvSpPr>
              <p:nvPr/>
            </p:nvSpPr>
            <p:spPr bwMode="auto">
              <a:xfrm>
                <a:off x="9058459" y="1790929"/>
                <a:ext cx="665253" cy="426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a:t>
                </a:r>
                <a:r>
                  <a:rPr lang="id-ID" altLang="id-ID" sz="2000" b="1" dirty="0" smtClean="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rPr>
                  <a:t>250</a:t>
                </a:r>
                <a:endParaRPr lang="en-US" altLang="id-ID" sz="2000" b="1" dirty="0">
                  <a:solidFill>
                    <a:schemeClr val="bg1"/>
                  </a:solidFill>
                  <a:latin typeface="Lato" panose="020F0502020204030203" pitchFamily="34" charset="0"/>
                  <a:ea typeface="Roboto" panose="02000000000000000000" pitchFamily="2" charset="0"/>
                  <a:cs typeface="Arial" panose="020B0604020202020204" pitchFamily="34" charset="0"/>
                  <a:sym typeface="Bebas Neue" panose="020B0606020202050201" pitchFamily="34" charset="0"/>
                </a:endParaRPr>
              </a:p>
            </p:txBody>
          </p:sp>
        </p:grpSp>
      </p:grpSp>
    </p:spTree>
    <p:extLst>
      <p:ext uri="{BB962C8B-B14F-4D97-AF65-F5344CB8AC3E}">
        <p14:creationId xmlns:p14="http://schemas.microsoft.com/office/powerpoint/2010/main" val="20089652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childTnLst>
                                </p:cTn>
                              </p:par>
                            </p:childTnLst>
                          </p:cTn>
                        </p:par>
                        <p:par>
                          <p:cTn id="15" fill="hold">
                            <p:stCondLst>
                              <p:cond delay="2500"/>
                            </p:stCondLst>
                            <p:childTnLst>
                              <p:par>
                                <p:cTn id="16" presetID="37" presetClass="entr" presetSubtype="0" fill="hold" grpId="0" nodeType="afterEffect">
                                  <p:stCondLst>
                                    <p:cond delay="0"/>
                                  </p:stCondLst>
                                  <p:childTnLst>
                                    <p:set>
                                      <p:cBhvr>
                                        <p:cTn id="17" dur="1" fill="hold">
                                          <p:stCondLst>
                                            <p:cond delay="0"/>
                                          </p:stCondLst>
                                        </p:cTn>
                                        <p:tgtEl>
                                          <p:spTgt spid="182"/>
                                        </p:tgtEl>
                                        <p:attrNameLst>
                                          <p:attrName>style.visibility</p:attrName>
                                        </p:attrNameLst>
                                      </p:cBhvr>
                                      <p:to>
                                        <p:strVal val="visible"/>
                                      </p:to>
                                    </p:set>
                                    <p:animEffect transition="in" filter="fade">
                                      <p:cBhvr>
                                        <p:cTn id="18" dur="1000"/>
                                        <p:tgtEl>
                                          <p:spTgt spid="182"/>
                                        </p:tgtEl>
                                      </p:cBhvr>
                                    </p:animEffect>
                                    <p:anim calcmode="lin" valueType="num">
                                      <p:cBhvr>
                                        <p:cTn id="19" dur="1000" fill="hold"/>
                                        <p:tgtEl>
                                          <p:spTgt spid="182"/>
                                        </p:tgtEl>
                                        <p:attrNameLst>
                                          <p:attrName>ppt_x</p:attrName>
                                        </p:attrNameLst>
                                      </p:cBhvr>
                                      <p:tavLst>
                                        <p:tav tm="0">
                                          <p:val>
                                            <p:strVal val="#ppt_x"/>
                                          </p:val>
                                        </p:tav>
                                        <p:tav tm="100000">
                                          <p:val>
                                            <p:strVal val="#ppt_x"/>
                                          </p:val>
                                        </p:tav>
                                      </p:tavLst>
                                    </p:anim>
                                    <p:anim calcmode="lin" valueType="num">
                                      <p:cBhvr>
                                        <p:cTn id="20" dur="900" decel="100000" fill="hold"/>
                                        <p:tgtEl>
                                          <p:spTgt spid="18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8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3" grpId="0"/>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39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Service List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Oval 5"/>
          <p:cNvSpPr>
            <a:spLocks noChangeArrowheads="1"/>
          </p:cNvSpPr>
          <p:nvPr/>
        </p:nvSpPr>
        <p:spPr bwMode="auto">
          <a:xfrm>
            <a:off x="1292880" y="2346361"/>
            <a:ext cx="1521933" cy="1521933"/>
          </a:xfrm>
          <a:prstGeom prst="ellipse">
            <a:avLst/>
          </a:prstGeom>
          <a:noFill/>
          <a:ln w="19050">
            <a:solidFill>
              <a:schemeClr val="accent1">
                <a:lumMod val="75000"/>
              </a:schemeClr>
            </a:solid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nvGrpSpPr>
          <p:cNvPr id="6" name="Group 5"/>
          <p:cNvGrpSpPr/>
          <p:nvPr/>
        </p:nvGrpSpPr>
        <p:grpSpPr>
          <a:xfrm>
            <a:off x="1119258" y="2172739"/>
            <a:ext cx="1868076" cy="1868076"/>
            <a:chOff x="1119258" y="2257147"/>
            <a:chExt cx="1868076" cy="1868076"/>
          </a:xfrm>
        </p:grpSpPr>
        <p:sp>
          <p:nvSpPr>
            <p:cNvPr id="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1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sp>
        <p:nvSpPr>
          <p:cNvPr id="19" name="Oval 5"/>
          <p:cNvSpPr>
            <a:spLocks noChangeArrowheads="1"/>
          </p:cNvSpPr>
          <p:nvPr/>
        </p:nvSpPr>
        <p:spPr bwMode="auto">
          <a:xfrm>
            <a:off x="3973859" y="2346361"/>
            <a:ext cx="1521933" cy="1521933"/>
          </a:xfrm>
          <a:prstGeom prst="ellipse">
            <a:avLst/>
          </a:prstGeom>
          <a:noFill/>
          <a:ln w="19050">
            <a:solidFill>
              <a:schemeClr val="accent3">
                <a:lumMod val="75000"/>
              </a:schemeClr>
            </a:solid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nvGrpSpPr>
          <p:cNvPr id="20" name="Group 19"/>
          <p:cNvGrpSpPr/>
          <p:nvPr/>
        </p:nvGrpSpPr>
        <p:grpSpPr>
          <a:xfrm>
            <a:off x="3800237" y="2172739"/>
            <a:ext cx="1868076" cy="1868076"/>
            <a:chOff x="3800237" y="2257147"/>
            <a:chExt cx="1868076" cy="1868076"/>
          </a:xfrm>
        </p:grpSpPr>
        <p:sp>
          <p:nvSpPr>
            <p:cNvPr id="21"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2"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3"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4"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5"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6"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7"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8"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29"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0"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1"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2"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sp>
        <p:nvSpPr>
          <p:cNvPr id="33" name="Oval 5"/>
          <p:cNvSpPr>
            <a:spLocks noChangeArrowheads="1"/>
          </p:cNvSpPr>
          <p:nvPr/>
        </p:nvSpPr>
        <p:spPr bwMode="auto">
          <a:xfrm>
            <a:off x="6720035" y="2346361"/>
            <a:ext cx="1521933" cy="1521933"/>
          </a:xfrm>
          <a:prstGeom prst="ellipse">
            <a:avLst/>
          </a:prstGeom>
          <a:noFill/>
          <a:ln w="19050">
            <a:solidFill>
              <a:schemeClr val="accent2">
                <a:lumMod val="75000"/>
              </a:schemeClr>
            </a:solidFill>
            <a:prstDash val="solid"/>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nvGrpSpPr>
          <p:cNvPr id="34" name="Group 33"/>
          <p:cNvGrpSpPr/>
          <p:nvPr/>
        </p:nvGrpSpPr>
        <p:grpSpPr>
          <a:xfrm>
            <a:off x="6546413" y="2172739"/>
            <a:ext cx="1868076" cy="1868076"/>
            <a:chOff x="6546413" y="2257147"/>
            <a:chExt cx="1868076" cy="1868076"/>
          </a:xfrm>
        </p:grpSpPr>
        <p:sp>
          <p:nvSpPr>
            <p:cNvPr id="35"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6"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7"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8"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39"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alpha val="2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0"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alpha val="25000"/>
              </a:schemeClr>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1"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2"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3"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4"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5"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46"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sp>
        <p:nvSpPr>
          <p:cNvPr id="47" name="Oval 5"/>
          <p:cNvSpPr>
            <a:spLocks noChangeArrowheads="1"/>
          </p:cNvSpPr>
          <p:nvPr/>
        </p:nvSpPr>
        <p:spPr bwMode="auto">
          <a:xfrm>
            <a:off x="9410818" y="2346361"/>
            <a:ext cx="1521933" cy="1521933"/>
          </a:xfrm>
          <a:prstGeom prst="ellipse">
            <a:avLst/>
          </a:prstGeom>
          <a:noFill/>
          <a:ln w="19050">
            <a:solidFill>
              <a:schemeClr val="accent4">
                <a:lumMod val="75000"/>
              </a:schemeClr>
            </a:solid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nvGrpSpPr>
          <p:cNvPr id="48" name="Group 47"/>
          <p:cNvGrpSpPr/>
          <p:nvPr/>
        </p:nvGrpSpPr>
        <p:grpSpPr>
          <a:xfrm>
            <a:off x="9237196" y="2172739"/>
            <a:ext cx="1868076" cy="1868076"/>
            <a:chOff x="9237196" y="2257147"/>
            <a:chExt cx="1868076" cy="1868076"/>
          </a:xfrm>
        </p:grpSpPr>
        <p:sp>
          <p:nvSpPr>
            <p:cNvPr id="49"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0"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1"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2"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3"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4"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5"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6"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7"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8"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59"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60"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sp>
        <p:nvSpPr>
          <p:cNvPr id="61" name="TextBox 60"/>
          <p:cNvSpPr txBox="1"/>
          <p:nvPr/>
        </p:nvSpPr>
        <p:spPr>
          <a:xfrm>
            <a:off x="1119258" y="4588487"/>
            <a:ext cx="1868076" cy="1361911"/>
          </a:xfrm>
          <a:prstGeom prst="rect">
            <a:avLst/>
          </a:prstGeom>
          <a:noFill/>
        </p:spPr>
        <p:txBody>
          <a:bodyPr wrap="square" rtlCol="0">
            <a:spAutoFit/>
          </a:bodyPr>
          <a:lstStyle/>
          <a:p>
            <a:pPr algn="ctr">
              <a:lnSpc>
                <a:spcPct val="150000"/>
              </a:lnSpc>
            </a:pPr>
            <a:r>
              <a:rPr lang="en-US" sz="1100" dirty="0">
                <a:solidFill>
                  <a:schemeClr val="bg1">
                    <a:lumMod val="65000"/>
                  </a:schemeClr>
                </a:solidFill>
                <a:latin typeface="Lato" panose="020F0502020204030203" pitchFamily="34" charset="0"/>
              </a:rPr>
              <a:t>Contrary to popular </a:t>
            </a:r>
            <a:r>
              <a:rPr lang="en-US" sz="1100" dirty="0" smtClean="0">
                <a:solidFill>
                  <a:schemeClr val="bg1">
                    <a:lumMod val="65000"/>
                  </a:schemeClr>
                </a:solidFill>
                <a:latin typeface="Lato" panose="020F0502020204030203" pitchFamily="34" charset="0"/>
              </a:rPr>
              <a:t>belief</a:t>
            </a:r>
            <a:r>
              <a:rPr lang="en-US" sz="1100" dirty="0">
                <a:solidFill>
                  <a:schemeClr val="bg1">
                    <a:lumMod val="65000"/>
                  </a:schemeClr>
                </a:solidFill>
                <a:latin typeface="Lato" panose="020F0502020204030203" pitchFamily="34" charset="0"/>
              </a:rPr>
              <a:t>, Lorem Ipsum is not simply random text. It has roots in a piece of classical Latin </a:t>
            </a:r>
            <a:r>
              <a:rPr lang="en-US" sz="1100" dirty="0" smtClean="0">
                <a:solidFill>
                  <a:schemeClr val="bg1">
                    <a:lumMod val="65000"/>
                  </a:schemeClr>
                </a:solidFill>
                <a:latin typeface="Lato" panose="020F0502020204030203" pitchFamily="34" charset="0"/>
              </a:rPr>
              <a:t>literature from </a:t>
            </a:r>
            <a:r>
              <a:rPr lang="en-US" sz="1100" dirty="0">
                <a:solidFill>
                  <a:schemeClr val="bg1">
                    <a:lumMod val="65000"/>
                  </a:schemeClr>
                </a:solidFill>
                <a:latin typeface="Lato" panose="020F0502020204030203" pitchFamily="34" charset="0"/>
              </a:rPr>
              <a:t>45 BC. </a:t>
            </a:r>
          </a:p>
        </p:txBody>
      </p:sp>
      <p:sp>
        <p:nvSpPr>
          <p:cNvPr id="62" name="TextBox 61"/>
          <p:cNvSpPr txBox="1"/>
          <p:nvPr/>
        </p:nvSpPr>
        <p:spPr>
          <a:xfrm>
            <a:off x="1058333" y="4263411"/>
            <a:ext cx="1989928" cy="338554"/>
          </a:xfrm>
          <a:prstGeom prst="rect">
            <a:avLst/>
          </a:prstGeom>
          <a:noFill/>
        </p:spPr>
        <p:txBody>
          <a:bodyPr wrap="square" rtlCol="0">
            <a:spAutoFit/>
          </a:bodyPr>
          <a:lstStyle/>
          <a:p>
            <a:pPr algn="ctr"/>
            <a:r>
              <a:rPr lang="id-ID" sz="1600" dirty="0" smtClean="0">
                <a:solidFill>
                  <a:schemeClr val="accent1">
                    <a:lumMod val="75000"/>
                  </a:schemeClr>
                </a:solidFill>
                <a:latin typeface="Lato" panose="020F0502020204030203" pitchFamily="34" charset="0"/>
              </a:rPr>
              <a:t>Web Concept</a:t>
            </a:r>
            <a:endParaRPr lang="en-US" sz="1600" dirty="0">
              <a:solidFill>
                <a:schemeClr val="accent1">
                  <a:lumMod val="75000"/>
                </a:schemeClr>
              </a:solidFill>
              <a:latin typeface="Lato" panose="020F0502020204030203" pitchFamily="34" charset="0"/>
            </a:endParaRPr>
          </a:p>
        </p:txBody>
      </p:sp>
      <p:sp>
        <p:nvSpPr>
          <p:cNvPr id="63" name="TextBox 62"/>
          <p:cNvSpPr txBox="1"/>
          <p:nvPr/>
        </p:nvSpPr>
        <p:spPr>
          <a:xfrm>
            <a:off x="3800237" y="4588487"/>
            <a:ext cx="1868076" cy="1361911"/>
          </a:xfrm>
          <a:prstGeom prst="rect">
            <a:avLst/>
          </a:prstGeom>
          <a:noFill/>
        </p:spPr>
        <p:txBody>
          <a:bodyPr wrap="square" rtlCol="0">
            <a:spAutoFit/>
          </a:bodyPr>
          <a:lstStyle/>
          <a:p>
            <a:pPr algn="ctr">
              <a:lnSpc>
                <a:spcPct val="150000"/>
              </a:lnSpc>
            </a:pPr>
            <a:r>
              <a:rPr lang="en-US" sz="1100" dirty="0">
                <a:solidFill>
                  <a:schemeClr val="bg1">
                    <a:lumMod val="65000"/>
                  </a:schemeClr>
                </a:solidFill>
                <a:latin typeface="Lato" panose="020F0502020204030203" pitchFamily="34" charset="0"/>
              </a:rPr>
              <a:t>Contrary to popular </a:t>
            </a:r>
            <a:r>
              <a:rPr lang="en-US" sz="1100" dirty="0" smtClean="0">
                <a:solidFill>
                  <a:schemeClr val="bg1">
                    <a:lumMod val="65000"/>
                  </a:schemeClr>
                </a:solidFill>
                <a:latin typeface="Lato" panose="020F0502020204030203" pitchFamily="34" charset="0"/>
              </a:rPr>
              <a:t>belief</a:t>
            </a:r>
            <a:r>
              <a:rPr lang="en-US" sz="1100" dirty="0">
                <a:solidFill>
                  <a:schemeClr val="bg1">
                    <a:lumMod val="65000"/>
                  </a:schemeClr>
                </a:solidFill>
                <a:latin typeface="Lato" panose="020F0502020204030203" pitchFamily="34" charset="0"/>
              </a:rPr>
              <a:t>, Lorem Ipsum is not simply random text. It has roots in a piece of classical Latin </a:t>
            </a:r>
            <a:r>
              <a:rPr lang="en-US" sz="1100" dirty="0" smtClean="0">
                <a:solidFill>
                  <a:schemeClr val="bg1">
                    <a:lumMod val="65000"/>
                  </a:schemeClr>
                </a:solidFill>
                <a:latin typeface="Lato" panose="020F0502020204030203" pitchFamily="34" charset="0"/>
              </a:rPr>
              <a:t>literature from </a:t>
            </a:r>
            <a:r>
              <a:rPr lang="en-US" sz="1100" dirty="0">
                <a:solidFill>
                  <a:schemeClr val="bg1">
                    <a:lumMod val="65000"/>
                  </a:schemeClr>
                </a:solidFill>
                <a:latin typeface="Lato" panose="020F0502020204030203" pitchFamily="34" charset="0"/>
              </a:rPr>
              <a:t>45 BC. </a:t>
            </a:r>
          </a:p>
        </p:txBody>
      </p:sp>
      <p:sp>
        <p:nvSpPr>
          <p:cNvPr id="64" name="TextBox 63"/>
          <p:cNvSpPr txBox="1"/>
          <p:nvPr/>
        </p:nvSpPr>
        <p:spPr>
          <a:xfrm>
            <a:off x="3739312" y="4263411"/>
            <a:ext cx="1989928" cy="338554"/>
          </a:xfrm>
          <a:prstGeom prst="rect">
            <a:avLst/>
          </a:prstGeom>
          <a:noFill/>
        </p:spPr>
        <p:txBody>
          <a:bodyPr wrap="square" rtlCol="0">
            <a:spAutoFit/>
          </a:bodyPr>
          <a:lstStyle/>
          <a:p>
            <a:pPr algn="ctr"/>
            <a:r>
              <a:rPr lang="id-ID" sz="1600" dirty="0" smtClean="0">
                <a:solidFill>
                  <a:schemeClr val="accent3">
                    <a:lumMod val="75000"/>
                  </a:schemeClr>
                </a:solidFill>
                <a:latin typeface="Lato" panose="020F0502020204030203" pitchFamily="34" charset="0"/>
              </a:rPr>
              <a:t>Advertising</a:t>
            </a:r>
            <a:endParaRPr lang="en-US" sz="1600" dirty="0">
              <a:solidFill>
                <a:schemeClr val="accent3">
                  <a:lumMod val="75000"/>
                </a:schemeClr>
              </a:solidFill>
              <a:latin typeface="Lato" panose="020F0502020204030203" pitchFamily="34" charset="0"/>
            </a:endParaRPr>
          </a:p>
        </p:txBody>
      </p:sp>
      <p:sp>
        <p:nvSpPr>
          <p:cNvPr id="65" name="TextBox 64"/>
          <p:cNvSpPr txBox="1"/>
          <p:nvPr/>
        </p:nvSpPr>
        <p:spPr>
          <a:xfrm>
            <a:off x="6546413" y="4588487"/>
            <a:ext cx="1868076" cy="1361911"/>
          </a:xfrm>
          <a:prstGeom prst="rect">
            <a:avLst/>
          </a:prstGeom>
          <a:noFill/>
        </p:spPr>
        <p:txBody>
          <a:bodyPr wrap="square" rtlCol="0">
            <a:spAutoFit/>
          </a:bodyPr>
          <a:lstStyle/>
          <a:p>
            <a:pPr algn="ctr">
              <a:lnSpc>
                <a:spcPct val="150000"/>
              </a:lnSpc>
            </a:pPr>
            <a:r>
              <a:rPr lang="en-US" sz="1100" dirty="0">
                <a:solidFill>
                  <a:schemeClr val="bg1">
                    <a:lumMod val="65000"/>
                  </a:schemeClr>
                </a:solidFill>
                <a:latin typeface="Lato" panose="020F0502020204030203" pitchFamily="34" charset="0"/>
              </a:rPr>
              <a:t>Contrary to popular </a:t>
            </a:r>
            <a:r>
              <a:rPr lang="en-US" sz="1100" dirty="0" smtClean="0">
                <a:solidFill>
                  <a:schemeClr val="bg1">
                    <a:lumMod val="65000"/>
                  </a:schemeClr>
                </a:solidFill>
                <a:latin typeface="Lato" panose="020F0502020204030203" pitchFamily="34" charset="0"/>
              </a:rPr>
              <a:t>belief</a:t>
            </a:r>
            <a:r>
              <a:rPr lang="en-US" sz="1100" dirty="0">
                <a:solidFill>
                  <a:schemeClr val="bg1">
                    <a:lumMod val="65000"/>
                  </a:schemeClr>
                </a:solidFill>
                <a:latin typeface="Lato" panose="020F0502020204030203" pitchFamily="34" charset="0"/>
              </a:rPr>
              <a:t>, Lorem Ipsum is not simply random text. It has roots in a piece of classical Latin </a:t>
            </a:r>
            <a:r>
              <a:rPr lang="en-US" sz="1100" dirty="0" smtClean="0">
                <a:solidFill>
                  <a:schemeClr val="bg1">
                    <a:lumMod val="65000"/>
                  </a:schemeClr>
                </a:solidFill>
                <a:latin typeface="Lato" panose="020F0502020204030203" pitchFamily="34" charset="0"/>
              </a:rPr>
              <a:t>literature from </a:t>
            </a:r>
            <a:r>
              <a:rPr lang="en-US" sz="1100" dirty="0">
                <a:solidFill>
                  <a:schemeClr val="bg1">
                    <a:lumMod val="65000"/>
                  </a:schemeClr>
                </a:solidFill>
                <a:latin typeface="Lato" panose="020F0502020204030203" pitchFamily="34" charset="0"/>
              </a:rPr>
              <a:t>45 BC. </a:t>
            </a:r>
          </a:p>
        </p:txBody>
      </p:sp>
      <p:sp>
        <p:nvSpPr>
          <p:cNvPr id="66" name="TextBox 65"/>
          <p:cNvSpPr txBox="1"/>
          <p:nvPr/>
        </p:nvSpPr>
        <p:spPr>
          <a:xfrm>
            <a:off x="6485488" y="4263411"/>
            <a:ext cx="1989928" cy="338554"/>
          </a:xfrm>
          <a:prstGeom prst="rect">
            <a:avLst/>
          </a:prstGeom>
          <a:noFill/>
        </p:spPr>
        <p:txBody>
          <a:bodyPr wrap="square" rtlCol="0">
            <a:spAutoFit/>
          </a:bodyPr>
          <a:lstStyle/>
          <a:p>
            <a:pPr algn="ctr"/>
            <a:r>
              <a:rPr lang="id-ID" sz="1600" dirty="0" smtClean="0">
                <a:solidFill>
                  <a:schemeClr val="accent2">
                    <a:lumMod val="75000"/>
                  </a:schemeClr>
                </a:solidFill>
                <a:latin typeface="Lato" panose="020F0502020204030203" pitchFamily="34" charset="0"/>
              </a:rPr>
              <a:t>Photography</a:t>
            </a:r>
            <a:endParaRPr lang="en-US" sz="1600" dirty="0">
              <a:solidFill>
                <a:schemeClr val="accent2">
                  <a:lumMod val="75000"/>
                </a:schemeClr>
              </a:solidFill>
              <a:latin typeface="Lato" panose="020F0502020204030203" pitchFamily="34" charset="0"/>
            </a:endParaRPr>
          </a:p>
        </p:txBody>
      </p:sp>
      <p:sp>
        <p:nvSpPr>
          <p:cNvPr id="67" name="TextBox 66"/>
          <p:cNvSpPr txBox="1"/>
          <p:nvPr/>
        </p:nvSpPr>
        <p:spPr>
          <a:xfrm>
            <a:off x="9237195" y="4588487"/>
            <a:ext cx="1868076" cy="1361911"/>
          </a:xfrm>
          <a:prstGeom prst="rect">
            <a:avLst/>
          </a:prstGeom>
          <a:noFill/>
        </p:spPr>
        <p:txBody>
          <a:bodyPr wrap="square" rtlCol="0">
            <a:spAutoFit/>
          </a:bodyPr>
          <a:lstStyle/>
          <a:p>
            <a:pPr algn="ctr">
              <a:lnSpc>
                <a:spcPct val="150000"/>
              </a:lnSpc>
            </a:pPr>
            <a:r>
              <a:rPr lang="en-US" sz="1100" dirty="0">
                <a:solidFill>
                  <a:schemeClr val="bg1">
                    <a:lumMod val="65000"/>
                  </a:schemeClr>
                </a:solidFill>
                <a:latin typeface="Lato" panose="020F0502020204030203" pitchFamily="34" charset="0"/>
              </a:rPr>
              <a:t>Contrary to popular </a:t>
            </a:r>
            <a:r>
              <a:rPr lang="en-US" sz="1100" dirty="0" smtClean="0">
                <a:solidFill>
                  <a:schemeClr val="bg1">
                    <a:lumMod val="65000"/>
                  </a:schemeClr>
                </a:solidFill>
                <a:latin typeface="Lato" panose="020F0502020204030203" pitchFamily="34" charset="0"/>
              </a:rPr>
              <a:t>belief</a:t>
            </a:r>
            <a:r>
              <a:rPr lang="en-US" sz="1100" dirty="0">
                <a:solidFill>
                  <a:schemeClr val="bg1">
                    <a:lumMod val="65000"/>
                  </a:schemeClr>
                </a:solidFill>
                <a:latin typeface="Lato" panose="020F0502020204030203" pitchFamily="34" charset="0"/>
              </a:rPr>
              <a:t>, Lorem Ipsum is not simply random text. It has roots in a piece of classical Latin </a:t>
            </a:r>
            <a:r>
              <a:rPr lang="en-US" sz="1100" dirty="0" smtClean="0">
                <a:solidFill>
                  <a:schemeClr val="bg1">
                    <a:lumMod val="65000"/>
                  </a:schemeClr>
                </a:solidFill>
                <a:latin typeface="Lato" panose="020F0502020204030203" pitchFamily="34" charset="0"/>
              </a:rPr>
              <a:t>literature from </a:t>
            </a:r>
            <a:r>
              <a:rPr lang="en-US" sz="1100" dirty="0">
                <a:solidFill>
                  <a:schemeClr val="bg1">
                    <a:lumMod val="65000"/>
                  </a:schemeClr>
                </a:solidFill>
                <a:latin typeface="Lato" panose="020F0502020204030203" pitchFamily="34" charset="0"/>
              </a:rPr>
              <a:t>45 BC. </a:t>
            </a:r>
          </a:p>
        </p:txBody>
      </p:sp>
      <p:sp>
        <p:nvSpPr>
          <p:cNvPr id="68" name="TextBox 67"/>
          <p:cNvSpPr txBox="1"/>
          <p:nvPr/>
        </p:nvSpPr>
        <p:spPr>
          <a:xfrm>
            <a:off x="9176270" y="4263411"/>
            <a:ext cx="1989928" cy="338554"/>
          </a:xfrm>
          <a:prstGeom prst="rect">
            <a:avLst/>
          </a:prstGeom>
          <a:noFill/>
        </p:spPr>
        <p:txBody>
          <a:bodyPr wrap="square" rtlCol="0">
            <a:spAutoFit/>
          </a:bodyPr>
          <a:lstStyle/>
          <a:p>
            <a:pPr algn="ctr"/>
            <a:r>
              <a:rPr lang="id-ID" sz="1600" dirty="0" smtClean="0">
                <a:solidFill>
                  <a:schemeClr val="accent4">
                    <a:lumMod val="75000"/>
                  </a:schemeClr>
                </a:solidFill>
                <a:latin typeface="Lato" panose="020F0502020204030203" pitchFamily="34" charset="0"/>
              </a:rPr>
              <a:t>eCommerce</a:t>
            </a:r>
            <a:endParaRPr lang="en-US" sz="1600" dirty="0">
              <a:solidFill>
                <a:schemeClr val="accent4">
                  <a:lumMod val="75000"/>
                </a:schemeClr>
              </a:solidFill>
              <a:latin typeface="Lato" panose="020F0502020204030203" pitchFamily="34" charset="0"/>
            </a:endParaRPr>
          </a:p>
        </p:txBody>
      </p:sp>
      <p:grpSp>
        <p:nvGrpSpPr>
          <p:cNvPr id="69" name="Group 68"/>
          <p:cNvGrpSpPr/>
          <p:nvPr/>
        </p:nvGrpSpPr>
        <p:grpSpPr>
          <a:xfrm>
            <a:off x="1785426" y="2852989"/>
            <a:ext cx="535740" cy="509772"/>
            <a:chOff x="1588" y="4763"/>
            <a:chExt cx="6746875" cy="6419850"/>
          </a:xfrm>
          <a:solidFill>
            <a:schemeClr val="accent1">
              <a:lumMod val="75000"/>
            </a:schemeClr>
          </a:solidFill>
        </p:grpSpPr>
        <p:sp>
          <p:nvSpPr>
            <p:cNvPr id="70" name="Freeform 5"/>
            <p:cNvSpPr>
              <a:spLocks noEditPoints="1"/>
            </p:cNvSpPr>
            <p:nvPr/>
          </p:nvSpPr>
          <p:spPr bwMode="auto">
            <a:xfrm>
              <a:off x="1588" y="4763"/>
              <a:ext cx="6746875" cy="6419850"/>
            </a:xfrm>
            <a:custGeom>
              <a:avLst/>
              <a:gdLst>
                <a:gd name="T0" fmla="*/ 1645 w 1796"/>
                <a:gd name="T1" fmla="*/ 0 h 1709"/>
                <a:gd name="T2" fmla="*/ 151 w 1796"/>
                <a:gd name="T3" fmla="*/ 0 h 1709"/>
                <a:gd name="T4" fmla="*/ 0 w 1796"/>
                <a:gd name="T5" fmla="*/ 151 h 1709"/>
                <a:gd name="T6" fmla="*/ 0 w 1796"/>
                <a:gd name="T7" fmla="*/ 1307 h 1709"/>
                <a:gd name="T8" fmla="*/ 151 w 1796"/>
                <a:gd name="T9" fmla="*/ 1458 h 1709"/>
                <a:gd name="T10" fmla="*/ 606 w 1796"/>
                <a:gd name="T11" fmla="*/ 1458 h 1709"/>
                <a:gd name="T12" fmla="*/ 526 w 1796"/>
                <a:gd name="T13" fmla="*/ 1545 h 1709"/>
                <a:gd name="T14" fmla="*/ 483 w 1796"/>
                <a:gd name="T15" fmla="*/ 1590 h 1709"/>
                <a:gd name="T16" fmla="*/ 479 w 1796"/>
                <a:gd name="T17" fmla="*/ 1659 h 1709"/>
                <a:gd name="T18" fmla="*/ 593 w 1796"/>
                <a:gd name="T19" fmla="*/ 1709 h 1709"/>
                <a:gd name="T20" fmla="*/ 1203 w 1796"/>
                <a:gd name="T21" fmla="*/ 1709 h 1709"/>
                <a:gd name="T22" fmla="*/ 1316 w 1796"/>
                <a:gd name="T23" fmla="*/ 1659 h 1709"/>
                <a:gd name="T24" fmla="*/ 1312 w 1796"/>
                <a:gd name="T25" fmla="*/ 1590 h 1709"/>
                <a:gd name="T26" fmla="*/ 1270 w 1796"/>
                <a:gd name="T27" fmla="*/ 1545 h 1709"/>
                <a:gd name="T28" fmla="*/ 1190 w 1796"/>
                <a:gd name="T29" fmla="*/ 1458 h 1709"/>
                <a:gd name="T30" fmla="*/ 1645 w 1796"/>
                <a:gd name="T31" fmla="*/ 1458 h 1709"/>
                <a:gd name="T32" fmla="*/ 1796 w 1796"/>
                <a:gd name="T33" fmla="*/ 1307 h 1709"/>
                <a:gd name="T34" fmla="*/ 1796 w 1796"/>
                <a:gd name="T35" fmla="*/ 151 h 1709"/>
                <a:gd name="T36" fmla="*/ 1645 w 1796"/>
                <a:gd name="T37" fmla="*/ 0 h 1709"/>
                <a:gd name="T38" fmla="*/ 1231 w 1796"/>
                <a:gd name="T39" fmla="*/ 1585 h 1709"/>
                <a:gd name="T40" fmla="*/ 1267 w 1796"/>
                <a:gd name="T41" fmla="*/ 1622 h 1709"/>
                <a:gd name="T42" fmla="*/ 1265 w 1796"/>
                <a:gd name="T43" fmla="*/ 1635 h 1709"/>
                <a:gd name="T44" fmla="*/ 1203 w 1796"/>
                <a:gd name="T45" fmla="*/ 1653 h 1709"/>
                <a:gd name="T46" fmla="*/ 593 w 1796"/>
                <a:gd name="T47" fmla="*/ 1653 h 1709"/>
                <a:gd name="T48" fmla="*/ 530 w 1796"/>
                <a:gd name="T49" fmla="*/ 1635 h 1709"/>
                <a:gd name="T50" fmla="*/ 528 w 1796"/>
                <a:gd name="T51" fmla="*/ 1623 h 1709"/>
                <a:gd name="T52" fmla="*/ 528 w 1796"/>
                <a:gd name="T53" fmla="*/ 1623 h 1709"/>
                <a:gd name="T54" fmla="*/ 565 w 1796"/>
                <a:gd name="T55" fmla="*/ 1585 h 1709"/>
                <a:gd name="T56" fmla="*/ 672 w 1796"/>
                <a:gd name="T57" fmla="*/ 1458 h 1709"/>
                <a:gd name="T58" fmla="*/ 1124 w 1796"/>
                <a:gd name="T59" fmla="*/ 1458 h 1709"/>
                <a:gd name="T60" fmla="*/ 1231 w 1796"/>
                <a:gd name="T61" fmla="*/ 1585 h 1709"/>
                <a:gd name="T62" fmla="*/ 1684 w 1796"/>
                <a:gd name="T63" fmla="*/ 1307 h 1709"/>
                <a:gd name="T64" fmla="*/ 1645 w 1796"/>
                <a:gd name="T65" fmla="*/ 1346 h 1709"/>
                <a:gd name="T66" fmla="*/ 151 w 1796"/>
                <a:gd name="T67" fmla="*/ 1346 h 1709"/>
                <a:gd name="T68" fmla="*/ 112 w 1796"/>
                <a:gd name="T69" fmla="*/ 1307 h 1709"/>
                <a:gd name="T70" fmla="*/ 112 w 1796"/>
                <a:gd name="T71" fmla="*/ 151 h 1709"/>
                <a:gd name="T72" fmla="*/ 151 w 1796"/>
                <a:gd name="T73" fmla="*/ 112 h 1709"/>
                <a:gd name="T74" fmla="*/ 1645 w 1796"/>
                <a:gd name="T75" fmla="*/ 112 h 1709"/>
                <a:gd name="T76" fmla="*/ 1684 w 1796"/>
                <a:gd name="T77" fmla="*/ 151 h 1709"/>
                <a:gd name="T78" fmla="*/ 1684 w 1796"/>
                <a:gd name="T79" fmla="*/ 1307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96" h="1709">
                  <a:moveTo>
                    <a:pt x="1645" y="0"/>
                  </a:moveTo>
                  <a:cubicBezTo>
                    <a:pt x="151" y="0"/>
                    <a:pt x="151" y="0"/>
                    <a:pt x="151" y="0"/>
                  </a:cubicBezTo>
                  <a:cubicBezTo>
                    <a:pt x="68" y="0"/>
                    <a:pt x="0" y="67"/>
                    <a:pt x="0" y="151"/>
                  </a:cubicBezTo>
                  <a:cubicBezTo>
                    <a:pt x="0" y="1307"/>
                    <a:pt x="0" y="1307"/>
                    <a:pt x="0" y="1307"/>
                  </a:cubicBezTo>
                  <a:cubicBezTo>
                    <a:pt x="0" y="1390"/>
                    <a:pt x="68" y="1458"/>
                    <a:pt x="151" y="1458"/>
                  </a:cubicBezTo>
                  <a:cubicBezTo>
                    <a:pt x="606" y="1458"/>
                    <a:pt x="606" y="1458"/>
                    <a:pt x="606" y="1458"/>
                  </a:cubicBezTo>
                  <a:cubicBezTo>
                    <a:pt x="582" y="1488"/>
                    <a:pt x="544" y="1527"/>
                    <a:pt x="526" y="1545"/>
                  </a:cubicBezTo>
                  <a:cubicBezTo>
                    <a:pt x="506" y="1564"/>
                    <a:pt x="491" y="1579"/>
                    <a:pt x="483" y="1590"/>
                  </a:cubicBezTo>
                  <a:cubicBezTo>
                    <a:pt x="472" y="1605"/>
                    <a:pt x="467" y="1634"/>
                    <a:pt x="479" y="1659"/>
                  </a:cubicBezTo>
                  <a:cubicBezTo>
                    <a:pt x="491" y="1682"/>
                    <a:pt x="520" y="1709"/>
                    <a:pt x="593" y="1709"/>
                  </a:cubicBezTo>
                  <a:cubicBezTo>
                    <a:pt x="1203" y="1709"/>
                    <a:pt x="1203" y="1709"/>
                    <a:pt x="1203" y="1709"/>
                  </a:cubicBezTo>
                  <a:cubicBezTo>
                    <a:pt x="1276" y="1709"/>
                    <a:pt x="1305" y="1682"/>
                    <a:pt x="1316" y="1659"/>
                  </a:cubicBezTo>
                  <a:cubicBezTo>
                    <a:pt x="1329" y="1634"/>
                    <a:pt x="1324" y="1605"/>
                    <a:pt x="1312" y="1590"/>
                  </a:cubicBezTo>
                  <a:cubicBezTo>
                    <a:pt x="1304" y="1579"/>
                    <a:pt x="1289" y="1564"/>
                    <a:pt x="1270" y="1545"/>
                  </a:cubicBezTo>
                  <a:cubicBezTo>
                    <a:pt x="1252" y="1527"/>
                    <a:pt x="1213" y="1488"/>
                    <a:pt x="1190" y="1458"/>
                  </a:cubicBezTo>
                  <a:cubicBezTo>
                    <a:pt x="1645" y="1458"/>
                    <a:pt x="1645" y="1458"/>
                    <a:pt x="1645" y="1458"/>
                  </a:cubicBezTo>
                  <a:cubicBezTo>
                    <a:pt x="1728" y="1458"/>
                    <a:pt x="1796" y="1390"/>
                    <a:pt x="1796" y="1307"/>
                  </a:cubicBezTo>
                  <a:cubicBezTo>
                    <a:pt x="1796" y="151"/>
                    <a:pt x="1796" y="151"/>
                    <a:pt x="1796" y="151"/>
                  </a:cubicBezTo>
                  <a:cubicBezTo>
                    <a:pt x="1796" y="67"/>
                    <a:pt x="1728" y="0"/>
                    <a:pt x="1645" y="0"/>
                  </a:cubicBezTo>
                  <a:close/>
                  <a:moveTo>
                    <a:pt x="1231" y="1585"/>
                  </a:moveTo>
                  <a:cubicBezTo>
                    <a:pt x="1247" y="1601"/>
                    <a:pt x="1262" y="1616"/>
                    <a:pt x="1267" y="1622"/>
                  </a:cubicBezTo>
                  <a:cubicBezTo>
                    <a:pt x="1267" y="1622"/>
                    <a:pt x="1269" y="1629"/>
                    <a:pt x="1265" y="1635"/>
                  </a:cubicBezTo>
                  <a:cubicBezTo>
                    <a:pt x="1258" y="1646"/>
                    <a:pt x="1235" y="1653"/>
                    <a:pt x="1203" y="1653"/>
                  </a:cubicBezTo>
                  <a:cubicBezTo>
                    <a:pt x="593" y="1653"/>
                    <a:pt x="593" y="1653"/>
                    <a:pt x="593" y="1653"/>
                  </a:cubicBezTo>
                  <a:cubicBezTo>
                    <a:pt x="561" y="1653"/>
                    <a:pt x="538" y="1646"/>
                    <a:pt x="530" y="1635"/>
                  </a:cubicBezTo>
                  <a:cubicBezTo>
                    <a:pt x="527" y="1629"/>
                    <a:pt x="528" y="1623"/>
                    <a:pt x="528" y="1623"/>
                  </a:cubicBezTo>
                  <a:cubicBezTo>
                    <a:pt x="528" y="1623"/>
                    <a:pt x="528" y="1623"/>
                    <a:pt x="528" y="1623"/>
                  </a:cubicBezTo>
                  <a:cubicBezTo>
                    <a:pt x="534" y="1616"/>
                    <a:pt x="549" y="1601"/>
                    <a:pt x="565" y="1585"/>
                  </a:cubicBezTo>
                  <a:cubicBezTo>
                    <a:pt x="614" y="1536"/>
                    <a:pt x="654" y="1494"/>
                    <a:pt x="672" y="1458"/>
                  </a:cubicBezTo>
                  <a:cubicBezTo>
                    <a:pt x="1124" y="1458"/>
                    <a:pt x="1124" y="1458"/>
                    <a:pt x="1124" y="1458"/>
                  </a:cubicBezTo>
                  <a:cubicBezTo>
                    <a:pt x="1142" y="1494"/>
                    <a:pt x="1182" y="1536"/>
                    <a:pt x="1231" y="1585"/>
                  </a:cubicBezTo>
                  <a:close/>
                  <a:moveTo>
                    <a:pt x="1684" y="1307"/>
                  </a:moveTo>
                  <a:cubicBezTo>
                    <a:pt x="1684" y="1328"/>
                    <a:pt x="1666" y="1346"/>
                    <a:pt x="1645" y="1346"/>
                  </a:cubicBezTo>
                  <a:cubicBezTo>
                    <a:pt x="151" y="1346"/>
                    <a:pt x="151" y="1346"/>
                    <a:pt x="151" y="1346"/>
                  </a:cubicBezTo>
                  <a:cubicBezTo>
                    <a:pt x="129" y="1346"/>
                    <a:pt x="112" y="1328"/>
                    <a:pt x="112" y="1307"/>
                  </a:cubicBezTo>
                  <a:cubicBezTo>
                    <a:pt x="112" y="151"/>
                    <a:pt x="112" y="151"/>
                    <a:pt x="112" y="151"/>
                  </a:cubicBezTo>
                  <a:cubicBezTo>
                    <a:pt x="112" y="129"/>
                    <a:pt x="129" y="112"/>
                    <a:pt x="151" y="112"/>
                  </a:cubicBezTo>
                  <a:cubicBezTo>
                    <a:pt x="1645" y="112"/>
                    <a:pt x="1645" y="112"/>
                    <a:pt x="1645" y="112"/>
                  </a:cubicBezTo>
                  <a:cubicBezTo>
                    <a:pt x="1666" y="112"/>
                    <a:pt x="1684" y="129"/>
                    <a:pt x="1684" y="151"/>
                  </a:cubicBezTo>
                  <a:lnTo>
                    <a:pt x="1684" y="130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1" name="Freeform 6"/>
            <p:cNvSpPr>
              <a:spLocks noEditPoints="1"/>
            </p:cNvSpPr>
            <p:nvPr/>
          </p:nvSpPr>
          <p:spPr bwMode="auto">
            <a:xfrm>
              <a:off x="842963" y="846138"/>
              <a:ext cx="5064125" cy="3376613"/>
            </a:xfrm>
            <a:custGeom>
              <a:avLst/>
              <a:gdLst>
                <a:gd name="T0" fmla="*/ 1252 w 1348"/>
                <a:gd name="T1" fmla="*/ 0 h 899"/>
                <a:gd name="T2" fmla="*/ 96 w 1348"/>
                <a:gd name="T3" fmla="*/ 0 h 899"/>
                <a:gd name="T4" fmla="*/ 0 w 1348"/>
                <a:gd name="T5" fmla="*/ 95 h 899"/>
                <a:gd name="T6" fmla="*/ 0 w 1348"/>
                <a:gd name="T7" fmla="*/ 803 h 899"/>
                <a:gd name="T8" fmla="*/ 96 w 1348"/>
                <a:gd name="T9" fmla="*/ 899 h 899"/>
                <a:gd name="T10" fmla="*/ 1252 w 1348"/>
                <a:gd name="T11" fmla="*/ 899 h 899"/>
                <a:gd name="T12" fmla="*/ 1348 w 1348"/>
                <a:gd name="T13" fmla="*/ 803 h 899"/>
                <a:gd name="T14" fmla="*/ 1348 w 1348"/>
                <a:gd name="T15" fmla="*/ 95 h 899"/>
                <a:gd name="T16" fmla="*/ 1252 w 1348"/>
                <a:gd name="T17" fmla="*/ 0 h 899"/>
                <a:gd name="T18" fmla="*/ 1291 w 1348"/>
                <a:gd name="T19" fmla="*/ 803 h 899"/>
                <a:gd name="T20" fmla="*/ 1252 w 1348"/>
                <a:gd name="T21" fmla="*/ 843 h 899"/>
                <a:gd name="T22" fmla="*/ 96 w 1348"/>
                <a:gd name="T23" fmla="*/ 843 h 899"/>
                <a:gd name="T24" fmla="*/ 56 w 1348"/>
                <a:gd name="T25" fmla="*/ 803 h 899"/>
                <a:gd name="T26" fmla="*/ 56 w 1348"/>
                <a:gd name="T27" fmla="*/ 95 h 899"/>
                <a:gd name="T28" fmla="*/ 96 w 1348"/>
                <a:gd name="T29" fmla="*/ 56 h 899"/>
                <a:gd name="T30" fmla="*/ 1252 w 1348"/>
                <a:gd name="T31" fmla="*/ 56 h 899"/>
                <a:gd name="T32" fmla="*/ 1291 w 1348"/>
                <a:gd name="T33" fmla="*/ 95 h 899"/>
                <a:gd name="T34" fmla="*/ 1291 w 1348"/>
                <a:gd name="T35" fmla="*/ 803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8" h="899">
                  <a:moveTo>
                    <a:pt x="1252" y="0"/>
                  </a:moveTo>
                  <a:cubicBezTo>
                    <a:pt x="96" y="0"/>
                    <a:pt x="96" y="0"/>
                    <a:pt x="96" y="0"/>
                  </a:cubicBezTo>
                  <a:cubicBezTo>
                    <a:pt x="43" y="0"/>
                    <a:pt x="0" y="43"/>
                    <a:pt x="0" y="95"/>
                  </a:cubicBezTo>
                  <a:cubicBezTo>
                    <a:pt x="0" y="803"/>
                    <a:pt x="0" y="803"/>
                    <a:pt x="0" y="803"/>
                  </a:cubicBezTo>
                  <a:cubicBezTo>
                    <a:pt x="0" y="856"/>
                    <a:pt x="43" y="899"/>
                    <a:pt x="96" y="899"/>
                  </a:cubicBezTo>
                  <a:cubicBezTo>
                    <a:pt x="1252" y="899"/>
                    <a:pt x="1252" y="899"/>
                    <a:pt x="1252" y="899"/>
                  </a:cubicBezTo>
                  <a:cubicBezTo>
                    <a:pt x="1305" y="899"/>
                    <a:pt x="1348" y="856"/>
                    <a:pt x="1348" y="803"/>
                  </a:cubicBezTo>
                  <a:cubicBezTo>
                    <a:pt x="1348" y="95"/>
                    <a:pt x="1348" y="95"/>
                    <a:pt x="1348" y="95"/>
                  </a:cubicBezTo>
                  <a:cubicBezTo>
                    <a:pt x="1348" y="43"/>
                    <a:pt x="1305" y="0"/>
                    <a:pt x="1252" y="0"/>
                  </a:cubicBezTo>
                  <a:close/>
                  <a:moveTo>
                    <a:pt x="1291" y="803"/>
                  </a:moveTo>
                  <a:cubicBezTo>
                    <a:pt x="1291" y="825"/>
                    <a:pt x="1274" y="843"/>
                    <a:pt x="1252" y="843"/>
                  </a:cubicBezTo>
                  <a:cubicBezTo>
                    <a:pt x="96" y="843"/>
                    <a:pt x="96" y="843"/>
                    <a:pt x="96" y="843"/>
                  </a:cubicBezTo>
                  <a:cubicBezTo>
                    <a:pt x="74" y="843"/>
                    <a:pt x="56" y="825"/>
                    <a:pt x="56" y="803"/>
                  </a:cubicBezTo>
                  <a:cubicBezTo>
                    <a:pt x="56" y="95"/>
                    <a:pt x="56" y="95"/>
                    <a:pt x="56" y="95"/>
                  </a:cubicBezTo>
                  <a:cubicBezTo>
                    <a:pt x="56" y="74"/>
                    <a:pt x="74" y="56"/>
                    <a:pt x="96" y="56"/>
                  </a:cubicBezTo>
                  <a:cubicBezTo>
                    <a:pt x="1252" y="56"/>
                    <a:pt x="1252" y="56"/>
                    <a:pt x="1252" y="56"/>
                  </a:cubicBezTo>
                  <a:cubicBezTo>
                    <a:pt x="1274" y="56"/>
                    <a:pt x="1291" y="74"/>
                    <a:pt x="1291" y="95"/>
                  </a:cubicBezTo>
                  <a:lnTo>
                    <a:pt x="1291" y="8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2" name="Freeform 7"/>
            <p:cNvSpPr>
              <a:spLocks noEditPoints="1"/>
            </p:cNvSpPr>
            <p:nvPr/>
          </p:nvSpPr>
          <p:spPr bwMode="auto">
            <a:xfrm>
              <a:off x="3059113" y="4321176"/>
              <a:ext cx="631825" cy="630238"/>
            </a:xfrm>
            <a:custGeom>
              <a:avLst/>
              <a:gdLst>
                <a:gd name="T0" fmla="*/ 84 w 168"/>
                <a:gd name="T1" fmla="*/ 0 h 168"/>
                <a:gd name="T2" fmla="*/ 0 w 168"/>
                <a:gd name="T3" fmla="*/ 84 h 168"/>
                <a:gd name="T4" fmla="*/ 84 w 168"/>
                <a:gd name="T5" fmla="*/ 168 h 168"/>
                <a:gd name="T6" fmla="*/ 168 w 168"/>
                <a:gd name="T7" fmla="*/ 84 h 168"/>
                <a:gd name="T8" fmla="*/ 84 w 168"/>
                <a:gd name="T9" fmla="*/ 0 h 168"/>
                <a:gd name="T10" fmla="*/ 84 w 168"/>
                <a:gd name="T11" fmla="*/ 112 h 168"/>
                <a:gd name="T12" fmla="*/ 56 w 168"/>
                <a:gd name="T13" fmla="*/ 84 h 168"/>
                <a:gd name="T14" fmla="*/ 84 w 168"/>
                <a:gd name="T15" fmla="*/ 56 h 168"/>
                <a:gd name="T16" fmla="*/ 112 w 168"/>
                <a:gd name="T17" fmla="*/ 84 h 168"/>
                <a:gd name="T18" fmla="*/ 84 w 168"/>
                <a:gd name="T19" fmla="*/ 11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0"/>
                  </a:moveTo>
                  <a:cubicBezTo>
                    <a:pt x="38" y="0"/>
                    <a:pt x="0" y="38"/>
                    <a:pt x="0" y="84"/>
                  </a:cubicBezTo>
                  <a:cubicBezTo>
                    <a:pt x="0" y="131"/>
                    <a:pt x="38" y="168"/>
                    <a:pt x="84" y="168"/>
                  </a:cubicBezTo>
                  <a:cubicBezTo>
                    <a:pt x="130" y="168"/>
                    <a:pt x="168" y="131"/>
                    <a:pt x="168" y="84"/>
                  </a:cubicBezTo>
                  <a:cubicBezTo>
                    <a:pt x="168" y="38"/>
                    <a:pt x="130" y="0"/>
                    <a:pt x="84" y="0"/>
                  </a:cubicBezTo>
                  <a:close/>
                  <a:moveTo>
                    <a:pt x="84" y="112"/>
                  </a:moveTo>
                  <a:cubicBezTo>
                    <a:pt x="68" y="112"/>
                    <a:pt x="56" y="100"/>
                    <a:pt x="56" y="84"/>
                  </a:cubicBezTo>
                  <a:cubicBezTo>
                    <a:pt x="56" y="69"/>
                    <a:pt x="68" y="56"/>
                    <a:pt x="84" y="56"/>
                  </a:cubicBezTo>
                  <a:cubicBezTo>
                    <a:pt x="99" y="56"/>
                    <a:pt x="112" y="69"/>
                    <a:pt x="112" y="84"/>
                  </a:cubicBezTo>
                  <a:cubicBezTo>
                    <a:pt x="112" y="100"/>
                    <a:pt x="99" y="112"/>
                    <a:pt x="84"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3" name="Freeform 8"/>
            <p:cNvSpPr>
              <a:spLocks/>
            </p:cNvSpPr>
            <p:nvPr/>
          </p:nvSpPr>
          <p:spPr bwMode="auto">
            <a:xfrm>
              <a:off x="2528888" y="2533651"/>
              <a:ext cx="628650" cy="1262063"/>
            </a:xfrm>
            <a:custGeom>
              <a:avLst/>
              <a:gdLst>
                <a:gd name="T0" fmla="*/ 125 w 167"/>
                <a:gd name="T1" fmla="*/ 0 h 336"/>
                <a:gd name="T2" fmla="*/ 42 w 167"/>
                <a:gd name="T3" fmla="*/ 0 h 336"/>
                <a:gd name="T4" fmla="*/ 0 w 167"/>
                <a:gd name="T5" fmla="*/ 42 h 336"/>
                <a:gd name="T6" fmla="*/ 0 w 167"/>
                <a:gd name="T7" fmla="*/ 294 h 336"/>
                <a:gd name="T8" fmla="*/ 42 w 167"/>
                <a:gd name="T9" fmla="*/ 336 h 336"/>
                <a:gd name="T10" fmla="*/ 125 w 167"/>
                <a:gd name="T11" fmla="*/ 336 h 336"/>
                <a:gd name="T12" fmla="*/ 167 w 167"/>
                <a:gd name="T13" fmla="*/ 294 h 336"/>
                <a:gd name="T14" fmla="*/ 167 w 167"/>
                <a:gd name="T15" fmla="*/ 42 h 336"/>
                <a:gd name="T16" fmla="*/ 125 w 167"/>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336">
                  <a:moveTo>
                    <a:pt x="125" y="0"/>
                  </a:moveTo>
                  <a:cubicBezTo>
                    <a:pt x="42" y="0"/>
                    <a:pt x="42" y="0"/>
                    <a:pt x="42" y="0"/>
                  </a:cubicBezTo>
                  <a:cubicBezTo>
                    <a:pt x="19" y="0"/>
                    <a:pt x="0" y="18"/>
                    <a:pt x="0" y="42"/>
                  </a:cubicBezTo>
                  <a:cubicBezTo>
                    <a:pt x="0" y="294"/>
                    <a:pt x="0" y="294"/>
                    <a:pt x="0" y="294"/>
                  </a:cubicBezTo>
                  <a:cubicBezTo>
                    <a:pt x="0" y="317"/>
                    <a:pt x="19" y="336"/>
                    <a:pt x="42" y="336"/>
                  </a:cubicBezTo>
                  <a:cubicBezTo>
                    <a:pt x="125" y="336"/>
                    <a:pt x="125" y="336"/>
                    <a:pt x="125" y="336"/>
                  </a:cubicBezTo>
                  <a:cubicBezTo>
                    <a:pt x="148" y="336"/>
                    <a:pt x="167" y="317"/>
                    <a:pt x="167" y="294"/>
                  </a:cubicBezTo>
                  <a:cubicBezTo>
                    <a:pt x="167" y="42"/>
                    <a:pt x="167" y="42"/>
                    <a:pt x="167" y="42"/>
                  </a:cubicBezTo>
                  <a:cubicBezTo>
                    <a:pt x="167" y="18"/>
                    <a:pt x="148" y="0"/>
                    <a:pt x="1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4" name="Freeform 9"/>
            <p:cNvSpPr>
              <a:spLocks/>
            </p:cNvSpPr>
            <p:nvPr/>
          </p:nvSpPr>
          <p:spPr bwMode="auto">
            <a:xfrm>
              <a:off x="4632326" y="1266826"/>
              <a:ext cx="635000" cy="2528888"/>
            </a:xfrm>
            <a:custGeom>
              <a:avLst/>
              <a:gdLst>
                <a:gd name="T0" fmla="*/ 126 w 169"/>
                <a:gd name="T1" fmla="*/ 0 h 673"/>
                <a:gd name="T2" fmla="*/ 42 w 169"/>
                <a:gd name="T3" fmla="*/ 0 h 673"/>
                <a:gd name="T4" fmla="*/ 0 w 169"/>
                <a:gd name="T5" fmla="*/ 41 h 673"/>
                <a:gd name="T6" fmla="*/ 0 w 169"/>
                <a:gd name="T7" fmla="*/ 632 h 673"/>
                <a:gd name="T8" fmla="*/ 42 w 169"/>
                <a:gd name="T9" fmla="*/ 673 h 673"/>
                <a:gd name="T10" fmla="*/ 126 w 169"/>
                <a:gd name="T11" fmla="*/ 673 h 673"/>
                <a:gd name="T12" fmla="*/ 169 w 169"/>
                <a:gd name="T13" fmla="*/ 632 h 673"/>
                <a:gd name="T14" fmla="*/ 169 w 169"/>
                <a:gd name="T15" fmla="*/ 41 h 673"/>
                <a:gd name="T16" fmla="*/ 126 w 169"/>
                <a:gd name="T17"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673">
                  <a:moveTo>
                    <a:pt x="126" y="0"/>
                  </a:moveTo>
                  <a:cubicBezTo>
                    <a:pt x="42" y="0"/>
                    <a:pt x="42" y="0"/>
                    <a:pt x="42" y="0"/>
                  </a:cubicBezTo>
                  <a:cubicBezTo>
                    <a:pt x="19" y="0"/>
                    <a:pt x="0" y="19"/>
                    <a:pt x="0" y="41"/>
                  </a:cubicBezTo>
                  <a:cubicBezTo>
                    <a:pt x="0" y="632"/>
                    <a:pt x="0" y="632"/>
                    <a:pt x="0" y="632"/>
                  </a:cubicBezTo>
                  <a:cubicBezTo>
                    <a:pt x="0" y="655"/>
                    <a:pt x="19" y="673"/>
                    <a:pt x="42" y="673"/>
                  </a:cubicBezTo>
                  <a:cubicBezTo>
                    <a:pt x="126" y="673"/>
                    <a:pt x="126" y="673"/>
                    <a:pt x="126" y="673"/>
                  </a:cubicBezTo>
                  <a:cubicBezTo>
                    <a:pt x="150" y="673"/>
                    <a:pt x="169" y="655"/>
                    <a:pt x="169" y="632"/>
                  </a:cubicBezTo>
                  <a:cubicBezTo>
                    <a:pt x="169" y="41"/>
                    <a:pt x="169" y="41"/>
                    <a:pt x="169" y="41"/>
                  </a:cubicBezTo>
                  <a:cubicBezTo>
                    <a:pt x="169" y="19"/>
                    <a:pt x="150" y="0"/>
                    <a:pt x="1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5" name="Freeform 10"/>
            <p:cNvSpPr>
              <a:spLocks/>
            </p:cNvSpPr>
            <p:nvPr/>
          </p:nvSpPr>
          <p:spPr bwMode="auto">
            <a:xfrm>
              <a:off x="3584576" y="2112963"/>
              <a:ext cx="627063" cy="1682750"/>
            </a:xfrm>
            <a:custGeom>
              <a:avLst/>
              <a:gdLst>
                <a:gd name="T0" fmla="*/ 125 w 167"/>
                <a:gd name="T1" fmla="*/ 0 h 448"/>
                <a:gd name="T2" fmla="*/ 41 w 167"/>
                <a:gd name="T3" fmla="*/ 0 h 448"/>
                <a:gd name="T4" fmla="*/ 0 w 167"/>
                <a:gd name="T5" fmla="*/ 40 h 448"/>
                <a:gd name="T6" fmla="*/ 0 w 167"/>
                <a:gd name="T7" fmla="*/ 407 h 448"/>
                <a:gd name="T8" fmla="*/ 41 w 167"/>
                <a:gd name="T9" fmla="*/ 448 h 448"/>
                <a:gd name="T10" fmla="*/ 125 w 167"/>
                <a:gd name="T11" fmla="*/ 448 h 448"/>
                <a:gd name="T12" fmla="*/ 167 w 167"/>
                <a:gd name="T13" fmla="*/ 407 h 448"/>
                <a:gd name="T14" fmla="*/ 167 w 167"/>
                <a:gd name="T15" fmla="*/ 40 h 448"/>
                <a:gd name="T16" fmla="*/ 125 w 167"/>
                <a:gd name="T17"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448">
                  <a:moveTo>
                    <a:pt x="125" y="0"/>
                  </a:moveTo>
                  <a:cubicBezTo>
                    <a:pt x="41" y="0"/>
                    <a:pt x="41" y="0"/>
                    <a:pt x="41" y="0"/>
                  </a:cubicBezTo>
                  <a:cubicBezTo>
                    <a:pt x="18" y="0"/>
                    <a:pt x="0" y="18"/>
                    <a:pt x="0" y="40"/>
                  </a:cubicBezTo>
                  <a:cubicBezTo>
                    <a:pt x="0" y="407"/>
                    <a:pt x="0" y="407"/>
                    <a:pt x="0" y="407"/>
                  </a:cubicBezTo>
                  <a:cubicBezTo>
                    <a:pt x="0" y="430"/>
                    <a:pt x="18" y="448"/>
                    <a:pt x="41" y="448"/>
                  </a:cubicBezTo>
                  <a:cubicBezTo>
                    <a:pt x="125" y="448"/>
                    <a:pt x="125" y="448"/>
                    <a:pt x="125" y="448"/>
                  </a:cubicBezTo>
                  <a:cubicBezTo>
                    <a:pt x="148" y="448"/>
                    <a:pt x="167" y="430"/>
                    <a:pt x="167" y="407"/>
                  </a:cubicBezTo>
                  <a:cubicBezTo>
                    <a:pt x="167" y="40"/>
                    <a:pt x="167" y="40"/>
                    <a:pt x="167" y="40"/>
                  </a:cubicBezTo>
                  <a:cubicBezTo>
                    <a:pt x="167" y="18"/>
                    <a:pt x="148" y="0"/>
                    <a:pt x="1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76" name="Freeform 11"/>
            <p:cNvSpPr>
              <a:spLocks/>
            </p:cNvSpPr>
            <p:nvPr/>
          </p:nvSpPr>
          <p:spPr bwMode="auto">
            <a:xfrm>
              <a:off x="1474788" y="1687513"/>
              <a:ext cx="633413" cy="2108200"/>
            </a:xfrm>
            <a:custGeom>
              <a:avLst/>
              <a:gdLst>
                <a:gd name="T0" fmla="*/ 127 w 169"/>
                <a:gd name="T1" fmla="*/ 0 h 561"/>
                <a:gd name="T2" fmla="*/ 43 w 169"/>
                <a:gd name="T3" fmla="*/ 0 h 561"/>
                <a:gd name="T4" fmla="*/ 0 w 169"/>
                <a:gd name="T5" fmla="*/ 40 h 561"/>
                <a:gd name="T6" fmla="*/ 0 w 169"/>
                <a:gd name="T7" fmla="*/ 521 h 561"/>
                <a:gd name="T8" fmla="*/ 43 w 169"/>
                <a:gd name="T9" fmla="*/ 561 h 561"/>
                <a:gd name="T10" fmla="*/ 127 w 169"/>
                <a:gd name="T11" fmla="*/ 561 h 561"/>
                <a:gd name="T12" fmla="*/ 169 w 169"/>
                <a:gd name="T13" fmla="*/ 521 h 561"/>
                <a:gd name="T14" fmla="*/ 169 w 169"/>
                <a:gd name="T15" fmla="*/ 40 h 561"/>
                <a:gd name="T16" fmla="*/ 127 w 169"/>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561">
                  <a:moveTo>
                    <a:pt x="127" y="0"/>
                  </a:moveTo>
                  <a:cubicBezTo>
                    <a:pt x="43" y="0"/>
                    <a:pt x="43" y="0"/>
                    <a:pt x="43" y="0"/>
                  </a:cubicBezTo>
                  <a:cubicBezTo>
                    <a:pt x="19" y="0"/>
                    <a:pt x="0" y="18"/>
                    <a:pt x="0" y="40"/>
                  </a:cubicBezTo>
                  <a:cubicBezTo>
                    <a:pt x="0" y="521"/>
                    <a:pt x="0" y="521"/>
                    <a:pt x="0" y="521"/>
                  </a:cubicBezTo>
                  <a:cubicBezTo>
                    <a:pt x="0" y="543"/>
                    <a:pt x="19" y="561"/>
                    <a:pt x="43" y="561"/>
                  </a:cubicBezTo>
                  <a:cubicBezTo>
                    <a:pt x="127" y="561"/>
                    <a:pt x="127" y="561"/>
                    <a:pt x="127" y="561"/>
                  </a:cubicBezTo>
                  <a:cubicBezTo>
                    <a:pt x="150" y="561"/>
                    <a:pt x="169" y="543"/>
                    <a:pt x="169" y="521"/>
                  </a:cubicBezTo>
                  <a:cubicBezTo>
                    <a:pt x="169" y="40"/>
                    <a:pt x="169" y="40"/>
                    <a:pt x="169" y="40"/>
                  </a:cubicBezTo>
                  <a:cubicBezTo>
                    <a:pt x="169" y="18"/>
                    <a:pt x="150" y="0"/>
                    <a:pt x="12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grpSp>
        <p:nvGrpSpPr>
          <p:cNvPr id="82" name="Group 81"/>
          <p:cNvGrpSpPr/>
          <p:nvPr/>
        </p:nvGrpSpPr>
        <p:grpSpPr>
          <a:xfrm>
            <a:off x="9811499" y="2880402"/>
            <a:ext cx="616857" cy="500234"/>
            <a:chOff x="3175" y="1588"/>
            <a:chExt cx="4962526" cy="4024312"/>
          </a:xfrm>
          <a:solidFill>
            <a:schemeClr val="accent4"/>
          </a:solidFill>
        </p:grpSpPr>
        <p:sp>
          <p:nvSpPr>
            <p:cNvPr id="83" name="Freeform 22"/>
            <p:cNvSpPr>
              <a:spLocks noEditPoints="1"/>
            </p:cNvSpPr>
            <p:nvPr/>
          </p:nvSpPr>
          <p:spPr bwMode="auto">
            <a:xfrm>
              <a:off x="1454150" y="2998788"/>
              <a:ext cx="1025525" cy="1027112"/>
            </a:xfrm>
            <a:custGeom>
              <a:avLst/>
              <a:gdLst>
                <a:gd name="T0" fmla="*/ 137 w 273"/>
                <a:gd name="T1" fmla="*/ 273 h 273"/>
                <a:gd name="T2" fmla="*/ 0 w 273"/>
                <a:gd name="T3" fmla="*/ 136 h 273"/>
                <a:gd name="T4" fmla="*/ 137 w 273"/>
                <a:gd name="T5" fmla="*/ 0 h 273"/>
                <a:gd name="T6" fmla="*/ 273 w 273"/>
                <a:gd name="T7" fmla="*/ 136 h 273"/>
                <a:gd name="T8" fmla="*/ 137 w 273"/>
                <a:gd name="T9" fmla="*/ 273 h 273"/>
                <a:gd name="T10" fmla="*/ 137 w 273"/>
                <a:gd name="T11" fmla="*/ 91 h 273"/>
                <a:gd name="T12" fmla="*/ 91 w 273"/>
                <a:gd name="T13" fmla="*/ 136 h 273"/>
                <a:gd name="T14" fmla="*/ 137 w 273"/>
                <a:gd name="T15" fmla="*/ 182 h 273"/>
                <a:gd name="T16" fmla="*/ 182 w 273"/>
                <a:gd name="T17" fmla="*/ 136 h 273"/>
                <a:gd name="T18" fmla="*/ 137 w 273"/>
                <a:gd name="T19" fmla="*/ 9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273">
                  <a:moveTo>
                    <a:pt x="137" y="273"/>
                  </a:moveTo>
                  <a:cubicBezTo>
                    <a:pt x="61" y="273"/>
                    <a:pt x="0" y="212"/>
                    <a:pt x="0" y="136"/>
                  </a:cubicBezTo>
                  <a:cubicBezTo>
                    <a:pt x="0" y="61"/>
                    <a:pt x="61" y="0"/>
                    <a:pt x="137" y="0"/>
                  </a:cubicBezTo>
                  <a:cubicBezTo>
                    <a:pt x="212" y="0"/>
                    <a:pt x="273" y="61"/>
                    <a:pt x="273" y="136"/>
                  </a:cubicBezTo>
                  <a:cubicBezTo>
                    <a:pt x="273" y="212"/>
                    <a:pt x="212" y="273"/>
                    <a:pt x="137" y="273"/>
                  </a:cubicBezTo>
                  <a:close/>
                  <a:moveTo>
                    <a:pt x="137" y="91"/>
                  </a:moveTo>
                  <a:cubicBezTo>
                    <a:pt x="112" y="91"/>
                    <a:pt x="91" y="111"/>
                    <a:pt x="91" y="136"/>
                  </a:cubicBezTo>
                  <a:cubicBezTo>
                    <a:pt x="91" y="161"/>
                    <a:pt x="112" y="182"/>
                    <a:pt x="137" y="182"/>
                  </a:cubicBezTo>
                  <a:cubicBezTo>
                    <a:pt x="162" y="182"/>
                    <a:pt x="182" y="161"/>
                    <a:pt x="182" y="136"/>
                  </a:cubicBezTo>
                  <a:cubicBezTo>
                    <a:pt x="182" y="111"/>
                    <a:pt x="162" y="91"/>
                    <a:pt x="137"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84" name="Freeform 23"/>
            <p:cNvSpPr>
              <a:spLocks noEditPoints="1"/>
            </p:cNvSpPr>
            <p:nvPr/>
          </p:nvSpPr>
          <p:spPr bwMode="auto">
            <a:xfrm>
              <a:off x="3163888" y="2998788"/>
              <a:ext cx="1027113" cy="1027112"/>
            </a:xfrm>
            <a:custGeom>
              <a:avLst/>
              <a:gdLst>
                <a:gd name="T0" fmla="*/ 137 w 273"/>
                <a:gd name="T1" fmla="*/ 91 h 273"/>
                <a:gd name="T2" fmla="*/ 182 w 273"/>
                <a:gd name="T3" fmla="*/ 136 h 273"/>
                <a:gd name="T4" fmla="*/ 137 w 273"/>
                <a:gd name="T5" fmla="*/ 182 h 273"/>
                <a:gd name="T6" fmla="*/ 91 w 273"/>
                <a:gd name="T7" fmla="*/ 136 h 273"/>
                <a:gd name="T8" fmla="*/ 137 w 273"/>
                <a:gd name="T9" fmla="*/ 91 h 273"/>
                <a:gd name="T10" fmla="*/ 137 w 273"/>
                <a:gd name="T11" fmla="*/ 0 h 273"/>
                <a:gd name="T12" fmla="*/ 0 w 273"/>
                <a:gd name="T13" fmla="*/ 136 h 273"/>
                <a:gd name="T14" fmla="*/ 137 w 273"/>
                <a:gd name="T15" fmla="*/ 273 h 273"/>
                <a:gd name="T16" fmla="*/ 273 w 273"/>
                <a:gd name="T17" fmla="*/ 136 h 273"/>
                <a:gd name="T18" fmla="*/ 137 w 273"/>
                <a:gd name="T1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273">
                  <a:moveTo>
                    <a:pt x="137" y="91"/>
                  </a:moveTo>
                  <a:cubicBezTo>
                    <a:pt x="162" y="91"/>
                    <a:pt x="182" y="111"/>
                    <a:pt x="182" y="136"/>
                  </a:cubicBezTo>
                  <a:cubicBezTo>
                    <a:pt x="182" y="161"/>
                    <a:pt x="162" y="182"/>
                    <a:pt x="137" y="182"/>
                  </a:cubicBezTo>
                  <a:cubicBezTo>
                    <a:pt x="112" y="182"/>
                    <a:pt x="91" y="161"/>
                    <a:pt x="91" y="136"/>
                  </a:cubicBezTo>
                  <a:cubicBezTo>
                    <a:pt x="91" y="111"/>
                    <a:pt x="112" y="91"/>
                    <a:pt x="137" y="91"/>
                  </a:cubicBezTo>
                  <a:moveTo>
                    <a:pt x="137" y="0"/>
                  </a:moveTo>
                  <a:cubicBezTo>
                    <a:pt x="62" y="0"/>
                    <a:pt x="0" y="61"/>
                    <a:pt x="0" y="136"/>
                  </a:cubicBezTo>
                  <a:cubicBezTo>
                    <a:pt x="0" y="212"/>
                    <a:pt x="62" y="273"/>
                    <a:pt x="137" y="273"/>
                  </a:cubicBezTo>
                  <a:cubicBezTo>
                    <a:pt x="212" y="273"/>
                    <a:pt x="273" y="212"/>
                    <a:pt x="273" y="136"/>
                  </a:cubicBezTo>
                  <a:cubicBezTo>
                    <a:pt x="273" y="61"/>
                    <a:pt x="212" y="0"/>
                    <a:pt x="13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85" name="Freeform 24"/>
            <p:cNvSpPr>
              <a:spLocks/>
            </p:cNvSpPr>
            <p:nvPr/>
          </p:nvSpPr>
          <p:spPr bwMode="auto">
            <a:xfrm>
              <a:off x="3175" y="1588"/>
              <a:ext cx="4619625" cy="2738437"/>
            </a:xfrm>
            <a:custGeom>
              <a:avLst/>
              <a:gdLst>
                <a:gd name="T0" fmla="*/ 425 w 1229"/>
                <a:gd name="T1" fmla="*/ 638 h 728"/>
                <a:gd name="T2" fmla="*/ 295 w 1229"/>
                <a:gd name="T3" fmla="*/ 0 h 728"/>
                <a:gd name="T4" fmla="*/ 183 w 1229"/>
                <a:gd name="T5" fmla="*/ 0 h 728"/>
                <a:gd name="T6" fmla="*/ 45 w 1229"/>
                <a:gd name="T7" fmla="*/ 0 h 728"/>
                <a:gd name="T8" fmla="*/ 45 w 1229"/>
                <a:gd name="T9" fmla="*/ 0 h 728"/>
                <a:gd name="T10" fmla="*/ 0 w 1229"/>
                <a:gd name="T11" fmla="*/ 46 h 728"/>
                <a:gd name="T12" fmla="*/ 46 w 1229"/>
                <a:gd name="T13" fmla="*/ 91 h 728"/>
                <a:gd name="T14" fmla="*/ 48 w 1229"/>
                <a:gd name="T15" fmla="*/ 91 h 728"/>
                <a:gd name="T16" fmla="*/ 215 w 1229"/>
                <a:gd name="T17" fmla="*/ 91 h 728"/>
                <a:gd name="T18" fmla="*/ 345 w 1229"/>
                <a:gd name="T19" fmla="*/ 728 h 728"/>
                <a:gd name="T20" fmla="*/ 484 w 1229"/>
                <a:gd name="T21" fmla="*/ 728 h 728"/>
                <a:gd name="T22" fmla="*/ 1183 w 1229"/>
                <a:gd name="T23" fmla="*/ 728 h 728"/>
                <a:gd name="T24" fmla="*/ 1183 w 1229"/>
                <a:gd name="T25" fmla="*/ 728 h 728"/>
                <a:gd name="T26" fmla="*/ 1184 w 1229"/>
                <a:gd name="T27" fmla="*/ 728 h 728"/>
                <a:gd name="T28" fmla="*/ 1185 w 1229"/>
                <a:gd name="T29" fmla="*/ 728 h 728"/>
                <a:gd name="T30" fmla="*/ 1185 w 1229"/>
                <a:gd name="T31" fmla="*/ 728 h 728"/>
                <a:gd name="T32" fmla="*/ 1229 w 1229"/>
                <a:gd name="T33" fmla="*/ 683 h 728"/>
                <a:gd name="T34" fmla="*/ 1183 w 1229"/>
                <a:gd name="T35" fmla="*/ 637 h 728"/>
                <a:gd name="T36" fmla="*/ 425 w 1229"/>
                <a:gd name="T37" fmla="*/ 63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9" h="728">
                  <a:moveTo>
                    <a:pt x="425" y="638"/>
                  </a:moveTo>
                  <a:cubicBezTo>
                    <a:pt x="295" y="0"/>
                    <a:pt x="295" y="0"/>
                    <a:pt x="295" y="0"/>
                  </a:cubicBezTo>
                  <a:cubicBezTo>
                    <a:pt x="183" y="0"/>
                    <a:pt x="183" y="0"/>
                    <a:pt x="183" y="0"/>
                  </a:cubicBezTo>
                  <a:cubicBezTo>
                    <a:pt x="45" y="0"/>
                    <a:pt x="45" y="0"/>
                    <a:pt x="45" y="0"/>
                  </a:cubicBezTo>
                  <a:cubicBezTo>
                    <a:pt x="45" y="0"/>
                    <a:pt x="45" y="0"/>
                    <a:pt x="45" y="0"/>
                  </a:cubicBezTo>
                  <a:cubicBezTo>
                    <a:pt x="20" y="0"/>
                    <a:pt x="0" y="21"/>
                    <a:pt x="0" y="46"/>
                  </a:cubicBezTo>
                  <a:cubicBezTo>
                    <a:pt x="0" y="71"/>
                    <a:pt x="20" y="91"/>
                    <a:pt x="46" y="91"/>
                  </a:cubicBezTo>
                  <a:cubicBezTo>
                    <a:pt x="46" y="91"/>
                    <a:pt x="47" y="91"/>
                    <a:pt x="48" y="91"/>
                  </a:cubicBezTo>
                  <a:cubicBezTo>
                    <a:pt x="215" y="91"/>
                    <a:pt x="215" y="91"/>
                    <a:pt x="215" y="91"/>
                  </a:cubicBezTo>
                  <a:cubicBezTo>
                    <a:pt x="345" y="728"/>
                    <a:pt x="345" y="728"/>
                    <a:pt x="345" y="728"/>
                  </a:cubicBezTo>
                  <a:cubicBezTo>
                    <a:pt x="484" y="728"/>
                    <a:pt x="484" y="728"/>
                    <a:pt x="484" y="728"/>
                  </a:cubicBezTo>
                  <a:cubicBezTo>
                    <a:pt x="1183" y="728"/>
                    <a:pt x="1183" y="728"/>
                    <a:pt x="1183" y="728"/>
                  </a:cubicBezTo>
                  <a:cubicBezTo>
                    <a:pt x="1183" y="728"/>
                    <a:pt x="1183" y="728"/>
                    <a:pt x="1183" y="728"/>
                  </a:cubicBezTo>
                  <a:cubicBezTo>
                    <a:pt x="1184" y="728"/>
                    <a:pt x="1184" y="728"/>
                    <a:pt x="1184" y="728"/>
                  </a:cubicBezTo>
                  <a:cubicBezTo>
                    <a:pt x="1185" y="728"/>
                    <a:pt x="1185" y="728"/>
                    <a:pt x="1185" y="728"/>
                  </a:cubicBezTo>
                  <a:cubicBezTo>
                    <a:pt x="1185" y="728"/>
                    <a:pt x="1185" y="728"/>
                    <a:pt x="1185" y="728"/>
                  </a:cubicBezTo>
                  <a:cubicBezTo>
                    <a:pt x="1209" y="727"/>
                    <a:pt x="1229" y="708"/>
                    <a:pt x="1229" y="683"/>
                  </a:cubicBezTo>
                  <a:cubicBezTo>
                    <a:pt x="1229" y="658"/>
                    <a:pt x="1209" y="637"/>
                    <a:pt x="1183" y="637"/>
                  </a:cubicBezTo>
                  <a:lnTo>
                    <a:pt x="425" y="6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sp>
          <p:nvSpPr>
            <p:cNvPr id="86" name="Freeform 25"/>
            <p:cNvSpPr>
              <a:spLocks noEditPoints="1"/>
            </p:cNvSpPr>
            <p:nvPr/>
          </p:nvSpPr>
          <p:spPr bwMode="auto">
            <a:xfrm>
              <a:off x="1544638" y="344488"/>
              <a:ext cx="3421063" cy="1709737"/>
            </a:xfrm>
            <a:custGeom>
              <a:avLst/>
              <a:gdLst>
                <a:gd name="T0" fmla="*/ 773 w 910"/>
                <a:gd name="T1" fmla="*/ 364 h 455"/>
                <a:gd name="T2" fmla="*/ 136 w 910"/>
                <a:gd name="T3" fmla="*/ 364 h 455"/>
                <a:gd name="T4" fmla="*/ 91 w 910"/>
                <a:gd name="T5" fmla="*/ 410 h 455"/>
                <a:gd name="T6" fmla="*/ 136 w 910"/>
                <a:gd name="T7" fmla="*/ 455 h 455"/>
                <a:gd name="T8" fmla="*/ 773 w 910"/>
                <a:gd name="T9" fmla="*/ 455 h 455"/>
                <a:gd name="T10" fmla="*/ 819 w 910"/>
                <a:gd name="T11" fmla="*/ 410 h 455"/>
                <a:gd name="T12" fmla="*/ 773 w 910"/>
                <a:gd name="T13" fmla="*/ 364 h 455"/>
                <a:gd name="T14" fmla="*/ 819 w 910"/>
                <a:gd name="T15" fmla="*/ 182 h 455"/>
                <a:gd name="T16" fmla="*/ 91 w 910"/>
                <a:gd name="T17" fmla="*/ 182 h 455"/>
                <a:gd name="T18" fmla="*/ 45 w 910"/>
                <a:gd name="T19" fmla="*/ 228 h 455"/>
                <a:gd name="T20" fmla="*/ 91 w 910"/>
                <a:gd name="T21" fmla="*/ 273 h 455"/>
                <a:gd name="T22" fmla="*/ 819 w 910"/>
                <a:gd name="T23" fmla="*/ 273 h 455"/>
                <a:gd name="T24" fmla="*/ 864 w 910"/>
                <a:gd name="T25" fmla="*/ 228 h 455"/>
                <a:gd name="T26" fmla="*/ 819 w 910"/>
                <a:gd name="T27" fmla="*/ 182 h 455"/>
                <a:gd name="T28" fmla="*/ 864 w 910"/>
                <a:gd name="T29" fmla="*/ 0 h 455"/>
                <a:gd name="T30" fmla="*/ 45 w 910"/>
                <a:gd name="T31" fmla="*/ 0 h 455"/>
                <a:gd name="T32" fmla="*/ 0 w 910"/>
                <a:gd name="T33" fmla="*/ 46 h 455"/>
                <a:gd name="T34" fmla="*/ 45 w 910"/>
                <a:gd name="T35" fmla="*/ 91 h 455"/>
                <a:gd name="T36" fmla="*/ 864 w 910"/>
                <a:gd name="T37" fmla="*/ 91 h 455"/>
                <a:gd name="T38" fmla="*/ 910 w 910"/>
                <a:gd name="T39" fmla="*/ 46 h 455"/>
                <a:gd name="T40" fmla="*/ 864 w 910"/>
                <a:gd name="T41"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0" h="455">
                  <a:moveTo>
                    <a:pt x="773" y="364"/>
                  </a:moveTo>
                  <a:cubicBezTo>
                    <a:pt x="136" y="364"/>
                    <a:pt x="136" y="364"/>
                    <a:pt x="136" y="364"/>
                  </a:cubicBezTo>
                  <a:cubicBezTo>
                    <a:pt x="111" y="364"/>
                    <a:pt x="91" y="385"/>
                    <a:pt x="91" y="410"/>
                  </a:cubicBezTo>
                  <a:cubicBezTo>
                    <a:pt x="91" y="435"/>
                    <a:pt x="111" y="455"/>
                    <a:pt x="136" y="455"/>
                  </a:cubicBezTo>
                  <a:cubicBezTo>
                    <a:pt x="773" y="455"/>
                    <a:pt x="773" y="455"/>
                    <a:pt x="773" y="455"/>
                  </a:cubicBezTo>
                  <a:cubicBezTo>
                    <a:pt x="799" y="455"/>
                    <a:pt x="819" y="435"/>
                    <a:pt x="819" y="410"/>
                  </a:cubicBezTo>
                  <a:cubicBezTo>
                    <a:pt x="819" y="385"/>
                    <a:pt x="799" y="364"/>
                    <a:pt x="773" y="364"/>
                  </a:cubicBezTo>
                  <a:close/>
                  <a:moveTo>
                    <a:pt x="819" y="182"/>
                  </a:moveTo>
                  <a:cubicBezTo>
                    <a:pt x="91" y="182"/>
                    <a:pt x="91" y="182"/>
                    <a:pt x="91" y="182"/>
                  </a:cubicBezTo>
                  <a:cubicBezTo>
                    <a:pt x="66" y="182"/>
                    <a:pt x="45" y="203"/>
                    <a:pt x="45" y="228"/>
                  </a:cubicBezTo>
                  <a:cubicBezTo>
                    <a:pt x="45" y="253"/>
                    <a:pt x="66" y="273"/>
                    <a:pt x="91" y="273"/>
                  </a:cubicBezTo>
                  <a:cubicBezTo>
                    <a:pt x="819" y="273"/>
                    <a:pt x="819" y="273"/>
                    <a:pt x="819" y="273"/>
                  </a:cubicBezTo>
                  <a:cubicBezTo>
                    <a:pt x="844" y="273"/>
                    <a:pt x="864" y="253"/>
                    <a:pt x="864" y="228"/>
                  </a:cubicBezTo>
                  <a:cubicBezTo>
                    <a:pt x="864" y="203"/>
                    <a:pt x="844" y="182"/>
                    <a:pt x="819" y="182"/>
                  </a:cubicBezTo>
                  <a:close/>
                  <a:moveTo>
                    <a:pt x="864" y="0"/>
                  </a:moveTo>
                  <a:cubicBezTo>
                    <a:pt x="45" y="0"/>
                    <a:pt x="45" y="0"/>
                    <a:pt x="45" y="0"/>
                  </a:cubicBezTo>
                  <a:cubicBezTo>
                    <a:pt x="20" y="0"/>
                    <a:pt x="0" y="21"/>
                    <a:pt x="0" y="46"/>
                  </a:cubicBezTo>
                  <a:cubicBezTo>
                    <a:pt x="0" y="71"/>
                    <a:pt x="20" y="91"/>
                    <a:pt x="45" y="91"/>
                  </a:cubicBezTo>
                  <a:cubicBezTo>
                    <a:pt x="864" y="91"/>
                    <a:pt x="864" y="91"/>
                    <a:pt x="864" y="91"/>
                  </a:cubicBezTo>
                  <a:cubicBezTo>
                    <a:pt x="890" y="91"/>
                    <a:pt x="910" y="71"/>
                    <a:pt x="910" y="46"/>
                  </a:cubicBezTo>
                  <a:cubicBezTo>
                    <a:pt x="910" y="21"/>
                    <a:pt x="890" y="0"/>
                    <a:pt x="86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1">
                    <a:lumMod val="65000"/>
                  </a:schemeClr>
                </a:solidFill>
                <a:latin typeface="Lato" panose="020F0502020204030203" pitchFamily="34" charset="0"/>
              </a:endParaRPr>
            </a:p>
          </p:txBody>
        </p:sp>
      </p:grpSp>
      <p:grpSp>
        <p:nvGrpSpPr>
          <p:cNvPr id="96" name="Group 95"/>
          <p:cNvGrpSpPr>
            <a:grpSpLocks noChangeAspect="1"/>
          </p:cNvGrpSpPr>
          <p:nvPr/>
        </p:nvGrpSpPr>
        <p:grpSpPr>
          <a:xfrm>
            <a:off x="4536366" y="2844970"/>
            <a:ext cx="441599" cy="516780"/>
            <a:chOff x="3175" y="1588"/>
            <a:chExt cx="1035050" cy="1211262"/>
          </a:xfrm>
          <a:solidFill>
            <a:schemeClr val="accent3"/>
          </a:solidFill>
        </p:grpSpPr>
        <p:sp>
          <p:nvSpPr>
            <p:cNvPr id="97" name="Freeform 5"/>
            <p:cNvSpPr>
              <a:spLocks/>
            </p:cNvSpPr>
            <p:nvPr/>
          </p:nvSpPr>
          <p:spPr bwMode="auto">
            <a:xfrm>
              <a:off x="44450" y="1588"/>
              <a:ext cx="993775" cy="954087"/>
            </a:xfrm>
            <a:custGeom>
              <a:avLst/>
              <a:gdLst>
                <a:gd name="T0" fmla="*/ 242 w 262"/>
                <a:gd name="T1" fmla="*/ 40 h 252"/>
                <a:gd name="T2" fmla="*/ 262 w 262"/>
                <a:gd name="T3" fmla="*/ 20 h 252"/>
                <a:gd name="T4" fmla="*/ 242 w 262"/>
                <a:gd name="T5" fmla="*/ 0 h 252"/>
                <a:gd name="T6" fmla="*/ 222 w 262"/>
                <a:gd name="T7" fmla="*/ 20 h 252"/>
                <a:gd name="T8" fmla="*/ 226 w 262"/>
                <a:gd name="T9" fmla="*/ 31 h 252"/>
                <a:gd name="T10" fmla="*/ 126 w 262"/>
                <a:gd name="T11" fmla="*/ 98 h 252"/>
                <a:gd name="T12" fmla="*/ 36 w 262"/>
                <a:gd name="T13" fmla="*/ 8 h 252"/>
                <a:gd name="T14" fmla="*/ 13 w 262"/>
                <a:gd name="T15" fmla="*/ 3 h 252"/>
                <a:gd name="T16" fmla="*/ 0 w 262"/>
                <a:gd name="T17" fmla="*/ 22 h 252"/>
                <a:gd name="T18" fmla="*/ 67 w 262"/>
                <a:gd name="T19" fmla="*/ 185 h 252"/>
                <a:gd name="T20" fmla="*/ 230 w 262"/>
                <a:gd name="T21" fmla="*/ 252 h 252"/>
                <a:gd name="T22" fmla="*/ 249 w 262"/>
                <a:gd name="T23" fmla="*/ 239 h 252"/>
                <a:gd name="T24" fmla="*/ 244 w 262"/>
                <a:gd name="T25" fmla="*/ 216 h 252"/>
                <a:gd name="T26" fmla="*/ 164 w 262"/>
                <a:gd name="T27" fmla="*/ 136 h 252"/>
                <a:gd name="T28" fmla="*/ 231 w 262"/>
                <a:gd name="T29" fmla="*/ 36 h 252"/>
                <a:gd name="T30" fmla="*/ 242 w 262"/>
                <a:gd name="T31" fmla="*/ 4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252">
                  <a:moveTo>
                    <a:pt x="242" y="40"/>
                  </a:moveTo>
                  <a:cubicBezTo>
                    <a:pt x="253" y="40"/>
                    <a:pt x="262" y="31"/>
                    <a:pt x="262" y="20"/>
                  </a:cubicBezTo>
                  <a:cubicBezTo>
                    <a:pt x="262" y="9"/>
                    <a:pt x="253" y="0"/>
                    <a:pt x="242" y="0"/>
                  </a:cubicBezTo>
                  <a:cubicBezTo>
                    <a:pt x="231" y="0"/>
                    <a:pt x="222" y="9"/>
                    <a:pt x="222" y="20"/>
                  </a:cubicBezTo>
                  <a:cubicBezTo>
                    <a:pt x="222" y="24"/>
                    <a:pt x="224" y="28"/>
                    <a:pt x="226" y="31"/>
                  </a:cubicBezTo>
                  <a:cubicBezTo>
                    <a:pt x="126" y="98"/>
                    <a:pt x="126" y="98"/>
                    <a:pt x="126" y="98"/>
                  </a:cubicBezTo>
                  <a:cubicBezTo>
                    <a:pt x="36" y="8"/>
                    <a:pt x="36" y="8"/>
                    <a:pt x="36" y="8"/>
                  </a:cubicBezTo>
                  <a:cubicBezTo>
                    <a:pt x="30" y="2"/>
                    <a:pt x="21" y="0"/>
                    <a:pt x="13" y="3"/>
                  </a:cubicBezTo>
                  <a:cubicBezTo>
                    <a:pt x="5" y="6"/>
                    <a:pt x="0" y="14"/>
                    <a:pt x="0" y="22"/>
                  </a:cubicBezTo>
                  <a:cubicBezTo>
                    <a:pt x="0" y="82"/>
                    <a:pt x="22" y="141"/>
                    <a:pt x="67" y="185"/>
                  </a:cubicBezTo>
                  <a:cubicBezTo>
                    <a:pt x="111" y="230"/>
                    <a:pt x="170" y="252"/>
                    <a:pt x="230" y="252"/>
                  </a:cubicBezTo>
                  <a:cubicBezTo>
                    <a:pt x="238" y="252"/>
                    <a:pt x="246" y="247"/>
                    <a:pt x="249" y="239"/>
                  </a:cubicBezTo>
                  <a:cubicBezTo>
                    <a:pt x="252" y="231"/>
                    <a:pt x="250" y="222"/>
                    <a:pt x="244" y="216"/>
                  </a:cubicBezTo>
                  <a:cubicBezTo>
                    <a:pt x="164" y="136"/>
                    <a:pt x="164" y="136"/>
                    <a:pt x="164" y="136"/>
                  </a:cubicBezTo>
                  <a:cubicBezTo>
                    <a:pt x="231" y="36"/>
                    <a:pt x="231" y="36"/>
                    <a:pt x="231" y="36"/>
                  </a:cubicBezTo>
                  <a:cubicBezTo>
                    <a:pt x="234" y="38"/>
                    <a:pt x="238" y="40"/>
                    <a:pt x="242"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6"/>
            <p:cNvSpPr>
              <a:spLocks/>
            </p:cNvSpPr>
            <p:nvPr/>
          </p:nvSpPr>
          <p:spPr bwMode="auto">
            <a:xfrm>
              <a:off x="3175" y="777875"/>
              <a:ext cx="492125" cy="434975"/>
            </a:xfrm>
            <a:custGeom>
              <a:avLst/>
              <a:gdLst>
                <a:gd name="T0" fmla="*/ 113 w 130"/>
                <a:gd name="T1" fmla="*/ 44 h 115"/>
                <a:gd name="T2" fmla="*/ 108 w 130"/>
                <a:gd name="T3" fmla="*/ 38 h 115"/>
                <a:gd name="T4" fmla="*/ 58 w 130"/>
                <a:gd name="T5" fmla="*/ 0 h 115"/>
                <a:gd name="T6" fmla="*/ 57 w 130"/>
                <a:gd name="T7" fmla="*/ 0 h 115"/>
                <a:gd name="T8" fmla="*/ 57 w 130"/>
                <a:gd name="T9" fmla="*/ 0 h 115"/>
                <a:gd name="T10" fmla="*/ 1 w 130"/>
                <a:gd name="T11" fmla="*/ 100 h 115"/>
                <a:gd name="T12" fmla="*/ 1 w 130"/>
                <a:gd name="T13" fmla="*/ 110 h 115"/>
                <a:gd name="T14" fmla="*/ 10 w 130"/>
                <a:gd name="T15" fmla="*/ 115 h 115"/>
                <a:gd name="T16" fmla="*/ 120 w 130"/>
                <a:gd name="T17" fmla="*/ 115 h 115"/>
                <a:gd name="T18" fmla="*/ 128 w 130"/>
                <a:gd name="T19" fmla="*/ 111 h 115"/>
                <a:gd name="T20" fmla="*/ 129 w 130"/>
                <a:gd name="T21" fmla="*/ 102 h 115"/>
                <a:gd name="T22" fmla="*/ 113 w 130"/>
                <a:gd name="T23" fmla="*/ 4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115">
                  <a:moveTo>
                    <a:pt x="113" y="44"/>
                  </a:moveTo>
                  <a:cubicBezTo>
                    <a:pt x="112" y="42"/>
                    <a:pt x="110" y="39"/>
                    <a:pt x="108" y="38"/>
                  </a:cubicBezTo>
                  <a:cubicBezTo>
                    <a:pt x="90" y="28"/>
                    <a:pt x="73" y="16"/>
                    <a:pt x="58" y="0"/>
                  </a:cubicBezTo>
                  <a:cubicBezTo>
                    <a:pt x="57" y="0"/>
                    <a:pt x="57" y="0"/>
                    <a:pt x="57" y="0"/>
                  </a:cubicBezTo>
                  <a:cubicBezTo>
                    <a:pt x="57" y="0"/>
                    <a:pt x="57" y="0"/>
                    <a:pt x="57" y="0"/>
                  </a:cubicBezTo>
                  <a:cubicBezTo>
                    <a:pt x="1" y="100"/>
                    <a:pt x="1" y="100"/>
                    <a:pt x="1" y="100"/>
                  </a:cubicBezTo>
                  <a:cubicBezTo>
                    <a:pt x="0" y="103"/>
                    <a:pt x="0" y="107"/>
                    <a:pt x="1" y="110"/>
                  </a:cubicBezTo>
                  <a:cubicBezTo>
                    <a:pt x="3" y="113"/>
                    <a:pt x="6" y="115"/>
                    <a:pt x="10" y="115"/>
                  </a:cubicBezTo>
                  <a:cubicBezTo>
                    <a:pt x="120" y="115"/>
                    <a:pt x="120" y="115"/>
                    <a:pt x="120" y="115"/>
                  </a:cubicBezTo>
                  <a:cubicBezTo>
                    <a:pt x="123" y="115"/>
                    <a:pt x="126" y="114"/>
                    <a:pt x="128" y="111"/>
                  </a:cubicBezTo>
                  <a:cubicBezTo>
                    <a:pt x="130" y="109"/>
                    <a:pt x="130" y="105"/>
                    <a:pt x="129" y="102"/>
                  </a:cubicBezTo>
                  <a:lnTo>
                    <a:pt x="113"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9" name="Group 98"/>
          <p:cNvGrpSpPr>
            <a:grpSpLocks noChangeAspect="1"/>
          </p:cNvGrpSpPr>
          <p:nvPr/>
        </p:nvGrpSpPr>
        <p:grpSpPr>
          <a:xfrm>
            <a:off x="7262408" y="2863883"/>
            <a:ext cx="488546" cy="520853"/>
            <a:chOff x="1588" y="1588"/>
            <a:chExt cx="984250" cy="1049337"/>
          </a:xfrm>
          <a:solidFill>
            <a:schemeClr val="accent2"/>
          </a:solidFill>
        </p:grpSpPr>
        <p:sp>
          <p:nvSpPr>
            <p:cNvPr id="100" name="Freeform 23"/>
            <p:cNvSpPr>
              <a:spLocks noEditPoints="1"/>
            </p:cNvSpPr>
            <p:nvPr/>
          </p:nvSpPr>
          <p:spPr bwMode="auto">
            <a:xfrm>
              <a:off x="592138" y="395288"/>
              <a:ext cx="393700" cy="655637"/>
            </a:xfrm>
            <a:custGeom>
              <a:avLst/>
              <a:gdLst>
                <a:gd name="T0" fmla="*/ 52 w 104"/>
                <a:gd name="T1" fmla="*/ 0 h 173"/>
                <a:gd name="T2" fmla="*/ 0 w 104"/>
                <a:gd name="T3" fmla="*/ 52 h 173"/>
                <a:gd name="T4" fmla="*/ 17 w 104"/>
                <a:gd name="T5" fmla="*/ 90 h 173"/>
                <a:gd name="T6" fmla="*/ 17 w 104"/>
                <a:gd name="T7" fmla="*/ 173 h 173"/>
                <a:gd name="T8" fmla="*/ 52 w 104"/>
                <a:gd name="T9" fmla="*/ 139 h 173"/>
                <a:gd name="T10" fmla="*/ 87 w 104"/>
                <a:gd name="T11" fmla="*/ 173 h 173"/>
                <a:gd name="T12" fmla="*/ 87 w 104"/>
                <a:gd name="T13" fmla="*/ 90 h 173"/>
                <a:gd name="T14" fmla="*/ 104 w 104"/>
                <a:gd name="T15" fmla="*/ 52 h 173"/>
                <a:gd name="T16" fmla="*/ 52 w 104"/>
                <a:gd name="T17" fmla="*/ 0 h 173"/>
                <a:gd name="T18" fmla="*/ 52 w 104"/>
                <a:gd name="T19" fmla="*/ 87 h 173"/>
                <a:gd name="T20" fmla="*/ 17 w 104"/>
                <a:gd name="T21" fmla="*/ 52 h 173"/>
                <a:gd name="T22" fmla="*/ 52 w 104"/>
                <a:gd name="T23" fmla="*/ 17 h 173"/>
                <a:gd name="T24" fmla="*/ 87 w 104"/>
                <a:gd name="T25" fmla="*/ 52 h 173"/>
                <a:gd name="T26" fmla="*/ 52 w 104"/>
                <a:gd name="T27"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73">
                  <a:moveTo>
                    <a:pt x="52" y="0"/>
                  </a:moveTo>
                  <a:cubicBezTo>
                    <a:pt x="23" y="0"/>
                    <a:pt x="0" y="23"/>
                    <a:pt x="0" y="52"/>
                  </a:cubicBezTo>
                  <a:cubicBezTo>
                    <a:pt x="0" y="67"/>
                    <a:pt x="7" y="81"/>
                    <a:pt x="17" y="90"/>
                  </a:cubicBezTo>
                  <a:cubicBezTo>
                    <a:pt x="17" y="173"/>
                    <a:pt x="17" y="173"/>
                    <a:pt x="17" y="173"/>
                  </a:cubicBezTo>
                  <a:cubicBezTo>
                    <a:pt x="52" y="139"/>
                    <a:pt x="52" y="139"/>
                    <a:pt x="52" y="139"/>
                  </a:cubicBezTo>
                  <a:cubicBezTo>
                    <a:pt x="87" y="173"/>
                    <a:pt x="87" y="173"/>
                    <a:pt x="87" y="173"/>
                  </a:cubicBezTo>
                  <a:cubicBezTo>
                    <a:pt x="87" y="90"/>
                    <a:pt x="87" y="90"/>
                    <a:pt x="87" y="90"/>
                  </a:cubicBezTo>
                  <a:cubicBezTo>
                    <a:pt x="97" y="81"/>
                    <a:pt x="104" y="67"/>
                    <a:pt x="104" y="52"/>
                  </a:cubicBezTo>
                  <a:cubicBezTo>
                    <a:pt x="104" y="23"/>
                    <a:pt x="81" y="0"/>
                    <a:pt x="52" y="0"/>
                  </a:cubicBezTo>
                  <a:close/>
                  <a:moveTo>
                    <a:pt x="52" y="87"/>
                  </a:moveTo>
                  <a:cubicBezTo>
                    <a:pt x="33" y="87"/>
                    <a:pt x="17" y="71"/>
                    <a:pt x="17" y="52"/>
                  </a:cubicBezTo>
                  <a:cubicBezTo>
                    <a:pt x="17" y="33"/>
                    <a:pt x="33" y="17"/>
                    <a:pt x="52" y="17"/>
                  </a:cubicBezTo>
                  <a:cubicBezTo>
                    <a:pt x="71" y="17"/>
                    <a:pt x="87" y="33"/>
                    <a:pt x="87" y="52"/>
                  </a:cubicBezTo>
                  <a:cubicBezTo>
                    <a:pt x="87" y="71"/>
                    <a:pt x="71" y="87"/>
                    <a:pt x="52"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4"/>
            <p:cNvSpPr>
              <a:spLocks/>
            </p:cNvSpPr>
            <p:nvPr/>
          </p:nvSpPr>
          <p:spPr bwMode="auto">
            <a:xfrm>
              <a:off x="1588" y="1588"/>
              <a:ext cx="852488" cy="1049337"/>
            </a:xfrm>
            <a:custGeom>
              <a:avLst/>
              <a:gdLst>
                <a:gd name="T0" fmla="*/ 277 w 537"/>
                <a:gd name="T1" fmla="*/ 580 h 661"/>
                <a:gd name="T2" fmla="*/ 83 w 537"/>
                <a:gd name="T3" fmla="*/ 580 h 661"/>
                <a:gd name="T4" fmla="*/ 83 w 537"/>
                <a:gd name="T5" fmla="*/ 84 h 661"/>
                <a:gd name="T6" fmla="*/ 312 w 537"/>
                <a:gd name="T7" fmla="*/ 84 h 661"/>
                <a:gd name="T8" fmla="*/ 437 w 537"/>
                <a:gd name="T9" fmla="*/ 208 h 661"/>
                <a:gd name="T10" fmla="*/ 537 w 537"/>
                <a:gd name="T11" fmla="*/ 208 h 661"/>
                <a:gd name="T12" fmla="*/ 537 w 537"/>
                <a:gd name="T13" fmla="*/ 189 h 661"/>
                <a:gd name="T14" fmla="*/ 348 w 537"/>
                <a:gd name="T15" fmla="*/ 0 h 661"/>
                <a:gd name="T16" fmla="*/ 0 w 537"/>
                <a:gd name="T17" fmla="*/ 0 h 661"/>
                <a:gd name="T18" fmla="*/ 0 w 537"/>
                <a:gd name="T19" fmla="*/ 661 h 661"/>
                <a:gd name="T20" fmla="*/ 355 w 537"/>
                <a:gd name="T21" fmla="*/ 661 h 661"/>
                <a:gd name="T22" fmla="*/ 279 w 537"/>
                <a:gd name="T23" fmla="*/ 580 h 661"/>
                <a:gd name="T24" fmla="*/ 277 w 537"/>
                <a:gd name="T25" fmla="*/ 58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 h="661">
                  <a:moveTo>
                    <a:pt x="277" y="580"/>
                  </a:moveTo>
                  <a:lnTo>
                    <a:pt x="83" y="580"/>
                  </a:lnTo>
                  <a:lnTo>
                    <a:pt x="83" y="84"/>
                  </a:lnTo>
                  <a:lnTo>
                    <a:pt x="312" y="84"/>
                  </a:lnTo>
                  <a:lnTo>
                    <a:pt x="437" y="208"/>
                  </a:lnTo>
                  <a:lnTo>
                    <a:pt x="537" y="208"/>
                  </a:lnTo>
                  <a:lnTo>
                    <a:pt x="537" y="189"/>
                  </a:lnTo>
                  <a:lnTo>
                    <a:pt x="348" y="0"/>
                  </a:lnTo>
                  <a:lnTo>
                    <a:pt x="0" y="0"/>
                  </a:lnTo>
                  <a:lnTo>
                    <a:pt x="0" y="661"/>
                  </a:lnTo>
                  <a:lnTo>
                    <a:pt x="355" y="661"/>
                  </a:lnTo>
                  <a:lnTo>
                    <a:pt x="279" y="580"/>
                  </a:lnTo>
                  <a:lnTo>
                    <a:pt x="277" y="58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25"/>
            <p:cNvSpPr>
              <a:spLocks noChangeArrowheads="1"/>
            </p:cNvSpPr>
            <p:nvPr/>
          </p:nvSpPr>
          <p:spPr bwMode="auto">
            <a:xfrm>
              <a:off x="198438" y="331788"/>
              <a:ext cx="330200" cy="635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26"/>
            <p:cNvSpPr>
              <a:spLocks noChangeArrowheads="1"/>
            </p:cNvSpPr>
            <p:nvPr/>
          </p:nvSpPr>
          <p:spPr bwMode="auto">
            <a:xfrm>
              <a:off x="198438" y="460375"/>
              <a:ext cx="330200" cy="68262"/>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27"/>
            <p:cNvSpPr>
              <a:spLocks noChangeArrowheads="1"/>
            </p:cNvSpPr>
            <p:nvPr/>
          </p:nvSpPr>
          <p:spPr bwMode="auto">
            <a:xfrm>
              <a:off x="198438" y="592138"/>
              <a:ext cx="330200" cy="6508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896131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2000"/>
                            </p:stCondLst>
                            <p:childTnLst>
                              <p:par>
                                <p:cTn id="16" presetID="53" presetClass="entr" presetSubtype="16" fill="hold" nodeType="afterEffect">
                                  <p:stCondLst>
                                    <p:cond delay="0"/>
                                  </p:stCondLst>
                                  <p:childTnLst>
                                    <p:set>
                                      <p:cBhvr>
                                        <p:cTn id="17" dur="1" fill="hold">
                                          <p:stCondLst>
                                            <p:cond delay="0"/>
                                          </p:stCondLst>
                                        </p:cTn>
                                        <p:tgtEl>
                                          <p:spTgt spid="69"/>
                                        </p:tgtEl>
                                        <p:attrNameLst>
                                          <p:attrName>style.visibility</p:attrName>
                                        </p:attrNameLst>
                                      </p:cBhvr>
                                      <p:to>
                                        <p:strVal val="visible"/>
                                      </p:to>
                                    </p:set>
                                    <p:anim calcmode="lin" valueType="num">
                                      <p:cBhvr>
                                        <p:cTn id="18" dur="500" fill="hold"/>
                                        <p:tgtEl>
                                          <p:spTgt spid="69"/>
                                        </p:tgtEl>
                                        <p:attrNameLst>
                                          <p:attrName>ppt_w</p:attrName>
                                        </p:attrNameLst>
                                      </p:cBhvr>
                                      <p:tavLst>
                                        <p:tav tm="0">
                                          <p:val>
                                            <p:fltVal val="0"/>
                                          </p:val>
                                        </p:tav>
                                        <p:tav tm="100000">
                                          <p:val>
                                            <p:strVal val="#ppt_w"/>
                                          </p:val>
                                        </p:tav>
                                      </p:tavLst>
                                    </p:anim>
                                    <p:anim calcmode="lin" valueType="num">
                                      <p:cBhvr>
                                        <p:cTn id="19" dur="500" fill="hold"/>
                                        <p:tgtEl>
                                          <p:spTgt spid="69"/>
                                        </p:tgtEl>
                                        <p:attrNameLst>
                                          <p:attrName>ppt_h</p:attrName>
                                        </p:attrNameLst>
                                      </p:cBhvr>
                                      <p:tavLst>
                                        <p:tav tm="0">
                                          <p:val>
                                            <p:fltVal val="0"/>
                                          </p:val>
                                        </p:tav>
                                        <p:tav tm="100000">
                                          <p:val>
                                            <p:strVal val="#ppt_h"/>
                                          </p:val>
                                        </p:tav>
                                      </p:tavLst>
                                    </p:anim>
                                    <p:animEffect transition="in" filter="fade">
                                      <p:cBhvr>
                                        <p:cTn id="20" dur="500"/>
                                        <p:tgtEl>
                                          <p:spTgt spid="6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500"/>
                                        <p:tgtEl>
                                          <p:spTgt spid="6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96"/>
                                        </p:tgtEl>
                                        <p:attrNameLst>
                                          <p:attrName>style.visibility</p:attrName>
                                        </p:attrNameLst>
                                      </p:cBhvr>
                                      <p:to>
                                        <p:strVal val="visible"/>
                                      </p:to>
                                    </p:set>
                                    <p:anim calcmode="lin" valueType="num">
                                      <p:cBhvr>
                                        <p:cTn id="31" dur="500" fill="hold"/>
                                        <p:tgtEl>
                                          <p:spTgt spid="96"/>
                                        </p:tgtEl>
                                        <p:attrNameLst>
                                          <p:attrName>ppt_w</p:attrName>
                                        </p:attrNameLst>
                                      </p:cBhvr>
                                      <p:tavLst>
                                        <p:tav tm="0">
                                          <p:val>
                                            <p:fltVal val="0"/>
                                          </p:val>
                                        </p:tav>
                                        <p:tav tm="100000">
                                          <p:val>
                                            <p:strVal val="#ppt_w"/>
                                          </p:val>
                                        </p:tav>
                                      </p:tavLst>
                                    </p:anim>
                                    <p:anim calcmode="lin" valueType="num">
                                      <p:cBhvr>
                                        <p:cTn id="32" dur="500" fill="hold"/>
                                        <p:tgtEl>
                                          <p:spTgt spid="96"/>
                                        </p:tgtEl>
                                        <p:attrNameLst>
                                          <p:attrName>ppt_h</p:attrName>
                                        </p:attrNameLst>
                                      </p:cBhvr>
                                      <p:tavLst>
                                        <p:tav tm="0">
                                          <p:val>
                                            <p:fltVal val="0"/>
                                          </p:val>
                                        </p:tav>
                                        <p:tav tm="100000">
                                          <p:val>
                                            <p:strVal val="#ppt_h"/>
                                          </p:val>
                                        </p:tav>
                                      </p:tavLst>
                                    </p:anim>
                                    <p:animEffect transition="in" filter="fade">
                                      <p:cBhvr>
                                        <p:cTn id="33" dur="500"/>
                                        <p:tgtEl>
                                          <p:spTgt spid="9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Effect transition="in" filter="fade">
                                      <p:cBhvr>
                                        <p:cTn id="36" dur="500"/>
                                        <p:tgtEl>
                                          <p:spTgt spid="64"/>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53" presetClass="entr" presetSubtype="16" fill="hold" nodeType="afterEffect">
                                  <p:stCondLst>
                                    <p:cond delay="0"/>
                                  </p:stCondLst>
                                  <p:childTnLst>
                                    <p:set>
                                      <p:cBhvr>
                                        <p:cTn id="43" dur="1" fill="hold">
                                          <p:stCondLst>
                                            <p:cond delay="0"/>
                                          </p:stCondLst>
                                        </p:cTn>
                                        <p:tgtEl>
                                          <p:spTgt spid="99"/>
                                        </p:tgtEl>
                                        <p:attrNameLst>
                                          <p:attrName>style.visibility</p:attrName>
                                        </p:attrNameLst>
                                      </p:cBhvr>
                                      <p:to>
                                        <p:strVal val="visible"/>
                                      </p:to>
                                    </p:set>
                                    <p:anim calcmode="lin" valueType="num">
                                      <p:cBhvr>
                                        <p:cTn id="44" dur="500" fill="hold"/>
                                        <p:tgtEl>
                                          <p:spTgt spid="99"/>
                                        </p:tgtEl>
                                        <p:attrNameLst>
                                          <p:attrName>ppt_w</p:attrName>
                                        </p:attrNameLst>
                                      </p:cBhvr>
                                      <p:tavLst>
                                        <p:tav tm="0">
                                          <p:val>
                                            <p:fltVal val="0"/>
                                          </p:val>
                                        </p:tav>
                                        <p:tav tm="100000">
                                          <p:val>
                                            <p:strVal val="#ppt_w"/>
                                          </p:val>
                                        </p:tav>
                                      </p:tavLst>
                                    </p:anim>
                                    <p:anim calcmode="lin" valueType="num">
                                      <p:cBhvr>
                                        <p:cTn id="45" dur="500" fill="hold"/>
                                        <p:tgtEl>
                                          <p:spTgt spid="99"/>
                                        </p:tgtEl>
                                        <p:attrNameLst>
                                          <p:attrName>ppt_h</p:attrName>
                                        </p:attrNameLst>
                                      </p:cBhvr>
                                      <p:tavLst>
                                        <p:tav tm="0">
                                          <p:val>
                                            <p:fltVal val="0"/>
                                          </p:val>
                                        </p:tav>
                                        <p:tav tm="100000">
                                          <p:val>
                                            <p:strVal val="#ppt_h"/>
                                          </p:val>
                                        </p:tav>
                                      </p:tavLst>
                                    </p:anim>
                                    <p:animEffect transition="in" filter="fade">
                                      <p:cBhvr>
                                        <p:cTn id="46" dur="500"/>
                                        <p:tgtEl>
                                          <p:spTgt spid="9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500"/>
                                        <p:tgtEl>
                                          <p:spTgt spid="66"/>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82"/>
                                        </p:tgtEl>
                                        <p:attrNameLst>
                                          <p:attrName>style.visibility</p:attrName>
                                        </p:attrNameLst>
                                      </p:cBhvr>
                                      <p:to>
                                        <p:strVal val="visible"/>
                                      </p:to>
                                    </p:set>
                                    <p:anim calcmode="lin" valueType="num">
                                      <p:cBhvr>
                                        <p:cTn id="57" dur="500" fill="hold"/>
                                        <p:tgtEl>
                                          <p:spTgt spid="82"/>
                                        </p:tgtEl>
                                        <p:attrNameLst>
                                          <p:attrName>ppt_w</p:attrName>
                                        </p:attrNameLst>
                                      </p:cBhvr>
                                      <p:tavLst>
                                        <p:tav tm="0">
                                          <p:val>
                                            <p:fltVal val="0"/>
                                          </p:val>
                                        </p:tav>
                                        <p:tav tm="100000">
                                          <p:val>
                                            <p:strVal val="#ppt_w"/>
                                          </p:val>
                                        </p:tav>
                                      </p:tavLst>
                                    </p:anim>
                                    <p:anim calcmode="lin" valueType="num">
                                      <p:cBhvr>
                                        <p:cTn id="58" dur="500" fill="hold"/>
                                        <p:tgtEl>
                                          <p:spTgt spid="82"/>
                                        </p:tgtEl>
                                        <p:attrNameLst>
                                          <p:attrName>ppt_h</p:attrName>
                                        </p:attrNameLst>
                                      </p:cBhvr>
                                      <p:tavLst>
                                        <p:tav tm="0">
                                          <p:val>
                                            <p:fltVal val="0"/>
                                          </p:val>
                                        </p:tav>
                                        <p:tav tm="100000">
                                          <p:val>
                                            <p:strVal val="#ppt_h"/>
                                          </p:val>
                                        </p:tav>
                                      </p:tavLst>
                                    </p:anim>
                                    <p:animEffect transition="in" filter="fade">
                                      <p:cBhvr>
                                        <p:cTn id="59" dur="500"/>
                                        <p:tgtEl>
                                          <p:spTgt spid="8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8"/>
                                        </p:tgtEl>
                                        <p:attrNameLst>
                                          <p:attrName>style.visibility</p:attrName>
                                        </p:attrNameLst>
                                      </p:cBhvr>
                                      <p:to>
                                        <p:strVal val="visible"/>
                                      </p:to>
                                    </p:set>
                                    <p:animEffect transition="in" filter="fade">
                                      <p:cBhvr>
                                        <p:cTn id="62" dur="500"/>
                                        <p:tgtEl>
                                          <p:spTgt spid="68"/>
                                        </p:tgtEl>
                                      </p:cBhvr>
                                    </p:animEffect>
                                  </p:childTnLst>
                                </p:cTn>
                              </p:par>
                            </p:childTnLst>
                          </p:cTn>
                        </p:par>
                        <p:par>
                          <p:cTn id="63" fill="hold">
                            <p:stCondLst>
                              <p:cond delay="5500"/>
                            </p:stCondLst>
                            <p:childTnLst>
                              <p:par>
                                <p:cTn id="64" presetID="21" presetClass="entr" presetSubtype="1"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Effect transition="in" filter="wheel(1)">
                                      <p:cBhvr>
                                        <p:cTn id="66" dur="2000"/>
                                        <p:tgtEl>
                                          <p:spTgt spid="6"/>
                                        </p:tgtEl>
                                      </p:cBhvr>
                                    </p:animEffect>
                                  </p:childTnLst>
                                </p:cTn>
                              </p:par>
                              <p:par>
                                <p:cTn id="67" presetID="21" presetClass="entr" presetSubtype="1" fill="hold"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wheel(1)">
                                      <p:cBhvr>
                                        <p:cTn id="69" dur="2000"/>
                                        <p:tgtEl>
                                          <p:spTgt spid="20"/>
                                        </p:tgtEl>
                                      </p:cBhvr>
                                    </p:animEffect>
                                  </p:childTnLst>
                                </p:cTn>
                              </p:par>
                              <p:par>
                                <p:cTn id="70" presetID="21" presetClass="entr" presetSubtype="1" fill="hold" nodeType="withEffect">
                                  <p:stCondLst>
                                    <p:cond delay="0"/>
                                  </p:stCondLst>
                                  <p:childTnLst>
                                    <p:set>
                                      <p:cBhvr>
                                        <p:cTn id="71" dur="1" fill="hold">
                                          <p:stCondLst>
                                            <p:cond delay="0"/>
                                          </p:stCondLst>
                                        </p:cTn>
                                        <p:tgtEl>
                                          <p:spTgt spid="34"/>
                                        </p:tgtEl>
                                        <p:attrNameLst>
                                          <p:attrName>style.visibility</p:attrName>
                                        </p:attrNameLst>
                                      </p:cBhvr>
                                      <p:to>
                                        <p:strVal val="visible"/>
                                      </p:to>
                                    </p:set>
                                    <p:animEffect transition="in" filter="wheel(1)">
                                      <p:cBhvr>
                                        <p:cTn id="72" dur="2000"/>
                                        <p:tgtEl>
                                          <p:spTgt spid="34"/>
                                        </p:tgtEl>
                                      </p:cBhvr>
                                    </p:animEffect>
                                  </p:childTnLst>
                                </p:cTn>
                              </p:par>
                              <p:par>
                                <p:cTn id="73" presetID="21" presetClass="entr" presetSubtype="1" fill="hold"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wheel(1)">
                                      <p:cBhvr>
                                        <p:cTn id="75" dur="2000"/>
                                        <p:tgtEl>
                                          <p:spTgt spid="4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500"/>
                                        <p:tgtEl>
                                          <p:spTgt spid="6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animEffect transition="in" filter="fade">
                                      <p:cBhvr>
                                        <p:cTn id="81" dur="500"/>
                                        <p:tgtEl>
                                          <p:spTgt spid="6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67"/>
                                        </p:tgtEl>
                                        <p:attrNameLst>
                                          <p:attrName>style.visibility</p:attrName>
                                        </p:attrNameLst>
                                      </p:cBhvr>
                                      <p:to>
                                        <p:strVal val="visible"/>
                                      </p:to>
                                    </p:set>
                                    <p:animEffect transition="in" filter="fade">
                                      <p:cBhvr>
                                        <p:cTn id="8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9" grpId="0" animBg="1"/>
      <p:bldP spid="33" grpId="0" animBg="1"/>
      <p:bldP spid="47" grpId="0" animBg="1"/>
      <p:bldP spid="61" grpId="0"/>
      <p:bldP spid="62" grpId="0"/>
      <p:bldP spid="63" grpId="0"/>
      <p:bldP spid="64" grpId="0"/>
      <p:bldP spid="65" grpId="0"/>
      <p:bldP spid="66" grpId="0"/>
      <p:bldP spid="67" grpId="0"/>
      <p:bldP spid="6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1929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cxnSp>
        <p:nvCxnSpPr>
          <p:cNvPr id="5" name="Straight Connector 4"/>
          <p:cNvCxnSpPr/>
          <p:nvPr/>
        </p:nvCxnSpPr>
        <p:spPr>
          <a:xfrm>
            <a:off x="6096000" y="0"/>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6" name="Oval 5"/>
          <p:cNvSpPr/>
          <p:nvPr/>
        </p:nvSpPr>
        <p:spPr>
          <a:xfrm>
            <a:off x="6039439" y="1264755"/>
            <a:ext cx="113122" cy="113122"/>
          </a:xfrm>
          <a:prstGeom prst="ellipse">
            <a:avLst/>
          </a:prstGeom>
          <a:solidFill>
            <a:schemeClr val="accent6"/>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7" name="Straight Connector 6"/>
          <p:cNvCxnSpPr/>
          <p:nvPr/>
        </p:nvCxnSpPr>
        <p:spPr>
          <a:xfrm>
            <a:off x="5514680" y="1326102"/>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096000" y="1386625"/>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6039439" y="2651380"/>
            <a:ext cx="113122" cy="113122"/>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 name="Straight Connector 9"/>
          <p:cNvCxnSpPr/>
          <p:nvPr/>
        </p:nvCxnSpPr>
        <p:spPr>
          <a:xfrm>
            <a:off x="6152561" y="2712727"/>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096000" y="2761021"/>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grpSp>
        <p:nvGrpSpPr>
          <p:cNvPr id="20" name="Group 19"/>
          <p:cNvGrpSpPr>
            <a:grpSpLocks noChangeAspect="1"/>
          </p:cNvGrpSpPr>
          <p:nvPr/>
        </p:nvGrpSpPr>
        <p:grpSpPr>
          <a:xfrm rot="5400000">
            <a:off x="6775540" y="2122430"/>
            <a:ext cx="947738" cy="1184445"/>
            <a:chOff x="6583680" y="2110154"/>
            <a:chExt cx="337625" cy="421950"/>
          </a:xfrm>
        </p:grpSpPr>
        <p:sp>
          <p:nvSpPr>
            <p:cNvPr id="21" name="Flowchart: Off-page Connector 20"/>
            <p:cNvSpPr/>
            <p:nvPr userDrawn="1"/>
          </p:nvSpPr>
          <p:spPr>
            <a:xfrm>
              <a:off x="6583680" y="2110154"/>
              <a:ext cx="337625" cy="421950"/>
            </a:xfrm>
            <a:prstGeom prst="flowChartOffpageConnector">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userDrawn="1"/>
          </p:nvSpPr>
          <p:spPr>
            <a:xfrm>
              <a:off x="6583680" y="2110154"/>
              <a:ext cx="337625" cy="3570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a:grpSpLocks noChangeAspect="1"/>
          </p:cNvGrpSpPr>
          <p:nvPr/>
        </p:nvGrpSpPr>
        <p:grpSpPr>
          <a:xfrm rot="16200000">
            <a:off x="4442748" y="731924"/>
            <a:ext cx="947738" cy="1184445"/>
            <a:chOff x="6583680" y="2110154"/>
            <a:chExt cx="337625" cy="421950"/>
          </a:xfrm>
        </p:grpSpPr>
        <p:sp>
          <p:nvSpPr>
            <p:cNvPr id="24" name="Flowchart: Off-page Connector 23"/>
            <p:cNvSpPr/>
            <p:nvPr userDrawn="1"/>
          </p:nvSpPr>
          <p:spPr>
            <a:xfrm>
              <a:off x="6583680" y="2110154"/>
              <a:ext cx="337625" cy="421950"/>
            </a:xfrm>
            <a:prstGeom prst="flowChartOffpageConnector">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userDrawn="1"/>
          </p:nvSpPr>
          <p:spPr>
            <a:xfrm>
              <a:off x="6583680" y="2110154"/>
              <a:ext cx="337625" cy="3570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Content Placeholder 2"/>
          <p:cNvSpPr txBox="1">
            <a:spLocks/>
          </p:cNvSpPr>
          <p:nvPr/>
        </p:nvSpPr>
        <p:spPr>
          <a:xfrm>
            <a:off x="976042" y="765460"/>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800" dirty="0" smtClean="0">
                <a:solidFill>
                  <a:schemeClr val="accent6"/>
                </a:solidFill>
                <a:latin typeface="Lato" panose="020F0502020204030203" pitchFamily="34" charset="0"/>
                <a:ea typeface="Roboto" panose="02000000000000000000" pitchFamily="2" charset="0"/>
              </a:rPr>
              <a:t>Map and Social Media</a:t>
            </a:r>
            <a:endParaRPr lang="id-ID" sz="1600" i="1" dirty="0" smtClean="0">
              <a:solidFill>
                <a:schemeClr val="accent6"/>
              </a:solidFill>
              <a:latin typeface="Lato" panose="020F0502020204030203" pitchFamily="34" charset="0"/>
              <a:ea typeface="Roboto" panose="02000000000000000000" pitchFamily="2" charset="0"/>
            </a:endParaRPr>
          </a:p>
          <a:p>
            <a:pPr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27" name="Content Placeholder 2"/>
          <p:cNvSpPr txBox="1">
            <a:spLocks/>
          </p:cNvSpPr>
          <p:nvPr/>
        </p:nvSpPr>
        <p:spPr>
          <a:xfrm>
            <a:off x="7933055" y="2173791"/>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800" dirty="0" smtClean="0">
                <a:solidFill>
                  <a:schemeClr val="accent2"/>
                </a:solidFill>
                <a:latin typeface="Lato" panose="020F0502020204030203" pitchFamily="34" charset="0"/>
                <a:ea typeface="Roboto" panose="02000000000000000000" pitchFamily="2" charset="0"/>
              </a:rPr>
              <a:t>Portfolio Sample</a:t>
            </a:r>
            <a:endParaRPr lang="id-ID" sz="1600" i="1" dirty="0" smtClean="0">
              <a:solidFill>
                <a:schemeClr val="accent2"/>
              </a:solidFill>
              <a:latin typeface="Lato" panose="020F0502020204030203" pitchFamily="34" charset="0"/>
              <a:ea typeface="Roboto" panose="02000000000000000000" pitchFamily="2" charset="0"/>
            </a:endParaRPr>
          </a:p>
          <a:p>
            <a:pPr algn="l"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36" name="Isosceles Triangle 35"/>
          <p:cNvSpPr/>
          <p:nvPr/>
        </p:nvSpPr>
        <p:spPr>
          <a:xfrm rot="10800000" flipH="1" flipV="1">
            <a:off x="5964025" y="5307837"/>
            <a:ext cx="263951" cy="155809"/>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Content Placeholder 7"/>
          <p:cNvSpPr txBox="1">
            <a:spLocks/>
          </p:cNvSpPr>
          <p:nvPr/>
        </p:nvSpPr>
        <p:spPr>
          <a:xfrm>
            <a:off x="4026006" y="5390349"/>
            <a:ext cx="4125845" cy="73866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2800" dirty="0" smtClean="0">
                <a:solidFill>
                  <a:schemeClr val="bg1">
                    <a:lumMod val="50000"/>
                  </a:schemeClr>
                </a:solidFill>
                <a:latin typeface="Lato Light" panose="020F0302020204030203" pitchFamily="34" charset="0"/>
                <a:ea typeface="Roboto" panose="02000000000000000000" pitchFamily="2" charset="0"/>
              </a:rPr>
              <a:t>Session End</a:t>
            </a:r>
            <a:endParaRPr lang="en-US" sz="28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38" name="Title 1"/>
          <p:cNvSpPr txBox="1">
            <a:spLocks/>
          </p:cNvSpPr>
          <p:nvPr/>
        </p:nvSpPr>
        <p:spPr>
          <a:xfrm>
            <a:off x="4643280" y="5860015"/>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45" name="Oval 44"/>
          <p:cNvSpPr/>
          <p:nvPr/>
        </p:nvSpPr>
        <p:spPr>
          <a:xfrm>
            <a:off x="6039439" y="4025776"/>
            <a:ext cx="113122" cy="113122"/>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6" name="Straight Connector 45"/>
          <p:cNvCxnSpPr/>
          <p:nvPr/>
        </p:nvCxnSpPr>
        <p:spPr>
          <a:xfrm>
            <a:off x="5514680" y="4087123"/>
            <a:ext cx="524759" cy="0"/>
          </a:xfrm>
          <a:prstGeom prst="line">
            <a:avLst/>
          </a:prstGeom>
          <a:ln w="25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6096000" y="4147646"/>
            <a:ext cx="0" cy="1249175"/>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grpSp>
        <p:nvGrpSpPr>
          <p:cNvPr id="48" name="Group 47"/>
          <p:cNvGrpSpPr>
            <a:grpSpLocks noChangeAspect="1"/>
          </p:cNvGrpSpPr>
          <p:nvPr/>
        </p:nvGrpSpPr>
        <p:grpSpPr>
          <a:xfrm rot="16200000">
            <a:off x="4442748" y="3488780"/>
            <a:ext cx="947738" cy="1184445"/>
            <a:chOff x="6583680" y="2110154"/>
            <a:chExt cx="337625" cy="421950"/>
          </a:xfrm>
        </p:grpSpPr>
        <p:sp>
          <p:nvSpPr>
            <p:cNvPr id="49" name="Flowchart: Off-page Connector 48"/>
            <p:cNvSpPr/>
            <p:nvPr userDrawn="1"/>
          </p:nvSpPr>
          <p:spPr>
            <a:xfrm>
              <a:off x="6583680" y="2110154"/>
              <a:ext cx="337625" cy="421950"/>
            </a:xfrm>
            <a:prstGeom prst="flowChartOffpageConnector">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userDrawn="1"/>
          </p:nvSpPr>
          <p:spPr>
            <a:xfrm>
              <a:off x="6583680" y="2110154"/>
              <a:ext cx="337625" cy="35706"/>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a:spLocks/>
          </p:cNvSpPr>
          <p:nvPr/>
        </p:nvSpPr>
        <p:spPr>
          <a:xfrm>
            <a:off x="976042" y="3522316"/>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800" dirty="0" smtClean="0">
                <a:solidFill>
                  <a:schemeClr val="accent3"/>
                </a:solidFill>
                <a:latin typeface="Lato" panose="020F0502020204030203" pitchFamily="34" charset="0"/>
                <a:ea typeface="Roboto" panose="02000000000000000000" pitchFamily="2" charset="0"/>
              </a:rPr>
              <a:t>Closing</a:t>
            </a:r>
            <a:endParaRPr lang="id-ID" sz="1600" i="1" dirty="0" smtClean="0">
              <a:solidFill>
                <a:schemeClr val="accent3"/>
              </a:solidFill>
              <a:latin typeface="Lato" panose="020F0502020204030203" pitchFamily="34" charset="0"/>
              <a:ea typeface="Roboto" panose="02000000000000000000" pitchFamily="2" charset="0"/>
            </a:endParaRPr>
          </a:p>
          <a:p>
            <a:pPr fontAlgn="auto">
              <a:defRPr/>
            </a:pPr>
            <a:r>
              <a:rPr lang="id-ID" sz="12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2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200" dirty="0" smtClean="0">
                <a:solidFill>
                  <a:schemeClr val="bg1">
                    <a:lumMod val="65000"/>
                  </a:schemeClr>
                </a:solidFill>
                <a:latin typeface="Lato" panose="020F0502020204030203" pitchFamily="34" charset="0"/>
                <a:ea typeface="Roboto" panose="02000000000000000000" pitchFamily="2" charset="0"/>
              </a:rPr>
              <a:t>.</a:t>
            </a:r>
            <a:endParaRPr lang="id-ID" sz="1200" dirty="0">
              <a:solidFill>
                <a:schemeClr val="bg1">
                  <a:lumMod val="65000"/>
                </a:schemeClr>
              </a:solidFill>
              <a:latin typeface="Lato" panose="020F0502020204030203" pitchFamily="34" charset="0"/>
              <a:ea typeface="Roboto" panose="02000000000000000000" pitchFamily="2" charset="0"/>
            </a:endParaRPr>
          </a:p>
        </p:txBody>
      </p:sp>
      <p:sp>
        <p:nvSpPr>
          <p:cNvPr id="28" name="Freeform 27"/>
          <p:cNvSpPr/>
          <p:nvPr/>
        </p:nvSpPr>
        <p:spPr>
          <a:xfrm>
            <a:off x="4519304" y="1077587"/>
            <a:ext cx="684447" cy="49311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id-ID" sz="3600" dirty="0" smtClean="0">
                <a:solidFill>
                  <a:schemeClr val="accent6"/>
                </a:solidFill>
                <a:latin typeface="FontAwesome" pitchFamily="2" charset="0"/>
              </a:rPr>
              <a:t></a:t>
            </a:r>
            <a:endParaRPr lang="id-ID" sz="3600" dirty="0">
              <a:solidFill>
                <a:schemeClr val="accent6"/>
              </a:solidFill>
              <a:latin typeface="FontAwesome" pitchFamily="2" charset="0"/>
            </a:endParaRPr>
          </a:p>
        </p:txBody>
      </p:sp>
      <p:sp>
        <p:nvSpPr>
          <p:cNvPr id="29" name="Freeform 11"/>
          <p:cNvSpPr>
            <a:spLocks noEditPoints="1"/>
          </p:cNvSpPr>
          <p:nvPr/>
        </p:nvSpPr>
        <p:spPr bwMode="auto">
          <a:xfrm>
            <a:off x="4668277" y="3889201"/>
            <a:ext cx="386499" cy="385351"/>
          </a:xfrm>
          <a:custGeom>
            <a:avLst/>
            <a:gdLst>
              <a:gd name="T0" fmla="*/ 839 w 852"/>
              <a:gd name="T1" fmla="*/ 4 h 850"/>
              <a:gd name="T2" fmla="*/ 824 w 852"/>
              <a:gd name="T3" fmla="*/ 0 h 850"/>
              <a:gd name="T4" fmla="*/ 810 w 852"/>
              <a:gd name="T5" fmla="*/ 5 h 850"/>
              <a:gd name="T6" fmla="*/ 13 w 852"/>
              <a:gd name="T7" fmla="*/ 536 h 850"/>
              <a:gd name="T8" fmla="*/ 1 w 852"/>
              <a:gd name="T9" fmla="*/ 561 h 850"/>
              <a:gd name="T10" fmla="*/ 18 w 852"/>
              <a:gd name="T11" fmla="*/ 583 h 850"/>
              <a:gd name="T12" fmla="*/ 225 w 852"/>
              <a:gd name="T13" fmla="*/ 666 h 850"/>
              <a:gd name="T14" fmla="*/ 323 w 852"/>
              <a:gd name="T15" fmla="*/ 837 h 850"/>
              <a:gd name="T16" fmla="*/ 346 w 852"/>
              <a:gd name="T17" fmla="*/ 850 h 850"/>
              <a:gd name="T18" fmla="*/ 346 w 852"/>
              <a:gd name="T19" fmla="*/ 850 h 850"/>
              <a:gd name="T20" fmla="*/ 369 w 852"/>
              <a:gd name="T21" fmla="*/ 837 h 850"/>
              <a:gd name="T22" fmla="*/ 424 w 852"/>
              <a:gd name="T23" fmla="*/ 745 h 850"/>
              <a:gd name="T24" fmla="*/ 682 w 852"/>
              <a:gd name="T25" fmla="*/ 848 h 850"/>
              <a:gd name="T26" fmla="*/ 691 w 852"/>
              <a:gd name="T27" fmla="*/ 850 h 850"/>
              <a:gd name="T28" fmla="*/ 705 w 852"/>
              <a:gd name="T29" fmla="*/ 847 h 850"/>
              <a:gd name="T30" fmla="*/ 718 w 852"/>
              <a:gd name="T31" fmla="*/ 828 h 850"/>
              <a:gd name="T32" fmla="*/ 850 w 852"/>
              <a:gd name="T33" fmla="*/ 31 h 850"/>
              <a:gd name="T34" fmla="*/ 839 w 852"/>
              <a:gd name="T35" fmla="*/ 4 h 850"/>
              <a:gd name="T36" fmla="*/ 84 w 852"/>
              <a:gd name="T37" fmla="*/ 552 h 850"/>
              <a:gd name="T38" fmla="*/ 700 w 852"/>
              <a:gd name="T39" fmla="*/ 142 h 850"/>
              <a:gd name="T40" fmla="*/ 252 w 852"/>
              <a:gd name="T41" fmla="*/ 621 h 850"/>
              <a:gd name="T42" fmla="*/ 245 w 852"/>
              <a:gd name="T43" fmla="*/ 616 h 850"/>
              <a:gd name="T44" fmla="*/ 84 w 852"/>
              <a:gd name="T45" fmla="*/ 552 h 850"/>
              <a:gd name="T46" fmla="*/ 272 w 852"/>
              <a:gd name="T47" fmla="*/ 639 h 850"/>
              <a:gd name="T48" fmla="*/ 271 w 852"/>
              <a:gd name="T49" fmla="*/ 639 h 850"/>
              <a:gd name="T50" fmla="*/ 774 w 852"/>
              <a:gd name="T51" fmla="*/ 101 h 850"/>
              <a:gd name="T52" fmla="*/ 346 w 852"/>
              <a:gd name="T53" fmla="*/ 769 h 850"/>
              <a:gd name="T54" fmla="*/ 272 w 852"/>
              <a:gd name="T55" fmla="*/ 639 h 850"/>
              <a:gd name="T56" fmla="*/ 671 w 852"/>
              <a:gd name="T57" fmla="*/ 787 h 850"/>
              <a:gd name="T58" fmla="*/ 444 w 852"/>
              <a:gd name="T59" fmla="*/ 696 h 850"/>
              <a:gd name="T60" fmla="*/ 427 w 852"/>
              <a:gd name="T61" fmla="*/ 693 h 850"/>
              <a:gd name="T62" fmla="*/ 777 w 852"/>
              <a:gd name="T63" fmla="*/ 151 h 850"/>
              <a:gd name="T64" fmla="*/ 671 w 852"/>
              <a:gd name="T65" fmla="*/ 787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2" h="850">
                <a:moveTo>
                  <a:pt x="839" y="4"/>
                </a:moveTo>
                <a:cubicBezTo>
                  <a:pt x="834" y="2"/>
                  <a:pt x="829" y="0"/>
                  <a:pt x="824" y="0"/>
                </a:cubicBezTo>
                <a:cubicBezTo>
                  <a:pt x="819" y="0"/>
                  <a:pt x="814" y="2"/>
                  <a:pt x="810" y="5"/>
                </a:cubicBezTo>
                <a:cubicBezTo>
                  <a:pt x="13" y="536"/>
                  <a:pt x="13" y="536"/>
                  <a:pt x="13" y="536"/>
                </a:cubicBezTo>
                <a:cubicBezTo>
                  <a:pt x="5" y="541"/>
                  <a:pt x="0" y="551"/>
                  <a:pt x="1" y="561"/>
                </a:cubicBezTo>
                <a:cubicBezTo>
                  <a:pt x="2" y="570"/>
                  <a:pt x="9" y="579"/>
                  <a:pt x="18" y="583"/>
                </a:cubicBezTo>
                <a:cubicBezTo>
                  <a:pt x="225" y="666"/>
                  <a:pt x="225" y="666"/>
                  <a:pt x="225" y="666"/>
                </a:cubicBezTo>
                <a:cubicBezTo>
                  <a:pt x="323" y="837"/>
                  <a:pt x="323" y="837"/>
                  <a:pt x="323" y="837"/>
                </a:cubicBezTo>
                <a:cubicBezTo>
                  <a:pt x="328" y="845"/>
                  <a:pt x="337" y="850"/>
                  <a:pt x="346" y="850"/>
                </a:cubicBezTo>
                <a:cubicBezTo>
                  <a:pt x="346" y="850"/>
                  <a:pt x="346" y="850"/>
                  <a:pt x="346" y="850"/>
                </a:cubicBezTo>
                <a:cubicBezTo>
                  <a:pt x="356" y="850"/>
                  <a:pt x="364" y="845"/>
                  <a:pt x="369" y="837"/>
                </a:cubicBezTo>
                <a:cubicBezTo>
                  <a:pt x="424" y="745"/>
                  <a:pt x="424" y="745"/>
                  <a:pt x="424" y="745"/>
                </a:cubicBezTo>
                <a:cubicBezTo>
                  <a:pt x="682" y="848"/>
                  <a:pt x="682" y="848"/>
                  <a:pt x="682" y="848"/>
                </a:cubicBezTo>
                <a:cubicBezTo>
                  <a:pt x="685" y="849"/>
                  <a:pt x="688" y="850"/>
                  <a:pt x="691" y="850"/>
                </a:cubicBezTo>
                <a:cubicBezTo>
                  <a:pt x="696" y="850"/>
                  <a:pt x="700" y="849"/>
                  <a:pt x="705" y="847"/>
                </a:cubicBezTo>
                <a:cubicBezTo>
                  <a:pt x="712" y="843"/>
                  <a:pt x="716" y="836"/>
                  <a:pt x="718" y="828"/>
                </a:cubicBezTo>
                <a:cubicBezTo>
                  <a:pt x="850" y="31"/>
                  <a:pt x="850" y="31"/>
                  <a:pt x="850" y="31"/>
                </a:cubicBezTo>
                <a:cubicBezTo>
                  <a:pt x="852" y="21"/>
                  <a:pt x="848" y="10"/>
                  <a:pt x="839" y="4"/>
                </a:cubicBezTo>
                <a:close/>
                <a:moveTo>
                  <a:pt x="84" y="552"/>
                </a:moveTo>
                <a:cubicBezTo>
                  <a:pt x="700" y="142"/>
                  <a:pt x="700" y="142"/>
                  <a:pt x="700" y="142"/>
                </a:cubicBezTo>
                <a:cubicBezTo>
                  <a:pt x="252" y="621"/>
                  <a:pt x="252" y="621"/>
                  <a:pt x="252" y="621"/>
                </a:cubicBezTo>
                <a:cubicBezTo>
                  <a:pt x="250" y="619"/>
                  <a:pt x="248" y="617"/>
                  <a:pt x="245" y="616"/>
                </a:cubicBezTo>
                <a:lnTo>
                  <a:pt x="84" y="552"/>
                </a:lnTo>
                <a:close/>
                <a:moveTo>
                  <a:pt x="272" y="639"/>
                </a:moveTo>
                <a:cubicBezTo>
                  <a:pt x="272" y="639"/>
                  <a:pt x="271" y="639"/>
                  <a:pt x="271" y="639"/>
                </a:cubicBezTo>
                <a:cubicBezTo>
                  <a:pt x="774" y="101"/>
                  <a:pt x="774" y="101"/>
                  <a:pt x="774" y="101"/>
                </a:cubicBezTo>
                <a:cubicBezTo>
                  <a:pt x="346" y="769"/>
                  <a:pt x="346" y="769"/>
                  <a:pt x="346" y="769"/>
                </a:cubicBezTo>
                <a:lnTo>
                  <a:pt x="272" y="639"/>
                </a:lnTo>
                <a:close/>
                <a:moveTo>
                  <a:pt x="671" y="787"/>
                </a:moveTo>
                <a:cubicBezTo>
                  <a:pt x="444" y="696"/>
                  <a:pt x="444" y="696"/>
                  <a:pt x="444" y="696"/>
                </a:cubicBezTo>
                <a:cubicBezTo>
                  <a:pt x="438" y="694"/>
                  <a:pt x="433" y="693"/>
                  <a:pt x="427" y="693"/>
                </a:cubicBezTo>
                <a:cubicBezTo>
                  <a:pt x="777" y="151"/>
                  <a:pt x="777" y="151"/>
                  <a:pt x="777" y="151"/>
                </a:cubicBezTo>
                <a:lnTo>
                  <a:pt x="671" y="78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3" name="Group 42"/>
          <p:cNvGrpSpPr/>
          <p:nvPr/>
        </p:nvGrpSpPr>
        <p:grpSpPr>
          <a:xfrm>
            <a:off x="7083695" y="2518958"/>
            <a:ext cx="331427" cy="310747"/>
            <a:chOff x="7938" y="1588"/>
            <a:chExt cx="3867150" cy="3625850"/>
          </a:xfrm>
          <a:solidFill>
            <a:schemeClr val="accent2"/>
          </a:solidFill>
        </p:grpSpPr>
        <p:sp>
          <p:nvSpPr>
            <p:cNvPr id="44" name="Freeform 9"/>
            <p:cNvSpPr>
              <a:spLocks noEditPoints="1"/>
            </p:cNvSpPr>
            <p:nvPr/>
          </p:nvSpPr>
          <p:spPr bwMode="auto">
            <a:xfrm>
              <a:off x="7938" y="1588"/>
              <a:ext cx="3867150" cy="3625850"/>
            </a:xfrm>
            <a:custGeom>
              <a:avLst/>
              <a:gdLst>
                <a:gd name="T0" fmla="*/ 1009 w 1028"/>
                <a:gd name="T1" fmla="*/ 212 h 964"/>
                <a:gd name="T2" fmla="*/ 817 w 1028"/>
                <a:gd name="T3" fmla="*/ 19 h 964"/>
                <a:gd name="T4" fmla="*/ 771 w 1028"/>
                <a:gd name="T5" fmla="*/ 0 h 964"/>
                <a:gd name="T6" fmla="*/ 96 w 1028"/>
                <a:gd name="T7" fmla="*/ 0 h 964"/>
                <a:gd name="T8" fmla="*/ 0 w 1028"/>
                <a:gd name="T9" fmla="*/ 96 h 964"/>
                <a:gd name="T10" fmla="*/ 0 w 1028"/>
                <a:gd name="T11" fmla="*/ 868 h 964"/>
                <a:gd name="T12" fmla="*/ 96 w 1028"/>
                <a:gd name="T13" fmla="*/ 964 h 964"/>
                <a:gd name="T14" fmla="*/ 932 w 1028"/>
                <a:gd name="T15" fmla="*/ 964 h 964"/>
                <a:gd name="T16" fmla="*/ 1028 w 1028"/>
                <a:gd name="T17" fmla="*/ 868 h 964"/>
                <a:gd name="T18" fmla="*/ 1028 w 1028"/>
                <a:gd name="T19" fmla="*/ 257 h 964"/>
                <a:gd name="T20" fmla="*/ 1009 w 1028"/>
                <a:gd name="T21" fmla="*/ 212 h 964"/>
                <a:gd name="T22" fmla="*/ 964 w 1028"/>
                <a:gd name="T23" fmla="*/ 868 h 964"/>
                <a:gd name="T24" fmla="*/ 932 w 1028"/>
                <a:gd name="T25" fmla="*/ 900 h 964"/>
                <a:gd name="T26" fmla="*/ 96 w 1028"/>
                <a:gd name="T27" fmla="*/ 900 h 964"/>
                <a:gd name="T28" fmla="*/ 64 w 1028"/>
                <a:gd name="T29" fmla="*/ 868 h 964"/>
                <a:gd name="T30" fmla="*/ 64 w 1028"/>
                <a:gd name="T31" fmla="*/ 96 h 964"/>
                <a:gd name="T32" fmla="*/ 96 w 1028"/>
                <a:gd name="T33" fmla="*/ 64 h 964"/>
                <a:gd name="T34" fmla="*/ 739 w 1028"/>
                <a:gd name="T35" fmla="*/ 64 h 964"/>
                <a:gd name="T36" fmla="*/ 739 w 1028"/>
                <a:gd name="T37" fmla="*/ 193 h 964"/>
                <a:gd name="T38" fmla="*/ 739 w 1028"/>
                <a:gd name="T39" fmla="*/ 193 h 964"/>
                <a:gd name="T40" fmla="*/ 835 w 1028"/>
                <a:gd name="T41" fmla="*/ 289 h 964"/>
                <a:gd name="T42" fmla="*/ 868 w 1028"/>
                <a:gd name="T43" fmla="*/ 289 h 964"/>
                <a:gd name="T44" fmla="*/ 964 w 1028"/>
                <a:gd name="T45" fmla="*/ 289 h 964"/>
                <a:gd name="T46" fmla="*/ 964 w 1028"/>
                <a:gd name="T47" fmla="*/ 868 h 964"/>
                <a:gd name="T48" fmla="*/ 868 w 1028"/>
                <a:gd name="T49" fmla="*/ 257 h 964"/>
                <a:gd name="T50" fmla="*/ 835 w 1028"/>
                <a:gd name="T51" fmla="*/ 257 h 964"/>
                <a:gd name="T52" fmla="*/ 771 w 1028"/>
                <a:gd name="T53" fmla="*/ 193 h 964"/>
                <a:gd name="T54" fmla="*/ 771 w 1028"/>
                <a:gd name="T55" fmla="*/ 193 h 964"/>
                <a:gd name="T56" fmla="*/ 771 w 1028"/>
                <a:gd name="T57" fmla="*/ 64 h 964"/>
                <a:gd name="T58" fmla="*/ 964 w 1028"/>
                <a:gd name="T59" fmla="*/ 257 h 964"/>
                <a:gd name="T60" fmla="*/ 868 w 1028"/>
                <a:gd name="T61" fmla="*/ 257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8" h="964">
                  <a:moveTo>
                    <a:pt x="1009" y="212"/>
                  </a:moveTo>
                  <a:cubicBezTo>
                    <a:pt x="817" y="19"/>
                    <a:pt x="817" y="19"/>
                    <a:pt x="817" y="19"/>
                  </a:cubicBezTo>
                  <a:cubicBezTo>
                    <a:pt x="805" y="7"/>
                    <a:pt x="788" y="0"/>
                    <a:pt x="771" y="0"/>
                  </a:cubicBezTo>
                  <a:cubicBezTo>
                    <a:pt x="96" y="0"/>
                    <a:pt x="96" y="0"/>
                    <a:pt x="96" y="0"/>
                  </a:cubicBezTo>
                  <a:cubicBezTo>
                    <a:pt x="43" y="0"/>
                    <a:pt x="0" y="43"/>
                    <a:pt x="0" y="96"/>
                  </a:cubicBezTo>
                  <a:cubicBezTo>
                    <a:pt x="0" y="868"/>
                    <a:pt x="0" y="868"/>
                    <a:pt x="0" y="868"/>
                  </a:cubicBezTo>
                  <a:cubicBezTo>
                    <a:pt x="0" y="921"/>
                    <a:pt x="43" y="964"/>
                    <a:pt x="96" y="964"/>
                  </a:cubicBezTo>
                  <a:cubicBezTo>
                    <a:pt x="932" y="964"/>
                    <a:pt x="932" y="964"/>
                    <a:pt x="932" y="964"/>
                  </a:cubicBezTo>
                  <a:cubicBezTo>
                    <a:pt x="985" y="964"/>
                    <a:pt x="1028" y="921"/>
                    <a:pt x="1028" y="868"/>
                  </a:cubicBezTo>
                  <a:cubicBezTo>
                    <a:pt x="1028" y="257"/>
                    <a:pt x="1028" y="257"/>
                    <a:pt x="1028" y="257"/>
                  </a:cubicBezTo>
                  <a:cubicBezTo>
                    <a:pt x="1028" y="240"/>
                    <a:pt x="1022" y="224"/>
                    <a:pt x="1009" y="212"/>
                  </a:cubicBezTo>
                  <a:close/>
                  <a:moveTo>
                    <a:pt x="964" y="868"/>
                  </a:moveTo>
                  <a:cubicBezTo>
                    <a:pt x="964" y="885"/>
                    <a:pt x="950" y="900"/>
                    <a:pt x="932" y="900"/>
                  </a:cubicBezTo>
                  <a:cubicBezTo>
                    <a:pt x="96" y="900"/>
                    <a:pt x="96" y="900"/>
                    <a:pt x="96" y="900"/>
                  </a:cubicBezTo>
                  <a:cubicBezTo>
                    <a:pt x="79" y="900"/>
                    <a:pt x="64" y="885"/>
                    <a:pt x="64" y="868"/>
                  </a:cubicBezTo>
                  <a:cubicBezTo>
                    <a:pt x="64" y="96"/>
                    <a:pt x="64" y="96"/>
                    <a:pt x="64" y="96"/>
                  </a:cubicBezTo>
                  <a:cubicBezTo>
                    <a:pt x="64" y="79"/>
                    <a:pt x="79" y="64"/>
                    <a:pt x="96" y="64"/>
                  </a:cubicBezTo>
                  <a:cubicBezTo>
                    <a:pt x="739" y="64"/>
                    <a:pt x="739" y="64"/>
                    <a:pt x="739" y="64"/>
                  </a:cubicBezTo>
                  <a:cubicBezTo>
                    <a:pt x="739" y="193"/>
                    <a:pt x="739" y="193"/>
                    <a:pt x="739" y="193"/>
                  </a:cubicBezTo>
                  <a:cubicBezTo>
                    <a:pt x="739" y="193"/>
                    <a:pt x="739" y="193"/>
                    <a:pt x="739" y="193"/>
                  </a:cubicBezTo>
                  <a:cubicBezTo>
                    <a:pt x="739" y="246"/>
                    <a:pt x="782" y="289"/>
                    <a:pt x="835" y="289"/>
                  </a:cubicBezTo>
                  <a:cubicBezTo>
                    <a:pt x="868" y="289"/>
                    <a:pt x="868" y="289"/>
                    <a:pt x="868" y="289"/>
                  </a:cubicBezTo>
                  <a:cubicBezTo>
                    <a:pt x="964" y="289"/>
                    <a:pt x="964" y="289"/>
                    <a:pt x="964" y="289"/>
                  </a:cubicBezTo>
                  <a:lnTo>
                    <a:pt x="964" y="868"/>
                  </a:lnTo>
                  <a:close/>
                  <a:moveTo>
                    <a:pt x="868" y="257"/>
                  </a:moveTo>
                  <a:cubicBezTo>
                    <a:pt x="835" y="257"/>
                    <a:pt x="835" y="257"/>
                    <a:pt x="835" y="257"/>
                  </a:cubicBezTo>
                  <a:cubicBezTo>
                    <a:pt x="800" y="257"/>
                    <a:pt x="771" y="228"/>
                    <a:pt x="771" y="193"/>
                  </a:cubicBezTo>
                  <a:cubicBezTo>
                    <a:pt x="771" y="193"/>
                    <a:pt x="771" y="193"/>
                    <a:pt x="771" y="193"/>
                  </a:cubicBezTo>
                  <a:cubicBezTo>
                    <a:pt x="771" y="64"/>
                    <a:pt x="771" y="64"/>
                    <a:pt x="771" y="64"/>
                  </a:cubicBezTo>
                  <a:cubicBezTo>
                    <a:pt x="964" y="257"/>
                    <a:pt x="964" y="257"/>
                    <a:pt x="964" y="257"/>
                  </a:cubicBezTo>
                  <a:lnTo>
                    <a:pt x="868" y="25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10"/>
            <p:cNvSpPr>
              <a:spLocks/>
            </p:cNvSpPr>
            <p:nvPr/>
          </p:nvSpPr>
          <p:spPr bwMode="auto">
            <a:xfrm>
              <a:off x="1820863" y="727076"/>
              <a:ext cx="727075" cy="120650"/>
            </a:xfrm>
            <a:custGeom>
              <a:avLst/>
              <a:gdLst>
                <a:gd name="T0" fmla="*/ 16 w 193"/>
                <a:gd name="T1" fmla="*/ 32 h 32"/>
                <a:gd name="T2" fmla="*/ 177 w 193"/>
                <a:gd name="T3" fmla="*/ 32 h 32"/>
                <a:gd name="T4" fmla="*/ 193 w 193"/>
                <a:gd name="T5" fmla="*/ 16 h 32"/>
                <a:gd name="T6" fmla="*/ 177 w 193"/>
                <a:gd name="T7" fmla="*/ 0 h 32"/>
                <a:gd name="T8" fmla="*/ 16 w 193"/>
                <a:gd name="T9" fmla="*/ 0 h 32"/>
                <a:gd name="T10" fmla="*/ 0 w 193"/>
                <a:gd name="T11" fmla="*/ 16 h 32"/>
                <a:gd name="T12" fmla="*/ 16 w 1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93" h="32">
                  <a:moveTo>
                    <a:pt x="16" y="32"/>
                  </a:moveTo>
                  <a:cubicBezTo>
                    <a:pt x="177" y="32"/>
                    <a:pt x="177" y="32"/>
                    <a:pt x="177" y="32"/>
                  </a:cubicBezTo>
                  <a:cubicBezTo>
                    <a:pt x="186" y="32"/>
                    <a:pt x="193" y="25"/>
                    <a:pt x="193" y="16"/>
                  </a:cubicBezTo>
                  <a:cubicBezTo>
                    <a:pt x="193" y="7"/>
                    <a:pt x="186" y="0"/>
                    <a:pt x="177" y="0"/>
                  </a:cubicBezTo>
                  <a:cubicBezTo>
                    <a:pt x="16" y="0"/>
                    <a:pt x="16" y="0"/>
                    <a:pt x="16" y="0"/>
                  </a:cubicBezTo>
                  <a:cubicBezTo>
                    <a:pt x="7" y="0"/>
                    <a:pt x="0" y="7"/>
                    <a:pt x="0" y="16"/>
                  </a:cubicBezTo>
                  <a:cubicBezTo>
                    <a:pt x="0" y="25"/>
                    <a:pt x="7" y="32"/>
                    <a:pt x="16"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1"/>
            <p:cNvSpPr>
              <a:spLocks/>
            </p:cNvSpPr>
            <p:nvPr/>
          </p:nvSpPr>
          <p:spPr bwMode="auto">
            <a:xfrm>
              <a:off x="1820863" y="1089026"/>
              <a:ext cx="727075" cy="120650"/>
            </a:xfrm>
            <a:custGeom>
              <a:avLst/>
              <a:gdLst>
                <a:gd name="T0" fmla="*/ 16 w 193"/>
                <a:gd name="T1" fmla="*/ 32 h 32"/>
                <a:gd name="T2" fmla="*/ 177 w 193"/>
                <a:gd name="T3" fmla="*/ 32 h 32"/>
                <a:gd name="T4" fmla="*/ 193 w 193"/>
                <a:gd name="T5" fmla="*/ 16 h 32"/>
                <a:gd name="T6" fmla="*/ 177 w 193"/>
                <a:gd name="T7" fmla="*/ 0 h 32"/>
                <a:gd name="T8" fmla="*/ 16 w 193"/>
                <a:gd name="T9" fmla="*/ 0 h 32"/>
                <a:gd name="T10" fmla="*/ 0 w 193"/>
                <a:gd name="T11" fmla="*/ 16 h 32"/>
                <a:gd name="T12" fmla="*/ 16 w 1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93" h="32">
                  <a:moveTo>
                    <a:pt x="16" y="32"/>
                  </a:moveTo>
                  <a:cubicBezTo>
                    <a:pt x="177" y="32"/>
                    <a:pt x="177" y="32"/>
                    <a:pt x="177" y="32"/>
                  </a:cubicBezTo>
                  <a:cubicBezTo>
                    <a:pt x="186" y="32"/>
                    <a:pt x="193" y="25"/>
                    <a:pt x="193" y="16"/>
                  </a:cubicBezTo>
                  <a:cubicBezTo>
                    <a:pt x="193" y="7"/>
                    <a:pt x="186" y="0"/>
                    <a:pt x="177" y="0"/>
                  </a:cubicBezTo>
                  <a:cubicBezTo>
                    <a:pt x="16" y="0"/>
                    <a:pt x="16" y="0"/>
                    <a:pt x="16" y="0"/>
                  </a:cubicBezTo>
                  <a:cubicBezTo>
                    <a:pt x="7" y="0"/>
                    <a:pt x="0" y="7"/>
                    <a:pt x="0" y="16"/>
                  </a:cubicBezTo>
                  <a:cubicBezTo>
                    <a:pt x="0" y="25"/>
                    <a:pt x="7" y="32"/>
                    <a:pt x="16"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12"/>
            <p:cNvSpPr>
              <a:spLocks/>
            </p:cNvSpPr>
            <p:nvPr/>
          </p:nvSpPr>
          <p:spPr bwMode="auto">
            <a:xfrm>
              <a:off x="1820863" y="1454151"/>
              <a:ext cx="1573213" cy="120650"/>
            </a:xfrm>
            <a:custGeom>
              <a:avLst/>
              <a:gdLst>
                <a:gd name="T0" fmla="*/ 0 w 418"/>
                <a:gd name="T1" fmla="*/ 16 h 32"/>
                <a:gd name="T2" fmla="*/ 16 w 418"/>
                <a:gd name="T3" fmla="*/ 32 h 32"/>
                <a:gd name="T4" fmla="*/ 402 w 418"/>
                <a:gd name="T5" fmla="*/ 32 h 32"/>
                <a:gd name="T6" fmla="*/ 418 w 418"/>
                <a:gd name="T7" fmla="*/ 16 h 32"/>
                <a:gd name="T8" fmla="*/ 402 w 418"/>
                <a:gd name="T9" fmla="*/ 0 h 32"/>
                <a:gd name="T10" fmla="*/ 16 w 418"/>
                <a:gd name="T11" fmla="*/ 0 h 32"/>
                <a:gd name="T12" fmla="*/ 0 w 41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418" h="32">
                  <a:moveTo>
                    <a:pt x="0" y="16"/>
                  </a:moveTo>
                  <a:cubicBezTo>
                    <a:pt x="0" y="25"/>
                    <a:pt x="7" y="32"/>
                    <a:pt x="16" y="32"/>
                  </a:cubicBezTo>
                  <a:cubicBezTo>
                    <a:pt x="402" y="32"/>
                    <a:pt x="402" y="32"/>
                    <a:pt x="402" y="32"/>
                  </a:cubicBezTo>
                  <a:cubicBezTo>
                    <a:pt x="411" y="32"/>
                    <a:pt x="418" y="25"/>
                    <a:pt x="418" y="16"/>
                  </a:cubicBezTo>
                  <a:cubicBezTo>
                    <a:pt x="418" y="7"/>
                    <a:pt x="411" y="0"/>
                    <a:pt x="402" y="0"/>
                  </a:cubicBezTo>
                  <a:cubicBezTo>
                    <a:pt x="16" y="0"/>
                    <a:pt x="16" y="0"/>
                    <a:pt x="16" y="0"/>
                  </a:cubicBezTo>
                  <a:cubicBezTo>
                    <a:pt x="7" y="0"/>
                    <a:pt x="0" y="7"/>
                    <a:pt x="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3"/>
            <p:cNvSpPr>
              <a:spLocks/>
            </p:cNvSpPr>
            <p:nvPr/>
          </p:nvSpPr>
          <p:spPr bwMode="auto">
            <a:xfrm>
              <a:off x="493713" y="2176463"/>
              <a:ext cx="2900363" cy="123825"/>
            </a:xfrm>
            <a:custGeom>
              <a:avLst/>
              <a:gdLst>
                <a:gd name="T0" fmla="*/ 755 w 771"/>
                <a:gd name="T1" fmla="*/ 0 h 33"/>
                <a:gd name="T2" fmla="*/ 16 w 771"/>
                <a:gd name="T3" fmla="*/ 0 h 33"/>
                <a:gd name="T4" fmla="*/ 0 w 771"/>
                <a:gd name="T5" fmla="*/ 16 h 33"/>
                <a:gd name="T6" fmla="*/ 16 w 771"/>
                <a:gd name="T7" fmla="*/ 33 h 33"/>
                <a:gd name="T8" fmla="*/ 755 w 771"/>
                <a:gd name="T9" fmla="*/ 33 h 33"/>
                <a:gd name="T10" fmla="*/ 771 w 771"/>
                <a:gd name="T11" fmla="*/ 16 h 33"/>
                <a:gd name="T12" fmla="*/ 755 w 771"/>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771" h="33">
                  <a:moveTo>
                    <a:pt x="755" y="0"/>
                  </a:moveTo>
                  <a:cubicBezTo>
                    <a:pt x="16" y="0"/>
                    <a:pt x="16" y="0"/>
                    <a:pt x="16" y="0"/>
                  </a:cubicBezTo>
                  <a:cubicBezTo>
                    <a:pt x="7" y="0"/>
                    <a:pt x="0" y="8"/>
                    <a:pt x="0" y="16"/>
                  </a:cubicBezTo>
                  <a:cubicBezTo>
                    <a:pt x="0" y="25"/>
                    <a:pt x="7" y="33"/>
                    <a:pt x="16" y="33"/>
                  </a:cubicBezTo>
                  <a:cubicBezTo>
                    <a:pt x="755" y="33"/>
                    <a:pt x="755" y="33"/>
                    <a:pt x="755" y="33"/>
                  </a:cubicBezTo>
                  <a:cubicBezTo>
                    <a:pt x="764" y="33"/>
                    <a:pt x="771" y="25"/>
                    <a:pt x="771" y="16"/>
                  </a:cubicBezTo>
                  <a:cubicBezTo>
                    <a:pt x="771" y="8"/>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4"/>
            <p:cNvSpPr>
              <a:spLocks/>
            </p:cNvSpPr>
            <p:nvPr/>
          </p:nvSpPr>
          <p:spPr bwMode="auto">
            <a:xfrm>
              <a:off x="493713" y="2541588"/>
              <a:ext cx="2900363" cy="119063"/>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5"/>
            <p:cNvSpPr>
              <a:spLocks/>
            </p:cNvSpPr>
            <p:nvPr/>
          </p:nvSpPr>
          <p:spPr bwMode="auto">
            <a:xfrm>
              <a:off x="493713" y="2901951"/>
              <a:ext cx="2900363" cy="120650"/>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6"/>
            <p:cNvSpPr>
              <a:spLocks/>
            </p:cNvSpPr>
            <p:nvPr/>
          </p:nvSpPr>
          <p:spPr bwMode="auto">
            <a:xfrm>
              <a:off x="493713" y="1814513"/>
              <a:ext cx="2900363" cy="120650"/>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7"/>
            <p:cNvSpPr>
              <a:spLocks noEditPoints="1"/>
            </p:cNvSpPr>
            <p:nvPr/>
          </p:nvSpPr>
          <p:spPr bwMode="auto">
            <a:xfrm>
              <a:off x="493713" y="608013"/>
              <a:ext cx="1087438" cy="966788"/>
            </a:xfrm>
            <a:custGeom>
              <a:avLst/>
              <a:gdLst>
                <a:gd name="T0" fmla="*/ 32 w 289"/>
                <a:gd name="T1" fmla="*/ 257 h 257"/>
                <a:gd name="T2" fmla="*/ 257 w 289"/>
                <a:gd name="T3" fmla="*/ 257 h 257"/>
                <a:gd name="T4" fmla="*/ 289 w 289"/>
                <a:gd name="T5" fmla="*/ 225 h 257"/>
                <a:gd name="T6" fmla="*/ 289 w 289"/>
                <a:gd name="T7" fmla="*/ 32 h 257"/>
                <a:gd name="T8" fmla="*/ 257 w 289"/>
                <a:gd name="T9" fmla="*/ 0 h 257"/>
                <a:gd name="T10" fmla="*/ 32 w 289"/>
                <a:gd name="T11" fmla="*/ 0 h 257"/>
                <a:gd name="T12" fmla="*/ 0 w 289"/>
                <a:gd name="T13" fmla="*/ 32 h 257"/>
                <a:gd name="T14" fmla="*/ 0 w 289"/>
                <a:gd name="T15" fmla="*/ 225 h 257"/>
                <a:gd name="T16" fmla="*/ 32 w 289"/>
                <a:gd name="T17" fmla="*/ 257 h 257"/>
                <a:gd name="T18" fmla="*/ 64 w 289"/>
                <a:gd name="T19" fmla="*/ 64 h 257"/>
                <a:gd name="T20" fmla="*/ 224 w 289"/>
                <a:gd name="T21" fmla="*/ 64 h 257"/>
                <a:gd name="T22" fmla="*/ 224 w 289"/>
                <a:gd name="T23" fmla="*/ 192 h 257"/>
                <a:gd name="T24" fmla="*/ 64 w 289"/>
                <a:gd name="T25" fmla="*/ 192 h 257"/>
                <a:gd name="T26" fmla="*/ 64 w 289"/>
                <a:gd name="T27" fmla="*/ 6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9" h="257">
                  <a:moveTo>
                    <a:pt x="32" y="257"/>
                  </a:moveTo>
                  <a:cubicBezTo>
                    <a:pt x="257" y="257"/>
                    <a:pt x="257" y="257"/>
                    <a:pt x="257" y="257"/>
                  </a:cubicBezTo>
                  <a:cubicBezTo>
                    <a:pt x="274" y="257"/>
                    <a:pt x="289" y="242"/>
                    <a:pt x="289" y="225"/>
                  </a:cubicBezTo>
                  <a:cubicBezTo>
                    <a:pt x="289" y="32"/>
                    <a:pt x="289" y="32"/>
                    <a:pt x="289" y="32"/>
                  </a:cubicBezTo>
                  <a:cubicBezTo>
                    <a:pt x="289" y="14"/>
                    <a:pt x="274" y="0"/>
                    <a:pt x="257" y="0"/>
                  </a:cubicBezTo>
                  <a:cubicBezTo>
                    <a:pt x="32" y="0"/>
                    <a:pt x="32" y="0"/>
                    <a:pt x="32" y="0"/>
                  </a:cubicBezTo>
                  <a:cubicBezTo>
                    <a:pt x="14" y="0"/>
                    <a:pt x="0" y="14"/>
                    <a:pt x="0" y="32"/>
                  </a:cubicBezTo>
                  <a:cubicBezTo>
                    <a:pt x="0" y="225"/>
                    <a:pt x="0" y="225"/>
                    <a:pt x="0" y="225"/>
                  </a:cubicBezTo>
                  <a:cubicBezTo>
                    <a:pt x="0" y="242"/>
                    <a:pt x="14" y="257"/>
                    <a:pt x="32" y="257"/>
                  </a:cubicBezTo>
                  <a:close/>
                  <a:moveTo>
                    <a:pt x="64" y="64"/>
                  </a:moveTo>
                  <a:cubicBezTo>
                    <a:pt x="224" y="64"/>
                    <a:pt x="224" y="64"/>
                    <a:pt x="224" y="64"/>
                  </a:cubicBezTo>
                  <a:cubicBezTo>
                    <a:pt x="224" y="192"/>
                    <a:pt x="224" y="192"/>
                    <a:pt x="224" y="192"/>
                  </a:cubicBezTo>
                  <a:cubicBezTo>
                    <a:pt x="64" y="192"/>
                    <a:pt x="64" y="192"/>
                    <a:pt x="64" y="192"/>
                  </a:cubicBezTo>
                  <a:lnTo>
                    <a:pt x="64" y="6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257242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right)">
                                      <p:cBhvr>
                                        <p:cTn id="17" dur="500"/>
                                        <p:tgtEl>
                                          <p:spTgt spid="7"/>
                                        </p:tgtEl>
                                      </p:cBhvr>
                                    </p:animEffect>
                                  </p:childTnLst>
                                </p:cTn>
                              </p:par>
                              <p:par>
                                <p:cTn id="18" presetID="22" presetClass="entr" presetSubtype="2" fill="hold" nodeType="withEffect">
                                  <p:stCondLst>
                                    <p:cond delay="500"/>
                                  </p:stCondLst>
                                  <p:childTnLst>
                                    <p:set>
                                      <p:cBhvr>
                                        <p:cTn id="19" dur="1" fill="hold">
                                          <p:stCondLst>
                                            <p:cond delay="0"/>
                                          </p:stCondLst>
                                        </p:cTn>
                                        <p:tgtEl>
                                          <p:spTgt spid="23"/>
                                        </p:tgtEl>
                                        <p:attrNameLst>
                                          <p:attrName>style.visibility</p:attrName>
                                        </p:attrNameLst>
                                      </p:cBhvr>
                                      <p:to>
                                        <p:strVal val="visible"/>
                                      </p:to>
                                    </p:set>
                                    <p:animEffect transition="in" filter="wipe(right)">
                                      <p:cBhvr>
                                        <p:cTn id="20" dur="500"/>
                                        <p:tgtEl>
                                          <p:spTgt spid="23"/>
                                        </p:tgtEl>
                                      </p:cBhvr>
                                    </p:animEffect>
                                  </p:childTnLst>
                                </p:cTn>
                              </p:par>
                              <p:par>
                                <p:cTn id="21" presetID="53" presetClass="entr" presetSubtype="16" fill="hold" grpId="0" nodeType="withEffect">
                                  <p:stCondLst>
                                    <p:cond delay="1000"/>
                                  </p:stCondLst>
                                  <p:childTnLst>
                                    <p:set>
                                      <p:cBhvr>
                                        <p:cTn id="22" dur="1" fill="hold">
                                          <p:stCondLst>
                                            <p:cond delay="0"/>
                                          </p:stCondLst>
                                        </p:cTn>
                                        <p:tgtEl>
                                          <p:spTgt spid="28"/>
                                        </p:tgtEl>
                                        <p:attrNameLst>
                                          <p:attrName>style.visibility</p:attrName>
                                        </p:attrNameLst>
                                      </p:cBhvr>
                                      <p:to>
                                        <p:strVal val="visible"/>
                                      </p:to>
                                    </p:set>
                                    <p:anim calcmode="lin" valueType="num">
                                      <p:cBhvr>
                                        <p:cTn id="23" dur="1000" fill="hold"/>
                                        <p:tgtEl>
                                          <p:spTgt spid="28"/>
                                        </p:tgtEl>
                                        <p:attrNameLst>
                                          <p:attrName>ppt_w</p:attrName>
                                        </p:attrNameLst>
                                      </p:cBhvr>
                                      <p:tavLst>
                                        <p:tav tm="0">
                                          <p:val>
                                            <p:fltVal val="0"/>
                                          </p:val>
                                        </p:tav>
                                        <p:tav tm="100000">
                                          <p:val>
                                            <p:strVal val="#ppt_w"/>
                                          </p:val>
                                        </p:tav>
                                      </p:tavLst>
                                    </p:anim>
                                    <p:anim calcmode="lin" valueType="num">
                                      <p:cBhvr>
                                        <p:cTn id="24" dur="1000" fill="hold"/>
                                        <p:tgtEl>
                                          <p:spTgt spid="28"/>
                                        </p:tgtEl>
                                        <p:attrNameLst>
                                          <p:attrName>ppt_h</p:attrName>
                                        </p:attrNameLst>
                                      </p:cBhvr>
                                      <p:tavLst>
                                        <p:tav tm="0">
                                          <p:val>
                                            <p:fltVal val="0"/>
                                          </p:val>
                                        </p:tav>
                                        <p:tav tm="100000">
                                          <p:val>
                                            <p:strVal val="#ppt_h"/>
                                          </p:val>
                                        </p:tav>
                                      </p:tavLst>
                                    </p:anim>
                                    <p:animEffect transition="in" filter="fade">
                                      <p:cBhvr>
                                        <p:cTn id="25" dur="1000"/>
                                        <p:tgtEl>
                                          <p:spTgt spid="28"/>
                                        </p:tgtEl>
                                      </p:cBhvr>
                                    </p:animEffect>
                                  </p:childTnLst>
                                </p:cTn>
                              </p:par>
                              <p:par>
                                <p:cTn id="26" presetID="22" presetClass="entr" presetSubtype="2" fill="hold" grpId="0" nodeType="withEffect">
                                  <p:stCondLst>
                                    <p:cond delay="2000"/>
                                  </p:stCondLst>
                                  <p:childTnLst>
                                    <p:set>
                                      <p:cBhvr>
                                        <p:cTn id="27" dur="1" fill="hold">
                                          <p:stCondLst>
                                            <p:cond delay="0"/>
                                          </p:stCondLst>
                                        </p:cTn>
                                        <p:tgtEl>
                                          <p:spTgt spid="26"/>
                                        </p:tgtEl>
                                        <p:attrNameLst>
                                          <p:attrName>style.visibility</p:attrName>
                                        </p:attrNameLst>
                                      </p:cBhvr>
                                      <p:to>
                                        <p:strVal val="visible"/>
                                      </p:to>
                                    </p:set>
                                    <p:animEffect transition="in" filter="wipe(right)">
                                      <p:cBhvr>
                                        <p:cTn id="28" dur="1000"/>
                                        <p:tgtEl>
                                          <p:spTgt spid="26"/>
                                        </p:tgtEl>
                                      </p:cBhvr>
                                    </p:animEffect>
                                  </p:childTnLst>
                                </p:cTn>
                              </p:par>
                            </p:childTnLst>
                          </p:cTn>
                        </p:par>
                        <p:par>
                          <p:cTn id="29" fill="hold">
                            <p:stCondLst>
                              <p:cond delay="4000"/>
                            </p:stCondLst>
                            <p:childTnLst>
                              <p:par>
                                <p:cTn id="30" presetID="22" presetClass="entr" presetSubtype="1"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up)">
                                      <p:cBhvr>
                                        <p:cTn id="32" dur="500"/>
                                        <p:tgtEl>
                                          <p:spTgt spid="8"/>
                                        </p:tgtEl>
                                      </p:cBhvr>
                                    </p:animEffect>
                                  </p:childTnLst>
                                </p:cTn>
                              </p:par>
                            </p:childTnLst>
                          </p:cTn>
                        </p:par>
                        <p:par>
                          <p:cTn id="33" fill="hold">
                            <p:stCondLst>
                              <p:cond delay="4500"/>
                            </p:stCondLst>
                            <p:childTnLst>
                              <p:par>
                                <p:cTn id="34" presetID="53" presetClass="entr" presetSubtype="16"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500" fill="hold"/>
                                        <p:tgtEl>
                                          <p:spTgt spid="9"/>
                                        </p:tgtEl>
                                        <p:attrNameLst>
                                          <p:attrName>ppt_w</p:attrName>
                                        </p:attrNameLst>
                                      </p:cBhvr>
                                      <p:tavLst>
                                        <p:tav tm="0">
                                          <p:val>
                                            <p:fltVal val="0"/>
                                          </p:val>
                                        </p:tav>
                                        <p:tav tm="100000">
                                          <p:val>
                                            <p:strVal val="#ppt_w"/>
                                          </p:val>
                                        </p:tav>
                                      </p:tavLst>
                                    </p:anim>
                                    <p:anim calcmode="lin" valueType="num">
                                      <p:cBhvr>
                                        <p:cTn id="37" dur="500" fill="hold"/>
                                        <p:tgtEl>
                                          <p:spTgt spid="9"/>
                                        </p:tgtEl>
                                        <p:attrNameLst>
                                          <p:attrName>ppt_h</p:attrName>
                                        </p:attrNameLst>
                                      </p:cBhvr>
                                      <p:tavLst>
                                        <p:tav tm="0">
                                          <p:val>
                                            <p:fltVal val="0"/>
                                          </p:val>
                                        </p:tav>
                                        <p:tav tm="100000">
                                          <p:val>
                                            <p:strVal val="#ppt_h"/>
                                          </p:val>
                                        </p:tav>
                                      </p:tavLst>
                                    </p:anim>
                                    <p:animEffect transition="in" filter="fade">
                                      <p:cBhvr>
                                        <p:cTn id="38" dur="500"/>
                                        <p:tgtEl>
                                          <p:spTgt spid="9"/>
                                        </p:tgtEl>
                                      </p:cBhvr>
                                    </p:animEffect>
                                  </p:childTnLst>
                                </p:cTn>
                              </p:par>
                            </p:childTnLst>
                          </p:cTn>
                        </p:par>
                        <p:par>
                          <p:cTn id="39" fill="hold">
                            <p:stCondLst>
                              <p:cond delay="5000"/>
                            </p:stCondLst>
                            <p:childTnLst>
                              <p:par>
                                <p:cTn id="40" presetID="22" presetClass="entr" presetSubtype="8"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left)">
                                      <p:cBhvr>
                                        <p:cTn id="42" dur="500"/>
                                        <p:tgtEl>
                                          <p:spTgt spid="10"/>
                                        </p:tgtEl>
                                      </p:cBhvr>
                                    </p:animEffect>
                                  </p:childTnLst>
                                </p:cTn>
                              </p:par>
                              <p:par>
                                <p:cTn id="43" presetID="22" presetClass="entr" presetSubtype="8" fill="hold" nodeType="withEffect">
                                  <p:stCondLst>
                                    <p:cond delay="500"/>
                                  </p:stCondLst>
                                  <p:childTnLst>
                                    <p:set>
                                      <p:cBhvr>
                                        <p:cTn id="44" dur="1" fill="hold">
                                          <p:stCondLst>
                                            <p:cond delay="0"/>
                                          </p:stCondLst>
                                        </p:cTn>
                                        <p:tgtEl>
                                          <p:spTgt spid="20"/>
                                        </p:tgtEl>
                                        <p:attrNameLst>
                                          <p:attrName>style.visibility</p:attrName>
                                        </p:attrNameLst>
                                      </p:cBhvr>
                                      <p:to>
                                        <p:strVal val="visible"/>
                                      </p:to>
                                    </p:set>
                                    <p:animEffect transition="in" filter="wipe(left)">
                                      <p:cBhvr>
                                        <p:cTn id="45" dur="500"/>
                                        <p:tgtEl>
                                          <p:spTgt spid="20"/>
                                        </p:tgtEl>
                                      </p:cBhvr>
                                    </p:animEffect>
                                  </p:childTnLst>
                                </p:cTn>
                              </p:par>
                            </p:childTnLst>
                          </p:cTn>
                        </p:par>
                        <p:par>
                          <p:cTn id="46" fill="hold">
                            <p:stCondLst>
                              <p:cond delay="6000"/>
                            </p:stCondLst>
                            <p:childTnLst>
                              <p:par>
                                <p:cTn id="47" presetID="53" presetClass="entr" presetSubtype="16"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p:cTn id="49" dur="1000" fill="hold"/>
                                        <p:tgtEl>
                                          <p:spTgt spid="43"/>
                                        </p:tgtEl>
                                        <p:attrNameLst>
                                          <p:attrName>ppt_w</p:attrName>
                                        </p:attrNameLst>
                                      </p:cBhvr>
                                      <p:tavLst>
                                        <p:tav tm="0">
                                          <p:val>
                                            <p:fltVal val="0"/>
                                          </p:val>
                                        </p:tav>
                                        <p:tav tm="100000">
                                          <p:val>
                                            <p:strVal val="#ppt_w"/>
                                          </p:val>
                                        </p:tav>
                                      </p:tavLst>
                                    </p:anim>
                                    <p:anim calcmode="lin" valueType="num">
                                      <p:cBhvr>
                                        <p:cTn id="50" dur="1000" fill="hold"/>
                                        <p:tgtEl>
                                          <p:spTgt spid="43"/>
                                        </p:tgtEl>
                                        <p:attrNameLst>
                                          <p:attrName>ppt_h</p:attrName>
                                        </p:attrNameLst>
                                      </p:cBhvr>
                                      <p:tavLst>
                                        <p:tav tm="0">
                                          <p:val>
                                            <p:fltVal val="0"/>
                                          </p:val>
                                        </p:tav>
                                        <p:tav tm="100000">
                                          <p:val>
                                            <p:strVal val="#ppt_h"/>
                                          </p:val>
                                        </p:tav>
                                      </p:tavLst>
                                    </p:anim>
                                    <p:animEffect transition="in" filter="fade">
                                      <p:cBhvr>
                                        <p:cTn id="51" dur="1000"/>
                                        <p:tgtEl>
                                          <p:spTgt spid="43"/>
                                        </p:tgtEl>
                                      </p:cBhvr>
                                    </p:animEffect>
                                  </p:childTnLst>
                                </p:cTn>
                              </p:par>
                              <p:par>
                                <p:cTn id="52" presetID="22" presetClass="entr" presetSubtype="8" fill="hold" grpId="0" nodeType="withEffect">
                                  <p:stCondLst>
                                    <p:cond delay="100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1000"/>
                                        <p:tgtEl>
                                          <p:spTgt spid="27"/>
                                        </p:tgtEl>
                                      </p:cBhvr>
                                    </p:animEffect>
                                  </p:childTnLst>
                                </p:cTn>
                              </p:par>
                            </p:childTnLst>
                          </p:cTn>
                        </p:par>
                        <p:par>
                          <p:cTn id="55" fill="hold">
                            <p:stCondLst>
                              <p:cond delay="8000"/>
                            </p:stCondLst>
                            <p:childTnLst>
                              <p:par>
                                <p:cTn id="56" presetID="22" presetClass="entr" presetSubtype="1" fill="hold" nodeType="after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wipe(up)">
                                      <p:cBhvr>
                                        <p:cTn id="58" dur="500"/>
                                        <p:tgtEl>
                                          <p:spTgt spid="11"/>
                                        </p:tgtEl>
                                      </p:cBhvr>
                                    </p:animEffect>
                                  </p:childTnLst>
                                </p:cTn>
                              </p:par>
                            </p:childTnLst>
                          </p:cTn>
                        </p:par>
                        <p:par>
                          <p:cTn id="59" fill="hold">
                            <p:stCondLst>
                              <p:cond delay="8500"/>
                            </p:stCondLst>
                            <p:childTnLst>
                              <p:par>
                                <p:cTn id="60" presetID="53" presetClass="entr" presetSubtype="16" fill="hold" grpId="0" nodeType="afterEffect">
                                  <p:stCondLst>
                                    <p:cond delay="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childTnLst>
                          </p:cTn>
                        </p:par>
                        <p:par>
                          <p:cTn id="65" fill="hold">
                            <p:stCondLst>
                              <p:cond delay="9000"/>
                            </p:stCondLst>
                            <p:childTnLst>
                              <p:par>
                                <p:cTn id="66" presetID="22" presetClass="entr" presetSubtype="2" fill="hold" nodeType="afterEffect">
                                  <p:stCondLst>
                                    <p:cond delay="0"/>
                                  </p:stCondLst>
                                  <p:childTnLst>
                                    <p:set>
                                      <p:cBhvr>
                                        <p:cTn id="67" dur="1" fill="hold">
                                          <p:stCondLst>
                                            <p:cond delay="0"/>
                                          </p:stCondLst>
                                        </p:cTn>
                                        <p:tgtEl>
                                          <p:spTgt spid="46"/>
                                        </p:tgtEl>
                                        <p:attrNameLst>
                                          <p:attrName>style.visibility</p:attrName>
                                        </p:attrNameLst>
                                      </p:cBhvr>
                                      <p:to>
                                        <p:strVal val="visible"/>
                                      </p:to>
                                    </p:set>
                                    <p:animEffect transition="in" filter="wipe(right)">
                                      <p:cBhvr>
                                        <p:cTn id="68" dur="500"/>
                                        <p:tgtEl>
                                          <p:spTgt spid="46"/>
                                        </p:tgtEl>
                                      </p:cBhvr>
                                    </p:animEffect>
                                  </p:childTnLst>
                                </p:cTn>
                              </p:par>
                              <p:par>
                                <p:cTn id="69" presetID="22" presetClass="entr" presetSubtype="2" fill="hold" nodeType="withEffect">
                                  <p:stCondLst>
                                    <p:cond delay="500"/>
                                  </p:stCondLst>
                                  <p:childTnLst>
                                    <p:set>
                                      <p:cBhvr>
                                        <p:cTn id="70" dur="1" fill="hold">
                                          <p:stCondLst>
                                            <p:cond delay="0"/>
                                          </p:stCondLst>
                                        </p:cTn>
                                        <p:tgtEl>
                                          <p:spTgt spid="48"/>
                                        </p:tgtEl>
                                        <p:attrNameLst>
                                          <p:attrName>style.visibility</p:attrName>
                                        </p:attrNameLst>
                                      </p:cBhvr>
                                      <p:to>
                                        <p:strVal val="visible"/>
                                      </p:to>
                                    </p:set>
                                    <p:animEffect transition="in" filter="wipe(right)">
                                      <p:cBhvr>
                                        <p:cTn id="71" dur="500"/>
                                        <p:tgtEl>
                                          <p:spTgt spid="48"/>
                                        </p:tgtEl>
                                      </p:cBhvr>
                                    </p:animEffect>
                                  </p:childTnLst>
                                </p:cTn>
                              </p:par>
                            </p:childTnLst>
                          </p:cTn>
                        </p:par>
                        <p:par>
                          <p:cTn id="72" fill="hold">
                            <p:stCondLst>
                              <p:cond delay="100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1000" fill="hold"/>
                                        <p:tgtEl>
                                          <p:spTgt spid="29"/>
                                        </p:tgtEl>
                                        <p:attrNameLst>
                                          <p:attrName>ppt_w</p:attrName>
                                        </p:attrNameLst>
                                      </p:cBhvr>
                                      <p:tavLst>
                                        <p:tav tm="0">
                                          <p:val>
                                            <p:fltVal val="0"/>
                                          </p:val>
                                        </p:tav>
                                        <p:tav tm="100000">
                                          <p:val>
                                            <p:strVal val="#ppt_w"/>
                                          </p:val>
                                        </p:tav>
                                      </p:tavLst>
                                    </p:anim>
                                    <p:anim calcmode="lin" valueType="num">
                                      <p:cBhvr>
                                        <p:cTn id="76" dur="1000" fill="hold"/>
                                        <p:tgtEl>
                                          <p:spTgt spid="29"/>
                                        </p:tgtEl>
                                        <p:attrNameLst>
                                          <p:attrName>ppt_h</p:attrName>
                                        </p:attrNameLst>
                                      </p:cBhvr>
                                      <p:tavLst>
                                        <p:tav tm="0">
                                          <p:val>
                                            <p:fltVal val="0"/>
                                          </p:val>
                                        </p:tav>
                                        <p:tav tm="100000">
                                          <p:val>
                                            <p:strVal val="#ppt_h"/>
                                          </p:val>
                                        </p:tav>
                                      </p:tavLst>
                                    </p:anim>
                                    <p:animEffect transition="in" filter="fade">
                                      <p:cBhvr>
                                        <p:cTn id="77" dur="1000"/>
                                        <p:tgtEl>
                                          <p:spTgt spid="29"/>
                                        </p:tgtEl>
                                      </p:cBhvr>
                                    </p:animEffect>
                                  </p:childTnLst>
                                </p:cTn>
                              </p:par>
                              <p:par>
                                <p:cTn id="78" presetID="22" presetClass="entr" presetSubtype="2" fill="hold" grpId="0" nodeType="withEffect">
                                  <p:stCondLst>
                                    <p:cond delay="1000"/>
                                  </p:stCondLst>
                                  <p:childTnLst>
                                    <p:set>
                                      <p:cBhvr>
                                        <p:cTn id="79" dur="1" fill="hold">
                                          <p:stCondLst>
                                            <p:cond delay="0"/>
                                          </p:stCondLst>
                                        </p:cTn>
                                        <p:tgtEl>
                                          <p:spTgt spid="51"/>
                                        </p:tgtEl>
                                        <p:attrNameLst>
                                          <p:attrName>style.visibility</p:attrName>
                                        </p:attrNameLst>
                                      </p:cBhvr>
                                      <p:to>
                                        <p:strVal val="visible"/>
                                      </p:to>
                                    </p:set>
                                    <p:animEffect transition="in" filter="wipe(right)">
                                      <p:cBhvr>
                                        <p:cTn id="80" dur="1000"/>
                                        <p:tgtEl>
                                          <p:spTgt spid="51"/>
                                        </p:tgtEl>
                                      </p:cBhvr>
                                    </p:animEffect>
                                  </p:childTnLst>
                                </p:cTn>
                              </p:par>
                            </p:childTnLst>
                          </p:cTn>
                        </p:par>
                        <p:par>
                          <p:cTn id="81" fill="hold">
                            <p:stCondLst>
                              <p:cond delay="12000"/>
                            </p:stCondLst>
                            <p:childTnLst>
                              <p:par>
                                <p:cTn id="82" presetID="22" presetClass="entr" presetSubtype="1"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wipe(up)">
                                      <p:cBhvr>
                                        <p:cTn id="84" dur="500"/>
                                        <p:tgtEl>
                                          <p:spTgt spid="47"/>
                                        </p:tgtEl>
                                      </p:cBhvr>
                                    </p:animEffect>
                                  </p:childTnLst>
                                </p:cTn>
                              </p:par>
                            </p:childTnLst>
                          </p:cTn>
                        </p:par>
                        <p:par>
                          <p:cTn id="85" fill="hold">
                            <p:stCondLst>
                              <p:cond delay="12500"/>
                            </p:stCondLst>
                            <p:childTnLst>
                              <p:par>
                                <p:cTn id="86" presetID="42" presetClass="entr" presetSubtype="0" fill="hold" grpId="0" nodeType="after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fade">
                                      <p:cBhvr>
                                        <p:cTn id="88" dur="500"/>
                                        <p:tgtEl>
                                          <p:spTgt spid="36"/>
                                        </p:tgtEl>
                                      </p:cBhvr>
                                    </p:animEffect>
                                    <p:anim calcmode="lin" valueType="num">
                                      <p:cBhvr>
                                        <p:cTn id="89" dur="500" fill="hold"/>
                                        <p:tgtEl>
                                          <p:spTgt spid="36"/>
                                        </p:tgtEl>
                                        <p:attrNameLst>
                                          <p:attrName>ppt_x</p:attrName>
                                        </p:attrNameLst>
                                      </p:cBhvr>
                                      <p:tavLst>
                                        <p:tav tm="0">
                                          <p:val>
                                            <p:strVal val="#ppt_x"/>
                                          </p:val>
                                        </p:tav>
                                        <p:tav tm="100000">
                                          <p:val>
                                            <p:strVal val="#ppt_x"/>
                                          </p:val>
                                        </p:tav>
                                      </p:tavLst>
                                    </p:anim>
                                    <p:anim calcmode="lin" valueType="num">
                                      <p:cBhvr>
                                        <p:cTn id="90" dur="500" fill="hold"/>
                                        <p:tgtEl>
                                          <p:spTgt spid="36"/>
                                        </p:tgtEl>
                                        <p:attrNameLst>
                                          <p:attrName>ppt_y</p:attrName>
                                        </p:attrNameLst>
                                      </p:cBhvr>
                                      <p:tavLst>
                                        <p:tav tm="0">
                                          <p:val>
                                            <p:strVal val="#ppt_y+.1"/>
                                          </p:val>
                                        </p:tav>
                                        <p:tav tm="100000">
                                          <p:val>
                                            <p:strVal val="#ppt_y"/>
                                          </p:val>
                                        </p:tav>
                                      </p:tavLst>
                                    </p:anim>
                                  </p:childTnLst>
                                </p:cTn>
                              </p:par>
                              <p:par>
                                <p:cTn id="91" presetID="22" presetClass="entr" presetSubtype="1" fill="hold" grpId="0" nodeType="withEffect">
                                  <p:stCondLst>
                                    <p:cond delay="50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1000"/>
                                        <p:tgtEl>
                                          <p:spTgt spid="37"/>
                                        </p:tgtEl>
                                      </p:cBhvr>
                                    </p:animEffect>
                                  </p:childTnLst>
                                </p:cTn>
                              </p:par>
                              <p:par>
                                <p:cTn id="94" presetID="22" presetClass="entr" presetSubtype="4" fill="hold" grpId="0" nodeType="withEffect">
                                  <p:stCondLst>
                                    <p:cond delay="1500"/>
                                  </p:stCondLst>
                                  <p:childTnLst>
                                    <p:set>
                                      <p:cBhvr>
                                        <p:cTn id="95" dur="1" fill="hold">
                                          <p:stCondLst>
                                            <p:cond delay="0"/>
                                          </p:stCondLst>
                                        </p:cTn>
                                        <p:tgtEl>
                                          <p:spTgt spid="38"/>
                                        </p:tgtEl>
                                        <p:attrNameLst>
                                          <p:attrName>style.visibility</p:attrName>
                                        </p:attrNameLst>
                                      </p:cBhvr>
                                      <p:to>
                                        <p:strVal val="visible"/>
                                      </p:to>
                                    </p:set>
                                    <p:animEffect transition="in" filter="wipe(down)">
                                      <p:cBhvr>
                                        <p:cTn id="96"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26" grpId="0"/>
      <p:bldP spid="27" grpId="0"/>
      <p:bldP spid="36" grpId="0" animBg="1"/>
      <p:bldP spid="37" grpId="0"/>
      <p:bldP spid="38" grpId="0"/>
      <p:bldP spid="45" grpId="0" animBg="1"/>
      <p:bldP spid="51" grpId="0"/>
      <p:bldP spid="28" grpId="0"/>
      <p:bldP spid="2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Advertising Service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7" name="Group 6"/>
          <p:cNvGrpSpPr/>
          <p:nvPr/>
        </p:nvGrpSpPr>
        <p:grpSpPr>
          <a:xfrm>
            <a:off x="1076525" y="4601331"/>
            <a:ext cx="1395690" cy="1008112"/>
            <a:chOff x="539552" y="3507854"/>
            <a:chExt cx="1395690" cy="1008112"/>
          </a:xfrm>
        </p:grpSpPr>
        <p:sp>
          <p:nvSpPr>
            <p:cNvPr id="8" name="Content Placeholder 2"/>
            <p:cNvSpPr txBox="1">
              <a:spLocks/>
            </p:cNvSpPr>
            <p:nvPr/>
          </p:nvSpPr>
          <p:spPr>
            <a:xfrm>
              <a:off x="622928" y="3507854"/>
              <a:ext cx="1236508" cy="36121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chemeClr val="bg1">
                      <a:lumMod val="50000"/>
                    </a:schemeClr>
                  </a:solidFill>
                  <a:latin typeface="Lato" panose="020F0502020204030203" pitchFamily="34" charset="0"/>
                  <a:ea typeface="Roboto" panose="02000000000000000000" pitchFamily="2" charset="0"/>
                </a:rPr>
                <a:t>Best For</a:t>
              </a:r>
              <a:endParaRPr lang="en-US" sz="1600" b="1" dirty="0">
                <a:solidFill>
                  <a:schemeClr val="bg1">
                    <a:lumMod val="50000"/>
                  </a:schemeClr>
                </a:solidFill>
                <a:latin typeface="Lato" panose="020F0502020204030203" pitchFamily="34" charset="0"/>
                <a:ea typeface="Roboto" panose="02000000000000000000" pitchFamily="2" charset="0"/>
              </a:endParaRPr>
            </a:p>
          </p:txBody>
        </p:sp>
        <p:grpSp>
          <p:nvGrpSpPr>
            <p:cNvPr id="9" name="Group 8"/>
            <p:cNvGrpSpPr/>
            <p:nvPr/>
          </p:nvGrpSpPr>
          <p:grpSpPr>
            <a:xfrm>
              <a:off x="539552" y="3869070"/>
              <a:ext cx="727683" cy="646896"/>
              <a:chOff x="539552" y="3869070"/>
              <a:chExt cx="727683" cy="646896"/>
            </a:xfrm>
          </p:grpSpPr>
          <p:sp>
            <p:nvSpPr>
              <p:cNvPr id="14" name="Oval 13"/>
              <p:cNvSpPr/>
              <p:nvPr/>
            </p:nvSpPr>
            <p:spPr>
              <a:xfrm>
                <a:off x="703503" y="3869070"/>
                <a:ext cx="399782" cy="399782"/>
              </a:xfrm>
              <a:prstGeom prst="ellipse">
                <a:avLst/>
              </a:pr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15" name="Freeform 6"/>
              <p:cNvSpPr>
                <a:spLocks noEditPoints="1"/>
              </p:cNvSpPr>
              <p:nvPr/>
            </p:nvSpPr>
            <p:spPr bwMode="auto">
              <a:xfrm>
                <a:off x="798783" y="3983553"/>
                <a:ext cx="203732" cy="174535"/>
              </a:xfrm>
              <a:custGeom>
                <a:avLst/>
                <a:gdLst>
                  <a:gd name="T0" fmla="*/ 17 w 405"/>
                  <a:gd name="T1" fmla="*/ 202 h 347"/>
                  <a:gd name="T2" fmla="*/ 44 w 405"/>
                  <a:gd name="T3" fmla="*/ 208 h 347"/>
                  <a:gd name="T4" fmla="*/ 64 w 405"/>
                  <a:gd name="T5" fmla="*/ 176 h 347"/>
                  <a:gd name="T6" fmla="*/ 25 w 405"/>
                  <a:gd name="T7" fmla="*/ 166 h 347"/>
                  <a:gd name="T8" fmla="*/ 3 w 405"/>
                  <a:gd name="T9" fmla="*/ 180 h 347"/>
                  <a:gd name="T10" fmla="*/ 17 w 405"/>
                  <a:gd name="T11" fmla="*/ 202 h 347"/>
                  <a:gd name="T12" fmla="*/ 372 w 405"/>
                  <a:gd name="T13" fmla="*/ 207 h 347"/>
                  <a:gd name="T14" fmla="*/ 283 w 405"/>
                  <a:gd name="T15" fmla="*/ 287 h 347"/>
                  <a:gd name="T16" fmla="*/ 178 w 405"/>
                  <a:gd name="T17" fmla="*/ 206 h 347"/>
                  <a:gd name="T18" fmla="*/ 171 w 405"/>
                  <a:gd name="T19" fmla="*/ 203 h 347"/>
                  <a:gd name="T20" fmla="*/ 157 w 405"/>
                  <a:gd name="T21" fmla="*/ 199 h 347"/>
                  <a:gd name="T22" fmla="*/ 137 w 405"/>
                  <a:gd name="T23" fmla="*/ 231 h 347"/>
                  <a:gd name="T24" fmla="*/ 159 w 405"/>
                  <a:gd name="T25" fmla="*/ 237 h 347"/>
                  <a:gd name="T26" fmla="*/ 273 w 405"/>
                  <a:gd name="T27" fmla="*/ 325 h 347"/>
                  <a:gd name="T28" fmla="*/ 284 w 405"/>
                  <a:gd name="T29" fmla="*/ 329 h 347"/>
                  <a:gd name="T30" fmla="*/ 296 w 405"/>
                  <a:gd name="T31" fmla="*/ 324 h 347"/>
                  <a:gd name="T32" fmla="*/ 397 w 405"/>
                  <a:gd name="T33" fmla="*/ 234 h 347"/>
                  <a:gd name="T34" fmla="*/ 398 w 405"/>
                  <a:gd name="T35" fmla="*/ 208 h 347"/>
                  <a:gd name="T36" fmla="*/ 372 w 405"/>
                  <a:gd name="T37" fmla="*/ 207 h 347"/>
                  <a:gd name="T38" fmla="*/ 176 w 405"/>
                  <a:gd name="T39" fmla="*/ 119 h 347"/>
                  <a:gd name="T40" fmla="*/ 274 w 405"/>
                  <a:gd name="T41" fmla="*/ 181 h 347"/>
                  <a:gd name="T42" fmla="*/ 299 w 405"/>
                  <a:gd name="T43" fmla="*/ 176 h 347"/>
                  <a:gd name="T44" fmla="*/ 400 w 405"/>
                  <a:gd name="T45" fmla="*/ 31 h 347"/>
                  <a:gd name="T46" fmla="*/ 395 w 405"/>
                  <a:gd name="T47" fmla="*/ 6 h 347"/>
                  <a:gd name="T48" fmla="*/ 370 w 405"/>
                  <a:gd name="T49" fmla="*/ 11 h 347"/>
                  <a:gd name="T50" fmla="*/ 279 w 405"/>
                  <a:gd name="T51" fmla="*/ 141 h 347"/>
                  <a:gd name="T52" fmla="*/ 181 w 405"/>
                  <a:gd name="T53" fmla="*/ 78 h 347"/>
                  <a:gd name="T54" fmla="*/ 167 w 405"/>
                  <a:gd name="T55" fmla="*/ 76 h 347"/>
                  <a:gd name="T56" fmla="*/ 156 w 405"/>
                  <a:gd name="T57" fmla="*/ 84 h 347"/>
                  <a:gd name="T58" fmla="*/ 6 w 405"/>
                  <a:gd name="T59" fmla="*/ 319 h 347"/>
                  <a:gd name="T60" fmla="*/ 11 w 405"/>
                  <a:gd name="T61" fmla="*/ 344 h 347"/>
                  <a:gd name="T62" fmla="*/ 21 w 405"/>
                  <a:gd name="T63" fmla="*/ 347 h 347"/>
                  <a:gd name="T64" fmla="*/ 36 w 405"/>
                  <a:gd name="T65" fmla="*/ 338 h 347"/>
                  <a:gd name="T66" fmla="*/ 176 w 405"/>
                  <a:gd name="T67"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16" name="Content Placeholder 2"/>
              <p:cNvSpPr txBox="1">
                <a:spLocks/>
              </p:cNvSpPr>
              <p:nvPr/>
            </p:nvSpPr>
            <p:spPr>
              <a:xfrm>
                <a:off x="539552" y="4266671"/>
                <a:ext cx="727683" cy="2492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100" dirty="0" smtClean="0">
                    <a:latin typeface="Lato" panose="020F0502020204030203" pitchFamily="34" charset="0"/>
                    <a:ea typeface="Roboto" panose="02000000000000000000" pitchFamily="2" charset="0"/>
                  </a:rPr>
                  <a:t>Traffic</a:t>
                </a:r>
              </a:p>
            </p:txBody>
          </p:sp>
        </p:grpSp>
        <p:grpSp>
          <p:nvGrpSpPr>
            <p:cNvPr id="10" name="Group 9"/>
            <p:cNvGrpSpPr/>
            <p:nvPr/>
          </p:nvGrpSpPr>
          <p:grpSpPr>
            <a:xfrm>
              <a:off x="1207559" y="3869070"/>
              <a:ext cx="727683" cy="646896"/>
              <a:chOff x="1207559" y="3869070"/>
              <a:chExt cx="727683" cy="646896"/>
            </a:xfrm>
          </p:grpSpPr>
          <p:sp>
            <p:nvSpPr>
              <p:cNvPr id="11" name="Oval 10"/>
              <p:cNvSpPr/>
              <p:nvPr/>
            </p:nvSpPr>
            <p:spPr>
              <a:xfrm>
                <a:off x="1371510" y="3869070"/>
                <a:ext cx="399782" cy="399782"/>
              </a:xfrm>
              <a:prstGeom prst="ellipse">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12" name="Content Placeholder 2"/>
              <p:cNvSpPr txBox="1">
                <a:spLocks/>
              </p:cNvSpPr>
              <p:nvPr/>
            </p:nvSpPr>
            <p:spPr>
              <a:xfrm>
                <a:off x="1207559" y="4266671"/>
                <a:ext cx="727683" cy="2492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100" dirty="0" smtClean="0">
                    <a:latin typeface="Lato" panose="020F0502020204030203" pitchFamily="34" charset="0"/>
                    <a:ea typeface="Roboto" panose="02000000000000000000" pitchFamily="2" charset="0"/>
                  </a:rPr>
                  <a:t>Visuals</a:t>
                </a:r>
              </a:p>
            </p:txBody>
          </p:sp>
          <p:sp>
            <p:nvSpPr>
              <p:cNvPr id="13" name="Freeform 12"/>
              <p:cNvSpPr>
                <a:spLocks noEditPoints="1"/>
              </p:cNvSpPr>
              <p:nvPr/>
            </p:nvSpPr>
            <p:spPr bwMode="auto">
              <a:xfrm>
                <a:off x="1479158" y="3983146"/>
                <a:ext cx="184484" cy="175346"/>
              </a:xfrm>
              <a:custGeom>
                <a:avLst/>
                <a:gdLst>
                  <a:gd name="T0" fmla="*/ 344 w 402"/>
                  <a:gd name="T1" fmla="*/ 125 h 382"/>
                  <a:gd name="T2" fmla="*/ 303 w 402"/>
                  <a:gd name="T3" fmla="*/ 13 h 382"/>
                  <a:gd name="T4" fmla="*/ 284 w 402"/>
                  <a:gd name="T5" fmla="*/ 3 h 382"/>
                  <a:gd name="T6" fmla="*/ 12 w 402"/>
                  <a:gd name="T7" fmla="*/ 102 h 382"/>
                  <a:gd name="T8" fmla="*/ 3 w 402"/>
                  <a:gd name="T9" fmla="*/ 122 h 382"/>
                  <a:gd name="T10" fmla="*/ 46 w 402"/>
                  <a:gd name="T11" fmla="*/ 241 h 382"/>
                  <a:gd name="T12" fmla="*/ 46 w 402"/>
                  <a:gd name="T13" fmla="*/ 177 h 382"/>
                  <a:gd name="T14" fmla="*/ 97 w 402"/>
                  <a:gd name="T15" fmla="*/ 125 h 382"/>
                  <a:gd name="T16" fmla="*/ 169 w 402"/>
                  <a:gd name="T17" fmla="*/ 125 h 382"/>
                  <a:gd name="T18" fmla="*/ 255 w 402"/>
                  <a:gd name="T19" fmla="*/ 65 h 382"/>
                  <a:gd name="T20" fmla="*/ 304 w 402"/>
                  <a:gd name="T21" fmla="*/ 125 h 382"/>
                  <a:gd name="T22" fmla="*/ 344 w 402"/>
                  <a:gd name="T23" fmla="*/ 125 h 382"/>
                  <a:gd name="T24" fmla="*/ 387 w 402"/>
                  <a:gd name="T25" fmla="*/ 161 h 382"/>
                  <a:gd name="T26" fmla="*/ 97 w 402"/>
                  <a:gd name="T27" fmla="*/ 161 h 382"/>
                  <a:gd name="T28" fmla="*/ 82 w 402"/>
                  <a:gd name="T29" fmla="*/ 177 h 382"/>
                  <a:gd name="T30" fmla="*/ 82 w 402"/>
                  <a:gd name="T31" fmla="*/ 366 h 382"/>
                  <a:gd name="T32" fmla="*/ 97 w 402"/>
                  <a:gd name="T33" fmla="*/ 382 h 382"/>
                  <a:gd name="T34" fmla="*/ 387 w 402"/>
                  <a:gd name="T35" fmla="*/ 382 h 382"/>
                  <a:gd name="T36" fmla="*/ 402 w 402"/>
                  <a:gd name="T37" fmla="*/ 366 h 382"/>
                  <a:gd name="T38" fmla="*/ 402 w 402"/>
                  <a:gd name="T39" fmla="*/ 177 h 382"/>
                  <a:gd name="T40" fmla="*/ 387 w 402"/>
                  <a:gd name="T41" fmla="*/ 161 h 382"/>
                  <a:gd name="T42" fmla="*/ 364 w 402"/>
                  <a:gd name="T43" fmla="*/ 342 h 382"/>
                  <a:gd name="T44" fmla="*/ 125 w 402"/>
                  <a:gd name="T45" fmla="*/ 342 h 382"/>
                  <a:gd name="T46" fmla="*/ 125 w 402"/>
                  <a:gd name="T47" fmla="*/ 307 h 382"/>
                  <a:gd name="T48" fmla="*/ 161 w 402"/>
                  <a:gd name="T49" fmla="*/ 222 h 382"/>
                  <a:gd name="T50" fmla="*/ 217 w 402"/>
                  <a:gd name="T51" fmla="*/ 290 h 382"/>
                  <a:gd name="T52" fmla="*/ 269 w 402"/>
                  <a:gd name="T53" fmla="*/ 237 h 382"/>
                  <a:gd name="T54" fmla="*/ 336 w 402"/>
                  <a:gd name="T55" fmla="*/ 213 h 382"/>
                  <a:gd name="T56" fmla="*/ 364 w 402"/>
                  <a:gd name="T57" fmla="*/ 277 h 382"/>
                  <a:gd name="T58" fmla="*/ 364 w 402"/>
                  <a:gd name="T59" fmla="*/ 34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2" h="382">
                    <a:moveTo>
                      <a:pt x="344" y="125"/>
                    </a:moveTo>
                    <a:cubicBezTo>
                      <a:pt x="303" y="13"/>
                      <a:pt x="303" y="13"/>
                      <a:pt x="303" y="13"/>
                    </a:cubicBezTo>
                    <a:cubicBezTo>
                      <a:pt x="300" y="4"/>
                      <a:pt x="291" y="0"/>
                      <a:pt x="284" y="3"/>
                    </a:cubicBezTo>
                    <a:cubicBezTo>
                      <a:pt x="12" y="102"/>
                      <a:pt x="12" y="102"/>
                      <a:pt x="12" y="102"/>
                    </a:cubicBezTo>
                    <a:cubicBezTo>
                      <a:pt x="4" y="105"/>
                      <a:pt x="0" y="114"/>
                      <a:pt x="3" y="122"/>
                    </a:cubicBezTo>
                    <a:cubicBezTo>
                      <a:pt x="46" y="241"/>
                      <a:pt x="46" y="241"/>
                      <a:pt x="46" y="241"/>
                    </a:cubicBezTo>
                    <a:cubicBezTo>
                      <a:pt x="46" y="177"/>
                      <a:pt x="46" y="177"/>
                      <a:pt x="46" y="177"/>
                    </a:cubicBezTo>
                    <a:cubicBezTo>
                      <a:pt x="46" y="149"/>
                      <a:pt x="69" y="125"/>
                      <a:pt x="97" y="125"/>
                    </a:cubicBezTo>
                    <a:cubicBezTo>
                      <a:pt x="169" y="125"/>
                      <a:pt x="169" y="125"/>
                      <a:pt x="169" y="125"/>
                    </a:cubicBezTo>
                    <a:cubicBezTo>
                      <a:pt x="255" y="65"/>
                      <a:pt x="255" y="65"/>
                      <a:pt x="255" y="65"/>
                    </a:cubicBezTo>
                    <a:cubicBezTo>
                      <a:pt x="304" y="125"/>
                      <a:pt x="304" y="125"/>
                      <a:pt x="304" y="125"/>
                    </a:cubicBezTo>
                    <a:lnTo>
                      <a:pt x="344" y="125"/>
                    </a:lnTo>
                    <a:close/>
                    <a:moveTo>
                      <a:pt x="387" y="161"/>
                    </a:moveTo>
                    <a:cubicBezTo>
                      <a:pt x="97" y="161"/>
                      <a:pt x="97" y="161"/>
                      <a:pt x="97" y="161"/>
                    </a:cubicBezTo>
                    <a:cubicBezTo>
                      <a:pt x="89" y="161"/>
                      <a:pt x="82" y="169"/>
                      <a:pt x="82" y="177"/>
                    </a:cubicBezTo>
                    <a:cubicBezTo>
                      <a:pt x="82" y="366"/>
                      <a:pt x="82" y="366"/>
                      <a:pt x="82" y="366"/>
                    </a:cubicBezTo>
                    <a:cubicBezTo>
                      <a:pt x="82" y="375"/>
                      <a:pt x="89" y="382"/>
                      <a:pt x="97" y="382"/>
                    </a:cubicBezTo>
                    <a:cubicBezTo>
                      <a:pt x="387" y="382"/>
                      <a:pt x="387" y="382"/>
                      <a:pt x="387" y="382"/>
                    </a:cubicBezTo>
                    <a:cubicBezTo>
                      <a:pt x="395" y="382"/>
                      <a:pt x="402" y="375"/>
                      <a:pt x="402" y="366"/>
                    </a:cubicBezTo>
                    <a:cubicBezTo>
                      <a:pt x="402" y="177"/>
                      <a:pt x="402" y="177"/>
                      <a:pt x="402" y="177"/>
                    </a:cubicBezTo>
                    <a:cubicBezTo>
                      <a:pt x="402" y="169"/>
                      <a:pt x="395" y="161"/>
                      <a:pt x="387" y="161"/>
                    </a:cubicBezTo>
                    <a:close/>
                    <a:moveTo>
                      <a:pt x="364" y="342"/>
                    </a:moveTo>
                    <a:cubicBezTo>
                      <a:pt x="125" y="342"/>
                      <a:pt x="125" y="342"/>
                      <a:pt x="125" y="342"/>
                    </a:cubicBezTo>
                    <a:cubicBezTo>
                      <a:pt x="125" y="307"/>
                      <a:pt x="125" y="307"/>
                      <a:pt x="125" y="307"/>
                    </a:cubicBezTo>
                    <a:cubicBezTo>
                      <a:pt x="161" y="222"/>
                      <a:pt x="161" y="222"/>
                      <a:pt x="161" y="222"/>
                    </a:cubicBezTo>
                    <a:cubicBezTo>
                      <a:pt x="217" y="290"/>
                      <a:pt x="217" y="290"/>
                      <a:pt x="217" y="290"/>
                    </a:cubicBezTo>
                    <a:cubicBezTo>
                      <a:pt x="269" y="237"/>
                      <a:pt x="269" y="237"/>
                      <a:pt x="269" y="237"/>
                    </a:cubicBezTo>
                    <a:cubicBezTo>
                      <a:pt x="336" y="213"/>
                      <a:pt x="336" y="213"/>
                      <a:pt x="336" y="213"/>
                    </a:cubicBezTo>
                    <a:cubicBezTo>
                      <a:pt x="364" y="277"/>
                      <a:pt x="364" y="277"/>
                      <a:pt x="364" y="277"/>
                    </a:cubicBezTo>
                    <a:lnTo>
                      <a:pt x="364" y="3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grpSp>
      </p:grpSp>
      <p:cxnSp>
        <p:nvCxnSpPr>
          <p:cNvPr id="17" name="Straight Connector 16"/>
          <p:cNvCxnSpPr/>
          <p:nvPr/>
        </p:nvCxnSpPr>
        <p:spPr>
          <a:xfrm>
            <a:off x="2656883" y="4678282"/>
            <a:ext cx="0" cy="90000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2885786" y="4857891"/>
            <a:ext cx="1974000" cy="795281"/>
            <a:chOff x="2339752" y="3651870"/>
            <a:chExt cx="1974000" cy="795281"/>
          </a:xfrm>
        </p:grpSpPr>
        <p:sp>
          <p:nvSpPr>
            <p:cNvPr id="19" name="Content Placeholder 2"/>
            <p:cNvSpPr txBox="1">
              <a:spLocks/>
            </p:cNvSpPr>
            <p:nvPr/>
          </p:nvSpPr>
          <p:spPr>
            <a:xfrm>
              <a:off x="2339752" y="3651870"/>
              <a:ext cx="159890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3200" b="1" dirty="0">
                  <a:solidFill>
                    <a:schemeClr val="bg1">
                      <a:lumMod val="50000"/>
                    </a:schemeClr>
                  </a:solidFill>
                  <a:latin typeface="Lato" panose="020F0502020204030203" pitchFamily="34" charset="0"/>
                  <a:ea typeface="Roboto" panose="02000000000000000000" pitchFamily="2" charset="0"/>
                </a:rPr>
                <a:t>8</a:t>
              </a:r>
              <a:r>
                <a:rPr lang="en-US" sz="3200" b="1" dirty="0" smtClean="0">
                  <a:solidFill>
                    <a:schemeClr val="bg1">
                      <a:lumMod val="50000"/>
                    </a:schemeClr>
                  </a:solidFill>
                  <a:latin typeface="Lato" panose="020F0502020204030203" pitchFamily="34" charset="0"/>
                  <a:ea typeface="Roboto" panose="02000000000000000000" pitchFamily="2" charset="0"/>
                </a:rPr>
                <a:t>6,453</a:t>
              </a:r>
              <a:endParaRPr lang="en-US" sz="3200" b="1" dirty="0">
                <a:solidFill>
                  <a:schemeClr val="bg1">
                    <a:lumMod val="50000"/>
                  </a:schemeClr>
                </a:solidFill>
                <a:latin typeface="Lato" panose="020F0502020204030203" pitchFamily="34" charset="0"/>
                <a:ea typeface="Roboto" panose="02000000000000000000" pitchFamily="2" charset="0"/>
              </a:endParaRPr>
            </a:p>
          </p:txBody>
        </p:sp>
        <p:sp>
          <p:nvSpPr>
            <p:cNvPr id="20" name="Content Placeholder 2"/>
            <p:cNvSpPr txBox="1">
              <a:spLocks/>
            </p:cNvSpPr>
            <p:nvPr/>
          </p:nvSpPr>
          <p:spPr>
            <a:xfrm>
              <a:off x="2343185" y="4116358"/>
              <a:ext cx="1970567"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dirty="0" smtClean="0">
                  <a:latin typeface="Lato" panose="020F0502020204030203" pitchFamily="34" charset="0"/>
                  <a:ea typeface="Roboto" panose="02000000000000000000" pitchFamily="2" charset="0"/>
                </a:rPr>
                <a:t>Pins per day on average</a:t>
              </a:r>
              <a:endParaRPr lang="en-US" sz="1200" dirty="0">
                <a:latin typeface="Lato" panose="020F0502020204030203" pitchFamily="34" charset="0"/>
                <a:ea typeface="Roboto" panose="02000000000000000000" pitchFamily="2" charset="0"/>
              </a:endParaRPr>
            </a:p>
          </p:txBody>
        </p:sp>
      </p:grpSp>
      <p:grpSp>
        <p:nvGrpSpPr>
          <p:cNvPr id="21" name="Group 20"/>
          <p:cNvGrpSpPr/>
          <p:nvPr/>
        </p:nvGrpSpPr>
        <p:grpSpPr>
          <a:xfrm>
            <a:off x="5159952" y="4881063"/>
            <a:ext cx="1183218" cy="659858"/>
            <a:chOff x="6930662" y="3682572"/>
            <a:chExt cx="1183218" cy="659858"/>
          </a:xfrm>
        </p:grpSpPr>
        <p:grpSp>
          <p:nvGrpSpPr>
            <p:cNvPr id="22" name="Group 21"/>
            <p:cNvGrpSpPr/>
            <p:nvPr/>
          </p:nvGrpSpPr>
          <p:grpSpPr>
            <a:xfrm>
              <a:off x="6930662" y="3814179"/>
              <a:ext cx="172244" cy="371476"/>
              <a:chOff x="4395788" y="2198688"/>
              <a:chExt cx="344488" cy="742951"/>
            </a:xfrm>
            <a:solidFill>
              <a:schemeClr val="accent4"/>
            </a:solidFill>
          </p:grpSpPr>
          <p:sp>
            <p:nvSpPr>
              <p:cNvPr id="25" name="Oval 24"/>
              <p:cNvSpPr>
                <a:spLocks noChangeArrowheads="1"/>
              </p:cNvSpPr>
              <p:nvPr/>
            </p:nvSpPr>
            <p:spPr bwMode="auto">
              <a:xfrm>
                <a:off x="4511675" y="2198688"/>
                <a:ext cx="109538" cy="112713"/>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2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grpSp>
        <p:sp>
          <p:nvSpPr>
            <p:cNvPr id="23" name="Content Placeholder 2"/>
            <p:cNvSpPr txBox="1">
              <a:spLocks/>
            </p:cNvSpPr>
            <p:nvPr/>
          </p:nvSpPr>
          <p:spPr>
            <a:xfrm>
              <a:off x="7092280" y="3682572"/>
              <a:ext cx="1021600"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a:solidFill>
                    <a:schemeClr val="accent4"/>
                  </a:solidFill>
                  <a:latin typeface="Lato" panose="020F0502020204030203" pitchFamily="34" charset="0"/>
                  <a:ea typeface="Roboto" panose="02000000000000000000" pitchFamily="2" charset="0"/>
                </a:rPr>
                <a:t>6</a:t>
              </a:r>
              <a:r>
                <a:rPr lang="en-US" sz="2800" b="1" dirty="0" smtClean="0">
                  <a:solidFill>
                    <a:schemeClr val="accent4"/>
                  </a:solidFill>
                  <a:latin typeface="Lato" panose="020F0502020204030203" pitchFamily="34" charset="0"/>
                  <a:ea typeface="Roboto" panose="02000000000000000000" pitchFamily="2" charset="0"/>
                </a:rPr>
                <a:t>6%</a:t>
              </a:r>
              <a:endParaRPr lang="en-US" sz="2800" b="1" dirty="0">
                <a:solidFill>
                  <a:schemeClr val="accent4"/>
                </a:solidFill>
                <a:latin typeface="Lato" panose="020F0502020204030203" pitchFamily="34" charset="0"/>
                <a:ea typeface="Roboto" panose="02000000000000000000" pitchFamily="2" charset="0"/>
              </a:endParaRPr>
            </a:p>
          </p:txBody>
        </p:sp>
        <p:sp>
          <p:nvSpPr>
            <p:cNvPr id="24" name="Title 1"/>
            <p:cNvSpPr txBox="1">
              <a:spLocks/>
            </p:cNvSpPr>
            <p:nvPr/>
          </p:nvSpPr>
          <p:spPr>
            <a:xfrm>
              <a:off x="7102906" y="3978872"/>
              <a:ext cx="101097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000" dirty="0" smtClean="0">
                  <a:solidFill>
                    <a:schemeClr val="bg1">
                      <a:lumMod val="65000"/>
                    </a:schemeClr>
                  </a:solidFill>
                  <a:latin typeface="Lato" panose="020F0502020204030203" pitchFamily="34" charset="0"/>
                  <a:ea typeface="Roboto" panose="02000000000000000000" pitchFamily="2" charset="0"/>
                </a:rPr>
                <a:t>Female Users</a:t>
              </a:r>
              <a:endParaRPr lang="en-US" sz="1000" dirty="0">
                <a:solidFill>
                  <a:schemeClr val="bg1">
                    <a:lumMod val="65000"/>
                  </a:schemeClr>
                </a:solidFill>
                <a:latin typeface="Lato" panose="020F0502020204030203" pitchFamily="34" charset="0"/>
                <a:ea typeface="Roboto" panose="02000000000000000000" pitchFamily="2" charset="0"/>
              </a:endParaRPr>
            </a:p>
          </p:txBody>
        </p:sp>
      </p:grpSp>
      <p:grpSp>
        <p:nvGrpSpPr>
          <p:cNvPr id="27" name="Group 26"/>
          <p:cNvGrpSpPr/>
          <p:nvPr/>
        </p:nvGrpSpPr>
        <p:grpSpPr>
          <a:xfrm>
            <a:off x="6440583" y="4857891"/>
            <a:ext cx="1167641" cy="674372"/>
            <a:chOff x="6946239" y="4236471"/>
            <a:chExt cx="1167641" cy="674372"/>
          </a:xfrm>
        </p:grpSpPr>
        <p:grpSp>
          <p:nvGrpSpPr>
            <p:cNvPr id="28" name="Group 27"/>
            <p:cNvGrpSpPr/>
            <p:nvPr/>
          </p:nvGrpSpPr>
          <p:grpSpPr>
            <a:xfrm>
              <a:off x="6946239" y="4379676"/>
              <a:ext cx="150666" cy="383216"/>
              <a:chOff x="4422775" y="2198688"/>
              <a:chExt cx="292100" cy="742950"/>
            </a:xfrm>
            <a:solidFill>
              <a:schemeClr val="accent2"/>
            </a:solidFill>
          </p:grpSpPr>
          <p:sp>
            <p:nvSpPr>
              <p:cNvPr id="31"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32" name="Oval 13"/>
              <p:cNvSpPr>
                <a:spLocks noChangeArrowheads="1"/>
              </p:cNvSpPr>
              <p:nvPr/>
            </p:nvSpPr>
            <p:spPr bwMode="auto">
              <a:xfrm>
                <a:off x="4511675" y="2198688"/>
                <a:ext cx="115888" cy="115888"/>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grpSp>
        <p:sp>
          <p:nvSpPr>
            <p:cNvPr id="29" name="Content Placeholder 2"/>
            <p:cNvSpPr txBox="1">
              <a:spLocks/>
            </p:cNvSpPr>
            <p:nvPr/>
          </p:nvSpPr>
          <p:spPr>
            <a:xfrm>
              <a:off x="7092280" y="4236471"/>
              <a:ext cx="1021600"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5"/>
                  </a:solidFill>
                  <a:latin typeface="Lato" panose="020F0502020204030203" pitchFamily="34" charset="0"/>
                  <a:ea typeface="Roboto" panose="02000000000000000000" pitchFamily="2" charset="0"/>
                </a:rPr>
                <a:t>3</a:t>
              </a:r>
              <a:r>
                <a:rPr lang="en-US" sz="2800" b="1" dirty="0" smtClean="0">
                  <a:solidFill>
                    <a:schemeClr val="accent5"/>
                  </a:solidFill>
                  <a:latin typeface="Lato" panose="020F0502020204030203" pitchFamily="34" charset="0"/>
                  <a:ea typeface="Roboto" panose="02000000000000000000" pitchFamily="2" charset="0"/>
                </a:rPr>
                <a:t>4%</a:t>
              </a:r>
              <a:endParaRPr lang="en-US" sz="2800" b="1" dirty="0">
                <a:solidFill>
                  <a:schemeClr val="accent5"/>
                </a:solidFill>
                <a:latin typeface="Lato" panose="020F0502020204030203" pitchFamily="34" charset="0"/>
                <a:ea typeface="Roboto" panose="02000000000000000000" pitchFamily="2" charset="0"/>
              </a:endParaRPr>
            </a:p>
          </p:txBody>
        </p:sp>
        <p:sp>
          <p:nvSpPr>
            <p:cNvPr id="30" name="Title 1"/>
            <p:cNvSpPr txBox="1">
              <a:spLocks/>
            </p:cNvSpPr>
            <p:nvPr/>
          </p:nvSpPr>
          <p:spPr>
            <a:xfrm>
              <a:off x="7102906" y="4547285"/>
              <a:ext cx="101097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000" dirty="0" smtClean="0">
                  <a:solidFill>
                    <a:schemeClr val="bg1">
                      <a:lumMod val="65000"/>
                    </a:schemeClr>
                  </a:solidFill>
                  <a:latin typeface="Lato" panose="020F0502020204030203" pitchFamily="34" charset="0"/>
                  <a:ea typeface="Roboto" panose="02000000000000000000" pitchFamily="2" charset="0"/>
                </a:rPr>
                <a:t>Male Users</a:t>
              </a:r>
              <a:endParaRPr lang="en-US" sz="1000" dirty="0">
                <a:solidFill>
                  <a:schemeClr val="bg1">
                    <a:lumMod val="65000"/>
                  </a:schemeClr>
                </a:solidFill>
                <a:latin typeface="Lato" panose="020F0502020204030203" pitchFamily="34" charset="0"/>
                <a:ea typeface="Roboto" panose="02000000000000000000" pitchFamily="2" charset="0"/>
              </a:endParaRPr>
            </a:p>
          </p:txBody>
        </p:sp>
      </p:grpSp>
      <p:grpSp>
        <p:nvGrpSpPr>
          <p:cNvPr id="33" name="Group 32"/>
          <p:cNvGrpSpPr>
            <a:grpSpLocks noChangeAspect="1"/>
          </p:cNvGrpSpPr>
          <p:nvPr/>
        </p:nvGrpSpPr>
        <p:grpSpPr>
          <a:xfrm>
            <a:off x="1212341" y="2658789"/>
            <a:ext cx="2448635" cy="1607632"/>
            <a:chOff x="7330727" y="3566600"/>
            <a:chExt cx="1422548" cy="836576"/>
          </a:xfrm>
        </p:grpSpPr>
        <p:sp>
          <p:nvSpPr>
            <p:cNvPr id="34" name="Freeform 282"/>
            <p:cNvSpPr>
              <a:spLocks noChangeAspect="1"/>
            </p:cNvSpPr>
            <p:nvPr/>
          </p:nvSpPr>
          <p:spPr bwMode="gray">
            <a:xfrm>
              <a:off x="7330727" y="3566600"/>
              <a:ext cx="1422548" cy="836576"/>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a:lstStyle/>
            <a:p>
              <a:endParaRPr lang="en-US" sz="2400" dirty="0">
                <a:solidFill>
                  <a:schemeClr val="bg1">
                    <a:lumMod val="65000"/>
                  </a:schemeClr>
                </a:solidFill>
                <a:latin typeface="Lato" panose="020F0502020204030203" pitchFamily="34" charset="0"/>
                <a:ea typeface="Roboto" panose="02000000000000000000" pitchFamily="2" charset="0"/>
              </a:endParaRPr>
            </a:p>
          </p:txBody>
        </p:sp>
        <p:sp>
          <p:nvSpPr>
            <p:cNvPr id="35" name="Content Placeholder 2"/>
            <p:cNvSpPr txBox="1">
              <a:spLocks/>
            </p:cNvSpPr>
            <p:nvPr/>
          </p:nvSpPr>
          <p:spPr>
            <a:xfrm>
              <a:off x="7462634" y="3725556"/>
              <a:ext cx="997542" cy="4169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4400" b="1" dirty="0" smtClean="0">
                  <a:solidFill>
                    <a:schemeClr val="bg1"/>
                  </a:solidFill>
                  <a:latin typeface="Lato" panose="020F0502020204030203" pitchFamily="34" charset="0"/>
                  <a:ea typeface="Roboto" panose="02000000000000000000" pitchFamily="2" charset="0"/>
                </a:rPr>
                <a:t>4</a:t>
              </a:r>
              <a:r>
                <a:rPr lang="id-ID" sz="4400" b="1" dirty="0" smtClean="0">
                  <a:solidFill>
                    <a:schemeClr val="bg1"/>
                  </a:solidFill>
                  <a:latin typeface="Lato" panose="020F0502020204030203" pitchFamily="34" charset="0"/>
                  <a:ea typeface="Roboto" panose="02000000000000000000" pitchFamily="2" charset="0"/>
                </a:rPr>
                <a:t>6</a:t>
              </a:r>
              <a:r>
                <a:rPr lang="en-US" sz="4400" b="1" dirty="0" smtClean="0">
                  <a:solidFill>
                    <a:schemeClr val="bg1"/>
                  </a:solidFill>
                  <a:latin typeface="Lato" panose="020F0502020204030203" pitchFamily="34" charset="0"/>
                  <a:ea typeface="Roboto" panose="02000000000000000000" pitchFamily="2" charset="0"/>
                </a:rPr>
                <a:t>M</a:t>
              </a:r>
              <a:endParaRPr lang="en-US" sz="4400" b="1" dirty="0">
                <a:solidFill>
                  <a:schemeClr val="bg1"/>
                </a:solidFill>
                <a:latin typeface="Lato" panose="020F0502020204030203" pitchFamily="34" charset="0"/>
                <a:ea typeface="Roboto" panose="02000000000000000000" pitchFamily="2" charset="0"/>
              </a:endParaRPr>
            </a:p>
          </p:txBody>
        </p:sp>
      </p:grpSp>
      <p:sp>
        <p:nvSpPr>
          <p:cNvPr id="36" name="Content Placeholder 2"/>
          <p:cNvSpPr txBox="1">
            <a:spLocks/>
          </p:cNvSpPr>
          <p:nvPr/>
        </p:nvSpPr>
        <p:spPr>
          <a:xfrm>
            <a:off x="3910817" y="2489978"/>
            <a:ext cx="3917626" cy="2155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id-ID" sz="2000" dirty="0" smtClean="0">
                <a:solidFill>
                  <a:schemeClr val="bg1">
                    <a:lumMod val="50000"/>
                  </a:schemeClr>
                </a:solidFill>
                <a:latin typeface="Lato" panose="020F0502020204030203" pitchFamily="34" charset="0"/>
                <a:ea typeface="Roboto" panose="02000000000000000000" pitchFamily="2" charset="0"/>
              </a:rPr>
              <a:t>Analisys</a:t>
            </a:r>
          </a:p>
          <a:p>
            <a:pPr marL="0" indent="0">
              <a:lnSpc>
                <a:spcPct val="150000"/>
              </a:lnSpc>
              <a:buNone/>
            </a:pPr>
            <a:r>
              <a:rPr lang="en-US" sz="1100" dirty="0" err="1" smtClean="0">
                <a:solidFill>
                  <a:schemeClr val="bg1">
                    <a:lumMod val="65000"/>
                  </a:schemeClr>
                </a:solidFill>
                <a:latin typeface="Lato" panose="020F0502020204030203" pitchFamily="34" charset="0"/>
                <a:ea typeface="Roboto" panose="02000000000000000000" pitchFamily="2" charset="0"/>
              </a:rPr>
              <a:t>Fusce</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a:t>
            </a:r>
            <a:r>
              <a:rPr lang="en-US" sz="1100" dirty="0" err="1">
                <a:solidFill>
                  <a:schemeClr val="bg1">
                    <a:lumMod val="65000"/>
                  </a:schemeClr>
                </a:solidFill>
                <a:latin typeface="Lato" panose="020F0502020204030203" pitchFamily="34" charset="0"/>
                <a:ea typeface="Roboto" panose="02000000000000000000" pitchFamily="2" charset="0"/>
              </a:rPr>
              <a:t>libero</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smtClean="0">
                <a:solidFill>
                  <a:schemeClr val="bg1">
                    <a:lumMod val="65000"/>
                  </a:schemeClr>
                </a:solidFill>
                <a:latin typeface="Lato" panose="020F0502020204030203" pitchFamily="34" charset="0"/>
                <a:ea typeface="Roboto" panose="02000000000000000000" pitchFamily="2" charset="0"/>
              </a:rPr>
              <a:t>pharetra</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cxnSp>
        <p:nvCxnSpPr>
          <p:cNvPr id="37" name="Straight Connector 36"/>
          <p:cNvCxnSpPr/>
          <p:nvPr/>
        </p:nvCxnSpPr>
        <p:spPr>
          <a:xfrm>
            <a:off x="4880015" y="4695375"/>
            <a:ext cx="0" cy="90000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8166322" y="1506828"/>
            <a:ext cx="3582767" cy="5381169"/>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5930378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500"/>
                                        <p:tgtEl>
                                          <p:spTgt spid="33"/>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childTnLst>
                          </p:cTn>
                        </p:par>
                        <p:par>
                          <p:cTn id="31" fill="hold">
                            <p:stCondLst>
                              <p:cond delay="4000"/>
                            </p:stCondLst>
                            <p:childTnLst>
                              <p:par>
                                <p:cTn id="32" presetID="22" presetClass="entr" presetSubtype="8"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left)">
                                      <p:cBhvr>
                                        <p:cTn id="34" dur="500"/>
                                        <p:tgtEl>
                                          <p:spTgt spid="27"/>
                                        </p:tgtEl>
                                      </p:cBhvr>
                                    </p:animEffect>
                                  </p:childTnLst>
                                </p:cTn>
                              </p:par>
                              <p:par>
                                <p:cTn id="35" presetID="42" presetClass="entr" presetSubtype="0" fill="hold" grpId="0" nodeType="withEffect">
                                  <p:stCondLst>
                                    <p:cond delay="50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1000"/>
                                        <p:tgtEl>
                                          <p:spTgt spid="36"/>
                                        </p:tgtEl>
                                      </p:cBhvr>
                                    </p:animEffect>
                                    <p:anim calcmode="lin" valueType="num">
                                      <p:cBhvr>
                                        <p:cTn id="38" dur="1000" fill="hold"/>
                                        <p:tgtEl>
                                          <p:spTgt spid="36"/>
                                        </p:tgtEl>
                                        <p:attrNameLst>
                                          <p:attrName>ppt_x</p:attrName>
                                        </p:attrNameLst>
                                      </p:cBhvr>
                                      <p:tavLst>
                                        <p:tav tm="0">
                                          <p:val>
                                            <p:strVal val="#ppt_x"/>
                                          </p:val>
                                        </p:tav>
                                        <p:tav tm="100000">
                                          <p:val>
                                            <p:strVal val="#ppt_x"/>
                                          </p:val>
                                        </p:tav>
                                      </p:tavLst>
                                    </p:anim>
                                    <p:anim calcmode="lin" valueType="num">
                                      <p:cBhvr>
                                        <p:cTn id="39" dur="1000" fill="hold"/>
                                        <p:tgtEl>
                                          <p:spTgt spid="36"/>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22" presetClass="entr" presetSubtype="4" fill="hold" nodeType="after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down)">
                                      <p:cBhvr>
                                        <p:cTn id="43" dur="500"/>
                                        <p:tgtEl>
                                          <p:spTgt spid="37"/>
                                        </p:tgtEl>
                                      </p:cBhvr>
                                    </p:animEffect>
                                  </p:childTnLst>
                                </p:cTn>
                              </p:par>
                              <p:par>
                                <p:cTn id="44" presetID="2" presetClass="entr" presetSubtype="4" fill="hold" grpId="0" nodeType="withEffect">
                                  <p:stCondLst>
                                    <p:cond delay="150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1000" fill="hold"/>
                                        <p:tgtEl>
                                          <p:spTgt spid="38"/>
                                        </p:tgtEl>
                                        <p:attrNameLst>
                                          <p:attrName>ppt_x</p:attrName>
                                        </p:attrNameLst>
                                      </p:cBhvr>
                                      <p:tavLst>
                                        <p:tav tm="0">
                                          <p:val>
                                            <p:strVal val="#ppt_x"/>
                                          </p:val>
                                        </p:tav>
                                        <p:tav tm="100000">
                                          <p:val>
                                            <p:strVal val="#ppt_x"/>
                                          </p:val>
                                        </p:tav>
                                      </p:tavLst>
                                    </p:anim>
                                    <p:anim calcmode="lin" valueType="num">
                                      <p:cBhvr additive="base">
                                        <p:cTn id="47" dur="10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36" grpId="0"/>
      <p:bldP spid="3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Line Chart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Chart 4"/>
          <p:cNvGraphicFramePr>
            <a:graphicFrameLocks noChangeAspect="1"/>
          </p:cNvGraphicFramePr>
          <p:nvPr>
            <p:extLst>
              <p:ext uri="{D42A27DB-BD31-4B8C-83A1-F6EECF244321}">
                <p14:modId xmlns:p14="http://schemas.microsoft.com/office/powerpoint/2010/main" val="3742779230"/>
              </p:ext>
            </p:extLst>
          </p:nvPr>
        </p:nvGraphicFramePr>
        <p:xfrm>
          <a:off x="1531999" y="1824178"/>
          <a:ext cx="9013296" cy="3119035"/>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815926" y="509151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3180255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AsOne/>
      </p:bldGraphic>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Clustered Column Cart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6" name="TextBox 5"/>
          <p:cNvSpPr txBox="1"/>
          <p:nvPr/>
        </p:nvSpPr>
        <p:spPr>
          <a:xfrm>
            <a:off x="815926" y="5175921"/>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graphicFrame>
        <p:nvGraphicFramePr>
          <p:cNvPr id="7" name="Chart 6"/>
          <p:cNvGraphicFramePr/>
          <p:nvPr>
            <p:extLst>
              <p:ext uri="{D42A27DB-BD31-4B8C-83A1-F6EECF244321}">
                <p14:modId xmlns:p14="http://schemas.microsoft.com/office/powerpoint/2010/main" val="3694365740"/>
              </p:ext>
            </p:extLst>
          </p:nvPr>
        </p:nvGraphicFramePr>
        <p:xfrm>
          <a:off x="930475" y="1546455"/>
          <a:ext cx="10536701" cy="354505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563842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4" fill="hold" grpId="0" nodeType="withEffect">
                                  <p:stCondLst>
                                    <p:cond delay="2000"/>
                                  </p:stCondLst>
                                  <p:childTnLst>
                                    <p:set>
                                      <p:cBhvr>
                                        <p:cTn id="12"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13" dur="500"/>
                                        <p:tgtEl>
                                          <p:spTgt spid="7">
                                            <p:graphicEl>
                                              <a:chart seriesIdx="-3" categoryIdx="-3" bldStep="gridLegend"/>
                                            </p:graphicEl>
                                          </p:spTgt>
                                        </p:tgtEl>
                                      </p:cBhvr>
                                    </p:animEffect>
                                  </p:childTnLst>
                                </p:cTn>
                              </p:par>
                              <p:par>
                                <p:cTn id="14" presetID="22" presetClass="entr" presetSubtype="4" fill="hold" grpId="0" nodeType="withEffect">
                                  <p:stCondLst>
                                    <p:cond delay="2500"/>
                                  </p:stCondLst>
                                  <p:childTnLst>
                                    <p:set>
                                      <p:cBhvr>
                                        <p:cTn id="15"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16" dur="500"/>
                                        <p:tgtEl>
                                          <p:spTgt spid="7">
                                            <p:graphicEl>
                                              <a:chart seriesIdx="0" categoryIdx="0" bldStep="ptInSeries"/>
                                            </p:graphicEl>
                                          </p:spTgt>
                                        </p:tgtEl>
                                      </p:cBhvr>
                                    </p:animEffect>
                                  </p:childTnLst>
                                </p:cTn>
                              </p:par>
                              <p:par>
                                <p:cTn id="17" presetID="22" presetClass="entr" presetSubtype="4" fill="hold" grpId="0" nodeType="withEffect">
                                  <p:stCondLst>
                                    <p:cond delay="3000"/>
                                  </p:stCondLst>
                                  <p:childTnLst>
                                    <p:set>
                                      <p:cBhvr>
                                        <p:cTn id="18"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19" dur="500"/>
                                        <p:tgtEl>
                                          <p:spTgt spid="7">
                                            <p:graphicEl>
                                              <a:chart seriesIdx="0" categoryIdx="1" bldStep="ptInSeries"/>
                                            </p:graphicEl>
                                          </p:spTgt>
                                        </p:tgtEl>
                                      </p:cBhvr>
                                    </p:animEffect>
                                  </p:childTnLst>
                                </p:cTn>
                              </p:par>
                              <p:par>
                                <p:cTn id="20" presetID="22" presetClass="entr" presetSubtype="4" fill="hold" grpId="0" nodeType="withEffect">
                                  <p:stCondLst>
                                    <p:cond delay="3500"/>
                                  </p:stCondLst>
                                  <p:childTnLst>
                                    <p:set>
                                      <p:cBhvr>
                                        <p:cTn id="21"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22" dur="500"/>
                                        <p:tgtEl>
                                          <p:spTgt spid="7">
                                            <p:graphicEl>
                                              <a:chart seriesIdx="0" categoryIdx="2" bldStep="ptInSeries"/>
                                            </p:graphicEl>
                                          </p:spTgt>
                                        </p:tgtEl>
                                      </p:cBhvr>
                                    </p:animEffect>
                                  </p:childTnLst>
                                </p:cTn>
                              </p:par>
                              <p:par>
                                <p:cTn id="23" presetID="22" presetClass="entr" presetSubtype="4" fill="hold" grpId="0" nodeType="withEffect">
                                  <p:stCondLst>
                                    <p:cond delay="4000"/>
                                  </p:stCondLst>
                                  <p:childTnLst>
                                    <p:set>
                                      <p:cBhvr>
                                        <p:cTn id="24"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25" dur="500"/>
                                        <p:tgtEl>
                                          <p:spTgt spid="7">
                                            <p:graphicEl>
                                              <a:chart seriesIdx="0" categoryIdx="3" bldStep="ptInSeries"/>
                                            </p:graphicEl>
                                          </p:spTgt>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28" dur="500"/>
                                        <p:tgtEl>
                                          <p:spTgt spid="7">
                                            <p:graphicEl>
                                              <a:chart seriesIdx="1" categoryIdx="0" bldStep="ptInSeries"/>
                                            </p:graphicEl>
                                          </p:spTgt>
                                        </p:tgtEl>
                                      </p:cBhvr>
                                    </p:animEffect>
                                  </p:childTnLst>
                                </p:cTn>
                              </p:par>
                              <p:par>
                                <p:cTn id="29" presetID="22" presetClass="entr" presetSubtype="4" fill="hold" grpId="0" nodeType="withEffect">
                                  <p:stCondLst>
                                    <p:cond delay="5000"/>
                                  </p:stCondLst>
                                  <p:childTnLst>
                                    <p:set>
                                      <p:cBhvr>
                                        <p:cTn id="30"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31" dur="500"/>
                                        <p:tgtEl>
                                          <p:spTgt spid="7">
                                            <p:graphicEl>
                                              <a:chart seriesIdx="1" categoryIdx="1" bldStep="ptInSeries"/>
                                            </p:graphicEl>
                                          </p:spTgt>
                                        </p:tgtEl>
                                      </p:cBhvr>
                                    </p:animEffect>
                                  </p:childTnLst>
                                </p:cTn>
                              </p:par>
                              <p:par>
                                <p:cTn id="32" presetID="22" presetClass="entr" presetSubtype="4" fill="hold" grpId="0" nodeType="withEffect">
                                  <p:stCondLst>
                                    <p:cond delay="5500"/>
                                  </p:stCondLst>
                                  <p:childTnLst>
                                    <p:set>
                                      <p:cBhvr>
                                        <p:cTn id="33"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34" dur="500"/>
                                        <p:tgtEl>
                                          <p:spTgt spid="7">
                                            <p:graphicEl>
                                              <a:chart seriesIdx="1" categoryIdx="2" bldStep="ptInSeries"/>
                                            </p:graphicEl>
                                          </p:spTgt>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37" dur="500"/>
                                        <p:tgtEl>
                                          <p:spTgt spid="7">
                                            <p:graphicEl>
                                              <a:chart seriesIdx="1" categoryIdx="3" bldStep="ptInSeries"/>
                                            </p:graphicEl>
                                          </p:spTgt>
                                        </p:tgtEl>
                                      </p:cBhvr>
                                    </p:animEffect>
                                  </p:childTnLst>
                                </p:cTn>
                              </p:par>
                              <p:par>
                                <p:cTn id="38" presetID="22" presetClass="entr" presetSubtype="4" fill="hold" grpId="0" nodeType="withEffect">
                                  <p:stCondLst>
                                    <p:cond delay="6500"/>
                                  </p:stCondLst>
                                  <p:childTnLst>
                                    <p:set>
                                      <p:cBhvr>
                                        <p:cTn id="39"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0" dur="500"/>
                                        <p:tgtEl>
                                          <p:spTgt spid="7">
                                            <p:graphicEl>
                                              <a:chart seriesIdx="2" categoryIdx="0" bldStep="ptInSeries"/>
                                            </p:graphicEl>
                                          </p:spTgt>
                                        </p:tgtEl>
                                      </p:cBhvr>
                                    </p:animEffect>
                                  </p:childTnLst>
                                </p:cTn>
                              </p:par>
                              <p:par>
                                <p:cTn id="41" presetID="22" presetClass="entr" presetSubtype="4" fill="hold" grpId="0" nodeType="withEffect">
                                  <p:stCondLst>
                                    <p:cond delay="7000"/>
                                  </p:stCondLst>
                                  <p:childTnLst>
                                    <p:set>
                                      <p:cBhvr>
                                        <p:cTn id="42"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43" dur="500"/>
                                        <p:tgtEl>
                                          <p:spTgt spid="7">
                                            <p:graphicEl>
                                              <a:chart seriesIdx="2" categoryIdx="1" bldStep="ptInSeries"/>
                                            </p:graphicEl>
                                          </p:spTgt>
                                        </p:tgtEl>
                                      </p:cBhvr>
                                    </p:animEffect>
                                  </p:childTnLst>
                                </p:cTn>
                              </p:par>
                              <p:par>
                                <p:cTn id="44" presetID="22" presetClass="entr" presetSubtype="4" fill="hold" grpId="0" nodeType="withEffect">
                                  <p:stCondLst>
                                    <p:cond delay="7500"/>
                                  </p:stCondLst>
                                  <p:childTnLst>
                                    <p:set>
                                      <p:cBhvr>
                                        <p:cTn id="45"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46" dur="500"/>
                                        <p:tgtEl>
                                          <p:spTgt spid="7">
                                            <p:graphicEl>
                                              <a:chart seriesIdx="2" categoryIdx="2" bldStep="ptInSeries"/>
                                            </p:graphicEl>
                                          </p:spTgt>
                                        </p:tgtEl>
                                      </p:cBhvr>
                                    </p:animEffect>
                                  </p:childTnLst>
                                </p:cTn>
                              </p:par>
                              <p:par>
                                <p:cTn id="47" presetID="22" presetClass="entr" presetSubtype="4" fill="hold" grpId="0" nodeType="withEffect">
                                  <p:stCondLst>
                                    <p:cond delay="8000"/>
                                  </p:stCondLst>
                                  <p:childTnLst>
                                    <p:set>
                                      <p:cBhvr>
                                        <p:cTn id="48"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49" dur="500"/>
                                        <p:tgtEl>
                                          <p:spTgt spid="7">
                                            <p:graphicEl>
                                              <a:chart seriesIdx="2" categoryIdx="3" bldStep="ptInSeries"/>
                                            </p:graphicEl>
                                          </p:spTgt>
                                        </p:tgtEl>
                                      </p:cBhvr>
                                    </p:animEffect>
                                  </p:childTnLst>
                                </p:cTn>
                              </p:par>
                              <p:par>
                                <p:cTn id="50" presetID="22" presetClass="entr" presetSubtype="4" fill="hold" grpId="0" nodeType="withEffect">
                                  <p:stCondLst>
                                    <p:cond delay="8500"/>
                                  </p:stCondLst>
                                  <p:childTnLst>
                                    <p:set>
                                      <p:cBhvr>
                                        <p:cTn id="51"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52" dur="500"/>
                                        <p:tgtEl>
                                          <p:spTgt spid="7">
                                            <p:graphicEl>
                                              <a:chart seriesIdx="3" categoryIdx="0" bldStep="ptInSeries"/>
                                            </p:graphicEl>
                                          </p:spTgt>
                                        </p:tgtEl>
                                      </p:cBhvr>
                                    </p:animEffect>
                                  </p:childTnLst>
                                </p:cTn>
                              </p:par>
                              <p:par>
                                <p:cTn id="53" presetID="22" presetClass="entr" presetSubtype="4" fill="hold" grpId="0" nodeType="withEffect">
                                  <p:stCondLst>
                                    <p:cond delay="9000"/>
                                  </p:stCondLst>
                                  <p:childTnLst>
                                    <p:set>
                                      <p:cBhvr>
                                        <p:cTn id="54"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55" dur="500"/>
                                        <p:tgtEl>
                                          <p:spTgt spid="7">
                                            <p:graphicEl>
                                              <a:chart seriesIdx="3" categoryIdx="1" bldStep="ptInSeries"/>
                                            </p:graphicEl>
                                          </p:spTgt>
                                        </p:tgtEl>
                                      </p:cBhvr>
                                    </p:animEffect>
                                  </p:childTnLst>
                                </p:cTn>
                              </p:par>
                              <p:par>
                                <p:cTn id="56" presetID="22" presetClass="entr" presetSubtype="4" fill="hold" grpId="0" nodeType="withEffect">
                                  <p:stCondLst>
                                    <p:cond delay="9500"/>
                                  </p:stCondLst>
                                  <p:childTnLst>
                                    <p:set>
                                      <p:cBhvr>
                                        <p:cTn id="57"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58" dur="500"/>
                                        <p:tgtEl>
                                          <p:spTgt spid="7">
                                            <p:graphicEl>
                                              <a:chart seriesIdx="3" categoryIdx="2" bldStep="ptInSeries"/>
                                            </p:graphicEl>
                                          </p:spTgt>
                                        </p:tgtEl>
                                      </p:cBhvr>
                                    </p:animEffect>
                                  </p:childTnLst>
                                </p:cTn>
                              </p:par>
                              <p:par>
                                <p:cTn id="59" presetID="22" presetClass="entr" presetSubtype="4" fill="hold" grpId="0" nodeType="withEffect">
                                  <p:stCondLst>
                                    <p:cond delay="10000"/>
                                  </p:stCondLst>
                                  <p:childTnLst>
                                    <p:set>
                                      <p:cBhvr>
                                        <p:cTn id="60"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61" dur="500"/>
                                        <p:tgtEl>
                                          <p:spTgt spid="7">
                                            <p:graphicEl>
                                              <a:chart seriesIdx="3" categoryIdx="3" bldStep="ptInSeries"/>
                                            </p:graphicEl>
                                          </p:spTgt>
                                        </p:tgtEl>
                                      </p:cBhvr>
                                    </p:animEffect>
                                  </p:childTnLst>
                                </p:cTn>
                              </p:par>
                              <p:par>
                                <p:cTn id="62" presetID="22" presetClass="entr" presetSubtype="4" fill="hold" grpId="0" nodeType="withEffect">
                                  <p:stCondLst>
                                    <p:cond delay="10500"/>
                                  </p:stCondLst>
                                  <p:childTnLst>
                                    <p:set>
                                      <p:cBhvr>
                                        <p:cTn id="63"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64" dur="500"/>
                                        <p:tgtEl>
                                          <p:spTgt spid="7">
                                            <p:graphicEl>
                                              <a:chart seriesIdx="4" categoryIdx="0" bldStep="ptInSeries"/>
                                            </p:graphicEl>
                                          </p:spTgt>
                                        </p:tgtEl>
                                      </p:cBhvr>
                                    </p:animEffect>
                                  </p:childTnLst>
                                </p:cTn>
                              </p:par>
                              <p:par>
                                <p:cTn id="65" presetID="22" presetClass="entr" presetSubtype="4" fill="hold" grpId="0" nodeType="withEffect">
                                  <p:stCondLst>
                                    <p:cond delay="11000"/>
                                  </p:stCondLst>
                                  <p:childTnLst>
                                    <p:set>
                                      <p:cBhvr>
                                        <p:cTn id="66"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67" dur="500"/>
                                        <p:tgtEl>
                                          <p:spTgt spid="7">
                                            <p:graphicEl>
                                              <a:chart seriesIdx="4" categoryIdx="1" bldStep="ptInSeries"/>
                                            </p:graphicEl>
                                          </p:spTgt>
                                        </p:tgtEl>
                                      </p:cBhvr>
                                    </p:animEffect>
                                  </p:childTnLst>
                                </p:cTn>
                              </p:par>
                              <p:par>
                                <p:cTn id="68" presetID="22" presetClass="entr" presetSubtype="4" fill="hold" grpId="0" nodeType="withEffect">
                                  <p:stCondLst>
                                    <p:cond delay="11500"/>
                                  </p:stCondLst>
                                  <p:childTnLst>
                                    <p:set>
                                      <p:cBhvr>
                                        <p:cTn id="69"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0" dur="500"/>
                                        <p:tgtEl>
                                          <p:spTgt spid="7">
                                            <p:graphicEl>
                                              <a:chart seriesIdx="4" categoryIdx="2" bldStep="ptInSeries"/>
                                            </p:graphicEl>
                                          </p:spTgt>
                                        </p:tgtEl>
                                      </p:cBhvr>
                                    </p:animEffect>
                                  </p:childTnLst>
                                </p:cTn>
                              </p:par>
                              <p:par>
                                <p:cTn id="71" presetID="22" presetClass="entr" presetSubtype="4" fill="hold" grpId="0" nodeType="withEffect">
                                  <p:stCondLst>
                                    <p:cond delay="12000"/>
                                  </p:stCondLst>
                                  <p:childTnLst>
                                    <p:set>
                                      <p:cBhvr>
                                        <p:cTn id="72"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73" dur="500"/>
                                        <p:tgtEl>
                                          <p:spTgt spid="7">
                                            <p:graphicEl>
                                              <a:chart seriesIdx="4" categoryIdx="3" bldStep="ptInSeries"/>
                                            </p:graphicEl>
                                          </p:spTgt>
                                        </p:tgtEl>
                                      </p:cBhvr>
                                    </p:animEffect>
                                  </p:childTnLst>
                                </p:cTn>
                              </p:par>
                            </p:childTnLst>
                          </p:cTn>
                        </p:par>
                        <p:par>
                          <p:cTn id="74" fill="hold">
                            <p:stCondLst>
                              <p:cond delay="12500"/>
                            </p:stCondLst>
                            <p:childTnLst>
                              <p:par>
                                <p:cTn id="75" presetID="10" presetClass="entr" presetSubtype="0"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Graphic spid="7" grpId="0">
        <p:bldSub>
          <a:bldChart bld="seriesEl"/>
        </p:bldSub>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Line Process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Chart 4"/>
          <p:cNvGraphicFramePr/>
          <p:nvPr>
            <p:extLst>
              <p:ext uri="{D42A27DB-BD31-4B8C-83A1-F6EECF244321}">
                <p14:modId xmlns:p14="http://schemas.microsoft.com/office/powerpoint/2010/main" val="3374813872"/>
              </p:ext>
            </p:extLst>
          </p:nvPr>
        </p:nvGraphicFramePr>
        <p:xfrm>
          <a:off x="1054344" y="1839060"/>
          <a:ext cx="10118962" cy="2900458"/>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815926" y="509151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40349904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left)">
                                      <p:cBhvr>
                                        <p:cTn id="13" dur="2000"/>
                                        <p:tgtEl>
                                          <p:spTgt spid="5">
                                            <p:graphicEl>
                                              <a:chart seriesIdx="-3" categoryIdx="-3" bldStep="gridLegend"/>
                                            </p:graphicEl>
                                          </p:spTgt>
                                        </p:tgtEl>
                                      </p:cBhvr>
                                    </p:animEffect>
                                  </p:childTnLst>
                                </p:cTn>
                              </p:par>
                              <p:par>
                                <p:cTn id="14" presetID="22" presetClass="entr" presetSubtype="8" fill="hold" grpId="0" nodeType="withEffect">
                                  <p:stCondLst>
                                    <p:cond delay="2500"/>
                                  </p:stCondLst>
                                  <p:childTnLst>
                                    <p:set>
                                      <p:cBhvr>
                                        <p:cTn id="1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16" dur="2000"/>
                                        <p:tgtEl>
                                          <p:spTgt spid="5">
                                            <p:graphicEl>
                                              <a:chart seriesIdx="0" categoryIdx="-4" bldStep="series"/>
                                            </p:graphicEl>
                                          </p:spTgt>
                                        </p:tgtEl>
                                      </p:cBhvr>
                                    </p:animEffect>
                                  </p:childTnLst>
                                </p:cTn>
                              </p:par>
                              <p:par>
                                <p:cTn id="17" presetID="22" presetClass="entr" presetSubtype="8" fill="hold" grpId="0" nodeType="withEffect">
                                  <p:stCondLst>
                                    <p:cond delay="4500"/>
                                  </p:stCondLst>
                                  <p:childTnLst>
                                    <p:set>
                                      <p:cBhvr>
                                        <p:cTn id="18"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9" dur="2000"/>
                                        <p:tgtEl>
                                          <p:spTgt spid="5">
                                            <p:graphicEl>
                                              <a:chart seriesIdx="1" categoryIdx="-4" bldStep="series"/>
                                            </p:graphicEl>
                                          </p:spTgt>
                                        </p:tgtEl>
                                      </p:cBhvr>
                                    </p:animEffect>
                                  </p:childTnLst>
                                </p:cTn>
                              </p:par>
                            </p:childTnLst>
                          </p:cTn>
                        </p:par>
                        <p:par>
                          <p:cTn id="20" fill="hold">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Chart bld="series"/>
        </p:bldSub>
      </p:bldGraphic>
      <p:bldP spid="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Bubble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7" name="Chart 6"/>
          <p:cNvGraphicFramePr/>
          <p:nvPr>
            <p:extLst>
              <p:ext uri="{D42A27DB-BD31-4B8C-83A1-F6EECF244321}">
                <p14:modId xmlns:p14="http://schemas.microsoft.com/office/powerpoint/2010/main" val="1716298360"/>
              </p:ext>
            </p:extLst>
          </p:nvPr>
        </p:nvGraphicFramePr>
        <p:xfrm>
          <a:off x="653142" y="1925479"/>
          <a:ext cx="5199018" cy="329183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ext uri="{D42A27DB-BD31-4B8C-83A1-F6EECF244321}">
                <p14:modId xmlns:p14="http://schemas.microsoft.com/office/powerpoint/2010/main" val="839979890"/>
              </p:ext>
            </p:extLst>
          </p:nvPr>
        </p:nvGraphicFramePr>
        <p:xfrm>
          <a:off x="6225955" y="1923134"/>
          <a:ext cx="5199018" cy="3291836"/>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815926" y="509151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38510152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42" presetClass="entr" presetSubtype="0" fill="hold" grpId="0" nodeType="withEffect">
                                  <p:stCondLst>
                                    <p:cond delay="2000"/>
                                  </p:stCondLst>
                                  <p:childTnLst>
                                    <p:set>
                                      <p:cBhvr>
                                        <p:cTn id="12"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fade">
                                      <p:cBhvr>
                                        <p:cTn id="13" dur="1000"/>
                                        <p:tgtEl>
                                          <p:spTgt spid="7">
                                            <p:graphicEl>
                                              <a:chart seriesIdx="-3" categoryIdx="-3" bldStep="gridLegend"/>
                                            </p:graphicEl>
                                          </p:spTgt>
                                        </p:tgtEl>
                                      </p:cBhvr>
                                    </p:animEffect>
                                    <p:anim calcmode="lin" valueType="num">
                                      <p:cBhvr>
                                        <p:cTn id="14" dur="1000" fill="hold"/>
                                        <p:tgtEl>
                                          <p:spTgt spid="7">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1000" fill="hold"/>
                                        <p:tgtEl>
                                          <p:spTgt spid="7">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3000"/>
                                  </p:stCondLst>
                                  <p:childTnLst>
                                    <p:set>
                                      <p:cBhvr>
                                        <p:cTn id="17" dur="1" fill="hold">
                                          <p:stCondLst>
                                            <p:cond delay="0"/>
                                          </p:stCondLst>
                                        </p:cTn>
                                        <p:tgtEl>
                                          <p:spTgt spid="7">
                                            <p:graphicEl>
                                              <a:chart seriesIdx="-4" categoryIdx="0" bldStep="category"/>
                                            </p:graphicEl>
                                          </p:spTgt>
                                        </p:tgtEl>
                                        <p:attrNameLst>
                                          <p:attrName>style.visibility</p:attrName>
                                        </p:attrNameLst>
                                      </p:cBhvr>
                                      <p:to>
                                        <p:strVal val="visible"/>
                                      </p:to>
                                    </p:set>
                                    <p:animEffect transition="in" filter="fade">
                                      <p:cBhvr>
                                        <p:cTn id="18" dur="1000"/>
                                        <p:tgtEl>
                                          <p:spTgt spid="7">
                                            <p:graphicEl>
                                              <a:chart seriesIdx="-4" categoryIdx="0" bldStep="category"/>
                                            </p:graphicEl>
                                          </p:spTgt>
                                        </p:tgtEl>
                                      </p:cBhvr>
                                    </p:animEffect>
                                    <p:anim calcmode="lin" valueType="num">
                                      <p:cBhvr>
                                        <p:cTn id="19" dur="1000" fill="hold"/>
                                        <p:tgtEl>
                                          <p:spTgt spid="7">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0" dur="1000" fill="hold"/>
                                        <p:tgtEl>
                                          <p:spTgt spid="7">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4000"/>
                                  </p:stCondLst>
                                  <p:childTnLst>
                                    <p:set>
                                      <p:cBhvr>
                                        <p:cTn id="22" dur="1" fill="hold">
                                          <p:stCondLst>
                                            <p:cond delay="0"/>
                                          </p:stCondLst>
                                        </p:cTn>
                                        <p:tgtEl>
                                          <p:spTgt spid="7">
                                            <p:graphicEl>
                                              <a:chart seriesIdx="-4" categoryIdx="1" bldStep="category"/>
                                            </p:graphicEl>
                                          </p:spTgt>
                                        </p:tgtEl>
                                        <p:attrNameLst>
                                          <p:attrName>style.visibility</p:attrName>
                                        </p:attrNameLst>
                                      </p:cBhvr>
                                      <p:to>
                                        <p:strVal val="visible"/>
                                      </p:to>
                                    </p:set>
                                    <p:animEffect transition="in" filter="fade">
                                      <p:cBhvr>
                                        <p:cTn id="23" dur="1000"/>
                                        <p:tgtEl>
                                          <p:spTgt spid="7">
                                            <p:graphicEl>
                                              <a:chart seriesIdx="-4" categoryIdx="1" bldStep="category"/>
                                            </p:graphicEl>
                                          </p:spTgt>
                                        </p:tgtEl>
                                      </p:cBhvr>
                                    </p:animEffect>
                                    <p:anim calcmode="lin" valueType="num">
                                      <p:cBhvr>
                                        <p:cTn id="24" dur="1000" fill="hold"/>
                                        <p:tgtEl>
                                          <p:spTgt spid="7">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5" dur="1000" fill="hold"/>
                                        <p:tgtEl>
                                          <p:spTgt spid="7">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5000"/>
                                  </p:stCondLst>
                                  <p:childTnLst>
                                    <p:set>
                                      <p:cBhvr>
                                        <p:cTn id="27" dur="1" fill="hold">
                                          <p:stCondLst>
                                            <p:cond delay="0"/>
                                          </p:stCondLst>
                                        </p:cTn>
                                        <p:tgtEl>
                                          <p:spTgt spid="7">
                                            <p:graphicEl>
                                              <a:chart seriesIdx="-4" categoryIdx="2" bldStep="category"/>
                                            </p:graphicEl>
                                          </p:spTgt>
                                        </p:tgtEl>
                                        <p:attrNameLst>
                                          <p:attrName>style.visibility</p:attrName>
                                        </p:attrNameLst>
                                      </p:cBhvr>
                                      <p:to>
                                        <p:strVal val="visible"/>
                                      </p:to>
                                    </p:set>
                                    <p:animEffect transition="in" filter="fade">
                                      <p:cBhvr>
                                        <p:cTn id="28" dur="1000"/>
                                        <p:tgtEl>
                                          <p:spTgt spid="7">
                                            <p:graphicEl>
                                              <a:chart seriesIdx="-4" categoryIdx="2" bldStep="category"/>
                                            </p:graphicEl>
                                          </p:spTgt>
                                        </p:tgtEl>
                                      </p:cBhvr>
                                    </p:animEffect>
                                    <p:anim calcmode="lin" valueType="num">
                                      <p:cBhvr>
                                        <p:cTn id="29" dur="1000" fill="hold"/>
                                        <p:tgtEl>
                                          <p:spTgt spid="7">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0" dur="1000" fill="hold"/>
                                        <p:tgtEl>
                                          <p:spTgt spid="7">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6000"/>
                                  </p:stCondLst>
                                  <p:childTnLst>
                                    <p:set>
                                      <p:cBhvr>
                                        <p:cTn id="32" dur="1" fill="hold">
                                          <p:stCondLst>
                                            <p:cond delay="0"/>
                                          </p:stCondLst>
                                        </p:cTn>
                                        <p:tgtEl>
                                          <p:spTgt spid="7">
                                            <p:graphicEl>
                                              <a:chart seriesIdx="-4" categoryIdx="3" bldStep="category"/>
                                            </p:graphicEl>
                                          </p:spTgt>
                                        </p:tgtEl>
                                        <p:attrNameLst>
                                          <p:attrName>style.visibility</p:attrName>
                                        </p:attrNameLst>
                                      </p:cBhvr>
                                      <p:to>
                                        <p:strVal val="visible"/>
                                      </p:to>
                                    </p:set>
                                    <p:animEffect transition="in" filter="fade">
                                      <p:cBhvr>
                                        <p:cTn id="33" dur="1000"/>
                                        <p:tgtEl>
                                          <p:spTgt spid="7">
                                            <p:graphicEl>
                                              <a:chart seriesIdx="-4" categoryIdx="3" bldStep="category"/>
                                            </p:graphicEl>
                                          </p:spTgt>
                                        </p:tgtEl>
                                      </p:cBhvr>
                                    </p:animEffect>
                                    <p:anim calcmode="lin" valueType="num">
                                      <p:cBhvr>
                                        <p:cTn id="34" dur="1000" fill="hold"/>
                                        <p:tgtEl>
                                          <p:spTgt spid="7">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35" dur="1000" fill="hold"/>
                                        <p:tgtEl>
                                          <p:spTgt spid="7">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7000"/>
                                  </p:stCondLst>
                                  <p:childTnLst>
                                    <p:set>
                                      <p:cBhvr>
                                        <p:cTn id="37" dur="1" fill="hold">
                                          <p:stCondLst>
                                            <p:cond delay="0"/>
                                          </p:stCondLst>
                                        </p:cTn>
                                        <p:tgtEl>
                                          <p:spTgt spid="7">
                                            <p:graphicEl>
                                              <a:chart seriesIdx="-4" categoryIdx="4" bldStep="category"/>
                                            </p:graphicEl>
                                          </p:spTgt>
                                        </p:tgtEl>
                                        <p:attrNameLst>
                                          <p:attrName>style.visibility</p:attrName>
                                        </p:attrNameLst>
                                      </p:cBhvr>
                                      <p:to>
                                        <p:strVal val="visible"/>
                                      </p:to>
                                    </p:set>
                                    <p:animEffect transition="in" filter="fade">
                                      <p:cBhvr>
                                        <p:cTn id="38" dur="1000"/>
                                        <p:tgtEl>
                                          <p:spTgt spid="7">
                                            <p:graphicEl>
                                              <a:chart seriesIdx="-4" categoryIdx="4" bldStep="category"/>
                                            </p:graphicEl>
                                          </p:spTgt>
                                        </p:tgtEl>
                                      </p:cBhvr>
                                    </p:animEffect>
                                    <p:anim calcmode="lin" valueType="num">
                                      <p:cBhvr>
                                        <p:cTn id="39" dur="1000" fill="hold"/>
                                        <p:tgtEl>
                                          <p:spTgt spid="7">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0" dur="1000" fill="hold"/>
                                        <p:tgtEl>
                                          <p:spTgt spid="7">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2000"/>
                                  </p:stCondLst>
                                  <p:childTnLst>
                                    <p:set>
                                      <p:cBhvr>
                                        <p:cTn id="42" dur="1" fill="hold">
                                          <p:stCondLst>
                                            <p:cond delay="0"/>
                                          </p:stCondLst>
                                        </p:cTn>
                                        <p:tgtEl>
                                          <p:spTgt spid="8">
                                            <p:graphicEl>
                                              <a:chart seriesIdx="-3" categoryIdx="-3" bldStep="gridLegend"/>
                                            </p:graphicEl>
                                          </p:spTgt>
                                        </p:tgtEl>
                                        <p:attrNameLst>
                                          <p:attrName>style.visibility</p:attrName>
                                        </p:attrNameLst>
                                      </p:cBhvr>
                                      <p:to>
                                        <p:strVal val="visible"/>
                                      </p:to>
                                    </p:set>
                                    <p:animEffect transition="in" filter="fade">
                                      <p:cBhvr>
                                        <p:cTn id="43" dur="1000"/>
                                        <p:tgtEl>
                                          <p:spTgt spid="8">
                                            <p:graphicEl>
                                              <a:chart seriesIdx="-3" categoryIdx="-3" bldStep="gridLegend"/>
                                            </p:graphicEl>
                                          </p:spTgt>
                                        </p:tgtEl>
                                      </p:cBhvr>
                                    </p:animEffect>
                                    <p:anim calcmode="lin" valueType="num">
                                      <p:cBhvr>
                                        <p:cTn id="44" dur="1000" fill="hold"/>
                                        <p:tgtEl>
                                          <p:spTgt spid="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45" dur="1000" fill="hold"/>
                                        <p:tgtEl>
                                          <p:spTgt spid="8">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3000"/>
                                  </p:stCondLst>
                                  <p:childTnLst>
                                    <p:set>
                                      <p:cBhvr>
                                        <p:cTn id="47" dur="1" fill="hold">
                                          <p:stCondLst>
                                            <p:cond delay="0"/>
                                          </p:stCondLst>
                                        </p:cTn>
                                        <p:tgtEl>
                                          <p:spTgt spid="8">
                                            <p:graphicEl>
                                              <a:chart seriesIdx="-4" categoryIdx="0" bldStep="category"/>
                                            </p:graphicEl>
                                          </p:spTgt>
                                        </p:tgtEl>
                                        <p:attrNameLst>
                                          <p:attrName>style.visibility</p:attrName>
                                        </p:attrNameLst>
                                      </p:cBhvr>
                                      <p:to>
                                        <p:strVal val="visible"/>
                                      </p:to>
                                    </p:set>
                                    <p:animEffect transition="in" filter="fade">
                                      <p:cBhvr>
                                        <p:cTn id="48" dur="1000"/>
                                        <p:tgtEl>
                                          <p:spTgt spid="8">
                                            <p:graphicEl>
                                              <a:chart seriesIdx="-4" categoryIdx="0" bldStep="category"/>
                                            </p:graphicEl>
                                          </p:spTgt>
                                        </p:tgtEl>
                                      </p:cBhvr>
                                    </p:animEffect>
                                    <p:anim calcmode="lin" valueType="num">
                                      <p:cBhvr>
                                        <p:cTn id="49" dur="1000" fill="hold"/>
                                        <p:tgtEl>
                                          <p:spTgt spid="8">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50" dur="1000" fill="hold"/>
                                        <p:tgtEl>
                                          <p:spTgt spid="8">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4000"/>
                                  </p:stCondLst>
                                  <p:childTnLst>
                                    <p:set>
                                      <p:cBhvr>
                                        <p:cTn id="52" dur="1" fill="hold">
                                          <p:stCondLst>
                                            <p:cond delay="0"/>
                                          </p:stCondLst>
                                        </p:cTn>
                                        <p:tgtEl>
                                          <p:spTgt spid="8">
                                            <p:graphicEl>
                                              <a:chart seriesIdx="-4" categoryIdx="1" bldStep="category"/>
                                            </p:graphicEl>
                                          </p:spTgt>
                                        </p:tgtEl>
                                        <p:attrNameLst>
                                          <p:attrName>style.visibility</p:attrName>
                                        </p:attrNameLst>
                                      </p:cBhvr>
                                      <p:to>
                                        <p:strVal val="visible"/>
                                      </p:to>
                                    </p:set>
                                    <p:animEffect transition="in" filter="fade">
                                      <p:cBhvr>
                                        <p:cTn id="53" dur="1000"/>
                                        <p:tgtEl>
                                          <p:spTgt spid="8">
                                            <p:graphicEl>
                                              <a:chart seriesIdx="-4" categoryIdx="1" bldStep="category"/>
                                            </p:graphicEl>
                                          </p:spTgt>
                                        </p:tgtEl>
                                      </p:cBhvr>
                                    </p:animEffect>
                                    <p:anim calcmode="lin" valueType="num">
                                      <p:cBhvr>
                                        <p:cTn id="54" dur="1000" fill="hold"/>
                                        <p:tgtEl>
                                          <p:spTgt spid="8">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55" dur="1000" fill="hold"/>
                                        <p:tgtEl>
                                          <p:spTgt spid="8">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5000"/>
                                  </p:stCondLst>
                                  <p:childTnLst>
                                    <p:set>
                                      <p:cBhvr>
                                        <p:cTn id="57" dur="1" fill="hold">
                                          <p:stCondLst>
                                            <p:cond delay="0"/>
                                          </p:stCondLst>
                                        </p:cTn>
                                        <p:tgtEl>
                                          <p:spTgt spid="8">
                                            <p:graphicEl>
                                              <a:chart seriesIdx="-4" categoryIdx="2" bldStep="category"/>
                                            </p:graphicEl>
                                          </p:spTgt>
                                        </p:tgtEl>
                                        <p:attrNameLst>
                                          <p:attrName>style.visibility</p:attrName>
                                        </p:attrNameLst>
                                      </p:cBhvr>
                                      <p:to>
                                        <p:strVal val="visible"/>
                                      </p:to>
                                    </p:set>
                                    <p:animEffect transition="in" filter="fade">
                                      <p:cBhvr>
                                        <p:cTn id="58" dur="1000"/>
                                        <p:tgtEl>
                                          <p:spTgt spid="8">
                                            <p:graphicEl>
                                              <a:chart seriesIdx="-4" categoryIdx="2" bldStep="category"/>
                                            </p:graphicEl>
                                          </p:spTgt>
                                        </p:tgtEl>
                                      </p:cBhvr>
                                    </p:animEffect>
                                    <p:anim calcmode="lin" valueType="num">
                                      <p:cBhvr>
                                        <p:cTn id="59" dur="1000" fill="hold"/>
                                        <p:tgtEl>
                                          <p:spTgt spid="8">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60" dur="1000" fill="hold"/>
                                        <p:tgtEl>
                                          <p:spTgt spid="8">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6000"/>
                                  </p:stCondLst>
                                  <p:childTnLst>
                                    <p:set>
                                      <p:cBhvr>
                                        <p:cTn id="62" dur="1" fill="hold">
                                          <p:stCondLst>
                                            <p:cond delay="0"/>
                                          </p:stCondLst>
                                        </p:cTn>
                                        <p:tgtEl>
                                          <p:spTgt spid="8">
                                            <p:graphicEl>
                                              <a:chart seriesIdx="-4" categoryIdx="3" bldStep="category"/>
                                            </p:graphicEl>
                                          </p:spTgt>
                                        </p:tgtEl>
                                        <p:attrNameLst>
                                          <p:attrName>style.visibility</p:attrName>
                                        </p:attrNameLst>
                                      </p:cBhvr>
                                      <p:to>
                                        <p:strVal val="visible"/>
                                      </p:to>
                                    </p:set>
                                    <p:animEffect transition="in" filter="fade">
                                      <p:cBhvr>
                                        <p:cTn id="63" dur="1000"/>
                                        <p:tgtEl>
                                          <p:spTgt spid="8">
                                            <p:graphicEl>
                                              <a:chart seriesIdx="-4" categoryIdx="3" bldStep="category"/>
                                            </p:graphicEl>
                                          </p:spTgt>
                                        </p:tgtEl>
                                      </p:cBhvr>
                                    </p:animEffect>
                                    <p:anim calcmode="lin" valueType="num">
                                      <p:cBhvr>
                                        <p:cTn id="64" dur="1000" fill="hold"/>
                                        <p:tgtEl>
                                          <p:spTgt spid="8">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65" dur="1000" fill="hold"/>
                                        <p:tgtEl>
                                          <p:spTgt spid="8">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7000"/>
                                  </p:stCondLst>
                                  <p:childTnLst>
                                    <p:set>
                                      <p:cBhvr>
                                        <p:cTn id="67" dur="1" fill="hold">
                                          <p:stCondLst>
                                            <p:cond delay="0"/>
                                          </p:stCondLst>
                                        </p:cTn>
                                        <p:tgtEl>
                                          <p:spTgt spid="8">
                                            <p:graphicEl>
                                              <a:chart seriesIdx="-4" categoryIdx="4" bldStep="category"/>
                                            </p:graphicEl>
                                          </p:spTgt>
                                        </p:tgtEl>
                                        <p:attrNameLst>
                                          <p:attrName>style.visibility</p:attrName>
                                        </p:attrNameLst>
                                      </p:cBhvr>
                                      <p:to>
                                        <p:strVal val="visible"/>
                                      </p:to>
                                    </p:set>
                                    <p:animEffect transition="in" filter="fade">
                                      <p:cBhvr>
                                        <p:cTn id="68" dur="1000"/>
                                        <p:tgtEl>
                                          <p:spTgt spid="8">
                                            <p:graphicEl>
                                              <a:chart seriesIdx="-4" categoryIdx="4" bldStep="category"/>
                                            </p:graphicEl>
                                          </p:spTgt>
                                        </p:tgtEl>
                                      </p:cBhvr>
                                    </p:animEffect>
                                    <p:anim calcmode="lin" valueType="num">
                                      <p:cBhvr>
                                        <p:cTn id="69" dur="1000" fill="hold"/>
                                        <p:tgtEl>
                                          <p:spTgt spid="8">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70" dur="1000" fill="hold"/>
                                        <p:tgtEl>
                                          <p:spTgt spid="8">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fade">
                                      <p:cBhvr>
                                        <p:cTn id="7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7" grpId="0">
        <p:bldSub>
          <a:bldChart bld="category"/>
        </p:bldSub>
      </p:bldGraphic>
      <p:bldGraphic spid="8" grpId="0">
        <p:bldSub>
          <a:bldChart bld="category"/>
        </p:bldSub>
      </p:bldGraphic>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522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Pyramid Chart Area</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Chart 4"/>
          <p:cNvGraphicFramePr/>
          <p:nvPr>
            <p:extLst>
              <p:ext uri="{D42A27DB-BD31-4B8C-83A1-F6EECF244321}">
                <p14:modId xmlns:p14="http://schemas.microsoft.com/office/powerpoint/2010/main" val="1695422810"/>
              </p:ext>
            </p:extLst>
          </p:nvPr>
        </p:nvGraphicFramePr>
        <p:xfrm>
          <a:off x="1968134" y="1534896"/>
          <a:ext cx="8674261" cy="3466926"/>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p:cNvGrpSpPr>
            <a:grpSpLocks noChangeAspect="1"/>
          </p:cNvGrpSpPr>
          <p:nvPr/>
        </p:nvGrpSpPr>
        <p:grpSpPr>
          <a:xfrm>
            <a:off x="1019919" y="5528608"/>
            <a:ext cx="360000" cy="360000"/>
            <a:chOff x="5385173" y="1917525"/>
            <a:chExt cx="1440000" cy="1440000"/>
          </a:xfrm>
        </p:grpSpPr>
        <p:sp>
          <p:nvSpPr>
            <p:cNvPr id="7" name="Oval 6"/>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75173" y="2007525"/>
              <a:ext cx="1260000"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4635316" y="5528608"/>
            <a:ext cx="360000" cy="360000"/>
            <a:chOff x="5385173" y="1917525"/>
            <a:chExt cx="1440000" cy="1440000"/>
          </a:xfrm>
        </p:grpSpPr>
        <p:sp>
          <p:nvSpPr>
            <p:cNvPr id="10" name="Oval 9"/>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5475173" y="2007525"/>
              <a:ext cx="1260000" cy="1260000"/>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8250713" y="5532769"/>
            <a:ext cx="360000" cy="360000"/>
            <a:chOff x="5385173" y="1917525"/>
            <a:chExt cx="1440000" cy="1440000"/>
          </a:xfrm>
        </p:grpSpPr>
        <p:sp>
          <p:nvSpPr>
            <p:cNvPr id="13" name="Oval 12"/>
            <p:cNvSpPr>
              <a:spLocks noChangeAspect="1"/>
            </p:cNvSpPr>
            <p:nvPr/>
          </p:nvSpPr>
          <p:spPr>
            <a:xfrm>
              <a:off x="5385173" y="1917525"/>
              <a:ext cx="1440000" cy="1440000"/>
            </a:xfrm>
            <a:prstGeom prst="ellipse">
              <a:avLst/>
            </a:prstGeom>
            <a:solidFill>
              <a:schemeClr val="accent6">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5475173" y="2007525"/>
              <a:ext cx="1260000" cy="1260000"/>
            </a:xfrm>
            <a:prstGeom prst="ellipse">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5" name="Rectangle 14"/>
          <p:cNvSpPr/>
          <p:nvPr/>
        </p:nvSpPr>
        <p:spPr>
          <a:xfrm>
            <a:off x="1438920" y="5345724"/>
            <a:ext cx="3092284" cy="738664"/>
          </a:xfrm>
          <a:prstGeom prst="rect">
            <a:avLst/>
          </a:prstGeom>
        </p:spPr>
        <p:txBody>
          <a:bodyPr wrap="square">
            <a:spAutoFit/>
          </a:bodyPr>
          <a:lstStyle/>
          <a:p>
            <a:r>
              <a:rPr lang="id-ID" sz="1050" dirty="0" smtClean="0">
                <a:solidFill>
                  <a:schemeClr val="accent4"/>
                </a:solidFill>
                <a:latin typeface="Lato" panose="020F0502020204030203" pitchFamily="34" charset="0"/>
              </a:rPr>
              <a:t>Sales</a:t>
            </a:r>
          </a:p>
          <a:p>
            <a:r>
              <a:rPr lang="id-ID" sz="1000" dirty="0" smtClean="0">
                <a:solidFill>
                  <a:schemeClr val="bg1">
                    <a:lumMod val="65000"/>
                  </a:schemeClr>
                </a:solidFill>
                <a:latin typeface="Lato" panose="020F0502020204030203" pitchFamily="34" charset="0"/>
              </a:rPr>
              <a:t>Suitable </a:t>
            </a:r>
            <a:r>
              <a:rPr lang="id-ID" sz="1000" dirty="0">
                <a:solidFill>
                  <a:schemeClr val="bg1">
                    <a:lumMod val="65000"/>
                  </a:schemeClr>
                </a:solidFill>
                <a:latin typeface="Lato" panose="020F0502020204030203" pitchFamily="34" charset="0"/>
              </a:rPr>
              <a:t>for all categories business and personal </a:t>
            </a:r>
            <a:r>
              <a:rPr lang="id-ID" sz="1000" dirty="0" smtClean="0">
                <a:solidFill>
                  <a:schemeClr val="bg1">
                    <a:lumMod val="65000"/>
                  </a:schemeClr>
                </a:solidFill>
                <a:latin typeface="Lato" panose="020F0502020204030203" pitchFamily="34" charset="0"/>
              </a:rPr>
              <a:t>presentation </a:t>
            </a:r>
            <a:r>
              <a:rPr lang="en-US" sz="1000" dirty="0">
                <a:solidFill>
                  <a:schemeClr val="bg1">
                    <a:lumMod val="65000"/>
                  </a:schemeClr>
                </a:solidFill>
                <a:latin typeface="Lato" panose="020F0502020204030203" pitchFamily="34" charset="0"/>
              </a:rPr>
              <a:t>If you are going to use a passage of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endParaRPr lang="id-ID" sz="1000" dirty="0">
              <a:solidFill>
                <a:schemeClr val="bg1">
                  <a:lumMod val="65000"/>
                </a:schemeClr>
              </a:solidFill>
              <a:latin typeface="Lato" panose="020F0502020204030203" pitchFamily="34" charset="0"/>
            </a:endParaRPr>
          </a:p>
        </p:txBody>
      </p:sp>
      <p:sp>
        <p:nvSpPr>
          <p:cNvPr id="16" name="Rectangle 15"/>
          <p:cNvSpPr/>
          <p:nvPr/>
        </p:nvSpPr>
        <p:spPr>
          <a:xfrm>
            <a:off x="5054317" y="5345724"/>
            <a:ext cx="3092284" cy="738664"/>
          </a:xfrm>
          <a:prstGeom prst="rect">
            <a:avLst/>
          </a:prstGeom>
        </p:spPr>
        <p:txBody>
          <a:bodyPr wrap="square">
            <a:spAutoFit/>
          </a:bodyPr>
          <a:lstStyle/>
          <a:p>
            <a:r>
              <a:rPr lang="id-ID" sz="1050" dirty="0" smtClean="0">
                <a:solidFill>
                  <a:schemeClr val="accent5"/>
                </a:solidFill>
                <a:latin typeface="Lato" panose="020F0502020204030203" pitchFamily="34" charset="0"/>
              </a:rPr>
              <a:t>New Stock</a:t>
            </a:r>
          </a:p>
          <a:p>
            <a:r>
              <a:rPr lang="id-ID" sz="1000" dirty="0" smtClean="0">
                <a:solidFill>
                  <a:schemeClr val="bg1">
                    <a:lumMod val="65000"/>
                  </a:schemeClr>
                </a:solidFill>
                <a:latin typeface="Lato" panose="020F0502020204030203" pitchFamily="34" charset="0"/>
              </a:rPr>
              <a:t>Suitable </a:t>
            </a:r>
            <a:r>
              <a:rPr lang="id-ID" sz="1000" dirty="0">
                <a:solidFill>
                  <a:schemeClr val="bg1">
                    <a:lumMod val="65000"/>
                  </a:schemeClr>
                </a:solidFill>
                <a:latin typeface="Lato" panose="020F0502020204030203" pitchFamily="34" charset="0"/>
              </a:rPr>
              <a:t>for all categories business and personal </a:t>
            </a:r>
            <a:r>
              <a:rPr lang="id-ID" sz="1000" dirty="0" smtClean="0">
                <a:solidFill>
                  <a:schemeClr val="bg1">
                    <a:lumMod val="65000"/>
                  </a:schemeClr>
                </a:solidFill>
                <a:latin typeface="Lato" panose="020F0502020204030203" pitchFamily="34" charset="0"/>
              </a:rPr>
              <a:t>presentation </a:t>
            </a:r>
            <a:r>
              <a:rPr lang="en-US" sz="1000" dirty="0">
                <a:solidFill>
                  <a:schemeClr val="bg1">
                    <a:lumMod val="65000"/>
                  </a:schemeClr>
                </a:solidFill>
                <a:latin typeface="Lato" panose="020F0502020204030203" pitchFamily="34" charset="0"/>
              </a:rPr>
              <a:t>If you are going to use a passage of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endParaRPr lang="id-ID" sz="1000" dirty="0">
              <a:solidFill>
                <a:schemeClr val="bg1">
                  <a:lumMod val="65000"/>
                </a:schemeClr>
              </a:solidFill>
              <a:latin typeface="Lato" panose="020F0502020204030203" pitchFamily="34" charset="0"/>
            </a:endParaRPr>
          </a:p>
        </p:txBody>
      </p:sp>
      <p:sp>
        <p:nvSpPr>
          <p:cNvPr id="17" name="Rectangle 16"/>
          <p:cNvSpPr/>
          <p:nvPr/>
        </p:nvSpPr>
        <p:spPr>
          <a:xfrm>
            <a:off x="8669714" y="5345724"/>
            <a:ext cx="3092284" cy="738664"/>
          </a:xfrm>
          <a:prstGeom prst="rect">
            <a:avLst/>
          </a:prstGeom>
        </p:spPr>
        <p:txBody>
          <a:bodyPr wrap="square">
            <a:spAutoFit/>
          </a:bodyPr>
          <a:lstStyle/>
          <a:p>
            <a:r>
              <a:rPr lang="id-ID" sz="1050" dirty="0" smtClean="0">
                <a:solidFill>
                  <a:schemeClr val="accent6"/>
                </a:solidFill>
                <a:latin typeface="Lato" panose="020F0502020204030203" pitchFamily="34" charset="0"/>
              </a:rPr>
              <a:t>Old Stock</a:t>
            </a:r>
          </a:p>
          <a:p>
            <a:r>
              <a:rPr lang="id-ID" sz="1000" dirty="0" smtClean="0">
                <a:solidFill>
                  <a:schemeClr val="bg1">
                    <a:lumMod val="65000"/>
                  </a:schemeClr>
                </a:solidFill>
                <a:latin typeface="Lato" panose="020F0502020204030203" pitchFamily="34" charset="0"/>
              </a:rPr>
              <a:t>Suitable </a:t>
            </a:r>
            <a:r>
              <a:rPr lang="id-ID" sz="1000" dirty="0">
                <a:solidFill>
                  <a:schemeClr val="bg1">
                    <a:lumMod val="65000"/>
                  </a:schemeClr>
                </a:solidFill>
                <a:latin typeface="Lato" panose="020F0502020204030203" pitchFamily="34" charset="0"/>
              </a:rPr>
              <a:t>for all categories business and personal </a:t>
            </a:r>
            <a:r>
              <a:rPr lang="id-ID" sz="1000" dirty="0" smtClean="0">
                <a:solidFill>
                  <a:schemeClr val="bg1">
                    <a:lumMod val="65000"/>
                  </a:schemeClr>
                </a:solidFill>
                <a:latin typeface="Lato" panose="020F0502020204030203" pitchFamily="34" charset="0"/>
              </a:rPr>
              <a:t>presentation </a:t>
            </a:r>
            <a:r>
              <a:rPr lang="en-US" sz="1000" dirty="0">
                <a:solidFill>
                  <a:schemeClr val="bg1">
                    <a:lumMod val="65000"/>
                  </a:schemeClr>
                </a:solidFill>
                <a:latin typeface="Lato" panose="020F0502020204030203" pitchFamily="34" charset="0"/>
              </a:rPr>
              <a:t>If you are going to use a passage of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endParaRPr lang="id-ID" sz="1000"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11951827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1" fill="hold" grpId="0" nodeType="withEffect">
                                  <p:stCondLst>
                                    <p:cond delay="2000"/>
                                  </p:stCondLst>
                                  <p:childTnLst>
                                    <p:set>
                                      <p:cBhvr>
                                        <p:cTn id="12" dur="1" fill="hold">
                                          <p:stCondLst>
                                            <p:cond delay="0"/>
                                          </p:stCondLst>
                                        </p:cTn>
                                        <p:tgtEl>
                                          <p:spTgt spid="5">
                                            <p:graphicEl>
                                              <a:chart seriesIdx="-3" categoryIdx="-3" bldStep="gridLegend"/>
                                            </p:graphicEl>
                                          </p:spTgt>
                                        </p:tgtEl>
                                        <p:attrNameLst>
                                          <p:attrName>style.visibility</p:attrName>
                                        </p:attrNameLst>
                                      </p:cBhvr>
                                      <p:to>
                                        <p:strVal val="visible"/>
                                      </p:to>
                                    </p:set>
                                    <p:anim calcmode="lin" valueType="num">
                                      <p:cBhvr additive="base">
                                        <p:cTn id="13" dur="500" fill="hold"/>
                                        <p:tgtEl>
                                          <p:spTgt spid="5">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2500"/>
                                  </p:stCondLst>
                                  <p:childTnLst>
                                    <p:set>
                                      <p:cBhvr>
                                        <p:cTn id="16" dur="1" fill="hold">
                                          <p:stCondLst>
                                            <p:cond delay="0"/>
                                          </p:stCondLst>
                                        </p:cTn>
                                        <p:tgtEl>
                                          <p:spTgt spid="5">
                                            <p:graphicEl>
                                              <a:chart seriesIdx="0" categoryIdx="0" bldStep="ptInCategory"/>
                                            </p:graphicEl>
                                          </p:spTgt>
                                        </p:tgtEl>
                                        <p:attrNameLst>
                                          <p:attrName>style.visibility</p:attrName>
                                        </p:attrNameLst>
                                      </p:cBhvr>
                                      <p:to>
                                        <p:strVal val="visible"/>
                                      </p:to>
                                    </p:set>
                                    <p:anim calcmode="lin" valueType="num">
                                      <p:cBhvr additive="base">
                                        <p:cTn id="17" dur="500" fill="hold"/>
                                        <p:tgtEl>
                                          <p:spTgt spid="5">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3000"/>
                                  </p:stCondLst>
                                  <p:childTnLst>
                                    <p:set>
                                      <p:cBhvr>
                                        <p:cTn id="20" dur="1" fill="hold">
                                          <p:stCondLst>
                                            <p:cond delay="0"/>
                                          </p:stCondLst>
                                        </p:cTn>
                                        <p:tgtEl>
                                          <p:spTgt spid="5">
                                            <p:graphicEl>
                                              <a:chart seriesIdx="1" categoryIdx="0" bldStep="ptInCategory"/>
                                            </p:graphicEl>
                                          </p:spTgt>
                                        </p:tgtEl>
                                        <p:attrNameLst>
                                          <p:attrName>style.visibility</p:attrName>
                                        </p:attrNameLst>
                                      </p:cBhvr>
                                      <p:to>
                                        <p:strVal val="visible"/>
                                      </p:to>
                                    </p:set>
                                    <p:anim calcmode="lin" valueType="num">
                                      <p:cBhvr additive="base">
                                        <p:cTn id="21" dur="500" fill="hold"/>
                                        <p:tgtEl>
                                          <p:spTgt spid="5">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23" presetID="2" presetClass="entr" presetSubtype="1" fill="hold" grpId="0" nodeType="withEffect">
                                  <p:stCondLst>
                                    <p:cond delay="3500"/>
                                  </p:stCondLst>
                                  <p:childTnLst>
                                    <p:set>
                                      <p:cBhvr>
                                        <p:cTn id="24" dur="1" fill="hold">
                                          <p:stCondLst>
                                            <p:cond delay="0"/>
                                          </p:stCondLst>
                                        </p:cTn>
                                        <p:tgtEl>
                                          <p:spTgt spid="5">
                                            <p:graphicEl>
                                              <a:chart seriesIdx="2" categoryIdx="0" bldStep="ptInCategory"/>
                                            </p:graphicEl>
                                          </p:spTgt>
                                        </p:tgtEl>
                                        <p:attrNameLst>
                                          <p:attrName>style.visibility</p:attrName>
                                        </p:attrNameLst>
                                      </p:cBhvr>
                                      <p:to>
                                        <p:strVal val="visible"/>
                                      </p:to>
                                    </p:set>
                                    <p:anim calcmode="lin" valueType="num">
                                      <p:cBhvr additive="base">
                                        <p:cTn id="25" dur="500" fill="hold"/>
                                        <p:tgtEl>
                                          <p:spTgt spid="5">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4000"/>
                                  </p:stCondLst>
                                  <p:childTnLst>
                                    <p:set>
                                      <p:cBhvr>
                                        <p:cTn id="28" dur="1" fill="hold">
                                          <p:stCondLst>
                                            <p:cond delay="0"/>
                                          </p:stCondLst>
                                        </p:cTn>
                                        <p:tgtEl>
                                          <p:spTgt spid="5">
                                            <p:graphicEl>
                                              <a:chart seriesIdx="0" categoryIdx="1" bldStep="ptInCategory"/>
                                            </p:graphicEl>
                                          </p:spTgt>
                                        </p:tgtEl>
                                        <p:attrNameLst>
                                          <p:attrName>style.visibility</p:attrName>
                                        </p:attrNameLst>
                                      </p:cBhvr>
                                      <p:to>
                                        <p:strVal val="visible"/>
                                      </p:to>
                                    </p:set>
                                    <p:anim calcmode="lin" valueType="num">
                                      <p:cBhvr additive="base">
                                        <p:cTn id="29" dur="500" fill="hold"/>
                                        <p:tgtEl>
                                          <p:spTgt spid="5">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5">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4500"/>
                                  </p:stCondLst>
                                  <p:childTnLst>
                                    <p:set>
                                      <p:cBhvr>
                                        <p:cTn id="32" dur="1" fill="hold">
                                          <p:stCondLst>
                                            <p:cond delay="0"/>
                                          </p:stCondLst>
                                        </p:cTn>
                                        <p:tgtEl>
                                          <p:spTgt spid="5">
                                            <p:graphicEl>
                                              <a:chart seriesIdx="1" categoryIdx="1" bldStep="ptInCategory"/>
                                            </p:graphicEl>
                                          </p:spTgt>
                                        </p:tgtEl>
                                        <p:attrNameLst>
                                          <p:attrName>style.visibility</p:attrName>
                                        </p:attrNameLst>
                                      </p:cBhvr>
                                      <p:to>
                                        <p:strVal val="visible"/>
                                      </p:to>
                                    </p:set>
                                    <p:anim calcmode="lin" valueType="num">
                                      <p:cBhvr additive="base">
                                        <p:cTn id="33" dur="500" fill="hold"/>
                                        <p:tgtEl>
                                          <p:spTgt spid="5">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5000"/>
                                  </p:stCondLst>
                                  <p:childTnLst>
                                    <p:set>
                                      <p:cBhvr>
                                        <p:cTn id="36" dur="1" fill="hold">
                                          <p:stCondLst>
                                            <p:cond delay="0"/>
                                          </p:stCondLst>
                                        </p:cTn>
                                        <p:tgtEl>
                                          <p:spTgt spid="5">
                                            <p:graphicEl>
                                              <a:chart seriesIdx="2" categoryIdx="1" bldStep="ptInCategory"/>
                                            </p:graphicEl>
                                          </p:spTgt>
                                        </p:tgtEl>
                                        <p:attrNameLst>
                                          <p:attrName>style.visibility</p:attrName>
                                        </p:attrNameLst>
                                      </p:cBhvr>
                                      <p:to>
                                        <p:strVal val="visible"/>
                                      </p:to>
                                    </p:set>
                                    <p:anim calcmode="lin" valueType="num">
                                      <p:cBhvr additive="base">
                                        <p:cTn id="37" dur="500" fill="hold"/>
                                        <p:tgtEl>
                                          <p:spTgt spid="5">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5500"/>
                                  </p:stCondLst>
                                  <p:childTnLst>
                                    <p:set>
                                      <p:cBhvr>
                                        <p:cTn id="40" dur="1" fill="hold">
                                          <p:stCondLst>
                                            <p:cond delay="0"/>
                                          </p:stCondLst>
                                        </p:cTn>
                                        <p:tgtEl>
                                          <p:spTgt spid="5">
                                            <p:graphicEl>
                                              <a:chart seriesIdx="0" categoryIdx="2" bldStep="ptInCategory"/>
                                            </p:graphicEl>
                                          </p:spTgt>
                                        </p:tgtEl>
                                        <p:attrNameLst>
                                          <p:attrName>style.visibility</p:attrName>
                                        </p:attrNameLst>
                                      </p:cBhvr>
                                      <p:to>
                                        <p:strVal val="visible"/>
                                      </p:to>
                                    </p:set>
                                    <p:anim calcmode="lin" valueType="num">
                                      <p:cBhvr additive="base">
                                        <p:cTn id="41" dur="500" fill="hold"/>
                                        <p:tgtEl>
                                          <p:spTgt spid="5">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5">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6000"/>
                                  </p:stCondLst>
                                  <p:childTnLst>
                                    <p:set>
                                      <p:cBhvr>
                                        <p:cTn id="44" dur="1" fill="hold">
                                          <p:stCondLst>
                                            <p:cond delay="0"/>
                                          </p:stCondLst>
                                        </p:cTn>
                                        <p:tgtEl>
                                          <p:spTgt spid="5">
                                            <p:graphicEl>
                                              <a:chart seriesIdx="1" categoryIdx="2" bldStep="ptInCategory"/>
                                            </p:graphicEl>
                                          </p:spTgt>
                                        </p:tgtEl>
                                        <p:attrNameLst>
                                          <p:attrName>style.visibility</p:attrName>
                                        </p:attrNameLst>
                                      </p:cBhvr>
                                      <p:to>
                                        <p:strVal val="visible"/>
                                      </p:to>
                                    </p:set>
                                    <p:anim calcmode="lin" valueType="num">
                                      <p:cBhvr additive="base">
                                        <p:cTn id="45" dur="500" fill="hold"/>
                                        <p:tgtEl>
                                          <p:spTgt spid="5">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6500"/>
                                  </p:stCondLst>
                                  <p:childTnLst>
                                    <p:set>
                                      <p:cBhvr>
                                        <p:cTn id="48" dur="1" fill="hold">
                                          <p:stCondLst>
                                            <p:cond delay="0"/>
                                          </p:stCondLst>
                                        </p:cTn>
                                        <p:tgtEl>
                                          <p:spTgt spid="5">
                                            <p:graphicEl>
                                              <a:chart seriesIdx="2" categoryIdx="2" bldStep="ptInCategory"/>
                                            </p:graphicEl>
                                          </p:spTgt>
                                        </p:tgtEl>
                                        <p:attrNameLst>
                                          <p:attrName>style.visibility</p:attrName>
                                        </p:attrNameLst>
                                      </p:cBhvr>
                                      <p:to>
                                        <p:strVal val="visible"/>
                                      </p:to>
                                    </p:set>
                                    <p:anim calcmode="lin" valueType="num">
                                      <p:cBhvr additive="base">
                                        <p:cTn id="49" dur="500" fill="hold"/>
                                        <p:tgtEl>
                                          <p:spTgt spid="5">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0" dur="500" fill="hold"/>
                                        <p:tgtEl>
                                          <p:spTgt spid="5">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7000"/>
                                  </p:stCondLst>
                                  <p:childTnLst>
                                    <p:set>
                                      <p:cBhvr>
                                        <p:cTn id="52" dur="1" fill="hold">
                                          <p:stCondLst>
                                            <p:cond delay="0"/>
                                          </p:stCondLst>
                                        </p:cTn>
                                        <p:tgtEl>
                                          <p:spTgt spid="5">
                                            <p:graphicEl>
                                              <a:chart seriesIdx="0" categoryIdx="3" bldStep="ptInCategory"/>
                                            </p:graphicEl>
                                          </p:spTgt>
                                        </p:tgtEl>
                                        <p:attrNameLst>
                                          <p:attrName>style.visibility</p:attrName>
                                        </p:attrNameLst>
                                      </p:cBhvr>
                                      <p:to>
                                        <p:strVal val="visible"/>
                                      </p:to>
                                    </p:set>
                                    <p:anim calcmode="lin" valueType="num">
                                      <p:cBhvr additive="base">
                                        <p:cTn id="53" dur="500" fill="hold"/>
                                        <p:tgtEl>
                                          <p:spTgt spid="5">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5">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7500"/>
                                  </p:stCondLst>
                                  <p:childTnLst>
                                    <p:set>
                                      <p:cBhvr>
                                        <p:cTn id="56" dur="1" fill="hold">
                                          <p:stCondLst>
                                            <p:cond delay="0"/>
                                          </p:stCondLst>
                                        </p:cTn>
                                        <p:tgtEl>
                                          <p:spTgt spid="5">
                                            <p:graphicEl>
                                              <a:chart seriesIdx="1" categoryIdx="3" bldStep="ptInCategory"/>
                                            </p:graphicEl>
                                          </p:spTgt>
                                        </p:tgtEl>
                                        <p:attrNameLst>
                                          <p:attrName>style.visibility</p:attrName>
                                        </p:attrNameLst>
                                      </p:cBhvr>
                                      <p:to>
                                        <p:strVal val="visible"/>
                                      </p:to>
                                    </p:set>
                                    <p:anim calcmode="lin" valueType="num">
                                      <p:cBhvr additive="base">
                                        <p:cTn id="57" dur="500" fill="hold"/>
                                        <p:tgtEl>
                                          <p:spTgt spid="5">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5">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8000"/>
                                  </p:stCondLst>
                                  <p:childTnLst>
                                    <p:set>
                                      <p:cBhvr>
                                        <p:cTn id="60" dur="1" fill="hold">
                                          <p:stCondLst>
                                            <p:cond delay="0"/>
                                          </p:stCondLst>
                                        </p:cTn>
                                        <p:tgtEl>
                                          <p:spTgt spid="5">
                                            <p:graphicEl>
                                              <a:chart seriesIdx="2" categoryIdx="3" bldStep="ptInCategory"/>
                                            </p:graphicEl>
                                          </p:spTgt>
                                        </p:tgtEl>
                                        <p:attrNameLst>
                                          <p:attrName>style.visibility</p:attrName>
                                        </p:attrNameLst>
                                      </p:cBhvr>
                                      <p:to>
                                        <p:strVal val="visible"/>
                                      </p:to>
                                    </p:set>
                                    <p:anim calcmode="lin" valueType="num">
                                      <p:cBhvr additive="base">
                                        <p:cTn id="61" dur="500" fill="hold"/>
                                        <p:tgtEl>
                                          <p:spTgt spid="5">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2" dur="500" fill="hold"/>
                                        <p:tgtEl>
                                          <p:spTgt spid="5">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63" presetID="2" presetClass="entr" presetSubtype="1" fill="hold" grpId="0" nodeType="withEffect">
                                  <p:stCondLst>
                                    <p:cond delay="8500"/>
                                  </p:stCondLst>
                                  <p:childTnLst>
                                    <p:set>
                                      <p:cBhvr>
                                        <p:cTn id="64" dur="1" fill="hold">
                                          <p:stCondLst>
                                            <p:cond delay="0"/>
                                          </p:stCondLst>
                                        </p:cTn>
                                        <p:tgtEl>
                                          <p:spTgt spid="5">
                                            <p:graphicEl>
                                              <a:chart seriesIdx="0" categoryIdx="4" bldStep="ptInCategory"/>
                                            </p:graphicEl>
                                          </p:spTgt>
                                        </p:tgtEl>
                                        <p:attrNameLst>
                                          <p:attrName>style.visibility</p:attrName>
                                        </p:attrNameLst>
                                      </p:cBhvr>
                                      <p:to>
                                        <p:strVal val="visible"/>
                                      </p:to>
                                    </p:set>
                                    <p:anim calcmode="lin" valueType="num">
                                      <p:cBhvr additive="base">
                                        <p:cTn id="65" dur="500" fill="hold"/>
                                        <p:tgtEl>
                                          <p:spTgt spid="5">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66" dur="500" fill="hold"/>
                                        <p:tgtEl>
                                          <p:spTgt spid="5">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9000"/>
                                  </p:stCondLst>
                                  <p:childTnLst>
                                    <p:set>
                                      <p:cBhvr>
                                        <p:cTn id="68" dur="1" fill="hold">
                                          <p:stCondLst>
                                            <p:cond delay="0"/>
                                          </p:stCondLst>
                                        </p:cTn>
                                        <p:tgtEl>
                                          <p:spTgt spid="5">
                                            <p:graphicEl>
                                              <a:chart seriesIdx="1" categoryIdx="4" bldStep="ptInCategory"/>
                                            </p:graphicEl>
                                          </p:spTgt>
                                        </p:tgtEl>
                                        <p:attrNameLst>
                                          <p:attrName>style.visibility</p:attrName>
                                        </p:attrNameLst>
                                      </p:cBhvr>
                                      <p:to>
                                        <p:strVal val="visible"/>
                                      </p:to>
                                    </p:set>
                                    <p:anim calcmode="lin" valueType="num">
                                      <p:cBhvr additive="base">
                                        <p:cTn id="69" dur="500" fill="hold"/>
                                        <p:tgtEl>
                                          <p:spTgt spid="5">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0" dur="500" fill="hold"/>
                                        <p:tgtEl>
                                          <p:spTgt spid="5">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9500"/>
                                  </p:stCondLst>
                                  <p:childTnLst>
                                    <p:set>
                                      <p:cBhvr>
                                        <p:cTn id="72" dur="1" fill="hold">
                                          <p:stCondLst>
                                            <p:cond delay="0"/>
                                          </p:stCondLst>
                                        </p:cTn>
                                        <p:tgtEl>
                                          <p:spTgt spid="5">
                                            <p:graphicEl>
                                              <a:chart seriesIdx="2" categoryIdx="4" bldStep="ptInCategory"/>
                                            </p:graphicEl>
                                          </p:spTgt>
                                        </p:tgtEl>
                                        <p:attrNameLst>
                                          <p:attrName>style.visibility</p:attrName>
                                        </p:attrNameLst>
                                      </p:cBhvr>
                                      <p:to>
                                        <p:strVal val="visible"/>
                                      </p:to>
                                    </p:set>
                                    <p:anim calcmode="lin" valueType="num">
                                      <p:cBhvr additive="base">
                                        <p:cTn id="73" dur="500" fill="hold"/>
                                        <p:tgtEl>
                                          <p:spTgt spid="5">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4" dur="500" fill="hold"/>
                                        <p:tgtEl>
                                          <p:spTgt spid="5">
                                            <p:graphicEl>
                                              <a:chart seriesIdx="2" categoryIdx="4" bldStep="ptInCategory"/>
                                            </p:graphicEl>
                                          </p:spTgt>
                                        </p:tgtEl>
                                        <p:attrNameLst>
                                          <p:attrName>ppt_y</p:attrName>
                                        </p:attrNameLst>
                                      </p:cBhvr>
                                      <p:tavLst>
                                        <p:tav tm="0">
                                          <p:val>
                                            <p:strVal val="0-#ppt_h/2"/>
                                          </p:val>
                                        </p:tav>
                                        <p:tav tm="100000">
                                          <p:val>
                                            <p:strVal val="#ppt_y"/>
                                          </p:val>
                                        </p:tav>
                                      </p:tavLst>
                                    </p:anim>
                                  </p:childTnLst>
                                </p:cTn>
                              </p:par>
                            </p:childTnLst>
                          </p:cTn>
                        </p:par>
                        <p:par>
                          <p:cTn id="75" fill="hold">
                            <p:stCondLst>
                              <p:cond delay="10000"/>
                            </p:stCondLst>
                            <p:childTnLst>
                              <p:par>
                                <p:cTn id="76" presetID="16" presetClass="entr" presetSubtype="37" fill="hold" nodeType="afterEffect">
                                  <p:stCondLst>
                                    <p:cond delay="0"/>
                                  </p:stCondLst>
                                  <p:childTnLst>
                                    <p:set>
                                      <p:cBhvr>
                                        <p:cTn id="77" dur="1" fill="hold">
                                          <p:stCondLst>
                                            <p:cond delay="0"/>
                                          </p:stCondLst>
                                        </p:cTn>
                                        <p:tgtEl>
                                          <p:spTgt spid="6"/>
                                        </p:tgtEl>
                                        <p:attrNameLst>
                                          <p:attrName>style.visibility</p:attrName>
                                        </p:attrNameLst>
                                      </p:cBhvr>
                                      <p:to>
                                        <p:strVal val="visible"/>
                                      </p:to>
                                    </p:set>
                                    <p:animEffect transition="in" filter="barn(outVertical)">
                                      <p:cBhvr>
                                        <p:cTn id="78" dur="1000"/>
                                        <p:tgtEl>
                                          <p:spTgt spid="6"/>
                                        </p:tgtEl>
                                      </p:cBhvr>
                                    </p:animEffect>
                                  </p:childTnLst>
                                </p:cTn>
                              </p:par>
                            </p:childTnLst>
                          </p:cTn>
                        </p:par>
                        <p:par>
                          <p:cTn id="79" fill="hold">
                            <p:stCondLst>
                              <p:cond delay="11000"/>
                            </p:stCondLst>
                            <p:childTnLst>
                              <p:par>
                                <p:cTn id="80" presetID="16" presetClass="entr" presetSubtype="37" fill="hold" nodeType="afterEffect">
                                  <p:stCondLst>
                                    <p:cond delay="0"/>
                                  </p:stCondLst>
                                  <p:childTnLst>
                                    <p:set>
                                      <p:cBhvr>
                                        <p:cTn id="81" dur="1" fill="hold">
                                          <p:stCondLst>
                                            <p:cond delay="0"/>
                                          </p:stCondLst>
                                        </p:cTn>
                                        <p:tgtEl>
                                          <p:spTgt spid="9"/>
                                        </p:tgtEl>
                                        <p:attrNameLst>
                                          <p:attrName>style.visibility</p:attrName>
                                        </p:attrNameLst>
                                      </p:cBhvr>
                                      <p:to>
                                        <p:strVal val="visible"/>
                                      </p:to>
                                    </p:set>
                                    <p:animEffect transition="in" filter="barn(outVertical)">
                                      <p:cBhvr>
                                        <p:cTn id="82" dur="1000"/>
                                        <p:tgtEl>
                                          <p:spTgt spid="9"/>
                                        </p:tgtEl>
                                      </p:cBhvr>
                                    </p:animEffect>
                                  </p:childTnLst>
                                </p:cTn>
                              </p:par>
                            </p:childTnLst>
                          </p:cTn>
                        </p:par>
                        <p:par>
                          <p:cTn id="83" fill="hold">
                            <p:stCondLst>
                              <p:cond delay="12000"/>
                            </p:stCondLst>
                            <p:childTnLst>
                              <p:par>
                                <p:cTn id="84" presetID="16" presetClass="entr" presetSubtype="37" fill="hold" nodeType="after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barn(outVertical)">
                                      <p:cBhvr>
                                        <p:cTn id="86" dur="1000"/>
                                        <p:tgtEl>
                                          <p:spTgt spid="12"/>
                                        </p:tgtEl>
                                      </p:cBhvr>
                                    </p:animEffect>
                                  </p:childTnLst>
                                </p:cTn>
                              </p:par>
                            </p:childTnLst>
                          </p:cTn>
                        </p:par>
                        <p:par>
                          <p:cTn id="87" fill="hold">
                            <p:stCondLst>
                              <p:cond delay="13000"/>
                            </p:stCondLst>
                            <p:childTnLst>
                              <p:par>
                                <p:cTn id="88" presetID="10"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500"/>
                                        <p:tgtEl>
                                          <p:spTgt spid="15"/>
                                        </p:tgtEl>
                                      </p:cBhvr>
                                    </p:animEffect>
                                  </p:childTnLst>
                                </p:cTn>
                              </p:par>
                            </p:childTnLst>
                          </p:cTn>
                        </p:par>
                        <p:par>
                          <p:cTn id="91" fill="hold">
                            <p:stCondLst>
                              <p:cond delay="13500"/>
                            </p:stCondLst>
                            <p:childTnLst>
                              <p:par>
                                <p:cTn id="92" presetID="10" presetClass="entr" presetSubtype="0"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fade">
                                      <p:cBhvr>
                                        <p:cTn id="94" dur="500"/>
                                        <p:tgtEl>
                                          <p:spTgt spid="16"/>
                                        </p:tgtEl>
                                      </p:cBhvr>
                                    </p:animEffect>
                                  </p:childTnLst>
                                </p:cTn>
                              </p:par>
                            </p:childTnLst>
                          </p:cTn>
                        </p:par>
                        <p:par>
                          <p:cTn id="95" fill="hold">
                            <p:stCondLst>
                              <p:cond delay="14000"/>
                            </p:stCondLst>
                            <p:childTnLst>
                              <p:par>
                                <p:cTn id="96" presetID="10" presetClass="entr" presetSubtype="0" fill="hold" grpId="0" nodeType="after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Chart bld="categoryEl"/>
        </p:bldSub>
      </p:bldGraphic>
      <p:bldP spid="15" grpId="0"/>
      <p:bldP spid="16" grpId="0"/>
      <p:bldP spid="1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9" name="Straight Connector 188"/>
          <p:cNvCxnSpPr/>
          <p:nvPr/>
        </p:nvCxnSpPr>
        <p:spPr>
          <a:xfrm>
            <a:off x="529946" y="5616508"/>
            <a:ext cx="1013668" cy="0"/>
          </a:xfrm>
          <a:prstGeom prst="line">
            <a:avLst/>
          </a:prstGeom>
          <a:ln w="6350">
            <a:solidFill>
              <a:schemeClr val="accent5">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54189" y="3756072"/>
            <a:ext cx="545296" cy="4530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54187" y="4841099"/>
            <a:ext cx="545292" cy="4530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321021" y="5000735"/>
            <a:ext cx="545299" cy="120343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54192" y="5921239"/>
            <a:ext cx="545299" cy="45301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54188" y="3217312"/>
            <a:ext cx="545294" cy="453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54192" y="6464870"/>
            <a:ext cx="545299" cy="45301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Content Placeholder 7"/>
          <p:cNvSpPr txBox="1">
            <a:spLocks/>
          </p:cNvSpPr>
          <p:nvPr/>
        </p:nvSpPr>
        <p:spPr>
          <a:xfrm>
            <a:off x="2767448" y="2925799"/>
            <a:ext cx="6642074"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5"/>
                </a:solidFill>
                <a:latin typeface="Lato Light" panose="020F0302020204030203" pitchFamily="34" charset="0"/>
                <a:ea typeface="Roboto" panose="02000000000000000000" pitchFamily="2" charset="0"/>
              </a:rPr>
              <a:t>CHART &amp; INFOGRAPHIC</a:t>
            </a:r>
            <a:endParaRPr lang="en-US" sz="4400" dirty="0" smtClean="0">
              <a:solidFill>
                <a:schemeClr val="accent5"/>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758682"/>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cxnSp>
        <p:nvCxnSpPr>
          <p:cNvPr id="191" name="Straight Connector 190"/>
          <p:cNvCxnSpPr/>
          <p:nvPr/>
        </p:nvCxnSpPr>
        <p:spPr>
          <a:xfrm>
            <a:off x="1555107" y="5067605"/>
            <a:ext cx="4509143" cy="0"/>
          </a:xfrm>
          <a:prstGeom prst="line">
            <a:avLst/>
          </a:prstGeom>
          <a:ln w="6350">
            <a:solidFill>
              <a:schemeClr val="accent5">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490866"/>
            <a:ext cx="0" cy="576738"/>
          </a:xfrm>
          <a:prstGeom prst="line">
            <a:avLst/>
          </a:prstGeom>
          <a:ln w="6350">
            <a:solidFill>
              <a:schemeClr val="accent5">
                <a:lumMod val="75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555107" y="5067866"/>
            <a:ext cx="0" cy="548642"/>
          </a:xfrm>
          <a:prstGeom prst="line">
            <a:avLst/>
          </a:prstGeom>
          <a:ln w="6350">
            <a:solidFill>
              <a:schemeClr val="accent5">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2" name="Freeform 15"/>
          <p:cNvSpPr>
            <a:spLocks noChangeAspect="1" noEditPoints="1"/>
          </p:cNvSpPr>
          <p:nvPr/>
        </p:nvSpPr>
        <p:spPr bwMode="auto">
          <a:xfrm>
            <a:off x="5417978" y="2161873"/>
            <a:ext cx="1290396" cy="987551"/>
          </a:xfrm>
          <a:custGeom>
            <a:avLst/>
            <a:gdLst>
              <a:gd name="T0" fmla="*/ 2181 w 2472"/>
              <a:gd name="T1" fmla="*/ 0 h 1891"/>
              <a:gd name="T2" fmla="*/ 1891 w 2472"/>
              <a:gd name="T3" fmla="*/ 291 h 1891"/>
              <a:gd name="T4" fmla="*/ 1992 w 2472"/>
              <a:gd name="T5" fmla="*/ 509 h 1891"/>
              <a:gd name="T6" fmla="*/ 1638 w 2472"/>
              <a:gd name="T7" fmla="*/ 1040 h 1891"/>
              <a:gd name="T8" fmla="*/ 1527 w 2472"/>
              <a:gd name="T9" fmla="*/ 1018 h 1891"/>
              <a:gd name="T10" fmla="*/ 1271 w 2472"/>
              <a:gd name="T11" fmla="*/ 1172 h 1891"/>
              <a:gd name="T12" fmla="*/ 1070 w 2472"/>
              <a:gd name="T13" fmla="*/ 1051 h 1891"/>
              <a:gd name="T14" fmla="*/ 1090 w 2472"/>
              <a:gd name="T15" fmla="*/ 946 h 1891"/>
              <a:gd name="T16" fmla="*/ 799 w 2472"/>
              <a:gd name="T17" fmla="*/ 656 h 1891"/>
              <a:gd name="T18" fmla="*/ 508 w 2472"/>
              <a:gd name="T19" fmla="*/ 946 h 1891"/>
              <a:gd name="T20" fmla="*/ 608 w 2472"/>
              <a:gd name="T21" fmla="*/ 1163 h 1891"/>
              <a:gd name="T22" fmla="*/ 457 w 2472"/>
              <a:gd name="T23" fmla="*/ 1364 h 1891"/>
              <a:gd name="T24" fmla="*/ 290 w 2472"/>
              <a:gd name="T25" fmla="*/ 1309 h 1891"/>
              <a:gd name="T26" fmla="*/ 0 w 2472"/>
              <a:gd name="T27" fmla="*/ 1600 h 1891"/>
              <a:gd name="T28" fmla="*/ 290 w 2472"/>
              <a:gd name="T29" fmla="*/ 1891 h 1891"/>
              <a:gd name="T30" fmla="*/ 579 w 2472"/>
              <a:gd name="T31" fmla="*/ 1600 h 1891"/>
              <a:gd name="T32" fmla="*/ 511 w 2472"/>
              <a:gd name="T33" fmla="*/ 1415 h 1891"/>
              <a:gd name="T34" fmla="*/ 669 w 2472"/>
              <a:gd name="T35" fmla="*/ 1204 h 1891"/>
              <a:gd name="T36" fmla="*/ 799 w 2472"/>
              <a:gd name="T37" fmla="*/ 1236 h 1891"/>
              <a:gd name="T38" fmla="*/ 1035 w 2472"/>
              <a:gd name="T39" fmla="*/ 1115 h 1891"/>
              <a:gd name="T40" fmla="*/ 1244 w 2472"/>
              <a:gd name="T41" fmla="*/ 1241 h 1891"/>
              <a:gd name="T42" fmla="*/ 1235 w 2472"/>
              <a:gd name="T43" fmla="*/ 1309 h 1891"/>
              <a:gd name="T44" fmla="*/ 1527 w 2472"/>
              <a:gd name="T45" fmla="*/ 1600 h 1891"/>
              <a:gd name="T46" fmla="*/ 1818 w 2472"/>
              <a:gd name="T47" fmla="*/ 1309 h 1891"/>
              <a:gd name="T48" fmla="*/ 1700 w 2472"/>
              <a:gd name="T49" fmla="*/ 1077 h 1891"/>
              <a:gd name="T50" fmla="*/ 2052 w 2472"/>
              <a:gd name="T51" fmla="*/ 550 h 1891"/>
              <a:gd name="T52" fmla="*/ 2181 w 2472"/>
              <a:gd name="T53" fmla="*/ 582 h 1891"/>
              <a:gd name="T54" fmla="*/ 2472 w 2472"/>
              <a:gd name="T55" fmla="*/ 291 h 1891"/>
              <a:gd name="T56" fmla="*/ 2181 w 2472"/>
              <a:gd name="T57" fmla="*/ 0 h 1891"/>
              <a:gd name="T58" fmla="*/ 290 w 2472"/>
              <a:gd name="T59" fmla="*/ 1746 h 1891"/>
              <a:gd name="T60" fmla="*/ 145 w 2472"/>
              <a:gd name="T61" fmla="*/ 1600 h 1891"/>
              <a:gd name="T62" fmla="*/ 290 w 2472"/>
              <a:gd name="T63" fmla="*/ 1455 h 1891"/>
              <a:gd name="T64" fmla="*/ 434 w 2472"/>
              <a:gd name="T65" fmla="*/ 1600 h 1891"/>
              <a:gd name="T66" fmla="*/ 290 w 2472"/>
              <a:gd name="T67" fmla="*/ 1746 h 1891"/>
              <a:gd name="T68" fmla="*/ 799 w 2472"/>
              <a:gd name="T69" fmla="*/ 1091 h 1891"/>
              <a:gd name="T70" fmla="*/ 653 w 2472"/>
              <a:gd name="T71" fmla="*/ 946 h 1891"/>
              <a:gd name="T72" fmla="*/ 799 w 2472"/>
              <a:gd name="T73" fmla="*/ 801 h 1891"/>
              <a:gd name="T74" fmla="*/ 945 w 2472"/>
              <a:gd name="T75" fmla="*/ 946 h 1891"/>
              <a:gd name="T76" fmla="*/ 799 w 2472"/>
              <a:gd name="T77" fmla="*/ 1091 h 1891"/>
              <a:gd name="T78" fmla="*/ 1527 w 2472"/>
              <a:gd name="T79" fmla="*/ 1454 h 1891"/>
              <a:gd name="T80" fmla="*/ 1381 w 2472"/>
              <a:gd name="T81" fmla="*/ 1309 h 1891"/>
              <a:gd name="T82" fmla="*/ 1527 w 2472"/>
              <a:gd name="T83" fmla="*/ 1164 h 1891"/>
              <a:gd name="T84" fmla="*/ 1672 w 2472"/>
              <a:gd name="T85" fmla="*/ 1309 h 1891"/>
              <a:gd name="T86" fmla="*/ 1527 w 2472"/>
              <a:gd name="T87" fmla="*/ 1454 h 1891"/>
              <a:gd name="T88" fmla="*/ 2181 w 2472"/>
              <a:gd name="T89" fmla="*/ 436 h 1891"/>
              <a:gd name="T90" fmla="*/ 2037 w 2472"/>
              <a:gd name="T91" fmla="*/ 291 h 1891"/>
              <a:gd name="T92" fmla="*/ 2181 w 2472"/>
              <a:gd name="T93" fmla="*/ 145 h 1891"/>
              <a:gd name="T94" fmla="*/ 2326 w 2472"/>
              <a:gd name="T95" fmla="*/ 291 h 1891"/>
              <a:gd name="T96" fmla="*/ 2181 w 2472"/>
              <a:gd name="T97" fmla="*/ 436 h 1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2" h="1891">
                <a:moveTo>
                  <a:pt x="2181" y="0"/>
                </a:moveTo>
                <a:cubicBezTo>
                  <a:pt x="2021" y="0"/>
                  <a:pt x="1891" y="130"/>
                  <a:pt x="1891" y="291"/>
                </a:cubicBezTo>
                <a:cubicBezTo>
                  <a:pt x="1891" y="378"/>
                  <a:pt x="1931" y="456"/>
                  <a:pt x="1992" y="509"/>
                </a:cubicBezTo>
                <a:cubicBezTo>
                  <a:pt x="1638" y="1040"/>
                  <a:pt x="1638" y="1040"/>
                  <a:pt x="1638" y="1040"/>
                </a:cubicBezTo>
                <a:cubicBezTo>
                  <a:pt x="1603" y="1026"/>
                  <a:pt x="1566" y="1018"/>
                  <a:pt x="1527" y="1018"/>
                </a:cubicBezTo>
                <a:cubicBezTo>
                  <a:pt x="1416" y="1018"/>
                  <a:pt x="1321" y="1081"/>
                  <a:pt x="1271" y="1172"/>
                </a:cubicBezTo>
                <a:cubicBezTo>
                  <a:pt x="1070" y="1051"/>
                  <a:pt x="1070" y="1051"/>
                  <a:pt x="1070" y="1051"/>
                </a:cubicBezTo>
                <a:cubicBezTo>
                  <a:pt x="1082" y="1018"/>
                  <a:pt x="1090" y="983"/>
                  <a:pt x="1090" y="946"/>
                </a:cubicBezTo>
                <a:cubicBezTo>
                  <a:pt x="1090" y="786"/>
                  <a:pt x="959" y="656"/>
                  <a:pt x="799" y="656"/>
                </a:cubicBezTo>
                <a:cubicBezTo>
                  <a:pt x="638" y="656"/>
                  <a:pt x="508" y="786"/>
                  <a:pt x="508" y="946"/>
                </a:cubicBezTo>
                <a:cubicBezTo>
                  <a:pt x="508" y="1033"/>
                  <a:pt x="547" y="1110"/>
                  <a:pt x="608" y="1163"/>
                </a:cubicBezTo>
                <a:cubicBezTo>
                  <a:pt x="457" y="1364"/>
                  <a:pt x="457" y="1364"/>
                  <a:pt x="457" y="1364"/>
                </a:cubicBezTo>
                <a:cubicBezTo>
                  <a:pt x="410" y="1330"/>
                  <a:pt x="352" y="1309"/>
                  <a:pt x="290" y="1309"/>
                </a:cubicBezTo>
                <a:cubicBezTo>
                  <a:pt x="130" y="1309"/>
                  <a:pt x="0" y="1440"/>
                  <a:pt x="0" y="1600"/>
                </a:cubicBezTo>
                <a:cubicBezTo>
                  <a:pt x="0" y="1761"/>
                  <a:pt x="130" y="1891"/>
                  <a:pt x="290" y="1891"/>
                </a:cubicBezTo>
                <a:cubicBezTo>
                  <a:pt x="449" y="1891"/>
                  <a:pt x="579" y="1761"/>
                  <a:pt x="579" y="1600"/>
                </a:cubicBezTo>
                <a:cubicBezTo>
                  <a:pt x="579" y="1529"/>
                  <a:pt x="553" y="1465"/>
                  <a:pt x="511" y="1415"/>
                </a:cubicBezTo>
                <a:cubicBezTo>
                  <a:pt x="669" y="1204"/>
                  <a:pt x="669" y="1204"/>
                  <a:pt x="669" y="1204"/>
                </a:cubicBezTo>
                <a:cubicBezTo>
                  <a:pt x="708" y="1224"/>
                  <a:pt x="752" y="1236"/>
                  <a:pt x="799" y="1236"/>
                </a:cubicBezTo>
                <a:cubicBezTo>
                  <a:pt x="896" y="1236"/>
                  <a:pt x="982" y="1188"/>
                  <a:pt x="1035" y="1115"/>
                </a:cubicBezTo>
                <a:cubicBezTo>
                  <a:pt x="1244" y="1241"/>
                  <a:pt x="1244" y="1241"/>
                  <a:pt x="1244" y="1241"/>
                </a:cubicBezTo>
                <a:cubicBezTo>
                  <a:pt x="1239" y="1263"/>
                  <a:pt x="1235" y="1285"/>
                  <a:pt x="1235" y="1309"/>
                </a:cubicBezTo>
                <a:cubicBezTo>
                  <a:pt x="1235" y="1469"/>
                  <a:pt x="1366" y="1600"/>
                  <a:pt x="1527" y="1600"/>
                </a:cubicBezTo>
                <a:cubicBezTo>
                  <a:pt x="1687" y="1600"/>
                  <a:pt x="1818" y="1469"/>
                  <a:pt x="1818" y="1309"/>
                </a:cubicBezTo>
                <a:cubicBezTo>
                  <a:pt x="1818" y="1214"/>
                  <a:pt x="1771" y="1130"/>
                  <a:pt x="1700" y="1077"/>
                </a:cubicBezTo>
                <a:cubicBezTo>
                  <a:pt x="2052" y="550"/>
                  <a:pt x="2052" y="550"/>
                  <a:pt x="2052" y="550"/>
                </a:cubicBezTo>
                <a:cubicBezTo>
                  <a:pt x="2091" y="570"/>
                  <a:pt x="2135" y="582"/>
                  <a:pt x="2181" y="582"/>
                </a:cubicBezTo>
                <a:cubicBezTo>
                  <a:pt x="2341" y="582"/>
                  <a:pt x="2472" y="451"/>
                  <a:pt x="2472" y="291"/>
                </a:cubicBezTo>
                <a:cubicBezTo>
                  <a:pt x="2472" y="130"/>
                  <a:pt x="2341" y="0"/>
                  <a:pt x="2181" y="0"/>
                </a:cubicBezTo>
                <a:close/>
                <a:moveTo>
                  <a:pt x="290" y="1746"/>
                </a:moveTo>
                <a:cubicBezTo>
                  <a:pt x="210" y="1746"/>
                  <a:pt x="145" y="1681"/>
                  <a:pt x="145" y="1600"/>
                </a:cubicBezTo>
                <a:cubicBezTo>
                  <a:pt x="145" y="1520"/>
                  <a:pt x="210" y="1455"/>
                  <a:pt x="290" y="1455"/>
                </a:cubicBezTo>
                <a:cubicBezTo>
                  <a:pt x="369" y="1455"/>
                  <a:pt x="434" y="1520"/>
                  <a:pt x="434" y="1600"/>
                </a:cubicBezTo>
                <a:cubicBezTo>
                  <a:pt x="434" y="1681"/>
                  <a:pt x="369" y="1746"/>
                  <a:pt x="290" y="1746"/>
                </a:cubicBezTo>
                <a:close/>
                <a:moveTo>
                  <a:pt x="799" y="1091"/>
                </a:moveTo>
                <a:cubicBezTo>
                  <a:pt x="719" y="1091"/>
                  <a:pt x="653" y="1026"/>
                  <a:pt x="653" y="946"/>
                </a:cubicBezTo>
                <a:cubicBezTo>
                  <a:pt x="653" y="866"/>
                  <a:pt x="719" y="801"/>
                  <a:pt x="799" y="801"/>
                </a:cubicBezTo>
                <a:cubicBezTo>
                  <a:pt x="879" y="801"/>
                  <a:pt x="945" y="866"/>
                  <a:pt x="945" y="946"/>
                </a:cubicBezTo>
                <a:cubicBezTo>
                  <a:pt x="945" y="1026"/>
                  <a:pt x="879" y="1091"/>
                  <a:pt x="799" y="1091"/>
                </a:cubicBezTo>
                <a:close/>
                <a:moveTo>
                  <a:pt x="1527" y="1454"/>
                </a:moveTo>
                <a:cubicBezTo>
                  <a:pt x="1446" y="1454"/>
                  <a:pt x="1381" y="1389"/>
                  <a:pt x="1381" y="1309"/>
                </a:cubicBezTo>
                <a:cubicBezTo>
                  <a:pt x="1381" y="1229"/>
                  <a:pt x="1446" y="1164"/>
                  <a:pt x="1527" y="1164"/>
                </a:cubicBezTo>
                <a:cubicBezTo>
                  <a:pt x="1607" y="1164"/>
                  <a:pt x="1672" y="1229"/>
                  <a:pt x="1672" y="1309"/>
                </a:cubicBezTo>
                <a:cubicBezTo>
                  <a:pt x="1672" y="1389"/>
                  <a:pt x="1607" y="1454"/>
                  <a:pt x="1527" y="1454"/>
                </a:cubicBezTo>
                <a:close/>
                <a:moveTo>
                  <a:pt x="2181" y="436"/>
                </a:moveTo>
                <a:cubicBezTo>
                  <a:pt x="2101" y="436"/>
                  <a:pt x="2037" y="371"/>
                  <a:pt x="2037" y="291"/>
                </a:cubicBezTo>
                <a:cubicBezTo>
                  <a:pt x="2037" y="210"/>
                  <a:pt x="2101" y="145"/>
                  <a:pt x="2181" y="145"/>
                </a:cubicBezTo>
                <a:cubicBezTo>
                  <a:pt x="2261" y="145"/>
                  <a:pt x="2326" y="210"/>
                  <a:pt x="2326" y="291"/>
                </a:cubicBezTo>
                <a:cubicBezTo>
                  <a:pt x="2326" y="371"/>
                  <a:pt x="2261" y="436"/>
                  <a:pt x="2181" y="4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40185973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89"/>
                                        </p:tgtEl>
                                        <p:attrNameLst>
                                          <p:attrName>style.visibility</p:attrName>
                                        </p:attrNameLst>
                                      </p:cBhvr>
                                      <p:to>
                                        <p:strVal val="visible"/>
                                      </p:to>
                                    </p:set>
                                    <p:animEffect transition="in" filter="wipe(left)">
                                      <p:cBhvr>
                                        <p:cTn id="57" dur="500"/>
                                        <p:tgtEl>
                                          <p:spTgt spid="189"/>
                                        </p:tgtEl>
                                      </p:cBhvr>
                                    </p:animEffect>
                                  </p:childTnLst>
                                </p:cTn>
                              </p:par>
                            </p:childTnLst>
                          </p:cTn>
                        </p:par>
                        <p:par>
                          <p:cTn id="58" fill="hold">
                            <p:stCondLst>
                              <p:cond delay="4500"/>
                            </p:stCondLst>
                            <p:childTnLst>
                              <p:par>
                                <p:cTn id="59" presetID="22" presetClass="entr" presetSubtype="4" fill="hold" nodeType="afterEffect">
                                  <p:stCondLst>
                                    <p:cond delay="0"/>
                                  </p:stCondLst>
                                  <p:childTnLst>
                                    <p:set>
                                      <p:cBhvr>
                                        <p:cTn id="60" dur="1" fill="hold">
                                          <p:stCondLst>
                                            <p:cond delay="0"/>
                                          </p:stCondLst>
                                        </p:cTn>
                                        <p:tgtEl>
                                          <p:spTgt spid="190"/>
                                        </p:tgtEl>
                                        <p:attrNameLst>
                                          <p:attrName>style.visibility</p:attrName>
                                        </p:attrNameLst>
                                      </p:cBhvr>
                                      <p:to>
                                        <p:strVal val="visible"/>
                                      </p:to>
                                    </p:set>
                                    <p:animEffect transition="in" filter="wipe(down)">
                                      <p:cBhvr>
                                        <p:cTn id="61" dur="500"/>
                                        <p:tgtEl>
                                          <p:spTgt spid="190"/>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191"/>
                                        </p:tgtEl>
                                        <p:attrNameLst>
                                          <p:attrName>style.visibility</p:attrName>
                                        </p:attrNameLst>
                                      </p:cBhvr>
                                      <p:to>
                                        <p:strVal val="visible"/>
                                      </p:to>
                                    </p:set>
                                    <p:animEffect transition="in" filter="wipe(left)">
                                      <p:cBhvr>
                                        <p:cTn id="65" dur="500"/>
                                        <p:tgtEl>
                                          <p:spTgt spid="191"/>
                                        </p:tgtEl>
                                      </p:cBhvr>
                                    </p:animEffect>
                                  </p:childTnLst>
                                </p:cTn>
                              </p:par>
                            </p:childTnLst>
                          </p:cTn>
                        </p:par>
                        <p:par>
                          <p:cTn id="66" fill="hold">
                            <p:stCondLst>
                              <p:cond delay="5500"/>
                            </p:stCondLst>
                            <p:childTnLst>
                              <p:par>
                                <p:cTn id="67" presetID="22" presetClass="entr" presetSubtype="4" fill="hold" nodeType="afterEffect">
                                  <p:stCondLst>
                                    <p:cond delay="0"/>
                                  </p:stCondLst>
                                  <p:childTnLst>
                                    <p:set>
                                      <p:cBhvr>
                                        <p:cTn id="68" dur="1" fill="hold">
                                          <p:stCondLst>
                                            <p:cond delay="0"/>
                                          </p:stCondLst>
                                        </p:cTn>
                                        <p:tgtEl>
                                          <p:spTgt spid="193"/>
                                        </p:tgtEl>
                                        <p:attrNameLst>
                                          <p:attrName>style.visibility</p:attrName>
                                        </p:attrNameLst>
                                      </p:cBhvr>
                                      <p:to>
                                        <p:strVal val="visible"/>
                                      </p:to>
                                    </p:set>
                                    <p:animEffect transition="in" filter="wipe(down)">
                                      <p:cBhvr>
                                        <p:cTn id="69" dur="500"/>
                                        <p:tgtEl>
                                          <p:spTgt spid="193"/>
                                        </p:tgtEl>
                                      </p:cBhvr>
                                    </p:animEffect>
                                  </p:childTnLst>
                                </p:cTn>
                              </p:par>
                              <p:par>
                                <p:cTn id="70" presetID="22" presetClass="entr" presetSubtype="4" fill="hold" grpId="0" nodeType="withEffect">
                                  <p:stCondLst>
                                    <p:cond delay="500"/>
                                  </p:stCondLst>
                                  <p:childTnLst>
                                    <p:set>
                                      <p:cBhvr>
                                        <p:cTn id="71" dur="1" fill="hold">
                                          <p:stCondLst>
                                            <p:cond delay="0"/>
                                          </p:stCondLst>
                                        </p:cTn>
                                        <p:tgtEl>
                                          <p:spTgt spid="187"/>
                                        </p:tgtEl>
                                        <p:attrNameLst>
                                          <p:attrName>style.visibility</p:attrName>
                                        </p:attrNameLst>
                                      </p:cBhvr>
                                      <p:to>
                                        <p:strVal val="visible"/>
                                      </p:to>
                                    </p:set>
                                    <p:animEffect transition="in" filter="wipe(down)">
                                      <p:cBhvr>
                                        <p:cTn id="72" dur="1000"/>
                                        <p:tgtEl>
                                          <p:spTgt spid="187"/>
                                        </p:tgtEl>
                                      </p:cBhvr>
                                    </p:animEffect>
                                  </p:childTnLst>
                                </p:cTn>
                              </p:par>
                              <p:par>
                                <p:cTn id="73" presetID="22" presetClass="entr" presetSubtype="4" fill="hold" grpId="0" nodeType="withEffect">
                                  <p:stCondLst>
                                    <p:cond delay="1500"/>
                                  </p:stCondLst>
                                  <p:childTnLst>
                                    <p:set>
                                      <p:cBhvr>
                                        <p:cTn id="74" dur="1" fill="hold">
                                          <p:stCondLst>
                                            <p:cond delay="0"/>
                                          </p:stCondLst>
                                        </p:cTn>
                                        <p:tgtEl>
                                          <p:spTgt spid="186"/>
                                        </p:tgtEl>
                                        <p:attrNameLst>
                                          <p:attrName>style.visibility</p:attrName>
                                        </p:attrNameLst>
                                      </p:cBhvr>
                                      <p:to>
                                        <p:strVal val="visible"/>
                                      </p:to>
                                    </p:set>
                                    <p:animEffect transition="in" filter="wipe(down)">
                                      <p:cBhvr>
                                        <p:cTn id="75" dur="1000"/>
                                        <p:tgtEl>
                                          <p:spTgt spid="186"/>
                                        </p:tgtEl>
                                      </p:cBhvr>
                                    </p:animEffect>
                                  </p:childTnLst>
                                </p:cTn>
                              </p:par>
                            </p:childTnLst>
                          </p:cTn>
                        </p:par>
                        <p:par>
                          <p:cTn id="76" fill="hold">
                            <p:stCondLst>
                              <p:cond delay="8000"/>
                            </p:stCondLst>
                            <p:childTnLst>
                              <p:par>
                                <p:cTn id="77" presetID="53" presetClass="entr" presetSubtype="16" fill="hold" grpId="0" nodeType="afterEffect">
                                  <p:stCondLst>
                                    <p:cond delay="0"/>
                                  </p:stCondLst>
                                  <p:childTnLst>
                                    <p:set>
                                      <p:cBhvr>
                                        <p:cTn id="78" dur="1" fill="hold">
                                          <p:stCondLst>
                                            <p:cond delay="0"/>
                                          </p:stCondLst>
                                        </p:cTn>
                                        <p:tgtEl>
                                          <p:spTgt spid="192"/>
                                        </p:tgtEl>
                                        <p:attrNameLst>
                                          <p:attrName>style.visibility</p:attrName>
                                        </p:attrNameLst>
                                      </p:cBhvr>
                                      <p:to>
                                        <p:strVal val="visible"/>
                                      </p:to>
                                    </p:set>
                                    <p:anim calcmode="lin" valueType="num">
                                      <p:cBhvr>
                                        <p:cTn id="79" dur="1000" fill="hold"/>
                                        <p:tgtEl>
                                          <p:spTgt spid="192"/>
                                        </p:tgtEl>
                                        <p:attrNameLst>
                                          <p:attrName>ppt_w</p:attrName>
                                        </p:attrNameLst>
                                      </p:cBhvr>
                                      <p:tavLst>
                                        <p:tav tm="0">
                                          <p:val>
                                            <p:fltVal val="0"/>
                                          </p:val>
                                        </p:tav>
                                        <p:tav tm="100000">
                                          <p:val>
                                            <p:strVal val="#ppt_w"/>
                                          </p:val>
                                        </p:tav>
                                      </p:tavLst>
                                    </p:anim>
                                    <p:anim calcmode="lin" valueType="num">
                                      <p:cBhvr>
                                        <p:cTn id="80" dur="1000" fill="hold"/>
                                        <p:tgtEl>
                                          <p:spTgt spid="192"/>
                                        </p:tgtEl>
                                        <p:attrNameLst>
                                          <p:attrName>ppt_h</p:attrName>
                                        </p:attrNameLst>
                                      </p:cBhvr>
                                      <p:tavLst>
                                        <p:tav tm="0">
                                          <p:val>
                                            <p:fltVal val="0"/>
                                          </p:val>
                                        </p:tav>
                                        <p:tav tm="100000">
                                          <p:val>
                                            <p:strVal val="#ppt_h"/>
                                          </p:val>
                                        </p:tav>
                                      </p:tavLst>
                                    </p:anim>
                                    <p:animEffect transition="in" filter="fade">
                                      <p:cBhvr>
                                        <p:cTn id="81" dur="10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P spid="19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ctangle 112"/>
          <p:cNvSpPr/>
          <p:nvPr/>
        </p:nvSpPr>
        <p:spPr>
          <a:xfrm rot="16200000">
            <a:off x="5156978" y="-151228"/>
            <a:ext cx="1875696" cy="12194348"/>
          </a:xfrm>
          <a:prstGeom prst="rect">
            <a:avLst/>
          </a:prstGeom>
          <a:pattFill prst="pct5">
            <a:fgClr>
              <a:schemeClr val="tx2">
                <a:lumMod val="75000"/>
              </a:schemeClr>
            </a:fgClr>
            <a:bgClr>
              <a:schemeClr val="tx2">
                <a:lumMod val="5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4" name="Group 113"/>
          <p:cNvGrpSpPr/>
          <p:nvPr/>
        </p:nvGrpSpPr>
        <p:grpSpPr>
          <a:xfrm>
            <a:off x="4839770" y="6409590"/>
            <a:ext cx="2481943" cy="432000"/>
            <a:chOff x="4842118" y="6426000"/>
            <a:chExt cx="2481943" cy="432000"/>
          </a:xfrm>
        </p:grpSpPr>
        <p:sp>
          <p:nvSpPr>
            <p:cNvPr id="115" name="TextBox 114"/>
            <p:cNvSpPr txBox="1"/>
            <p:nvPr userDrawn="1"/>
          </p:nvSpPr>
          <p:spPr>
            <a:xfrm>
              <a:off x="4842118" y="6452235"/>
              <a:ext cx="2481943" cy="369332"/>
            </a:xfrm>
            <a:prstGeom prst="rect">
              <a:avLst/>
            </a:prstGeom>
            <a:noFill/>
            <a:ln>
              <a:noFill/>
            </a:ln>
          </p:spPr>
          <p:txBody>
            <a:bodyPr wrap="square" rtlCol="0">
              <a:spAutoFit/>
            </a:bodyPr>
            <a:lstStyle/>
            <a:p>
              <a:pPr algn="ctr"/>
              <a:r>
                <a:rPr lang="id-ID" sz="1800" dirty="0" smtClean="0">
                  <a:solidFill>
                    <a:schemeClr val="bg1">
                      <a:lumMod val="50000"/>
                    </a:schemeClr>
                  </a:solidFill>
                  <a:latin typeface="Lato" panose="020F0502020204030203" pitchFamily="34" charset="0"/>
                  <a:cs typeface="Arial" panose="020B0604020202020204" pitchFamily="34" charset="0"/>
                </a:rPr>
                <a:t>&lt;           &gt;</a:t>
              </a:r>
              <a:endParaRPr lang="id-ID" sz="2000" dirty="0">
                <a:solidFill>
                  <a:schemeClr val="bg1">
                    <a:lumMod val="50000"/>
                  </a:schemeClr>
                </a:solidFill>
                <a:latin typeface="Lato" panose="020F0502020204030203" pitchFamily="34" charset="0"/>
                <a:cs typeface="Arial" panose="020B0604020202020204" pitchFamily="34" charset="0"/>
              </a:endParaRPr>
            </a:p>
          </p:txBody>
        </p:sp>
        <p:grpSp>
          <p:nvGrpSpPr>
            <p:cNvPr id="116" name="Group 115"/>
            <p:cNvGrpSpPr/>
            <p:nvPr userDrawn="1"/>
          </p:nvGrpSpPr>
          <p:grpSpPr>
            <a:xfrm>
              <a:off x="5867089" y="6426000"/>
              <a:ext cx="432000" cy="432000"/>
              <a:chOff x="5917425" y="3588629"/>
              <a:chExt cx="360000" cy="360000"/>
            </a:xfrm>
          </p:grpSpPr>
          <p:sp>
            <p:nvSpPr>
              <p:cNvPr id="117" name="Oval 116"/>
              <p:cNvSpPr/>
              <p:nvPr userDrawn="1"/>
            </p:nvSpPr>
            <p:spPr>
              <a:xfrm>
                <a:off x="5917425" y="3588629"/>
                <a:ext cx="360000" cy="360000"/>
              </a:xfrm>
              <a:prstGeom prst="ellipse">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 name="Oval 117"/>
              <p:cNvSpPr/>
              <p:nvPr userDrawn="1"/>
            </p:nvSpPr>
            <p:spPr>
              <a:xfrm>
                <a:off x="5952616" y="3622579"/>
                <a:ext cx="291600" cy="292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19" name="TextBox 118"/>
          <p:cNvSpPr txBox="1"/>
          <p:nvPr/>
        </p:nvSpPr>
        <p:spPr>
          <a:xfrm>
            <a:off x="5867488" y="6488815"/>
            <a:ext cx="435429" cy="261610"/>
          </a:xfrm>
          <a:prstGeom prst="rect">
            <a:avLst/>
          </a:prstGeom>
          <a:noFill/>
        </p:spPr>
        <p:txBody>
          <a:bodyPr wrap="square" rtlCol="0">
            <a:spAutoFit/>
          </a:bodyPr>
          <a:lstStyle/>
          <a:p>
            <a:pPr algn="ctr"/>
            <a:r>
              <a:rPr lang="id-ID" sz="1100" dirty="0" smtClean="0">
                <a:solidFill>
                  <a:schemeClr val="bg1"/>
                </a:solidFill>
                <a:latin typeface="Lato" panose="020F0502020204030203" pitchFamily="34" charset="0"/>
                <a:ea typeface="Roboto" panose="02000000000000000000" pitchFamily="2" charset="0"/>
                <a:cs typeface="Arial" panose="020B0604020202020204" pitchFamily="34" charset="0"/>
              </a:rPr>
              <a:t>45</a:t>
            </a:r>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Project Process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10"/>
          <p:cNvGrpSpPr>
            <a:grpSpLocks/>
          </p:cNvGrpSpPr>
          <p:nvPr/>
        </p:nvGrpSpPr>
        <p:grpSpPr bwMode="auto">
          <a:xfrm rot="6300000">
            <a:off x="2205316" y="2603133"/>
            <a:ext cx="716033" cy="1200733"/>
            <a:chOff x="2761515" y="2286000"/>
            <a:chExt cx="1645174" cy="2760228"/>
          </a:xfrm>
          <a:solidFill>
            <a:schemeClr val="tx2"/>
          </a:solidFill>
        </p:grpSpPr>
        <p:sp>
          <p:nvSpPr>
            <p:cNvPr id="6" name="Oval 5"/>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7" name="Oval 6"/>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8" name="Oval 7"/>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9" name="Oval 8"/>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0" name="Oval 9"/>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1" name="Freeform 10"/>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12" name="Group 11"/>
          <p:cNvGrpSpPr>
            <a:grpSpLocks/>
          </p:cNvGrpSpPr>
          <p:nvPr/>
        </p:nvGrpSpPr>
        <p:grpSpPr bwMode="auto">
          <a:xfrm rot="15300000" flipV="1">
            <a:off x="2800045" y="3131700"/>
            <a:ext cx="716033" cy="1200733"/>
            <a:chOff x="2761515" y="2286000"/>
            <a:chExt cx="1645174" cy="2760228"/>
          </a:xfrm>
          <a:solidFill>
            <a:schemeClr val="accent1"/>
          </a:solidFill>
        </p:grpSpPr>
        <p:sp>
          <p:nvSpPr>
            <p:cNvPr id="13" name="Oval 12"/>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4" name="Oval 13"/>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5" name="Oval 14"/>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6" name="Oval 15"/>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7" name="Oval 16"/>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18" name="Freeform 17"/>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19" name="Group 18"/>
          <p:cNvGrpSpPr>
            <a:grpSpLocks/>
          </p:cNvGrpSpPr>
          <p:nvPr/>
        </p:nvGrpSpPr>
        <p:grpSpPr bwMode="auto">
          <a:xfrm rot="6300000">
            <a:off x="4099231" y="2580880"/>
            <a:ext cx="780878" cy="1310084"/>
            <a:chOff x="2761515" y="2286000"/>
            <a:chExt cx="1645174" cy="2760228"/>
          </a:xfrm>
          <a:solidFill>
            <a:schemeClr val="accent2"/>
          </a:solidFill>
        </p:grpSpPr>
        <p:sp>
          <p:nvSpPr>
            <p:cNvPr id="20" name="Oval 19"/>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1" name="Oval 20"/>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2" name="Oval 21"/>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3" name="Oval 22"/>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4" name="Oval 23"/>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5" name="Freeform 24"/>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26" name="Group 25"/>
          <p:cNvGrpSpPr>
            <a:grpSpLocks/>
          </p:cNvGrpSpPr>
          <p:nvPr/>
        </p:nvGrpSpPr>
        <p:grpSpPr bwMode="auto">
          <a:xfrm rot="15300000" flipV="1">
            <a:off x="4691850" y="3072907"/>
            <a:ext cx="780878" cy="1310084"/>
            <a:chOff x="2761515" y="2286000"/>
            <a:chExt cx="1645174" cy="2760228"/>
          </a:xfrm>
          <a:solidFill>
            <a:schemeClr val="accent3"/>
          </a:solidFill>
        </p:grpSpPr>
        <p:sp>
          <p:nvSpPr>
            <p:cNvPr id="27" name="Oval 26"/>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8" name="Oval 27"/>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29" name="Oval 28"/>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0" name="Oval 29"/>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1" name="Oval 30"/>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2" name="Freeform 31"/>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33" name="Group 32"/>
          <p:cNvGrpSpPr>
            <a:grpSpLocks/>
          </p:cNvGrpSpPr>
          <p:nvPr/>
        </p:nvGrpSpPr>
        <p:grpSpPr bwMode="auto">
          <a:xfrm rot="6300000">
            <a:off x="5854635" y="2389164"/>
            <a:ext cx="873121" cy="1465086"/>
            <a:chOff x="2761515" y="2286000"/>
            <a:chExt cx="1645174" cy="2760228"/>
          </a:xfrm>
          <a:solidFill>
            <a:schemeClr val="accent4"/>
          </a:solidFill>
        </p:grpSpPr>
        <p:sp>
          <p:nvSpPr>
            <p:cNvPr id="34" name="Oval 33"/>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5" name="Oval 34"/>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6" name="Oval 35"/>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7" name="Oval 36"/>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8" name="Oval 37"/>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39" name="Freeform 38"/>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40" name="Group 39"/>
          <p:cNvGrpSpPr>
            <a:grpSpLocks/>
          </p:cNvGrpSpPr>
          <p:nvPr/>
        </p:nvGrpSpPr>
        <p:grpSpPr bwMode="auto">
          <a:xfrm rot="15300000" flipV="1">
            <a:off x="6580299" y="3033692"/>
            <a:ext cx="873121" cy="1465086"/>
            <a:chOff x="2761515" y="2286000"/>
            <a:chExt cx="1645174" cy="2760228"/>
          </a:xfrm>
          <a:solidFill>
            <a:schemeClr val="accent5"/>
          </a:solidFill>
        </p:grpSpPr>
        <p:sp>
          <p:nvSpPr>
            <p:cNvPr id="41" name="Oval 40"/>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2" name="Oval 41"/>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3" name="Oval 42"/>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4" name="Oval 43"/>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5" name="Oval 44"/>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6" name="Freeform 45"/>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47" name="Group 46"/>
          <p:cNvGrpSpPr>
            <a:grpSpLocks/>
          </p:cNvGrpSpPr>
          <p:nvPr/>
        </p:nvGrpSpPr>
        <p:grpSpPr bwMode="auto">
          <a:xfrm rot="6300000">
            <a:off x="7918901" y="2277523"/>
            <a:ext cx="989111" cy="1658307"/>
            <a:chOff x="2761515" y="2286000"/>
            <a:chExt cx="1645174" cy="2760228"/>
          </a:xfrm>
          <a:solidFill>
            <a:schemeClr val="accent6"/>
          </a:solidFill>
        </p:grpSpPr>
        <p:sp>
          <p:nvSpPr>
            <p:cNvPr id="48" name="Oval 47"/>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49" name="Oval 48"/>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0" name="Oval 49"/>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1" name="Oval 50"/>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2" name="Oval 51"/>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3" name="Freeform 52"/>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54" name="Group 53"/>
          <p:cNvGrpSpPr>
            <a:grpSpLocks/>
          </p:cNvGrpSpPr>
          <p:nvPr/>
        </p:nvGrpSpPr>
        <p:grpSpPr bwMode="auto">
          <a:xfrm rot="15300000" flipV="1">
            <a:off x="8740269" y="3007674"/>
            <a:ext cx="989111" cy="1658307"/>
            <a:chOff x="2761515" y="2286000"/>
            <a:chExt cx="1645174" cy="2760228"/>
          </a:xfrm>
          <a:solidFill>
            <a:schemeClr val="bg2">
              <a:lumMod val="25000"/>
            </a:schemeClr>
          </a:solidFill>
        </p:grpSpPr>
        <p:sp>
          <p:nvSpPr>
            <p:cNvPr id="55" name="Oval 54"/>
            <p:cNvSpPr>
              <a:spLocks noChangeArrowheads="1"/>
            </p:cNvSpPr>
            <p:nvPr/>
          </p:nvSpPr>
          <p:spPr bwMode="auto">
            <a:xfrm rot="-733528">
              <a:off x="3352800" y="2286000"/>
              <a:ext cx="304800" cy="38100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6" name="Oval 55"/>
            <p:cNvSpPr>
              <a:spLocks noChangeArrowheads="1"/>
            </p:cNvSpPr>
            <p:nvPr/>
          </p:nvSpPr>
          <p:spPr bwMode="auto">
            <a:xfrm rot="-733528">
              <a:off x="3151531" y="2515499"/>
              <a:ext cx="213632" cy="258040"/>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7" name="Oval 56"/>
            <p:cNvSpPr>
              <a:spLocks noChangeArrowheads="1"/>
            </p:cNvSpPr>
            <p:nvPr/>
          </p:nvSpPr>
          <p:spPr bwMode="auto">
            <a:xfrm rot="-733528">
              <a:off x="2992344" y="2729550"/>
              <a:ext cx="186338" cy="225072"/>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8" name="Oval 57"/>
            <p:cNvSpPr>
              <a:spLocks noChangeArrowheads="1"/>
            </p:cNvSpPr>
            <p:nvPr/>
          </p:nvSpPr>
          <p:spPr bwMode="auto">
            <a:xfrm rot="-733528">
              <a:off x="2879347" y="292135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59" name="Oval 58"/>
            <p:cNvSpPr>
              <a:spLocks noChangeArrowheads="1"/>
            </p:cNvSpPr>
            <p:nvPr/>
          </p:nvSpPr>
          <p:spPr bwMode="auto">
            <a:xfrm rot="-733528">
              <a:off x="2761515" y="3137975"/>
              <a:ext cx="150338" cy="189071"/>
            </a:xfrm>
            <a:prstGeom prst="ellipse">
              <a:avLst/>
            </a:pr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sp>
          <p:nvSpPr>
            <p:cNvPr id="60" name="Freeform 59"/>
            <p:cNvSpPr>
              <a:spLocks noChangeArrowheads="1"/>
            </p:cNvSpPr>
            <p:nvPr/>
          </p:nvSpPr>
          <p:spPr bwMode="auto">
            <a:xfrm>
              <a:off x="2939384" y="2737153"/>
              <a:ext cx="1467305" cy="2309075"/>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grp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a:endParaRPr lang="id-ID" altLang="id-ID">
                <a:solidFill>
                  <a:schemeClr val="bg1">
                    <a:lumMod val="50000"/>
                  </a:schemeClr>
                </a:solidFill>
                <a:latin typeface="Lato" panose="020F0502020204030203" pitchFamily="34" charset="0"/>
              </a:endParaRPr>
            </a:p>
          </p:txBody>
        </p:sp>
      </p:grpSp>
      <p:grpSp>
        <p:nvGrpSpPr>
          <p:cNvPr id="61" name="Group 60"/>
          <p:cNvGrpSpPr/>
          <p:nvPr/>
        </p:nvGrpSpPr>
        <p:grpSpPr>
          <a:xfrm>
            <a:off x="2963030" y="4056121"/>
            <a:ext cx="476092" cy="779705"/>
            <a:chOff x="1209755" y="2876550"/>
            <a:chExt cx="476092" cy="779705"/>
          </a:xfrm>
        </p:grpSpPr>
        <p:cxnSp>
          <p:nvCxnSpPr>
            <p:cNvPr id="62" name="Straight Connector 61"/>
            <p:cNvCxnSpPr/>
            <p:nvPr/>
          </p:nvCxnSpPr>
          <p:spPr>
            <a:xfrm>
              <a:off x="1447800" y="2876550"/>
              <a:ext cx="0" cy="6096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63" name="Rectangle 1436"/>
            <p:cNvSpPr>
              <a:spLocks noChangeArrowheads="1"/>
            </p:cNvSpPr>
            <p:nvPr/>
          </p:nvSpPr>
          <p:spPr bwMode="auto">
            <a:xfrm>
              <a:off x="1209755" y="3486978"/>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02</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64" name="Group 63"/>
          <p:cNvGrpSpPr/>
          <p:nvPr/>
        </p:nvGrpSpPr>
        <p:grpSpPr>
          <a:xfrm>
            <a:off x="2434667" y="2096407"/>
            <a:ext cx="476092" cy="745410"/>
            <a:chOff x="1681612" y="1521540"/>
            <a:chExt cx="476092" cy="745410"/>
          </a:xfrm>
        </p:grpSpPr>
        <p:cxnSp>
          <p:nvCxnSpPr>
            <p:cNvPr id="65" name="Straight Connector 64"/>
            <p:cNvCxnSpPr/>
            <p:nvPr/>
          </p:nvCxnSpPr>
          <p:spPr>
            <a:xfrm flipV="1">
              <a:off x="1919654" y="1757797"/>
              <a:ext cx="0" cy="509153"/>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66" name="Rectangle 1436"/>
            <p:cNvSpPr>
              <a:spLocks noChangeArrowheads="1"/>
            </p:cNvSpPr>
            <p:nvPr/>
          </p:nvSpPr>
          <p:spPr bwMode="auto">
            <a:xfrm>
              <a:off x="1681612" y="1521540"/>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01</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67" name="Group 66"/>
          <p:cNvGrpSpPr/>
          <p:nvPr/>
        </p:nvGrpSpPr>
        <p:grpSpPr>
          <a:xfrm>
            <a:off x="4859580" y="4139111"/>
            <a:ext cx="476092" cy="695297"/>
            <a:chOff x="1209755" y="2960958"/>
            <a:chExt cx="476092" cy="695297"/>
          </a:xfrm>
        </p:grpSpPr>
        <p:cxnSp>
          <p:nvCxnSpPr>
            <p:cNvPr id="68" name="Straight Connector 67"/>
            <p:cNvCxnSpPr/>
            <p:nvPr/>
          </p:nvCxnSpPr>
          <p:spPr>
            <a:xfrm>
              <a:off x="1447800" y="2960958"/>
              <a:ext cx="0" cy="5400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69" name="Rectangle 1436"/>
            <p:cNvSpPr>
              <a:spLocks noChangeArrowheads="1"/>
            </p:cNvSpPr>
            <p:nvPr/>
          </p:nvSpPr>
          <p:spPr bwMode="auto">
            <a:xfrm>
              <a:off x="1209755" y="3486978"/>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04</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70" name="Group 69"/>
          <p:cNvGrpSpPr/>
          <p:nvPr/>
        </p:nvGrpSpPr>
        <p:grpSpPr>
          <a:xfrm>
            <a:off x="4331217" y="2094989"/>
            <a:ext cx="476092" cy="745410"/>
            <a:chOff x="1681612" y="1521540"/>
            <a:chExt cx="476092" cy="745410"/>
          </a:xfrm>
        </p:grpSpPr>
        <p:cxnSp>
          <p:nvCxnSpPr>
            <p:cNvPr id="71" name="Straight Connector 70"/>
            <p:cNvCxnSpPr/>
            <p:nvPr/>
          </p:nvCxnSpPr>
          <p:spPr>
            <a:xfrm flipV="1">
              <a:off x="1919654" y="1757797"/>
              <a:ext cx="0" cy="509153"/>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72" name="Rectangle 1436"/>
            <p:cNvSpPr>
              <a:spLocks noChangeArrowheads="1"/>
            </p:cNvSpPr>
            <p:nvPr/>
          </p:nvSpPr>
          <p:spPr bwMode="auto">
            <a:xfrm>
              <a:off x="1681612" y="1521540"/>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03</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73" name="Group 72"/>
          <p:cNvGrpSpPr/>
          <p:nvPr/>
        </p:nvGrpSpPr>
        <p:grpSpPr>
          <a:xfrm>
            <a:off x="6645994" y="4167247"/>
            <a:ext cx="476092" cy="667161"/>
            <a:chOff x="1209755" y="2989094"/>
            <a:chExt cx="476092" cy="667161"/>
          </a:xfrm>
        </p:grpSpPr>
        <p:cxnSp>
          <p:nvCxnSpPr>
            <p:cNvPr id="74" name="Straight Connector 73"/>
            <p:cNvCxnSpPr/>
            <p:nvPr/>
          </p:nvCxnSpPr>
          <p:spPr>
            <a:xfrm>
              <a:off x="1447800" y="2989094"/>
              <a:ext cx="0" cy="5040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75" name="Rectangle 1436"/>
            <p:cNvSpPr>
              <a:spLocks noChangeArrowheads="1"/>
            </p:cNvSpPr>
            <p:nvPr/>
          </p:nvSpPr>
          <p:spPr bwMode="auto">
            <a:xfrm>
              <a:off x="1209755" y="3486978"/>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06</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76" name="Group 75"/>
          <p:cNvGrpSpPr/>
          <p:nvPr/>
        </p:nvGrpSpPr>
        <p:grpSpPr>
          <a:xfrm>
            <a:off x="6117631" y="2094989"/>
            <a:ext cx="476092" cy="618189"/>
            <a:chOff x="1681612" y="1521540"/>
            <a:chExt cx="476092" cy="618189"/>
          </a:xfrm>
        </p:grpSpPr>
        <p:cxnSp>
          <p:nvCxnSpPr>
            <p:cNvPr id="77" name="Straight Connector 76"/>
            <p:cNvCxnSpPr/>
            <p:nvPr/>
          </p:nvCxnSpPr>
          <p:spPr>
            <a:xfrm flipV="1">
              <a:off x="1919654" y="1743729"/>
              <a:ext cx="0" cy="3960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78" name="Rectangle 1436"/>
            <p:cNvSpPr>
              <a:spLocks noChangeArrowheads="1"/>
            </p:cNvSpPr>
            <p:nvPr/>
          </p:nvSpPr>
          <p:spPr bwMode="auto">
            <a:xfrm>
              <a:off x="1681612" y="1521540"/>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05</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79" name="Group 78"/>
          <p:cNvGrpSpPr/>
          <p:nvPr/>
        </p:nvGrpSpPr>
        <p:grpSpPr>
          <a:xfrm>
            <a:off x="8798583" y="4265718"/>
            <a:ext cx="476092" cy="568690"/>
            <a:chOff x="1209755" y="3087565"/>
            <a:chExt cx="476092" cy="568690"/>
          </a:xfrm>
        </p:grpSpPr>
        <p:cxnSp>
          <p:nvCxnSpPr>
            <p:cNvPr id="80" name="Straight Connector 79"/>
            <p:cNvCxnSpPr/>
            <p:nvPr/>
          </p:nvCxnSpPr>
          <p:spPr>
            <a:xfrm>
              <a:off x="1447800" y="3087565"/>
              <a:ext cx="0" cy="3960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81" name="Rectangle 1436"/>
            <p:cNvSpPr>
              <a:spLocks noChangeArrowheads="1"/>
            </p:cNvSpPr>
            <p:nvPr/>
          </p:nvSpPr>
          <p:spPr bwMode="auto">
            <a:xfrm>
              <a:off x="1209755" y="3486978"/>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08</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82" name="Group 81"/>
          <p:cNvGrpSpPr/>
          <p:nvPr/>
        </p:nvGrpSpPr>
        <p:grpSpPr>
          <a:xfrm>
            <a:off x="8270220" y="2094989"/>
            <a:ext cx="476092" cy="560257"/>
            <a:chOff x="1681612" y="1521540"/>
            <a:chExt cx="476092" cy="560257"/>
          </a:xfrm>
        </p:grpSpPr>
        <p:cxnSp>
          <p:nvCxnSpPr>
            <p:cNvPr id="83" name="Straight Connector 82"/>
            <p:cNvCxnSpPr/>
            <p:nvPr/>
          </p:nvCxnSpPr>
          <p:spPr>
            <a:xfrm flipV="1">
              <a:off x="1919654" y="1757797"/>
              <a:ext cx="0" cy="324000"/>
            </a:xfrm>
            <a:prstGeom prst="line">
              <a:avLst/>
            </a:prstGeom>
            <a:ln w="12700">
              <a:solidFill>
                <a:schemeClr val="tx1">
                  <a:lumMod val="40000"/>
                  <a:lumOff val="60000"/>
                </a:schemeClr>
              </a:solidFill>
              <a:prstDash val="sysDash"/>
              <a:headEnd type="oval" w="sm" len="sm"/>
              <a:tailEnd type="none"/>
            </a:ln>
          </p:spPr>
          <p:style>
            <a:lnRef idx="1">
              <a:schemeClr val="accent1"/>
            </a:lnRef>
            <a:fillRef idx="0">
              <a:schemeClr val="accent1"/>
            </a:fillRef>
            <a:effectRef idx="0">
              <a:schemeClr val="accent1"/>
            </a:effectRef>
            <a:fontRef idx="minor">
              <a:schemeClr val="tx1"/>
            </a:fontRef>
          </p:style>
        </p:cxnSp>
        <p:sp>
          <p:nvSpPr>
            <p:cNvPr id="84" name="Rectangle 1436"/>
            <p:cNvSpPr>
              <a:spLocks noChangeArrowheads="1"/>
            </p:cNvSpPr>
            <p:nvPr/>
          </p:nvSpPr>
          <p:spPr bwMode="auto">
            <a:xfrm>
              <a:off x="1681612" y="1521540"/>
              <a:ext cx="47609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50000"/>
                    </a:schemeClr>
                  </a:solidFill>
                  <a:latin typeface="Lato" panose="020F0502020204030203" pitchFamily="34" charset="0"/>
                  <a:cs typeface="Arial" pitchFamily="34" charset="0"/>
                </a:rPr>
                <a:t>Step 07</a:t>
              </a:r>
              <a:endParaRPr kumimoji="0" lang="en-US" sz="2800" b="1" i="0" u="none" strike="noStrike" cap="none" normalizeH="0" baseline="0" dirty="0" smtClean="0">
                <a:ln>
                  <a:noFill/>
                </a:ln>
                <a:solidFill>
                  <a:schemeClr val="bg1">
                    <a:lumMod val="50000"/>
                  </a:schemeClr>
                </a:solidFill>
                <a:effectLst/>
                <a:latin typeface="Lato" panose="020F0502020204030203" pitchFamily="34" charset="0"/>
                <a:cs typeface="Arial" pitchFamily="34" charset="0"/>
              </a:endParaRPr>
            </a:p>
          </p:txBody>
        </p:sp>
      </p:grpSp>
      <p:grpSp>
        <p:nvGrpSpPr>
          <p:cNvPr id="85" name="Group 84"/>
          <p:cNvGrpSpPr/>
          <p:nvPr/>
        </p:nvGrpSpPr>
        <p:grpSpPr>
          <a:xfrm>
            <a:off x="819612" y="5415095"/>
            <a:ext cx="10305033" cy="321657"/>
            <a:chOff x="667890" y="4248150"/>
            <a:chExt cx="7655077" cy="304800"/>
          </a:xfrm>
        </p:grpSpPr>
        <p:cxnSp>
          <p:nvCxnSpPr>
            <p:cNvPr id="86" name="Straight Connector 85"/>
            <p:cNvCxnSpPr/>
            <p:nvPr/>
          </p:nvCxnSpPr>
          <p:spPr>
            <a:xfrm flipH="1">
              <a:off x="667890" y="4552950"/>
              <a:ext cx="7655077"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667890" y="4248150"/>
              <a:ext cx="7655077"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811243" y="5483264"/>
            <a:ext cx="10344691" cy="201834"/>
            <a:chOff x="811243" y="5131564"/>
            <a:chExt cx="10344691" cy="201834"/>
          </a:xfrm>
        </p:grpSpPr>
        <p:grpSp>
          <p:nvGrpSpPr>
            <p:cNvPr id="89" name="Group 88"/>
            <p:cNvGrpSpPr/>
            <p:nvPr/>
          </p:nvGrpSpPr>
          <p:grpSpPr>
            <a:xfrm>
              <a:off x="811243" y="5149833"/>
              <a:ext cx="534022" cy="169277"/>
              <a:chOff x="344560" y="4320520"/>
              <a:chExt cx="534022" cy="169277"/>
            </a:xfrm>
          </p:grpSpPr>
          <p:sp>
            <p:nvSpPr>
              <p:cNvPr id="111" name="Oval 110"/>
              <p:cNvSpPr/>
              <p:nvPr/>
            </p:nvSpPr>
            <p:spPr>
              <a:xfrm>
                <a:off x="344560" y="4340781"/>
                <a:ext cx="141942" cy="141942"/>
              </a:xfrm>
              <a:prstGeom prst="ellipse">
                <a:avLst/>
              </a:prstGeom>
              <a:solidFill>
                <a:schemeClr val="tx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12" name="Rectangle 1436"/>
              <p:cNvSpPr>
                <a:spLocks noChangeArrowheads="1"/>
              </p:cNvSpPr>
              <p:nvPr/>
            </p:nvSpPr>
            <p:spPr bwMode="auto">
              <a:xfrm>
                <a:off x="541951" y="4320520"/>
                <a:ext cx="33663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Meet</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0" name="Group 89"/>
            <p:cNvGrpSpPr/>
            <p:nvPr/>
          </p:nvGrpSpPr>
          <p:grpSpPr>
            <a:xfrm>
              <a:off x="2125628" y="5164121"/>
              <a:ext cx="1056601" cy="169277"/>
              <a:chOff x="2175216" y="4334808"/>
              <a:chExt cx="1056601" cy="169277"/>
            </a:xfrm>
          </p:grpSpPr>
          <p:sp>
            <p:nvSpPr>
              <p:cNvPr id="109" name="Oval 108"/>
              <p:cNvSpPr/>
              <p:nvPr/>
            </p:nvSpPr>
            <p:spPr>
              <a:xfrm>
                <a:off x="2175216"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10" name="Rectangle 1436"/>
              <p:cNvSpPr>
                <a:spLocks noChangeArrowheads="1"/>
              </p:cNvSpPr>
              <p:nvPr/>
            </p:nvSpPr>
            <p:spPr bwMode="auto">
              <a:xfrm>
                <a:off x="2372607" y="4334808"/>
                <a:ext cx="85921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Development</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1" name="Group 90"/>
            <p:cNvGrpSpPr/>
            <p:nvPr/>
          </p:nvGrpSpPr>
          <p:grpSpPr>
            <a:xfrm>
              <a:off x="3861509" y="5149833"/>
              <a:ext cx="800120" cy="169277"/>
              <a:chOff x="3764770" y="4320520"/>
              <a:chExt cx="800120" cy="169277"/>
            </a:xfrm>
          </p:grpSpPr>
          <p:sp>
            <p:nvSpPr>
              <p:cNvPr id="107" name="Oval 106"/>
              <p:cNvSpPr/>
              <p:nvPr/>
            </p:nvSpPr>
            <p:spPr>
              <a:xfrm>
                <a:off x="3764770" y="4340781"/>
                <a:ext cx="141942" cy="14194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08" name="Rectangle 1436"/>
              <p:cNvSpPr>
                <a:spLocks noChangeArrowheads="1"/>
              </p:cNvSpPr>
              <p:nvPr/>
            </p:nvSpPr>
            <p:spPr bwMode="auto">
              <a:xfrm>
                <a:off x="3962161" y="4320520"/>
                <a:ext cx="60272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Revisions</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2" name="Group 91"/>
            <p:cNvGrpSpPr/>
            <p:nvPr/>
          </p:nvGrpSpPr>
          <p:grpSpPr>
            <a:xfrm>
              <a:off x="5392291" y="5149833"/>
              <a:ext cx="1075837" cy="169277"/>
              <a:chOff x="5476983" y="4320520"/>
              <a:chExt cx="1075837" cy="169277"/>
            </a:xfrm>
          </p:grpSpPr>
          <p:sp>
            <p:nvSpPr>
              <p:cNvPr id="105" name="Oval 104"/>
              <p:cNvSpPr/>
              <p:nvPr/>
            </p:nvSpPr>
            <p:spPr>
              <a:xfrm>
                <a:off x="5476983" y="4340781"/>
                <a:ext cx="141942" cy="141942"/>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06" name="Rectangle 1436"/>
              <p:cNvSpPr>
                <a:spLocks noChangeArrowheads="1"/>
              </p:cNvSpPr>
              <p:nvPr/>
            </p:nvSpPr>
            <p:spPr bwMode="auto">
              <a:xfrm>
                <a:off x="5674374" y="4320520"/>
                <a:ext cx="87844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Client Review</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3" name="Group 92"/>
            <p:cNvGrpSpPr/>
            <p:nvPr/>
          </p:nvGrpSpPr>
          <p:grpSpPr>
            <a:xfrm>
              <a:off x="8000995" y="5149833"/>
              <a:ext cx="471505" cy="169277"/>
              <a:chOff x="7534312" y="4320520"/>
              <a:chExt cx="471505" cy="169277"/>
            </a:xfrm>
          </p:grpSpPr>
          <p:sp>
            <p:nvSpPr>
              <p:cNvPr id="103" name="Oval 102"/>
              <p:cNvSpPr/>
              <p:nvPr/>
            </p:nvSpPr>
            <p:spPr>
              <a:xfrm>
                <a:off x="7534312" y="4340781"/>
                <a:ext cx="141942" cy="141942"/>
              </a:xfrm>
              <a:prstGeom prst="ellipse">
                <a:avLst/>
              </a:prstGeom>
              <a:solidFill>
                <a:schemeClr val="accent5">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04" name="Rectangle 1436"/>
              <p:cNvSpPr>
                <a:spLocks noChangeArrowheads="1"/>
              </p:cNvSpPr>
              <p:nvPr/>
            </p:nvSpPr>
            <p:spPr bwMode="auto">
              <a:xfrm>
                <a:off x="7731703" y="4320520"/>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95000"/>
                      </a:schemeClr>
                    </a:solidFill>
                    <a:latin typeface="Lato" panose="020F0502020204030203" pitchFamily="34" charset="0"/>
                    <a:cs typeface="Arial" pitchFamily="34" charset="0"/>
                  </a:rPr>
                  <a:t>Test</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4" name="Group 93"/>
            <p:cNvGrpSpPr/>
            <p:nvPr/>
          </p:nvGrpSpPr>
          <p:grpSpPr>
            <a:xfrm>
              <a:off x="6964431" y="5149833"/>
              <a:ext cx="423415" cy="169277"/>
              <a:chOff x="6828204" y="4320520"/>
              <a:chExt cx="423415" cy="169277"/>
            </a:xfrm>
          </p:grpSpPr>
          <p:sp>
            <p:nvSpPr>
              <p:cNvPr id="101" name="Oval 100"/>
              <p:cNvSpPr/>
              <p:nvPr/>
            </p:nvSpPr>
            <p:spPr>
              <a:xfrm>
                <a:off x="6828204" y="4340781"/>
                <a:ext cx="141942" cy="141942"/>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02" name="Rectangle 1436"/>
              <p:cNvSpPr>
                <a:spLocks noChangeArrowheads="1"/>
              </p:cNvSpPr>
              <p:nvPr/>
            </p:nvSpPr>
            <p:spPr bwMode="auto">
              <a:xfrm>
                <a:off x="7025595" y="4320520"/>
                <a:ext cx="22602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100" b="1" dirty="0" smtClean="0">
                    <a:solidFill>
                      <a:schemeClr val="bg1">
                        <a:lumMod val="95000"/>
                      </a:schemeClr>
                    </a:solidFill>
                    <a:latin typeface="Lato" panose="020F0502020204030203" pitchFamily="34" charset="0"/>
                    <a:cs typeface="Arial" pitchFamily="34" charset="0"/>
                  </a:rPr>
                  <a:t>See</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5" name="Group 94"/>
            <p:cNvGrpSpPr/>
            <p:nvPr/>
          </p:nvGrpSpPr>
          <p:grpSpPr>
            <a:xfrm>
              <a:off x="10015977" y="5131564"/>
              <a:ext cx="1139957" cy="176491"/>
              <a:chOff x="10015977" y="5131564"/>
              <a:chExt cx="1139957" cy="176491"/>
            </a:xfrm>
          </p:grpSpPr>
          <p:sp>
            <p:nvSpPr>
              <p:cNvPr id="99" name="Oval 98"/>
              <p:cNvSpPr/>
              <p:nvPr/>
            </p:nvSpPr>
            <p:spPr>
              <a:xfrm>
                <a:off x="10015977" y="5166113"/>
                <a:ext cx="141942" cy="141942"/>
              </a:xfrm>
              <a:prstGeom prst="ellipse">
                <a:avLst/>
              </a:prstGeom>
              <a:solidFill>
                <a:schemeClr val="bg2">
                  <a:lumMod val="2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100" name="Rectangle 1436"/>
              <p:cNvSpPr>
                <a:spLocks noChangeArrowheads="1"/>
              </p:cNvSpPr>
              <p:nvPr/>
            </p:nvSpPr>
            <p:spPr bwMode="auto">
              <a:xfrm>
                <a:off x="10213368" y="5131564"/>
                <a:ext cx="9425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Project Launch</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nvGrpSpPr>
            <p:cNvPr id="96" name="Group 95"/>
            <p:cNvGrpSpPr/>
            <p:nvPr/>
          </p:nvGrpSpPr>
          <p:grpSpPr>
            <a:xfrm>
              <a:off x="9077891" y="5131564"/>
              <a:ext cx="527610" cy="176491"/>
              <a:chOff x="9077891" y="5131564"/>
              <a:chExt cx="527610" cy="176491"/>
            </a:xfrm>
          </p:grpSpPr>
          <p:sp>
            <p:nvSpPr>
              <p:cNvPr id="97" name="Oval 96"/>
              <p:cNvSpPr/>
              <p:nvPr/>
            </p:nvSpPr>
            <p:spPr>
              <a:xfrm>
                <a:off x="9077891" y="5166113"/>
                <a:ext cx="141942" cy="141942"/>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lumMod val="95000"/>
                    </a:schemeClr>
                  </a:solidFill>
                  <a:latin typeface="Lato" panose="020F0502020204030203" pitchFamily="34" charset="0"/>
                </a:endParaRPr>
              </a:p>
            </p:txBody>
          </p:sp>
          <p:sp>
            <p:nvSpPr>
              <p:cNvPr id="98" name="Rectangle 1436"/>
              <p:cNvSpPr>
                <a:spLocks noChangeArrowheads="1"/>
              </p:cNvSpPr>
              <p:nvPr/>
            </p:nvSpPr>
            <p:spPr bwMode="auto">
              <a:xfrm>
                <a:off x="9275282" y="5131564"/>
                <a:ext cx="33021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100" b="1" dirty="0" smtClean="0">
                    <a:solidFill>
                      <a:schemeClr val="bg1">
                        <a:lumMod val="95000"/>
                      </a:schemeClr>
                    </a:solidFill>
                    <a:latin typeface="Lato" panose="020F0502020204030203" pitchFamily="34" charset="0"/>
                    <a:cs typeface="Arial" pitchFamily="34" charset="0"/>
                  </a:rPr>
                  <a:t>Fixes</a:t>
                </a:r>
                <a:endParaRPr kumimoji="0" lang="en-US" sz="2800" b="1"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grpSp>
      </p:grpSp>
    </p:spTree>
    <p:extLst>
      <p:ext uri="{BB962C8B-B14F-4D97-AF65-F5344CB8AC3E}">
        <p14:creationId xmlns:p14="http://schemas.microsoft.com/office/powerpoint/2010/main" val="253274761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nodeType="withEffect">
                                  <p:stCondLst>
                                    <p:cond delay="5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nodeType="withEffect">
                                  <p:stCondLst>
                                    <p:cond delay="100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nodeType="withEffect">
                                  <p:stCondLst>
                                    <p:cond delay="150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20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10" presetClass="entr" presetSubtype="0" fill="hold" nodeType="withEffect">
                                  <p:stCondLst>
                                    <p:cond delay="25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10" presetClass="entr" presetSubtype="0" fill="hold" nodeType="withEffect">
                                  <p:stCondLst>
                                    <p:cond delay="300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par>
                                <p:cTn id="29" presetID="10" presetClass="entr" presetSubtype="0" fill="hold" nodeType="withEffect">
                                  <p:stCondLst>
                                    <p:cond delay="350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par>
                                <p:cTn id="32" presetID="10" presetClass="entr" presetSubtype="0" fill="hold" nodeType="withEffect">
                                  <p:stCondLst>
                                    <p:cond delay="400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500"/>
                                        <p:tgtEl>
                                          <p:spTgt spid="54"/>
                                        </p:tgtEl>
                                      </p:cBhvr>
                                    </p:animEffect>
                                  </p:childTnLst>
                                </p:cTn>
                              </p:par>
                            </p:childTnLst>
                          </p:cTn>
                        </p:par>
                        <p:par>
                          <p:cTn id="35" fill="hold">
                            <p:stCondLst>
                              <p:cond delay="4500"/>
                            </p:stCondLst>
                            <p:childTnLst>
                              <p:par>
                                <p:cTn id="36" presetID="37" presetClass="entr" presetSubtype="0" fill="hold" grpId="0" nodeType="afterEffect">
                                  <p:stCondLst>
                                    <p:cond delay="0"/>
                                  </p:stCondLst>
                                  <p:childTnLst>
                                    <p:set>
                                      <p:cBhvr>
                                        <p:cTn id="37" dur="1" fill="hold">
                                          <p:stCondLst>
                                            <p:cond delay="0"/>
                                          </p:stCondLst>
                                        </p:cTn>
                                        <p:tgtEl>
                                          <p:spTgt spid="113"/>
                                        </p:tgtEl>
                                        <p:attrNameLst>
                                          <p:attrName>style.visibility</p:attrName>
                                        </p:attrNameLst>
                                      </p:cBhvr>
                                      <p:to>
                                        <p:strVal val="visible"/>
                                      </p:to>
                                    </p:set>
                                    <p:animEffect transition="in" filter="fade">
                                      <p:cBhvr>
                                        <p:cTn id="38" dur="1000"/>
                                        <p:tgtEl>
                                          <p:spTgt spid="113"/>
                                        </p:tgtEl>
                                      </p:cBhvr>
                                    </p:animEffect>
                                    <p:anim calcmode="lin" valueType="num">
                                      <p:cBhvr>
                                        <p:cTn id="39" dur="1000" fill="hold"/>
                                        <p:tgtEl>
                                          <p:spTgt spid="113"/>
                                        </p:tgtEl>
                                        <p:attrNameLst>
                                          <p:attrName>ppt_x</p:attrName>
                                        </p:attrNameLst>
                                      </p:cBhvr>
                                      <p:tavLst>
                                        <p:tav tm="0">
                                          <p:val>
                                            <p:strVal val="#ppt_x"/>
                                          </p:val>
                                        </p:tav>
                                        <p:tav tm="100000">
                                          <p:val>
                                            <p:strVal val="#ppt_x"/>
                                          </p:val>
                                        </p:tav>
                                      </p:tavLst>
                                    </p:anim>
                                    <p:anim calcmode="lin" valueType="num">
                                      <p:cBhvr>
                                        <p:cTn id="40" dur="900" decel="100000" fill="hold"/>
                                        <p:tgtEl>
                                          <p:spTgt spid="113"/>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13"/>
                                        </p:tgtEl>
                                        <p:attrNameLst>
                                          <p:attrName>ppt_y</p:attrName>
                                        </p:attrNameLst>
                                      </p:cBhvr>
                                      <p:tavLst>
                                        <p:tav tm="0">
                                          <p:val>
                                            <p:strVal val="#ppt_y-.03"/>
                                          </p:val>
                                        </p:tav>
                                        <p:tav tm="100000">
                                          <p:val>
                                            <p:strVal val="#ppt_y"/>
                                          </p:val>
                                        </p:tav>
                                      </p:tavLst>
                                    </p:anim>
                                  </p:childTnLst>
                                </p:cTn>
                              </p:par>
                              <p:par>
                                <p:cTn id="42" presetID="2" presetClass="entr" presetSubtype="4" fill="hold" nodeType="withEffect">
                                  <p:stCondLst>
                                    <p:cond delay="1000"/>
                                  </p:stCondLst>
                                  <p:childTnLst>
                                    <p:set>
                                      <p:cBhvr>
                                        <p:cTn id="43" dur="1" fill="hold">
                                          <p:stCondLst>
                                            <p:cond delay="0"/>
                                          </p:stCondLst>
                                        </p:cTn>
                                        <p:tgtEl>
                                          <p:spTgt spid="88"/>
                                        </p:tgtEl>
                                        <p:attrNameLst>
                                          <p:attrName>style.visibility</p:attrName>
                                        </p:attrNameLst>
                                      </p:cBhvr>
                                      <p:to>
                                        <p:strVal val="visible"/>
                                      </p:to>
                                    </p:set>
                                    <p:anim calcmode="lin" valueType="num">
                                      <p:cBhvr additive="base">
                                        <p:cTn id="44" dur="500" fill="hold"/>
                                        <p:tgtEl>
                                          <p:spTgt spid="88"/>
                                        </p:tgtEl>
                                        <p:attrNameLst>
                                          <p:attrName>ppt_x</p:attrName>
                                        </p:attrNameLst>
                                      </p:cBhvr>
                                      <p:tavLst>
                                        <p:tav tm="0">
                                          <p:val>
                                            <p:strVal val="#ppt_x"/>
                                          </p:val>
                                        </p:tav>
                                        <p:tav tm="100000">
                                          <p:val>
                                            <p:strVal val="#ppt_x"/>
                                          </p:val>
                                        </p:tav>
                                      </p:tavLst>
                                    </p:anim>
                                    <p:anim calcmode="lin" valueType="num">
                                      <p:cBhvr additive="base">
                                        <p:cTn id="45" dur="500" fill="hold"/>
                                        <p:tgtEl>
                                          <p:spTgt spid="88"/>
                                        </p:tgtEl>
                                        <p:attrNameLst>
                                          <p:attrName>ppt_y</p:attrName>
                                        </p:attrNameLst>
                                      </p:cBhvr>
                                      <p:tavLst>
                                        <p:tav tm="0">
                                          <p:val>
                                            <p:strVal val="1+#ppt_h/2"/>
                                          </p:val>
                                        </p:tav>
                                        <p:tav tm="100000">
                                          <p:val>
                                            <p:strVal val="#ppt_y"/>
                                          </p:val>
                                        </p:tav>
                                      </p:tavLst>
                                    </p:anim>
                                  </p:childTnLst>
                                </p:cTn>
                              </p:par>
                            </p:childTnLst>
                          </p:cTn>
                        </p:par>
                        <p:par>
                          <p:cTn id="46" fill="hold">
                            <p:stCondLst>
                              <p:cond delay="6000"/>
                            </p:stCondLst>
                            <p:childTnLst>
                              <p:par>
                                <p:cTn id="47" presetID="16" presetClass="entr" presetSubtype="37" fill="hold" nodeType="after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barn(outVertical)">
                                      <p:cBhvr>
                                        <p:cTn id="49" dur="500"/>
                                        <p:tgtEl>
                                          <p:spTgt spid="85"/>
                                        </p:tgtEl>
                                      </p:cBhvr>
                                    </p:animEffect>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wipe(up)">
                                      <p:cBhvr>
                                        <p:cTn id="53" dur="500"/>
                                        <p:tgtEl>
                                          <p:spTgt spid="61"/>
                                        </p:tgtEl>
                                      </p:cBhvr>
                                    </p:animEffect>
                                  </p:childTnLst>
                                </p:cTn>
                              </p:par>
                            </p:childTnLst>
                          </p:cTn>
                        </p:par>
                        <p:par>
                          <p:cTn id="54" fill="hold">
                            <p:stCondLst>
                              <p:cond delay="7000"/>
                            </p:stCondLst>
                            <p:childTnLst>
                              <p:par>
                                <p:cTn id="55" presetID="22" presetClass="entr" presetSubtype="4"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wipe(down)">
                                      <p:cBhvr>
                                        <p:cTn id="57" dur="500"/>
                                        <p:tgtEl>
                                          <p:spTgt spid="64"/>
                                        </p:tgtEl>
                                      </p:cBhvr>
                                    </p:animEffect>
                                  </p:childTnLst>
                                </p:cTn>
                              </p:par>
                            </p:childTnLst>
                          </p:cTn>
                        </p:par>
                        <p:par>
                          <p:cTn id="58" fill="hold">
                            <p:stCondLst>
                              <p:cond delay="7500"/>
                            </p:stCondLst>
                            <p:childTnLst>
                              <p:par>
                                <p:cTn id="59" presetID="22" presetClass="entr" presetSubtype="1" fill="hold" nodeType="after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wipe(up)">
                                      <p:cBhvr>
                                        <p:cTn id="61" dur="500"/>
                                        <p:tgtEl>
                                          <p:spTgt spid="67"/>
                                        </p:tgtEl>
                                      </p:cBhvr>
                                    </p:animEffect>
                                  </p:childTnLst>
                                </p:cTn>
                              </p:par>
                            </p:childTnLst>
                          </p:cTn>
                        </p:par>
                        <p:par>
                          <p:cTn id="62" fill="hold">
                            <p:stCondLst>
                              <p:cond delay="8000"/>
                            </p:stCondLst>
                            <p:childTnLst>
                              <p:par>
                                <p:cTn id="63" presetID="22" presetClass="entr" presetSubtype="4" fill="hold" nodeType="after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wipe(down)">
                                      <p:cBhvr>
                                        <p:cTn id="65" dur="500"/>
                                        <p:tgtEl>
                                          <p:spTgt spid="70"/>
                                        </p:tgtEl>
                                      </p:cBhvr>
                                    </p:animEffect>
                                  </p:childTnLst>
                                </p:cTn>
                              </p:par>
                            </p:childTnLst>
                          </p:cTn>
                        </p:par>
                        <p:par>
                          <p:cTn id="66" fill="hold">
                            <p:stCondLst>
                              <p:cond delay="8500"/>
                            </p:stCondLst>
                            <p:childTnLst>
                              <p:par>
                                <p:cTn id="67" presetID="22" presetClass="entr" presetSubtype="1" fill="hold" nodeType="afterEffect">
                                  <p:stCondLst>
                                    <p:cond delay="0"/>
                                  </p:stCondLst>
                                  <p:childTnLst>
                                    <p:set>
                                      <p:cBhvr>
                                        <p:cTn id="68" dur="1" fill="hold">
                                          <p:stCondLst>
                                            <p:cond delay="0"/>
                                          </p:stCondLst>
                                        </p:cTn>
                                        <p:tgtEl>
                                          <p:spTgt spid="73"/>
                                        </p:tgtEl>
                                        <p:attrNameLst>
                                          <p:attrName>style.visibility</p:attrName>
                                        </p:attrNameLst>
                                      </p:cBhvr>
                                      <p:to>
                                        <p:strVal val="visible"/>
                                      </p:to>
                                    </p:set>
                                    <p:animEffect transition="in" filter="wipe(up)">
                                      <p:cBhvr>
                                        <p:cTn id="69" dur="500"/>
                                        <p:tgtEl>
                                          <p:spTgt spid="73"/>
                                        </p:tgtEl>
                                      </p:cBhvr>
                                    </p:animEffect>
                                  </p:childTnLst>
                                </p:cTn>
                              </p:par>
                            </p:childTnLst>
                          </p:cTn>
                        </p:par>
                        <p:par>
                          <p:cTn id="70" fill="hold">
                            <p:stCondLst>
                              <p:cond delay="9000"/>
                            </p:stCondLst>
                            <p:childTnLst>
                              <p:par>
                                <p:cTn id="71" presetID="22" presetClass="entr" presetSubtype="4"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Effect transition="in" filter="wipe(down)">
                                      <p:cBhvr>
                                        <p:cTn id="73" dur="500"/>
                                        <p:tgtEl>
                                          <p:spTgt spid="76"/>
                                        </p:tgtEl>
                                      </p:cBhvr>
                                    </p:animEffect>
                                  </p:childTnLst>
                                </p:cTn>
                              </p:par>
                            </p:childTnLst>
                          </p:cTn>
                        </p:par>
                        <p:par>
                          <p:cTn id="74" fill="hold">
                            <p:stCondLst>
                              <p:cond delay="9500"/>
                            </p:stCondLst>
                            <p:childTnLst>
                              <p:par>
                                <p:cTn id="75" presetID="22" presetClass="entr" presetSubtype="1"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wipe(up)">
                                      <p:cBhvr>
                                        <p:cTn id="77" dur="500"/>
                                        <p:tgtEl>
                                          <p:spTgt spid="79"/>
                                        </p:tgtEl>
                                      </p:cBhvr>
                                    </p:animEffect>
                                  </p:childTnLst>
                                </p:cTn>
                              </p:par>
                            </p:childTnLst>
                          </p:cTn>
                        </p:par>
                        <p:par>
                          <p:cTn id="78" fill="hold">
                            <p:stCondLst>
                              <p:cond delay="10000"/>
                            </p:stCondLst>
                            <p:childTnLst>
                              <p:par>
                                <p:cTn id="79" presetID="22" presetClass="entr" presetSubtype="4" fill="hold" nodeType="afterEffect">
                                  <p:stCondLst>
                                    <p:cond delay="0"/>
                                  </p:stCondLst>
                                  <p:childTnLst>
                                    <p:set>
                                      <p:cBhvr>
                                        <p:cTn id="80" dur="1" fill="hold">
                                          <p:stCondLst>
                                            <p:cond delay="0"/>
                                          </p:stCondLst>
                                        </p:cTn>
                                        <p:tgtEl>
                                          <p:spTgt spid="82"/>
                                        </p:tgtEl>
                                        <p:attrNameLst>
                                          <p:attrName>style.visibility</p:attrName>
                                        </p:attrNameLst>
                                      </p:cBhvr>
                                      <p:to>
                                        <p:strVal val="visible"/>
                                      </p:to>
                                    </p:set>
                                    <p:animEffect transition="in" filter="wipe(down)">
                                      <p:cBhvr>
                                        <p:cTn id="8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3" grpId="0"/>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48</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Brainstorming</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nvGrpSpPr>
        <p:grpSpPr>
          <a:xfrm>
            <a:off x="4706034" y="2438077"/>
            <a:ext cx="2787212" cy="2808930"/>
            <a:chOff x="9134879" y="1164239"/>
            <a:chExt cx="3055938" cy="3079750"/>
          </a:xfrm>
        </p:grpSpPr>
        <p:sp>
          <p:nvSpPr>
            <p:cNvPr id="6" name="AutoShape 3"/>
            <p:cNvSpPr>
              <a:spLocks noChangeAspect="1" noChangeArrowheads="1" noTextEdit="1"/>
            </p:cNvSpPr>
            <p:nvPr/>
          </p:nvSpPr>
          <p:spPr bwMode="auto">
            <a:xfrm>
              <a:off x="9134879" y="1175351"/>
              <a:ext cx="3035300" cy="2971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5"/>
            <p:cNvSpPr>
              <a:spLocks/>
            </p:cNvSpPr>
            <p:nvPr/>
          </p:nvSpPr>
          <p:spPr bwMode="auto">
            <a:xfrm>
              <a:off x="9134879" y="1164239"/>
              <a:ext cx="3055938" cy="2982913"/>
            </a:xfrm>
            <a:custGeom>
              <a:avLst/>
              <a:gdLst/>
              <a:ahLst/>
              <a:cxnLst>
                <a:cxn ang="0">
                  <a:pos x="277" y="130"/>
                </a:cxn>
                <a:cxn ang="0">
                  <a:pos x="278" y="103"/>
                </a:cxn>
                <a:cxn ang="0">
                  <a:pos x="261" y="81"/>
                </a:cxn>
                <a:cxn ang="0">
                  <a:pos x="256" y="57"/>
                </a:cxn>
                <a:cxn ang="0">
                  <a:pos x="239" y="44"/>
                </a:cxn>
                <a:cxn ang="0">
                  <a:pos x="231" y="29"/>
                </a:cxn>
                <a:cxn ang="0">
                  <a:pos x="209" y="18"/>
                </a:cxn>
                <a:cxn ang="0">
                  <a:pos x="171" y="0"/>
                </a:cxn>
                <a:cxn ang="0">
                  <a:pos x="152" y="4"/>
                </a:cxn>
                <a:cxn ang="0">
                  <a:pos x="139" y="14"/>
                </a:cxn>
                <a:cxn ang="0">
                  <a:pos x="133" y="9"/>
                </a:cxn>
                <a:cxn ang="0">
                  <a:pos x="112" y="2"/>
                </a:cxn>
                <a:cxn ang="0">
                  <a:pos x="79" y="18"/>
                </a:cxn>
                <a:cxn ang="0">
                  <a:pos x="56" y="29"/>
                </a:cxn>
                <a:cxn ang="0">
                  <a:pos x="47" y="44"/>
                </a:cxn>
                <a:cxn ang="0">
                  <a:pos x="30" y="57"/>
                </a:cxn>
                <a:cxn ang="0">
                  <a:pos x="25" y="81"/>
                </a:cxn>
                <a:cxn ang="0">
                  <a:pos x="8" y="103"/>
                </a:cxn>
                <a:cxn ang="0">
                  <a:pos x="9" y="130"/>
                </a:cxn>
                <a:cxn ang="0">
                  <a:pos x="1" y="167"/>
                </a:cxn>
                <a:cxn ang="0">
                  <a:pos x="22" y="207"/>
                </a:cxn>
                <a:cxn ang="0">
                  <a:pos x="29" y="233"/>
                </a:cxn>
                <a:cxn ang="0">
                  <a:pos x="50" y="246"/>
                </a:cxn>
                <a:cxn ang="0">
                  <a:pos x="58" y="262"/>
                </a:cxn>
                <a:cxn ang="0">
                  <a:pos x="84" y="273"/>
                </a:cxn>
                <a:cxn ang="0">
                  <a:pos x="90" y="272"/>
                </a:cxn>
                <a:cxn ang="0">
                  <a:pos x="114" y="280"/>
                </a:cxn>
                <a:cxn ang="0">
                  <a:pos x="146" y="260"/>
                </a:cxn>
                <a:cxn ang="0">
                  <a:pos x="159" y="274"/>
                </a:cxn>
                <a:cxn ang="0">
                  <a:pos x="175" y="279"/>
                </a:cxn>
                <a:cxn ang="0">
                  <a:pos x="196" y="272"/>
                </a:cxn>
                <a:cxn ang="0">
                  <a:pos x="203" y="273"/>
                </a:cxn>
                <a:cxn ang="0">
                  <a:pos x="225" y="265"/>
                </a:cxn>
                <a:cxn ang="0">
                  <a:pos x="237" y="246"/>
                </a:cxn>
                <a:cxn ang="0">
                  <a:pos x="257" y="233"/>
                </a:cxn>
                <a:cxn ang="0">
                  <a:pos x="265" y="207"/>
                </a:cxn>
                <a:cxn ang="0">
                  <a:pos x="286" y="167"/>
                </a:cxn>
                <a:cxn ang="0">
                  <a:pos x="277" y="130"/>
                </a:cxn>
              </a:cxnLst>
              <a:rect l="0" t="0" r="r" b="b"/>
              <a:pathLst>
                <a:path w="287" h="280">
                  <a:moveTo>
                    <a:pt x="277" y="130"/>
                  </a:moveTo>
                  <a:cubicBezTo>
                    <a:pt x="281" y="122"/>
                    <a:pt x="281" y="112"/>
                    <a:pt x="278" y="103"/>
                  </a:cubicBezTo>
                  <a:cubicBezTo>
                    <a:pt x="275" y="93"/>
                    <a:pt x="269" y="85"/>
                    <a:pt x="261" y="81"/>
                  </a:cubicBezTo>
                  <a:cubicBezTo>
                    <a:pt x="262" y="73"/>
                    <a:pt x="261" y="64"/>
                    <a:pt x="256" y="57"/>
                  </a:cubicBezTo>
                  <a:cubicBezTo>
                    <a:pt x="252" y="51"/>
                    <a:pt x="246" y="46"/>
                    <a:pt x="239" y="44"/>
                  </a:cubicBezTo>
                  <a:cubicBezTo>
                    <a:pt x="238" y="38"/>
                    <a:pt x="235" y="33"/>
                    <a:pt x="231" y="29"/>
                  </a:cubicBezTo>
                  <a:cubicBezTo>
                    <a:pt x="225" y="22"/>
                    <a:pt x="217" y="19"/>
                    <a:pt x="209" y="18"/>
                  </a:cubicBezTo>
                  <a:cubicBezTo>
                    <a:pt x="201" y="7"/>
                    <a:pt x="187" y="0"/>
                    <a:pt x="171" y="0"/>
                  </a:cubicBezTo>
                  <a:cubicBezTo>
                    <a:pt x="164" y="0"/>
                    <a:pt x="158" y="1"/>
                    <a:pt x="152" y="4"/>
                  </a:cubicBezTo>
                  <a:cubicBezTo>
                    <a:pt x="146" y="7"/>
                    <a:pt x="142" y="10"/>
                    <a:pt x="139" y="14"/>
                  </a:cubicBezTo>
                  <a:cubicBezTo>
                    <a:pt x="137" y="12"/>
                    <a:pt x="135" y="11"/>
                    <a:pt x="133" y="9"/>
                  </a:cubicBezTo>
                  <a:cubicBezTo>
                    <a:pt x="127" y="4"/>
                    <a:pt x="120" y="2"/>
                    <a:pt x="112" y="2"/>
                  </a:cubicBezTo>
                  <a:cubicBezTo>
                    <a:pt x="100" y="2"/>
                    <a:pt x="89" y="8"/>
                    <a:pt x="79" y="18"/>
                  </a:cubicBezTo>
                  <a:cubicBezTo>
                    <a:pt x="71" y="18"/>
                    <a:pt x="62" y="22"/>
                    <a:pt x="56" y="29"/>
                  </a:cubicBezTo>
                  <a:cubicBezTo>
                    <a:pt x="52" y="33"/>
                    <a:pt x="49" y="38"/>
                    <a:pt x="47" y="44"/>
                  </a:cubicBezTo>
                  <a:cubicBezTo>
                    <a:pt x="40" y="46"/>
                    <a:pt x="34" y="51"/>
                    <a:pt x="30" y="57"/>
                  </a:cubicBezTo>
                  <a:cubicBezTo>
                    <a:pt x="26" y="64"/>
                    <a:pt x="24" y="73"/>
                    <a:pt x="25" y="81"/>
                  </a:cubicBezTo>
                  <a:cubicBezTo>
                    <a:pt x="17" y="85"/>
                    <a:pt x="11" y="93"/>
                    <a:pt x="8" y="103"/>
                  </a:cubicBezTo>
                  <a:cubicBezTo>
                    <a:pt x="5" y="112"/>
                    <a:pt x="6" y="122"/>
                    <a:pt x="9" y="130"/>
                  </a:cubicBezTo>
                  <a:cubicBezTo>
                    <a:pt x="0" y="143"/>
                    <a:pt x="0" y="161"/>
                    <a:pt x="1" y="167"/>
                  </a:cubicBezTo>
                  <a:cubicBezTo>
                    <a:pt x="2" y="185"/>
                    <a:pt x="10" y="199"/>
                    <a:pt x="22" y="207"/>
                  </a:cubicBezTo>
                  <a:cubicBezTo>
                    <a:pt x="21" y="216"/>
                    <a:pt x="24" y="225"/>
                    <a:pt x="29" y="233"/>
                  </a:cubicBezTo>
                  <a:cubicBezTo>
                    <a:pt x="35" y="240"/>
                    <a:pt x="42" y="245"/>
                    <a:pt x="50" y="246"/>
                  </a:cubicBezTo>
                  <a:cubicBezTo>
                    <a:pt x="51" y="252"/>
                    <a:pt x="54" y="258"/>
                    <a:pt x="58" y="262"/>
                  </a:cubicBezTo>
                  <a:cubicBezTo>
                    <a:pt x="65" y="269"/>
                    <a:pt x="74" y="273"/>
                    <a:pt x="84" y="273"/>
                  </a:cubicBezTo>
                  <a:cubicBezTo>
                    <a:pt x="86" y="273"/>
                    <a:pt x="88" y="273"/>
                    <a:pt x="90" y="272"/>
                  </a:cubicBezTo>
                  <a:cubicBezTo>
                    <a:pt x="98" y="278"/>
                    <a:pt x="106" y="280"/>
                    <a:pt x="114" y="280"/>
                  </a:cubicBezTo>
                  <a:cubicBezTo>
                    <a:pt x="127" y="280"/>
                    <a:pt x="139" y="273"/>
                    <a:pt x="146" y="260"/>
                  </a:cubicBezTo>
                  <a:cubicBezTo>
                    <a:pt x="149" y="266"/>
                    <a:pt x="153" y="271"/>
                    <a:pt x="159" y="274"/>
                  </a:cubicBezTo>
                  <a:cubicBezTo>
                    <a:pt x="164" y="277"/>
                    <a:pt x="169" y="279"/>
                    <a:pt x="175" y="279"/>
                  </a:cubicBezTo>
                  <a:cubicBezTo>
                    <a:pt x="183" y="279"/>
                    <a:pt x="190" y="277"/>
                    <a:pt x="196" y="272"/>
                  </a:cubicBezTo>
                  <a:cubicBezTo>
                    <a:pt x="198" y="273"/>
                    <a:pt x="201" y="273"/>
                    <a:pt x="203" y="273"/>
                  </a:cubicBezTo>
                  <a:cubicBezTo>
                    <a:pt x="211" y="273"/>
                    <a:pt x="219" y="270"/>
                    <a:pt x="225" y="265"/>
                  </a:cubicBezTo>
                  <a:cubicBezTo>
                    <a:pt x="231" y="260"/>
                    <a:pt x="235" y="254"/>
                    <a:pt x="237" y="246"/>
                  </a:cubicBezTo>
                  <a:cubicBezTo>
                    <a:pt x="245" y="245"/>
                    <a:pt x="252" y="240"/>
                    <a:pt x="257" y="233"/>
                  </a:cubicBezTo>
                  <a:cubicBezTo>
                    <a:pt x="263" y="225"/>
                    <a:pt x="265" y="216"/>
                    <a:pt x="265" y="207"/>
                  </a:cubicBezTo>
                  <a:cubicBezTo>
                    <a:pt x="276" y="199"/>
                    <a:pt x="284" y="185"/>
                    <a:pt x="286" y="167"/>
                  </a:cubicBezTo>
                  <a:cubicBezTo>
                    <a:pt x="287" y="156"/>
                    <a:pt x="285" y="141"/>
                    <a:pt x="277" y="13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a:off x="9230129" y="1218214"/>
              <a:ext cx="2865438" cy="3025775"/>
            </a:xfrm>
            <a:custGeom>
              <a:avLst/>
              <a:gdLst/>
              <a:ahLst/>
              <a:cxnLst>
                <a:cxn ang="0">
                  <a:pos x="124" y="67"/>
                </a:cxn>
                <a:cxn ang="0">
                  <a:pos x="124" y="212"/>
                </a:cxn>
                <a:cxn ang="0">
                  <a:pos x="23" y="197"/>
                </a:cxn>
                <a:cxn ang="0">
                  <a:pos x="27" y="81"/>
                </a:cxn>
                <a:cxn ang="0">
                  <a:pos x="150" y="13"/>
                </a:cxn>
                <a:cxn ang="0">
                  <a:pos x="151" y="135"/>
                </a:cxn>
                <a:cxn ang="0">
                  <a:pos x="187" y="88"/>
                </a:cxn>
                <a:cxn ang="0">
                  <a:pos x="160" y="72"/>
                </a:cxn>
                <a:cxn ang="0">
                  <a:pos x="178" y="75"/>
                </a:cxn>
                <a:cxn ang="0">
                  <a:pos x="150" y="13"/>
                </a:cxn>
                <a:cxn ang="0">
                  <a:pos x="158" y="255"/>
                </a:cxn>
                <a:cxn ang="0">
                  <a:pos x="211" y="225"/>
                </a:cxn>
                <a:cxn ang="0">
                  <a:pos x="252" y="131"/>
                </a:cxn>
                <a:cxn ang="0">
                  <a:pos x="220" y="166"/>
                </a:cxn>
                <a:cxn ang="0">
                  <a:pos x="214" y="192"/>
                </a:cxn>
                <a:cxn ang="0">
                  <a:pos x="211" y="147"/>
                </a:cxn>
                <a:cxn ang="0">
                  <a:pos x="171" y="133"/>
                </a:cxn>
                <a:cxn ang="0">
                  <a:pos x="188" y="236"/>
                </a:cxn>
                <a:cxn ang="0">
                  <a:pos x="160" y="214"/>
                </a:cxn>
                <a:cxn ang="0">
                  <a:pos x="154" y="141"/>
                </a:cxn>
                <a:cxn ang="0">
                  <a:pos x="237" y="128"/>
                </a:cxn>
                <a:cxn ang="0">
                  <a:pos x="211" y="63"/>
                </a:cxn>
                <a:cxn ang="0">
                  <a:pos x="195" y="23"/>
                </a:cxn>
                <a:cxn ang="0">
                  <a:pos x="144" y="91"/>
                </a:cxn>
                <a:cxn ang="0">
                  <a:pos x="143" y="234"/>
                </a:cxn>
                <a:cxn ang="0">
                  <a:pos x="210" y="253"/>
                </a:cxn>
                <a:cxn ang="0">
                  <a:pos x="267" y="161"/>
                </a:cxn>
                <a:cxn ang="0">
                  <a:pos x="222" y="46"/>
                </a:cxn>
                <a:cxn ang="0">
                  <a:pos x="90" y="120"/>
                </a:cxn>
                <a:cxn ang="0">
                  <a:pos x="96" y="119"/>
                </a:cxn>
                <a:cxn ang="0">
                  <a:pos x="92" y="126"/>
                </a:cxn>
                <a:cxn ang="0">
                  <a:pos x="52" y="139"/>
                </a:cxn>
                <a:cxn ang="0">
                  <a:pos x="118" y="163"/>
                </a:cxn>
                <a:cxn ang="0">
                  <a:pos x="115" y="17"/>
                </a:cxn>
                <a:cxn ang="0">
                  <a:pos x="97" y="56"/>
                </a:cxn>
                <a:cxn ang="0">
                  <a:pos x="111" y="40"/>
                </a:cxn>
                <a:cxn ang="0">
                  <a:pos x="79" y="76"/>
                </a:cxn>
                <a:cxn ang="0">
                  <a:pos x="98" y="171"/>
                </a:cxn>
                <a:cxn ang="0">
                  <a:pos x="97" y="195"/>
                </a:cxn>
                <a:cxn ang="0">
                  <a:pos x="94" y="237"/>
                </a:cxn>
                <a:cxn ang="0">
                  <a:pos x="77" y="162"/>
                </a:cxn>
                <a:cxn ang="0">
                  <a:pos x="8" y="161"/>
                </a:cxn>
                <a:cxn ang="0">
                  <a:pos x="85" y="249"/>
                </a:cxn>
                <a:cxn ang="0">
                  <a:pos x="98" y="171"/>
                </a:cxn>
                <a:cxn ang="0">
                  <a:pos x="62" y="99"/>
                </a:cxn>
                <a:cxn ang="0">
                  <a:pos x="38" y="86"/>
                </a:cxn>
              </a:cxnLst>
              <a:rect l="0" t="0" r="r" b="b"/>
              <a:pathLst>
                <a:path w="269" h="284">
                  <a:moveTo>
                    <a:pt x="74" y="23"/>
                  </a:moveTo>
                  <a:cubicBezTo>
                    <a:pt x="85" y="9"/>
                    <a:pt x="103" y="0"/>
                    <a:pt x="119" y="12"/>
                  </a:cubicBezTo>
                  <a:cubicBezTo>
                    <a:pt x="136" y="25"/>
                    <a:pt x="135" y="50"/>
                    <a:pt x="124" y="67"/>
                  </a:cubicBezTo>
                  <a:cubicBezTo>
                    <a:pt x="135" y="81"/>
                    <a:pt x="134" y="105"/>
                    <a:pt x="121" y="117"/>
                  </a:cubicBezTo>
                  <a:cubicBezTo>
                    <a:pt x="132" y="130"/>
                    <a:pt x="133" y="153"/>
                    <a:pt x="123" y="167"/>
                  </a:cubicBezTo>
                  <a:cubicBezTo>
                    <a:pt x="135" y="179"/>
                    <a:pt x="135" y="200"/>
                    <a:pt x="124" y="212"/>
                  </a:cubicBezTo>
                  <a:cubicBezTo>
                    <a:pt x="149" y="245"/>
                    <a:pt x="113" y="284"/>
                    <a:pt x="84" y="257"/>
                  </a:cubicBezTo>
                  <a:cubicBezTo>
                    <a:pt x="67" y="263"/>
                    <a:pt x="49" y="251"/>
                    <a:pt x="49" y="233"/>
                  </a:cubicBezTo>
                  <a:cubicBezTo>
                    <a:pt x="31" y="233"/>
                    <a:pt x="18" y="215"/>
                    <a:pt x="23" y="197"/>
                  </a:cubicBezTo>
                  <a:cubicBezTo>
                    <a:pt x="9" y="191"/>
                    <a:pt x="2" y="176"/>
                    <a:pt x="1" y="161"/>
                  </a:cubicBezTo>
                  <a:cubicBezTo>
                    <a:pt x="0" y="149"/>
                    <a:pt x="3" y="134"/>
                    <a:pt x="12" y="126"/>
                  </a:cubicBezTo>
                  <a:cubicBezTo>
                    <a:pt x="0" y="111"/>
                    <a:pt x="9" y="86"/>
                    <a:pt x="27" y="81"/>
                  </a:cubicBezTo>
                  <a:cubicBezTo>
                    <a:pt x="21" y="66"/>
                    <a:pt x="30" y="47"/>
                    <a:pt x="47" y="46"/>
                  </a:cubicBezTo>
                  <a:cubicBezTo>
                    <a:pt x="46" y="33"/>
                    <a:pt x="61" y="20"/>
                    <a:pt x="74" y="23"/>
                  </a:cubicBezTo>
                  <a:close/>
                  <a:moveTo>
                    <a:pt x="150" y="13"/>
                  </a:moveTo>
                  <a:cubicBezTo>
                    <a:pt x="132" y="21"/>
                    <a:pt x="147" y="40"/>
                    <a:pt x="155" y="49"/>
                  </a:cubicBezTo>
                  <a:cubicBezTo>
                    <a:pt x="135" y="59"/>
                    <a:pt x="137" y="80"/>
                    <a:pt x="156" y="91"/>
                  </a:cubicBezTo>
                  <a:cubicBezTo>
                    <a:pt x="140" y="101"/>
                    <a:pt x="133" y="124"/>
                    <a:pt x="151" y="135"/>
                  </a:cubicBezTo>
                  <a:cubicBezTo>
                    <a:pt x="155" y="133"/>
                    <a:pt x="160" y="132"/>
                    <a:pt x="164" y="132"/>
                  </a:cubicBezTo>
                  <a:cubicBezTo>
                    <a:pt x="164" y="120"/>
                    <a:pt x="171" y="111"/>
                    <a:pt x="183" y="108"/>
                  </a:cubicBezTo>
                  <a:cubicBezTo>
                    <a:pt x="181" y="101"/>
                    <a:pt x="183" y="94"/>
                    <a:pt x="187" y="88"/>
                  </a:cubicBezTo>
                  <a:cubicBezTo>
                    <a:pt x="182" y="87"/>
                    <a:pt x="177" y="84"/>
                    <a:pt x="173" y="78"/>
                  </a:cubicBezTo>
                  <a:cubicBezTo>
                    <a:pt x="168" y="81"/>
                    <a:pt x="162" y="81"/>
                    <a:pt x="157" y="78"/>
                  </a:cubicBezTo>
                  <a:cubicBezTo>
                    <a:pt x="160" y="72"/>
                    <a:pt x="160" y="72"/>
                    <a:pt x="160" y="72"/>
                  </a:cubicBezTo>
                  <a:cubicBezTo>
                    <a:pt x="167" y="77"/>
                    <a:pt x="180" y="69"/>
                    <a:pt x="179" y="60"/>
                  </a:cubicBezTo>
                  <a:cubicBezTo>
                    <a:pt x="185" y="59"/>
                    <a:pt x="185" y="59"/>
                    <a:pt x="185" y="59"/>
                  </a:cubicBezTo>
                  <a:cubicBezTo>
                    <a:pt x="186" y="65"/>
                    <a:pt x="183" y="71"/>
                    <a:pt x="178" y="75"/>
                  </a:cubicBezTo>
                  <a:cubicBezTo>
                    <a:pt x="188" y="88"/>
                    <a:pt x="211" y="82"/>
                    <a:pt x="204" y="59"/>
                  </a:cubicBezTo>
                  <a:cubicBezTo>
                    <a:pt x="229" y="47"/>
                    <a:pt x="206" y="22"/>
                    <a:pt x="191" y="32"/>
                  </a:cubicBezTo>
                  <a:cubicBezTo>
                    <a:pt x="189" y="15"/>
                    <a:pt x="166" y="6"/>
                    <a:pt x="150" y="13"/>
                  </a:cubicBezTo>
                  <a:close/>
                  <a:moveTo>
                    <a:pt x="155" y="192"/>
                  </a:moveTo>
                  <a:cubicBezTo>
                    <a:pt x="136" y="197"/>
                    <a:pt x="135" y="223"/>
                    <a:pt x="151" y="231"/>
                  </a:cubicBezTo>
                  <a:cubicBezTo>
                    <a:pt x="148" y="241"/>
                    <a:pt x="149" y="250"/>
                    <a:pt x="158" y="255"/>
                  </a:cubicBezTo>
                  <a:cubicBezTo>
                    <a:pt x="168" y="261"/>
                    <a:pt x="176" y="256"/>
                    <a:pt x="183" y="249"/>
                  </a:cubicBezTo>
                  <a:cubicBezTo>
                    <a:pt x="191" y="253"/>
                    <a:pt x="199" y="253"/>
                    <a:pt x="206" y="248"/>
                  </a:cubicBezTo>
                  <a:cubicBezTo>
                    <a:pt x="214" y="241"/>
                    <a:pt x="213" y="234"/>
                    <a:pt x="211" y="225"/>
                  </a:cubicBezTo>
                  <a:cubicBezTo>
                    <a:pt x="230" y="232"/>
                    <a:pt x="246" y="212"/>
                    <a:pt x="237" y="194"/>
                  </a:cubicBezTo>
                  <a:cubicBezTo>
                    <a:pt x="253" y="188"/>
                    <a:pt x="259" y="177"/>
                    <a:pt x="261" y="161"/>
                  </a:cubicBezTo>
                  <a:cubicBezTo>
                    <a:pt x="262" y="151"/>
                    <a:pt x="260" y="137"/>
                    <a:pt x="252" y="131"/>
                  </a:cubicBezTo>
                  <a:cubicBezTo>
                    <a:pt x="248" y="133"/>
                    <a:pt x="245" y="134"/>
                    <a:pt x="241" y="135"/>
                  </a:cubicBezTo>
                  <a:cubicBezTo>
                    <a:pt x="236" y="144"/>
                    <a:pt x="228" y="150"/>
                    <a:pt x="218" y="149"/>
                  </a:cubicBezTo>
                  <a:cubicBezTo>
                    <a:pt x="216" y="154"/>
                    <a:pt x="217" y="161"/>
                    <a:pt x="220" y="166"/>
                  </a:cubicBezTo>
                  <a:cubicBezTo>
                    <a:pt x="226" y="163"/>
                    <a:pt x="234" y="165"/>
                    <a:pt x="241" y="169"/>
                  </a:cubicBezTo>
                  <a:cubicBezTo>
                    <a:pt x="237" y="174"/>
                    <a:pt x="237" y="174"/>
                    <a:pt x="237" y="174"/>
                  </a:cubicBezTo>
                  <a:cubicBezTo>
                    <a:pt x="224" y="166"/>
                    <a:pt x="212" y="176"/>
                    <a:pt x="214" y="192"/>
                  </a:cubicBezTo>
                  <a:cubicBezTo>
                    <a:pt x="208" y="192"/>
                    <a:pt x="208" y="192"/>
                    <a:pt x="208" y="192"/>
                  </a:cubicBezTo>
                  <a:cubicBezTo>
                    <a:pt x="207" y="184"/>
                    <a:pt x="208" y="176"/>
                    <a:pt x="214" y="170"/>
                  </a:cubicBezTo>
                  <a:cubicBezTo>
                    <a:pt x="210" y="163"/>
                    <a:pt x="210" y="154"/>
                    <a:pt x="211" y="147"/>
                  </a:cubicBezTo>
                  <a:cubicBezTo>
                    <a:pt x="202" y="143"/>
                    <a:pt x="197" y="134"/>
                    <a:pt x="198" y="124"/>
                  </a:cubicBezTo>
                  <a:cubicBezTo>
                    <a:pt x="192" y="123"/>
                    <a:pt x="188" y="119"/>
                    <a:pt x="185" y="114"/>
                  </a:cubicBezTo>
                  <a:cubicBezTo>
                    <a:pt x="175" y="116"/>
                    <a:pt x="170" y="124"/>
                    <a:pt x="171" y="133"/>
                  </a:cubicBezTo>
                  <a:cubicBezTo>
                    <a:pt x="189" y="140"/>
                    <a:pt x="193" y="161"/>
                    <a:pt x="182" y="176"/>
                  </a:cubicBezTo>
                  <a:cubicBezTo>
                    <a:pt x="195" y="186"/>
                    <a:pt x="195" y="206"/>
                    <a:pt x="184" y="218"/>
                  </a:cubicBezTo>
                  <a:cubicBezTo>
                    <a:pt x="189" y="223"/>
                    <a:pt x="190" y="230"/>
                    <a:pt x="188" y="236"/>
                  </a:cubicBezTo>
                  <a:cubicBezTo>
                    <a:pt x="182" y="234"/>
                    <a:pt x="182" y="234"/>
                    <a:pt x="182" y="234"/>
                  </a:cubicBezTo>
                  <a:cubicBezTo>
                    <a:pt x="185" y="221"/>
                    <a:pt x="173" y="216"/>
                    <a:pt x="163" y="220"/>
                  </a:cubicBezTo>
                  <a:cubicBezTo>
                    <a:pt x="160" y="214"/>
                    <a:pt x="160" y="214"/>
                    <a:pt x="160" y="214"/>
                  </a:cubicBezTo>
                  <a:cubicBezTo>
                    <a:pt x="166" y="212"/>
                    <a:pt x="173" y="211"/>
                    <a:pt x="179" y="214"/>
                  </a:cubicBezTo>
                  <a:cubicBezTo>
                    <a:pt x="191" y="203"/>
                    <a:pt x="185" y="182"/>
                    <a:pt x="171" y="179"/>
                  </a:cubicBezTo>
                  <a:cubicBezTo>
                    <a:pt x="195" y="157"/>
                    <a:pt x="173" y="131"/>
                    <a:pt x="154" y="141"/>
                  </a:cubicBezTo>
                  <a:cubicBezTo>
                    <a:pt x="135" y="152"/>
                    <a:pt x="139" y="182"/>
                    <a:pt x="155" y="192"/>
                  </a:cubicBezTo>
                  <a:close/>
                  <a:moveTo>
                    <a:pt x="231" y="86"/>
                  </a:moveTo>
                  <a:cubicBezTo>
                    <a:pt x="262" y="88"/>
                    <a:pt x="262" y="128"/>
                    <a:pt x="237" y="128"/>
                  </a:cubicBezTo>
                  <a:cubicBezTo>
                    <a:pt x="227" y="152"/>
                    <a:pt x="202" y="144"/>
                    <a:pt x="204" y="119"/>
                  </a:cubicBezTo>
                  <a:cubicBezTo>
                    <a:pt x="187" y="115"/>
                    <a:pt x="183" y="100"/>
                    <a:pt x="196" y="88"/>
                  </a:cubicBezTo>
                  <a:cubicBezTo>
                    <a:pt x="207" y="85"/>
                    <a:pt x="214" y="74"/>
                    <a:pt x="211" y="63"/>
                  </a:cubicBezTo>
                  <a:cubicBezTo>
                    <a:pt x="215" y="60"/>
                    <a:pt x="218" y="57"/>
                    <a:pt x="220" y="53"/>
                  </a:cubicBezTo>
                  <a:cubicBezTo>
                    <a:pt x="238" y="53"/>
                    <a:pt x="241" y="76"/>
                    <a:pt x="231" y="86"/>
                  </a:cubicBezTo>
                  <a:close/>
                  <a:moveTo>
                    <a:pt x="195" y="23"/>
                  </a:moveTo>
                  <a:cubicBezTo>
                    <a:pt x="188" y="6"/>
                    <a:pt x="163" y="0"/>
                    <a:pt x="147" y="7"/>
                  </a:cubicBezTo>
                  <a:cubicBezTo>
                    <a:pt x="128" y="16"/>
                    <a:pt x="134" y="34"/>
                    <a:pt x="145" y="47"/>
                  </a:cubicBezTo>
                  <a:cubicBezTo>
                    <a:pt x="132" y="57"/>
                    <a:pt x="132" y="80"/>
                    <a:pt x="144" y="91"/>
                  </a:cubicBezTo>
                  <a:cubicBezTo>
                    <a:pt x="131" y="103"/>
                    <a:pt x="131" y="128"/>
                    <a:pt x="145" y="139"/>
                  </a:cubicBezTo>
                  <a:cubicBezTo>
                    <a:pt x="131" y="152"/>
                    <a:pt x="131" y="177"/>
                    <a:pt x="143" y="190"/>
                  </a:cubicBezTo>
                  <a:cubicBezTo>
                    <a:pt x="131" y="200"/>
                    <a:pt x="131" y="225"/>
                    <a:pt x="143" y="234"/>
                  </a:cubicBezTo>
                  <a:cubicBezTo>
                    <a:pt x="141" y="245"/>
                    <a:pt x="145" y="255"/>
                    <a:pt x="154" y="261"/>
                  </a:cubicBezTo>
                  <a:cubicBezTo>
                    <a:pt x="165" y="267"/>
                    <a:pt x="176" y="265"/>
                    <a:pt x="185" y="257"/>
                  </a:cubicBezTo>
                  <a:cubicBezTo>
                    <a:pt x="193" y="260"/>
                    <a:pt x="203" y="259"/>
                    <a:pt x="210" y="253"/>
                  </a:cubicBezTo>
                  <a:cubicBezTo>
                    <a:pt x="216" y="248"/>
                    <a:pt x="219" y="241"/>
                    <a:pt x="219" y="233"/>
                  </a:cubicBezTo>
                  <a:cubicBezTo>
                    <a:pt x="237" y="233"/>
                    <a:pt x="250" y="215"/>
                    <a:pt x="245" y="197"/>
                  </a:cubicBezTo>
                  <a:cubicBezTo>
                    <a:pt x="259" y="191"/>
                    <a:pt x="266" y="176"/>
                    <a:pt x="267" y="161"/>
                  </a:cubicBezTo>
                  <a:cubicBezTo>
                    <a:pt x="268" y="149"/>
                    <a:pt x="266" y="134"/>
                    <a:pt x="256" y="126"/>
                  </a:cubicBezTo>
                  <a:cubicBezTo>
                    <a:pt x="269" y="111"/>
                    <a:pt x="260" y="86"/>
                    <a:pt x="241" y="81"/>
                  </a:cubicBezTo>
                  <a:cubicBezTo>
                    <a:pt x="247" y="66"/>
                    <a:pt x="238" y="47"/>
                    <a:pt x="222" y="46"/>
                  </a:cubicBezTo>
                  <a:cubicBezTo>
                    <a:pt x="222" y="33"/>
                    <a:pt x="208" y="20"/>
                    <a:pt x="195" y="23"/>
                  </a:cubicBezTo>
                  <a:close/>
                  <a:moveTo>
                    <a:pt x="70" y="116"/>
                  </a:moveTo>
                  <a:cubicBezTo>
                    <a:pt x="75" y="124"/>
                    <a:pt x="83" y="125"/>
                    <a:pt x="90" y="120"/>
                  </a:cubicBezTo>
                  <a:cubicBezTo>
                    <a:pt x="89" y="111"/>
                    <a:pt x="93" y="103"/>
                    <a:pt x="100" y="98"/>
                  </a:cubicBezTo>
                  <a:cubicBezTo>
                    <a:pt x="104" y="103"/>
                    <a:pt x="104" y="103"/>
                    <a:pt x="104" y="103"/>
                  </a:cubicBezTo>
                  <a:cubicBezTo>
                    <a:pt x="99" y="107"/>
                    <a:pt x="96" y="112"/>
                    <a:pt x="96" y="119"/>
                  </a:cubicBezTo>
                  <a:cubicBezTo>
                    <a:pt x="97" y="124"/>
                    <a:pt x="100" y="130"/>
                    <a:pt x="105" y="132"/>
                  </a:cubicBezTo>
                  <a:cubicBezTo>
                    <a:pt x="103" y="138"/>
                    <a:pt x="103" y="138"/>
                    <a:pt x="103" y="138"/>
                  </a:cubicBezTo>
                  <a:cubicBezTo>
                    <a:pt x="98" y="136"/>
                    <a:pt x="94" y="132"/>
                    <a:pt x="92" y="126"/>
                  </a:cubicBezTo>
                  <a:cubicBezTo>
                    <a:pt x="83" y="132"/>
                    <a:pt x="72" y="130"/>
                    <a:pt x="66" y="122"/>
                  </a:cubicBezTo>
                  <a:cubicBezTo>
                    <a:pt x="61" y="126"/>
                    <a:pt x="55" y="128"/>
                    <a:pt x="49" y="128"/>
                  </a:cubicBezTo>
                  <a:cubicBezTo>
                    <a:pt x="51" y="132"/>
                    <a:pt x="52" y="135"/>
                    <a:pt x="52" y="139"/>
                  </a:cubicBezTo>
                  <a:cubicBezTo>
                    <a:pt x="67" y="136"/>
                    <a:pt x="79" y="143"/>
                    <a:pt x="83" y="159"/>
                  </a:cubicBezTo>
                  <a:cubicBezTo>
                    <a:pt x="88" y="158"/>
                    <a:pt x="94" y="159"/>
                    <a:pt x="98" y="163"/>
                  </a:cubicBezTo>
                  <a:cubicBezTo>
                    <a:pt x="104" y="160"/>
                    <a:pt x="112" y="160"/>
                    <a:pt x="118" y="163"/>
                  </a:cubicBezTo>
                  <a:cubicBezTo>
                    <a:pt x="128" y="148"/>
                    <a:pt x="124" y="129"/>
                    <a:pt x="111" y="117"/>
                  </a:cubicBezTo>
                  <a:cubicBezTo>
                    <a:pt x="127" y="104"/>
                    <a:pt x="130" y="84"/>
                    <a:pt x="116" y="68"/>
                  </a:cubicBezTo>
                  <a:cubicBezTo>
                    <a:pt x="127" y="55"/>
                    <a:pt x="132" y="29"/>
                    <a:pt x="115" y="17"/>
                  </a:cubicBezTo>
                  <a:cubicBezTo>
                    <a:pt x="100" y="6"/>
                    <a:pt x="85" y="19"/>
                    <a:pt x="77" y="31"/>
                  </a:cubicBezTo>
                  <a:cubicBezTo>
                    <a:pt x="62" y="25"/>
                    <a:pt x="48" y="41"/>
                    <a:pt x="57" y="56"/>
                  </a:cubicBezTo>
                  <a:cubicBezTo>
                    <a:pt x="67" y="73"/>
                    <a:pt x="95" y="76"/>
                    <a:pt x="97" y="56"/>
                  </a:cubicBezTo>
                  <a:cubicBezTo>
                    <a:pt x="90" y="55"/>
                    <a:pt x="85" y="52"/>
                    <a:pt x="80" y="47"/>
                  </a:cubicBezTo>
                  <a:cubicBezTo>
                    <a:pt x="86" y="43"/>
                    <a:pt x="86" y="43"/>
                    <a:pt x="86" y="43"/>
                  </a:cubicBezTo>
                  <a:cubicBezTo>
                    <a:pt x="93" y="52"/>
                    <a:pt x="107" y="52"/>
                    <a:pt x="111" y="40"/>
                  </a:cubicBezTo>
                  <a:cubicBezTo>
                    <a:pt x="117" y="42"/>
                    <a:pt x="117" y="42"/>
                    <a:pt x="117" y="42"/>
                  </a:cubicBezTo>
                  <a:cubicBezTo>
                    <a:pt x="115" y="48"/>
                    <a:pt x="110" y="53"/>
                    <a:pt x="103" y="55"/>
                  </a:cubicBezTo>
                  <a:cubicBezTo>
                    <a:pt x="103" y="69"/>
                    <a:pt x="92" y="77"/>
                    <a:pt x="79" y="76"/>
                  </a:cubicBezTo>
                  <a:cubicBezTo>
                    <a:pt x="84" y="86"/>
                    <a:pt x="82" y="98"/>
                    <a:pt x="72" y="103"/>
                  </a:cubicBezTo>
                  <a:cubicBezTo>
                    <a:pt x="73" y="107"/>
                    <a:pt x="72" y="112"/>
                    <a:pt x="70" y="116"/>
                  </a:cubicBezTo>
                  <a:close/>
                  <a:moveTo>
                    <a:pt x="98" y="171"/>
                  </a:moveTo>
                  <a:cubicBezTo>
                    <a:pt x="86" y="160"/>
                    <a:pt x="73" y="165"/>
                    <a:pt x="77" y="181"/>
                  </a:cubicBezTo>
                  <a:cubicBezTo>
                    <a:pt x="59" y="189"/>
                    <a:pt x="61" y="209"/>
                    <a:pt x="79" y="211"/>
                  </a:cubicBezTo>
                  <a:cubicBezTo>
                    <a:pt x="81" y="202"/>
                    <a:pt x="88" y="197"/>
                    <a:pt x="97" y="195"/>
                  </a:cubicBezTo>
                  <a:cubicBezTo>
                    <a:pt x="98" y="201"/>
                    <a:pt x="98" y="201"/>
                    <a:pt x="98" y="201"/>
                  </a:cubicBezTo>
                  <a:cubicBezTo>
                    <a:pt x="81" y="205"/>
                    <a:pt x="82" y="225"/>
                    <a:pt x="96" y="231"/>
                  </a:cubicBezTo>
                  <a:cubicBezTo>
                    <a:pt x="94" y="237"/>
                    <a:pt x="94" y="237"/>
                    <a:pt x="94" y="237"/>
                  </a:cubicBezTo>
                  <a:cubicBezTo>
                    <a:pt x="86" y="234"/>
                    <a:pt x="80" y="227"/>
                    <a:pt x="79" y="218"/>
                  </a:cubicBezTo>
                  <a:cubicBezTo>
                    <a:pt x="56" y="215"/>
                    <a:pt x="51" y="189"/>
                    <a:pt x="69" y="177"/>
                  </a:cubicBezTo>
                  <a:cubicBezTo>
                    <a:pt x="69" y="171"/>
                    <a:pt x="72" y="165"/>
                    <a:pt x="77" y="162"/>
                  </a:cubicBezTo>
                  <a:cubicBezTo>
                    <a:pt x="73" y="142"/>
                    <a:pt x="55" y="143"/>
                    <a:pt x="43" y="149"/>
                  </a:cubicBezTo>
                  <a:cubicBezTo>
                    <a:pt x="48" y="139"/>
                    <a:pt x="47" y="126"/>
                    <a:pt x="31" y="125"/>
                  </a:cubicBezTo>
                  <a:cubicBezTo>
                    <a:pt x="13" y="125"/>
                    <a:pt x="6" y="145"/>
                    <a:pt x="8" y="161"/>
                  </a:cubicBezTo>
                  <a:cubicBezTo>
                    <a:pt x="9" y="177"/>
                    <a:pt x="16" y="188"/>
                    <a:pt x="31" y="194"/>
                  </a:cubicBezTo>
                  <a:cubicBezTo>
                    <a:pt x="25" y="214"/>
                    <a:pt x="37" y="230"/>
                    <a:pt x="57" y="225"/>
                  </a:cubicBezTo>
                  <a:cubicBezTo>
                    <a:pt x="54" y="245"/>
                    <a:pt x="67" y="256"/>
                    <a:pt x="85" y="249"/>
                  </a:cubicBezTo>
                  <a:cubicBezTo>
                    <a:pt x="111" y="276"/>
                    <a:pt x="141" y="242"/>
                    <a:pt x="116" y="212"/>
                  </a:cubicBezTo>
                  <a:cubicBezTo>
                    <a:pt x="127" y="202"/>
                    <a:pt x="130" y="184"/>
                    <a:pt x="119" y="172"/>
                  </a:cubicBezTo>
                  <a:cubicBezTo>
                    <a:pt x="113" y="166"/>
                    <a:pt x="104" y="166"/>
                    <a:pt x="98" y="171"/>
                  </a:cubicBezTo>
                  <a:close/>
                  <a:moveTo>
                    <a:pt x="18" y="122"/>
                  </a:moveTo>
                  <a:cubicBezTo>
                    <a:pt x="26" y="118"/>
                    <a:pt x="32" y="118"/>
                    <a:pt x="41" y="121"/>
                  </a:cubicBezTo>
                  <a:cubicBezTo>
                    <a:pt x="54" y="125"/>
                    <a:pt x="75" y="113"/>
                    <a:pt x="62" y="99"/>
                  </a:cubicBezTo>
                  <a:cubicBezTo>
                    <a:pt x="75" y="100"/>
                    <a:pt x="80" y="83"/>
                    <a:pt x="70" y="75"/>
                  </a:cubicBezTo>
                  <a:cubicBezTo>
                    <a:pt x="60" y="72"/>
                    <a:pt x="52" y="63"/>
                    <a:pt x="48" y="53"/>
                  </a:cubicBezTo>
                  <a:cubicBezTo>
                    <a:pt x="30" y="53"/>
                    <a:pt x="28" y="76"/>
                    <a:pt x="38" y="86"/>
                  </a:cubicBezTo>
                  <a:cubicBezTo>
                    <a:pt x="19" y="85"/>
                    <a:pt x="6" y="108"/>
                    <a:pt x="18" y="122"/>
                  </a:cubicBezTo>
                  <a:close/>
                </a:path>
              </a:pathLst>
            </a:custGeom>
            <a:solidFill>
              <a:schemeClr val="bg1"/>
            </a:solidFill>
            <a:ln w="27"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a:grpSpLocks noChangeAspect="1"/>
          </p:cNvGrpSpPr>
          <p:nvPr/>
        </p:nvGrpSpPr>
        <p:grpSpPr>
          <a:xfrm>
            <a:off x="8113372" y="1988077"/>
            <a:ext cx="900000" cy="900000"/>
            <a:chOff x="5385173" y="1917525"/>
            <a:chExt cx="1440000" cy="1440000"/>
          </a:xfrm>
        </p:grpSpPr>
        <p:sp>
          <p:nvSpPr>
            <p:cNvPr id="64" name="Oval 63"/>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p:nvSpPr>
          <p:spPr>
            <a:xfrm>
              <a:off x="5475173" y="2007525"/>
              <a:ext cx="1260000" cy="126000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6" name="Group 65"/>
          <p:cNvGrpSpPr>
            <a:grpSpLocks noChangeAspect="1"/>
          </p:cNvGrpSpPr>
          <p:nvPr/>
        </p:nvGrpSpPr>
        <p:grpSpPr>
          <a:xfrm>
            <a:off x="3185909" y="1988077"/>
            <a:ext cx="900000" cy="900000"/>
            <a:chOff x="5385173" y="1917525"/>
            <a:chExt cx="1440000" cy="1440000"/>
          </a:xfrm>
        </p:grpSpPr>
        <p:sp>
          <p:nvSpPr>
            <p:cNvPr id="67" name="Oval 66"/>
            <p:cNvSpPr>
              <a:spLocks noChangeAspect="1"/>
            </p:cNvSpPr>
            <p:nvPr/>
          </p:nvSpPr>
          <p:spPr>
            <a:xfrm>
              <a:off x="5385173" y="1917525"/>
              <a:ext cx="1440000" cy="1440000"/>
            </a:xfrm>
            <a:prstGeom prst="ellipse">
              <a:avLst/>
            </a:prstGeom>
            <a:solidFill>
              <a:schemeClr val="tx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p:nvSpPr>
          <p:spPr>
            <a:xfrm>
              <a:off x="5475173" y="2007525"/>
              <a:ext cx="1260000" cy="1260000"/>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9" name="Group 68"/>
          <p:cNvGrpSpPr>
            <a:grpSpLocks noChangeAspect="1"/>
          </p:cNvGrpSpPr>
          <p:nvPr/>
        </p:nvGrpSpPr>
        <p:grpSpPr>
          <a:xfrm>
            <a:off x="8113372" y="3246729"/>
            <a:ext cx="900000" cy="900000"/>
            <a:chOff x="5385173" y="1917525"/>
            <a:chExt cx="1440000" cy="1440000"/>
          </a:xfrm>
        </p:grpSpPr>
        <p:sp>
          <p:nvSpPr>
            <p:cNvPr id="70" name="Oval 69"/>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p:nvSpPr>
          <p:spPr>
            <a:xfrm>
              <a:off x="5475173" y="2007525"/>
              <a:ext cx="1260000"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2" name="Group 71"/>
          <p:cNvGrpSpPr>
            <a:grpSpLocks noChangeAspect="1"/>
          </p:cNvGrpSpPr>
          <p:nvPr/>
        </p:nvGrpSpPr>
        <p:grpSpPr>
          <a:xfrm>
            <a:off x="3185909" y="3246729"/>
            <a:ext cx="900000" cy="900000"/>
            <a:chOff x="5385173" y="1917525"/>
            <a:chExt cx="1440000" cy="1440000"/>
          </a:xfrm>
        </p:grpSpPr>
        <p:sp>
          <p:nvSpPr>
            <p:cNvPr id="73" name="Oval 72"/>
            <p:cNvSpPr>
              <a:spLocks noChangeAspect="1"/>
            </p:cNvSpPr>
            <p:nvPr/>
          </p:nvSpPr>
          <p:spPr>
            <a:xfrm>
              <a:off x="5385173" y="1917525"/>
              <a:ext cx="1440000" cy="1440000"/>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p:nvSpPr>
          <p:spPr>
            <a:xfrm>
              <a:off x="5475173" y="2007525"/>
              <a:ext cx="1260000" cy="126000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5" name="Group 74"/>
          <p:cNvGrpSpPr>
            <a:grpSpLocks noChangeAspect="1"/>
          </p:cNvGrpSpPr>
          <p:nvPr/>
        </p:nvGrpSpPr>
        <p:grpSpPr>
          <a:xfrm>
            <a:off x="8113372" y="4504947"/>
            <a:ext cx="900000" cy="900000"/>
            <a:chOff x="5385173" y="1917525"/>
            <a:chExt cx="1440000" cy="1440000"/>
          </a:xfrm>
        </p:grpSpPr>
        <p:sp>
          <p:nvSpPr>
            <p:cNvPr id="76" name="Oval 75"/>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5475173" y="2007525"/>
              <a:ext cx="1260000" cy="1260000"/>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a:grpSpLocks noChangeAspect="1"/>
          </p:cNvGrpSpPr>
          <p:nvPr/>
        </p:nvGrpSpPr>
        <p:grpSpPr>
          <a:xfrm>
            <a:off x="3185909" y="4504947"/>
            <a:ext cx="900000" cy="900000"/>
            <a:chOff x="5385173" y="1917525"/>
            <a:chExt cx="1440000" cy="1440000"/>
          </a:xfrm>
        </p:grpSpPr>
        <p:sp>
          <p:nvSpPr>
            <p:cNvPr id="79" name="Oval 78"/>
            <p:cNvSpPr>
              <a:spLocks noChangeAspect="1"/>
            </p:cNvSpPr>
            <p:nvPr/>
          </p:nvSpPr>
          <p:spPr>
            <a:xfrm>
              <a:off x="5385173" y="1917525"/>
              <a:ext cx="1440000" cy="1440000"/>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5475173" y="2007525"/>
              <a:ext cx="1260000" cy="1260000"/>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3383843" y="2247226"/>
            <a:ext cx="460440" cy="397165"/>
            <a:chOff x="-122237" y="-128588"/>
            <a:chExt cx="4632324" cy="3995738"/>
          </a:xfrm>
          <a:solidFill>
            <a:schemeClr val="bg1"/>
          </a:solidFill>
        </p:grpSpPr>
        <p:sp>
          <p:nvSpPr>
            <p:cNvPr id="84"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85"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sp>
        <p:nvSpPr>
          <p:cNvPr id="88" name="Freeform 87"/>
          <p:cNvSpPr>
            <a:spLocks noEditPoints="1"/>
          </p:cNvSpPr>
          <p:nvPr/>
        </p:nvSpPr>
        <p:spPr bwMode="auto">
          <a:xfrm>
            <a:off x="3430831" y="3553598"/>
            <a:ext cx="413397" cy="310281"/>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nvGrpSpPr>
          <p:cNvPr id="89" name="Group 88"/>
          <p:cNvGrpSpPr/>
          <p:nvPr/>
        </p:nvGrpSpPr>
        <p:grpSpPr>
          <a:xfrm>
            <a:off x="604912" y="2034453"/>
            <a:ext cx="2515818" cy="1047860"/>
            <a:chOff x="2019206" y="2386149"/>
            <a:chExt cx="1847113" cy="1047860"/>
          </a:xfrm>
        </p:grpSpPr>
        <p:sp>
          <p:nvSpPr>
            <p:cNvPr id="90" name="TextBox 89"/>
            <p:cNvSpPr txBox="1"/>
            <p:nvPr/>
          </p:nvSpPr>
          <p:spPr>
            <a:xfrm>
              <a:off x="2700614" y="2386149"/>
              <a:ext cx="1165705" cy="338554"/>
            </a:xfrm>
            <a:prstGeom prst="rect">
              <a:avLst/>
            </a:prstGeom>
            <a:noFill/>
          </p:spPr>
          <p:txBody>
            <a:bodyPr wrap="none" rtlCol="0">
              <a:spAutoFit/>
            </a:bodyPr>
            <a:lstStyle/>
            <a:p>
              <a:pPr algn="r"/>
              <a:r>
                <a:rPr lang="id-ID" sz="1600" b="1" dirty="0" smtClean="0">
                  <a:solidFill>
                    <a:schemeClr val="bg1">
                      <a:lumMod val="50000"/>
                    </a:schemeClr>
                  </a:solidFill>
                  <a:latin typeface="Lato" panose="020F0502020204030203" pitchFamily="34" charset="0"/>
                </a:rPr>
                <a:t>Respectful</a:t>
              </a:r>
              <a:endParaRPr lang="id-ID" sz="1600" b="1" dirty="0">
                <a:solidFill>
                  <a:schemeClr val="bg1">
                    <a:lumMod val="50000"/>
                  </a:schemeClr>
                </a:solidFill>
                <a:latin typeface="Lato" panose="020F0502020204030203" pitchFamily="34" charset="0"/>
              </a:endParaRPr>
            </a:p>
          </p:txBody>
        </p:sp>
        <p:sp>
          <p:nvSpPr>
            <p:cNvPr id="91" name="TextBox 90"/>
            <p:cNvSpPr txBox="1"/>
            <p:nvPr/>
          </p:nvSpPr>
          <p:spPr>
            <a:xfrm>
              <a:off x="2019206" y="2679572"/>
              <a:ext cx="1847113" cy="754437"/>
            </a:xfrm>
            <a:prstGeom prst="rect">
              <a:avLst/>
            </a:prstGeom>
            <a:noFill/>
          </p:spPr>
          <p:txBody>
            <a:bodyPr wrap="square" rtlCol="0">
              <a:spAutoFit/>
            </a:bodyPr>
            <a:lstStyle/>
            <a:p>
              <a:pPr algn="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92" name="Group 91"/>
          <p:cNvGrpSpPr/>
          <p:nvPr/>
        </p:nvGrpSpPr>
        <p:grpSpPr>
          <a:xfrm>
            <a:off x="604911" y="3276940"/>
            <a:ext cx="2515819" cy="1047860"/>
            <a:chOff x="2019206" y="3853724"/>
            <a:chExt cx="1847114" cy="1047860"/>
          </a:xfrm>
        </p:grpSpPr>
        <p:sp>
          <p:nvSpPr>
            <p:cNvPr id="93" name="TextBox 92"/>
            <p:cNvSpPr txBox="1"/>
            <p:nvPr/>
          </p:nvSpPr>
          <p:spPr>
            <a:xfrm>
              <a:off x="2136358" y="3853724"/>
              <a:ext cx="1729962" cy="338554"/>
            </a:xfrm>
            <a:prstGeom prst="rect">
              <a:avLst/>
            </a:prstGeom>
            <a:noFill/>
          </p:spPr>
          <p:txBody>
            <a:bodyPr wrap="none" rtlCol="0">
              <a:spAutoFit/>
            </a:bodyPr>
            <a:lstStyle/>
            <a:p>
              <a:pPr algn="r"/>
              <a:r>
                <a:rPr lang="id-ID" sz="1600" b="1" dirty="0" smtClean="0">
                  <a:solidFill>
                    <a:schemeClr val="bg1">
                      <a:lumMod val="50000"/>
                    </a:schemeClr>
                  </a:solidFill>
                  <a:latin typeface="Lato" panose="020F0502020204030203" pitchFamily="34" charset="0"/>
                </a:rPr>
                <a:t>Accomplishment</a:t>
              </a:r>
              <a:endParaRPr lang="id-ID" sz="1600" b="1" dirty="0">
                <a:solidFill>
                  <a:schemeClr val="bg1">
                    <a:lumMod val="50000"/>
                  </a:schemeClr>
                </a:solidFill>
                <a:latin typeface="Lato" panose="020F0502020204030203" pitchFamily="34" charset="0"/>
              </a:endParaRPr>
            </a:p>
          </p:txBody>
        </p:sp>
        <p:sp>
          <p:nvSpPr>
            <p:cNvPr id="94" name="TextBox 93"/>
            <p:cNvSpPr txBox="1"/>
            <p:nvPr/>
          </p:nvSpPr>
          <p:spPr>
            <a:xfrm>
              <a:off x="2019206" y="4147147"/>
              <a:ext cx="1847113" cy="754437"/>
            </a:xfrm>
            <a:prstGeom prst="rect">
              <a:avLst/>
            </a:prstGeom>
            <a:noFill/>
          </p:spPr>
          <p:txBody>
            <a:bodyPr wrap="square" rtlCol="0">
              <a:spAutoFit/>
            </a:bodyPr>
            <a:lstStyle/>
            <a:p>
              <a:pPr algn="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95" name="Group 94"/>
          <p:cNvGrpSpPr/>
          <p:nvPr/>
        </p:nvGrpSpPr>
        <p:grpSpPr>
          <a:xfrm>
            <a:off x="604912" y="4511139"/>
            <a:ext cx="2515818" cy="1047860"/>
            <a:chOff x="2019206" y="5270803"/>
            <a:chExt cx="1847113" cy="1047860"/>
          </a:xfrm>
        </p:grpSpPr>
        <p:sp>
          <p:nvSpPr>
            <p:cNvPr id="96" name="TextBox 95"/>
            <p:cNvSpPr txBox="1"/>
            <p:nvPr/>
          </p:nvSpPr>
          <p:spPr>
            <a:xfrm>
              <a:off x="2806413" y="5270803"/>
              <a:ext cx="1059906" cy="338554"/>
            </a:xfrm>
            <a:prstGeom prst="rect">
              <a:avLst/>
            </a:prstGeom>
            <a:noFill/>
          </p:spPr>
          <p:txBody>
            <a:bodyPr wrap="none" rtlCol="0">
              <a:spAutoFit/>
            </a:bodyPr>
            <a:lstStyle/>
            <a:p>
              <a:pPr algn="r"/>
              <a:r>
                <a:rPr lang="id-ID" sz="1600" b="1" dirty="0" smtClean="0">
                  <a:solidFill>
                    <a:schemeClr val="bg1">
                      <a:lumMod val="50000"/>
                    </a:schemeClr>
                  </a:solidFill>
                  <a:latin typeface="Lato" panose="020F0502020204030203" pitchFamily="34" charset="0"/>
                </a:rPr>
                <a:t>Energetic</a:t>
              </a:r>
              <a:endParaRPr lang="id-ID" sz="1600" b="1" dirty="0">
                <a:solidFill>
                  <a:schemeClr val="bg1">
                    <a:lumMod val="50000"/>
                  </a:schemeClr>
                </a:solidFill>
                <a:latin typeface="Lato" panose="020F0502020204030203" pitchFamily="34" charset="0"/>
              </a:endParaRPr>
            </a:p>
          </p:txBody>
        </p:sp>
        <p:sp>
          <p:nvSpPr>
            <p:cNvPr id="97" name="TextBox 96"/>
            <p:cNvSpPr txBox="1"/>
            <p:nvPr/>
          </p:nvSpPr>
          <p:spPr>
            <a:xfrm>
              <a:off x="2019206" y="5564226"/>
              <a:ext cx="1847113" cy="754437"/>
            </a:xfrm>
            <a:prstGeom prst="rect">
              <a:avLst/>
            </a:prstGeom>
            <a:noFill/>
          </p:spPr>
          <p:txBody>
            <a:bodyPr wrap="square" rtlCol="0">
              <a:spAutoFit/>
            </a:bodyPr>
            <a:lstStyle/>
            <a:p>
              <a:pPr algn="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100" name="Group 99"/>
          <p:cNvGrpSpPr/>
          <p:nvPr/>
        </p:nvGrpSpPr>
        <p:grpSpPr>
          <a:xfrm>
            <a:off x="3411979" y="4705237"/>
            <a:ext cx="451851" cy="449859"/>
            <a:chOff x="-365126" y="-2462213"/>
            <a:chExt cx="4321176" cy="4302126"/>
          </a:xfrm>
          <a:solidFill>
            <a:schemeClr val="bg1"/>
          </a:solidFill>
        </p:grpSpPr>
        <p:sp>
          <p:nvSpPr>
            <p:cNvPr id="101"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02"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03"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04"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05"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06"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grpSp>
        <p:nvGrpSpPr>
          <p:cNvPr id="109" name="Group 108"/>
          <p:cNvGrpSpPr/>
          <p:nvPr/>
        </p:nvGrpSpPr>
        <p:grpSpPr>
          <a:xfrm>
            <a:off x="8392034" y="2200237"/>
            <a:ext cx="344442" cy="500499"/>
            <a:chOff x="-1587" y="-1587"/>
            <a:chExt cx="4211637" cy="6119812"/>
          </a:xfrm>
          <a:solidFill>
            <a:schemeClr val="bg1"/>
          </a:solidFill>
        </p:grpSpPr>
        <p:sp>
          <p:nvSpPr>
            <p:cNvPr id="110"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11"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grpSp>
        <p:nvGrpSpPr>
          <p:cNvPr id="114" name="Group 113"/>
          <p:cNvGrpSpPr/>
          <p:nvPr/>
        </p:nvGrpSpPr>
        <p:grpSpPr>
          <a:xfrm>
            <a:off x="8390792" y="3494944"/>
            <a:ext cx="375061" cy="374912"/>
            <a:chOff x="0" y="1588"/>
            <a:chExt cx="4016375" cy="4014787"/>
          </a:xfrm>
          <a:solidFill>
            <a:schemeClr val="bg1"/>
          </a:solidFill>
        </p:grpSpPr>
        <p:sp>
          <p:nvSpPr>
            <p:cNvPr id="115"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sp>
          <p:nvSpPr>
            <p:cNvPr id="116"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grpSp>
        <p:nvGrpSpPr>
          <p:cNvPr id="117" name="Group 116"/>
          <p:cNvGrpSpPr/>
          <p:nvPr/>
        </p:nvGrpSpPr>
        <p:grpSpPr>
          <a:xfrm>
            <a:off x="9093557" y="2012477"/>
            <a:ext cx="2441951" cy="1047860"/>
            <a:chOff x="8624616" y="2386149"/>
            <a:chExt cx="1847113" cy="1047860"/>
          </a:xfrm>
        </p:grpSpPr>
        <p:sp>
          <p:nvSpPr>
            <p:cNvPr id="118" name="TextBox 117"/>
            <p:cNvSpPr txBox="1"/>
            <p:nvPr/>
          </p:nvSpPr>
          <p:spPr>
            <a:xfrm>
              <a:off x="8624616" y="2386149"/>
              <a:ext cx="1012072" cy="338554"/>
            </a:xfrm>
            <a:prstGeom prst="rect">
              <a:avLst/>
            </a:prstGeom>
            <a:noFill/>
          </p:spPr>
          <p:txBody>
            <a:bodyPr wrap="none" rtlCol="0">
              <a:spAutoFit/>
            </a:bodyPr>
            <a:lstStyle/>
            <a:p>
              <a:r>
                <a:rPr lang="id-ID" sz="1600" b="1" dirty="0" smtClean="0">
                  <a:solidFill>
                    <a:schemeClr val="bg1">
                      <a:lumMod val="50000"/>
                    </a:schemeClr>
                  </a:solidFill>
                  <a:latin typeface="Lato" panose="020F0502020204030203" pitchFamily="34" charset="0"/>
                </a:rPr>
                <a:t>Strategic</a:t>
              </a:r>
              <a:endParaRPr lang="id-ID" sz="1600" b="1" dirty="0">
                <a:solidFill>
                  <a:schemeClr val="bg1">
                    <a:lumMod val="50000"/>
                  </a:schemeClr>
                </a:solidFill>
                <a:latin typeface="Lato" panose="020F0502020204030203" pitchFamily="34" charset="0"/>
              </a:endParaRPr>
            </a:p>
          </p:txBody>
        </p:sp>
        <p:sp>
          <p:nvSpPr>
            <p:cNvPr id="119" name="TextBox 118"/>
            <p:cNvSpPr txBox="1"/>
            <p:nvPr/>
          </p:nvSpPr>
          <p:spPr>
            <a:xfrm>
              <a:off x="8624616" y="2679572"/>
              <a:ext cx="1847113" cy="754437"/>
            </a:xfrm>
            <a:prstGeom prst="rect">
              <a:avLst/>
            </a:prstGeom>
            <a:noFill/>
          </p:spPr>
          <p:txBody>
            <a:bodyPr wrap="square" rtlCol="0">
              <a:spAutoFit/>
            </a:bodyPr>
            <a:lstStyle/>
            <a:p>
              <a:pP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120" name="Group 119"/>
          <p:cNvGrpSpPr/>
          <p:nvPr/>
        </p:nvGrpSpPr>
        <p:grpSpPr>
          <a:xfrm>
            <a:off x="9107625" y="3297168"/>
            <a:ext cx="2441951" cy="1047860"/>
            <a:chOff x="8624616" y="3853724"/>
            <a:chExt cx="1847113" cy="1047860"/>
          </a:xfrm>
        </p:grpSpPr>
        <p:sp>
          <p:nvSpPr>
            <p:cNvPr id="121" name="TextBox 120"/>
            <p:cNvSpPr txBox="1"/>
            <p:nvPr/>
          </p:nvSpPr>
          <p:spPr>
            <a:xfrm>
              <a:off x="8624616" y="3853724"/>
              <a:ext cx="672685" cy="338554"/>
            </a:xfrm>
            <a:prstGeom prst="rect">
              <a:avLst/>
            </a:prstGeom>
            <a:noFill/>
          </p:spPr>
          <p:txBody>
            <a:bodyPr wrap="none" rtlCol="0">
              <a:spAutoFit/>
            </a:bodyPr>
            <a:lstStyle/>
            <a:p>
              <a:r>
                <a:rPr lang="id-ID" sz="1600" b="1" dirty="0" smtClean="0">
                  <a:solidFill>
                    <a:schemeClr val="bg1">
                      <a:lumMod val="50000"/>
                    </a:schemeClr>
                  </a:solidFill>
                  <a:latin typeface="Lato" panose="020F0502020204030203" pitchFamily="34" charset="0"/>
                </a:rPr>
                <a:t>Loyal</a:t>
              </a:r>
              <a:endParaRPr lang="id-ID" sz="1600" b="1" dirty="0">
                <a:solidFill>
                  <a:schemeClr val="bg1">
                    <a:lumMod val="50000"/>
                  </a:schemeClr>
                </a:solidFill>
                <a:latin typeface="Lato" panose="020F0502020204030203" pitchFamily="34" charset="0"/>
              </a:endParaRPr>
            </a:p>
          </p:txBody>
        </p:sp>
        <p:sp>
          <p:nvSpPr>
            <p:cNvPr id="122" name="TextBox 121"/>
            <p:cNvSpPr txBox="1"/>
            <p:nvPr/>
          </p:nvSpPr>
          <p:spPr>
            <a:xfrm>
              <a:off x="8624616" y="4147147"/>
              <a:ext cx="1847113" cy="754437"/>
            </a:xfrm>
            <a:prstGeom prst="rect">
              <a:avLst/>
            </a:prstGeom>
            <a:noFill/>
          </p:spPr>
          <p:txBody>
            <a:bodyPr wrap="square" rtlCol="0">
              <a:spAutoFit/>
            </a:bodyPr>
            <a:lstStyle/>
            <a:p>
              <a:pP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r>
                <a:rPr lang="id-ID" sz="1000" dirty="0" smtClean="0">
                  <a:solidFill>
                    <a:schemeClr val="bg1">
                      <a:lumMod val="50000"/>
                    </a:schemeClr>
                  </a:solidFill>
                  <a:latin typeface="Lato" panose="020F0502020204030203" pitchFamily="34" charset="0"/>
                </a:rPr>
                <a:t>.</a:t>
              </a:r>
              <a:endParaRPr lang="en-US" sz="1000" b="1" dirty="0">
                <a:solidFill>
                  <a:schemeClr val="bg1">
                    <a:lumMod val="50000"/>
                  </a:schemeClr>
                </a:solidFill>
                <a:latin typeface="Lato" panose="020F0502020204030203" pitchFamily="34" charset="0"/>
              </a:endParaRPr>
            </a:p>
          </p:txBody>
        </p:sp>
      </p:grpSp>
      <p:grpSp>
        <p:nvGrpSpPr>
          <p:cNvPr id="123" name="Group 122"/>
          <p:cNvGrpSpPr/>
          <p:nvPr/>
        </p:nvGrpSpPr>
        <p:grpSpPr>
          <a:xfrm>
            <a:off x="9093556" y="4561197"/>
            <a:ext cx="2441951" cy="1047860"/>
            <a:chOff x="8624616" y="5270803"/>
            <a:chExt cx="1847113" cy="1047860"/>
          </a:xfrm>
        </p:grpSpPr>
        <p:sp>
          <p:nvSpPr>
            <p:cNvPr id="124" name="TextBox 123"/>
            <p:cNvSpPr txBox="1"/>
            <p:nvPr/>
          </p:nvSpPr>
          <p:spPr>
            <a:xfrm>
              <a:off x="8624616" y="5270803"/>
              <a:ext cx="853119" cy="338554"/>
            </a:xfrm>
            <a:prstGeom prst="rect">
              <a:avLst/>
            </a:prstGeom>
            <a:noFill/>
          </p:spPr>
          <p:txBody>
            <a:bodyPr wrap="none" rtlCol="0">
              <a:spAutoFit/>
            </a:bodyPr>
            <a:lstStyle/>
            <a:p>
              <a:r>
                <a:rPr lang="id-ID" sz="1600" b="1" dirty="0" smtClean="0">
                  <a:solidFill>
                    <a:schemeClr val="bg1">
                      <a:lumMod val="50000"/>
                    </a:schemeClr>
                  </a:solidFill>
                  <a:latin typeface="Lato" panose="020F0502020204030203" pitchFamily="34" charset="0"/>
                </a:rPr>
                <a:t>Honest</a:t>
              </a:r>
              <a:endParaRPr lang="id-ID" sz="1600" b="1" dirty="0">
                <a:solidFill>
                  <a:schemeClr val="bg1">
                    <a:lumMod val="50000"/>
                  </a:schemeClr>
                </a:solidFill>
                <a:latin typeface="Lato" panose="020F0502020204030203" pitchFamily="34" charset="0"/>
              </a:endParaRPr>
            </a:p>
          </p:txBody>
        </p:sp>
        <p:sp>
          <p:nvSpPr>
            <p:cNvPr id="125" name="TextBox 124"/>
            <p:cNvSpPr txBox="1"/>
            <p:nvPr/>
          </p:nvSpPr>
          <p:spPr>
            <a:xfrm>
              <a:off x="8624616" y="5564226"/>
              <a:ext cx="1847113" cy="754437"/>
            </a:xfrm>
            <a:prstGeom prst="rect">
              <a:avLst/>
            </a:prstGeom>
            <a:noFill/>
          </p:spPr>
          <p:txBody>
            <a:bodyPr wrap="square" rtlCol="0">
              <a:spAutoFit/>
            </a:bodyPr>
            <a:lstStyle/>
            <a:p>
              <a:pPr>
                <a:lnSpc>
                  <a:spcPct val="150000"/>
                </a:lnSpc>
              </a:pP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sp>
        <p:nvSpPr>
          <p:cNvPr id="128" name="Freeform 14"/>
          <p:cNvSpPr>
            <a:spLocks noEditPoints="1"/>
          </p:cNvSpPr>
          <p:nvPr/>
        </p:nvSpPr>
        <p:spPr bwMode="auto">
          <a:xfrm>
            <a:off x="8346383" y="4737248"/>
            <a:ext cx="426462" cy="426201"/>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lumMod val="50000"/>
                </a:schemeClr>
              </a:solidFill>
              <a:latin typeface="Lato" panose="020F0502020204030203" pitchFamily="34" charset="0"/>
            </a:endParaRPr>
          </a:p>
        </p:txBody>
      </p:sp>
      <p:grpSp>
        <p:nvGrpSpPr>
          <p:cNvPr id="146" name="Group 145"/>
          <p:cNvGrpSpPr/>
          <p:nvPr/>
        </p:nvGrpSpPr>
        <p:grpSpPr>
          <a:xfrm>
            <a:off x="4073344" y="2409504"/>
            <a:ext cx="651740" cy="2534524"/>
            <a:chOff x="4073344" y="2409504"/>
            <a:chExt cx="651740" cy="2534524"/>
          </a:xfrm>
        </p:grpSpPr>
        <p:cxnSp>
          <p:nvCxnSpPr>
            <p:cNvPr id="133" name="Straight Connector 132"/>
            <p:cNvCxnSpPr/>
            <p:nvPr/>
          </p:nvCxnSpPr>
          <p:spPr>
            <a:xfrm>
              <a:off x="4082869" y="2414050"/>
              <a:ext cx="152966" cy="0"/>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35835" y="2409504"/>
              <a:ext cx="0" cy="2534524"/>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4082869" y="4944028"/>
              <a:ext cx="152966" cy="0"/>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073344" y="3691994"/>
              <a:ext cx="651740" cy="0"/>
            </a:xfrm>
            <a:prstGeom prst="line">
              <a:avLst/>
            </a:prstGeom>
            <a:ln w="12700">
              <a:solidFill>
                <a:schemeClr val="bg1">
                  <a:lumMod val="65000"/>
                </a:schemeClr>
              </a:solidFill>
              <a:prstDash val="sysDash"/>
              <a:headEnd type="none" w="med" len="med"/>
              <a:tailEnd type="oval" w="sm" len="sm"/>
            </a:ln>
          </p:spPr>
          <p:style>
            <a:lnRef idx="1">
              <a:schemeClr val="accent1"/>
            </a:lnRef>
            <a:fillRef idx="0">
              <a:schemeClr val="accent1"/>
            </a:fillRef>
            <a:effectRef idx="0">
              <a:schemeClr val="accent1"/>
            </a:effectRef>
            <a:fontRef idx="minor">
              <a:schemeClr val="tx1"/>
            </a:fontRef>
          </p:style>
        </p:cxnSp>
      </p:grpSp>
      <p:grpSp>
        <p:nvGrpSpPr>
          <p:cNvPr id="148" name="Group 147"/>
          <p:cNvGrpSpPr/>
          <p:nvPr/>
        </p:nvGrpSpPr>
        <p:grpSpPr>
          <a:xfrm>
            <a:off x="7454719" y="2409504"/>
            <a:ext cx="657791" cy="2534524"/>
            <a:chOff x="7454719" y="2409504"/>
            <a:chExt cx="657791" cy="2534524"/>
          </a:xfrm>
        </p:grpSpPr>
        <p:cxnSp>
          <p:nvCxnSpPr>
            <p:cNvPr id="142" name="Straight Connector 141"/>
            <p:cNvCxnSpPr/>
            <p:nvPr/>
          </p:nvCxnSpPr>
          <p:spPr>
            <a:xfrm>
              <a:off x="7959544" y="2414050"/>
              <a:ext cx="152966" cy="0"/>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7960110" y="2409504"/>
              <a:ext cx="0" cy="2534524"/>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7959544" y="4944028"/>
              <a:ext cx="152966" cy="0"/>
            </a:xfrm>
            <a:prstGeom prst="line">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7454719" y="3691994"/>
              <a:ext cx="651740" cy="0"/>
            </a:xfrm>
            <a:prstGeom prst="line">
              <a:avLst/>
            </a:prstGeom>
            <a:ln w="12700">
              <a:solidFill>
                <a:schemeClr val="bg1">
                  <a:lumMod val="65000"/>
                </a:schemeClr>
              </a:solidFill>
              <a:prstDash val="sysDash"/>
              <a:headEnd type="oval" w="sm" len="sm"/>
              <a:tailEnd type="none" w="sm"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589597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1" presetClass="entr" presetSubtype="1" fill="hold"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2000"/>
                                        <p:tgtEl>
                                          <p:spTgt spid="5"/>
                                        </p:tgtEl>
                                      </p:cBhvr>
                                    </p:animEffect>
                                  </p:childTnLst>
                                </p:cTn>
                              </p:par>
                              <p:par>
                                <p:cTn id="14" presetID="22" presetClass="entr" presetSubtype="8" fill="hold" nodeType="withEffect">
                                  <p:stCondLst>
                                    <p:cond delay="3500"/>
                                  </p:stCondLst>
                                  <p:childTnLst>
                                    <p:set>
                                      <p:cBhvr>
                                        <p:cTn id="15" dur="1" fill="hold">
                                          <p:stCondLst>
                                            <p:cond delay="0"/>
                                          </p:stCondLst>
                                        </p:cTn>
                                        <p:tgtEl>
                                          <p:spTgt spid="148"/>
                                        </p:tgtEl>
                                        <p:attrNameLst>
                                          <p:attrName>style.visibility</p:attrName>
                                        </p:attrNameLst>
                                      </p:cBhvr>
                                      <p:to>
                                        <p:strVal val="visible"/>
                                      </p:to>
                                    </p:set>
                                    <p:animEffect transition="in" filter="wipe(left)">
                                      <p:cBhvr>
                                        <p:cTn id="16" dur="500"/>
                                        <p:tgtEl>
                                          <p:spTgt spid="148"/>
                                        </p:tgtEl>
                                      </p:cBhvr>
                                    </p:animEffect>
                                  </p:childTnLst>
                                </p:cTn>
                              </p:par>
                              <p:par>
                                <p:cTn id="17" presetID="22" presetClass="entr" presetSubtype="2" fill="hold" nodeType="withEffect">
                                  <p:stCondLst>
                                    <p:cond delay="3500"/>
                                  </p:stCondLst>
                                  <p:childTnLst>
                                    <p:set>
                                      <p:cBhvr>
                                        <p:cTn id="18" dur="1" fill="hold">
                                          <p:stCondLst>
                                            <p:cond delay="0"/>
                                          </p:stCondLst>
                                        </p:cTn>
                                        <p:tgtEl>
                                          <p:spTgt spid="146"/>
                                        </p:tgtEl>
                                        <p:attrNameLst>
                                          <p:attrName>style.visibility</p:attrName>
                                        </p:attrNameLst>
                                      </p:cBhvr>
                                      <p:to>
                                        <p:strVal val="visible"/>
                                      </p:to>
                                    </p:set>
                                    <p:animEffect transition="in" filter="wipe(right)">
                                      <p:cBhvr>
                                        <p:cTn id="19" dur="500"/>
                                        <p:tgtEl>
                                          <p:spTgt spid="146"/>
                                        </p:tgtEl>
                                      </p:cBhvr>
                                    </p:animEffect>
                                  </p:childTnLst>
                                </p:cTn>
                              </p:par>
                              <p:par>
                                <p:cTn id="20" presetID="16" presetClass="entr" presetSubtype="37" fill="hold" nodeType="withEffect">
                                  <p:stCondLst>
                                    <p:cond delay="4000"/>
                                  </p:stCondLst>
                                  <p:childTnLst>
                                    <p:set>
                                      <p:cBhvr>
                                        <p:cTn id="21" dur="1" fill="hold">
                                          <p:stCondLst>
                                            <p:cond delay="0"/>
                                          </p:stCondLst>
                                        </p:cTn>
                                        <p:tgtEl>
                                          <p:spTgt spid="63"/>
                                        </p:tgtEl>
                                        <p:attrNameLst>
                                          <p:attrName>style.visibility</p:attrName>
                                        </p:attrNameLst>
                                      </p:cBhvr>
                                      <p:to>
                                        <p:strVal val="visible"/>
                                      </p:to>
                                    </p:set>
                                    <p:animEffect transition="in" filter="barn(outVertical)">
                                      <p:cBhvr>
                                        <p:cTn id="22" dur="1000"/>
                                        <p:tgtEl>
                                          <p:spTgt spid="63"/>
                                        </p:tgtEl>
                                      </p:cBhvr>
                                    </p:animEffect>
                                  </p:childTnLst>
                                </p:cTn>
                              </p:par>
                              <p:par>
                                <p:cTn id="23" presetID="16" presetClass="entr" presetSubtype="37" fill="hold" nodeType="withEffect">
                                  <p:stCondLst>
                                    <p:cond delay="4000"/>
                                  </p:stCondLst>
                                  <p:childTnLst>
                                    <p:set>
                                      <p:cBhvr>
                                        <p:cTn id="24" dur="1" fill="hold">
                                          <p:stCondLst>
                                            <p:cond delay="0"/>
                                          </p:stCondLst>
                                        </p:cTn>
                                        <p:tgtEl>
                                          <p:spTgt spid="66"/>
                                        </p:tgtEl>
                                        <p:attrNameLst>
                                          <p:attrName>style.visibility</p:attrName>
                                        </p:attrNameLst>
                                      </p:cBhvr>
                                      <p:to>
                                        <p:strVal val="visible"/>
                                      </p:to>
                                    </p:set>
                                    <p:animEffect transition="in" filter="barn(outVertical)">
                                      <p:cBhvr>
                                        <p:cTn id="25" dur="1000"/>
                                        <p:tgtEl>
                                          <p:spTgt spid="66"/>
                                        </p:tgtEl>
                                      </p:cBhvr>
                                    </p:animEffect>
                                  </p:childTnLst>
                                </p:cTn>
                              </p:par>
                              <p:par>
                                <p:cTn id="26" presetID="16" presetClass="entr" presetSubtype="37" fill="hold" nodeType="withEffect">
                                  <p:stCondLst>
                                    <p:cond delay="4000"/>
                                  </p:stCondLst>
                                  <p:childTnLst>
                                    <p:set>
                                      <p:cBhvr>
                                        <p:cTn id="27" dur="1" fill="hold">
                                          <p:stCondLst>
                                            <p:cond delay="0"/>
                                          </p:stCondLst>
                                        </p:cTn>
                                        <p:tgtEl>
                                          <p:spTgt spid="69"/>
                                        </p:tgtEl>
                                        <p:attrNameLst>
                                          <p:attrName>style.visibility</p:attrName>
                                        </p:attrNameLst>
                                      </p:cBhvr>
                                      <p:to>
                                        <p:strVal val="visible"/>
                                      </p:to>
                                    </p:set>
                                    <p:animEffect transition="in" filter="barn(outVertical)">
                                      <p:cBhvr>
                                        <p:cTn id="28" dur="1000"/>
                                        <p:tgtEl>
                                          <p:spTgt spid="69"/>
                                        </p:tgtEl>
                                      </p:cBhvr>
                                    </p:animEffect>
                                  </p:childTnLst>
                                </p:cTn>
                              </p:par>
                              <p:par>
                                <p:cTn id="29" presetID="16" presetClass="entr" presetSubtype="37" fill="hold" nodeType="withEffect">
                                  <p:stCondLst>
                                    <p:cond delay="4000"/>
                                  </p:stCondLst>
                                  <p:childTnLst>
                                    <p:set>
                                      <p:cBhvr>
                                        <p:cTn id="30" dur="1" fill="hold">
                                          <p:stCondLst>
                                            <p:cond delay="0"/>
                                          </p:stCondLst>
                                        </p:cTn>
                                        <p:tgtEl>
                                          <p:spTgt spid="72"/>
                                        </p:tgtEl>
                                        <p:attrNameLst>
                                          <p:attrName>style.visibility</p:attrName>
                                        </p:attrNameLst>
                                      </p:cBhvr>
                                      <p:to>
                                        <p:strVal val="visible"/>
                                      </p:to>
                                    </p:set>
                                    <p:animEffect transition="in" filter="barn(outVertical)">
                                      <p:cBhvr>
                                        <p:cTn id="31" dur="1000"/>
                                        <p:tgtEl>
                                          <p:spTgt spid="72"/>
                                        </p:tgtEl>
                                      </p:cBhvr>
                                    </p:animEffect>
                                  </p:childTnLst>
                                </p:cTn>
                              </p:par>
                              <p:par>
                                <p:cTn id="32" presetID="16" presetClass="entr" presetSubtype="37" fill="hold" nodeType="withEffect">
                                  <p:stCondLst>
                                    <p:cond delay="4000"/>
                                  </p:stCondLst>
                                  <p:childTnLst>
                                    <p:set>
                                      <p:cBhvr>
                                        <p:cTn id="33" dur="1" fill="hold">
                                          <p:stCondLst>
                                            <p:cond delay="0"/>
                                          </p:stCondLst>
                                        </p:cTn>
                                        <p:tgtEl>
                                          <p:spTgt spid="75"/>
                                        </p:tgtEl>
                                        <p:attrNameLst>
                                          <p:attrName>style.visibility</p:attrName>
                                        </p:attrNameLst>
                                      </p:cBhvr>
                                      <p:to>
                                        <p:strVal val="visible"/>
                                      </p:to>
                                    </p:set>
                                    <p:animEffect transition="in" filter="barn(outVertical)">
                                      <p:cBhvr>
                                        <p:cTn id="34" dur="1000"/>
                                        <p:tgtEl>
                                          <p:spTgt spid="75"/>
                                        </p:tgtEl>
                                      </p:cBhvr>
                                    </p:animEffect>
                                  </p:childTnLst>
                                </p:cTn>
                              </p:par>
                              <p:par>
                                <p:cTn id="35" presetID="16" presetClass="entr" presetSubtype="37" fill="hold" nodeType="withEffect">
                                  <p:stCondLst>
                                    <p:cond delay="4000"/>
                                  </p:stCondLst>
                                  <p:childTnLst>
                                    <p:set>
                                      <p:cBhvr>
                                        <p:cTn id="36" dur="1" fill="hold">
                                          <p:stCondLst>
                                            <p:cond delay="0"/>
                                          </p:stCondLst>
                                        </p:cTn>
                                        <p:tgtEl>
                                          <p:spTgt spid="78"/>
                                        </p:tgtEl>
                                        <p:attrNameLst>
                                          <p:attrName>style.visibility</p:attrName>
                                        </p:attrNameLst>
                                      </p:cBhvr>
                                      <p:to>
                                        <p:strVal val="visible"/>
                                      </p:to>
                                    </p:set>
                                    <p:animEffect transition="in" filter="barn(outVertical)">
                                      <p:cBhvr>
                                        <p:cTn id="37" dur="1000"/>
                                        <p:tgtEl>
                                          <p:spTgt spid="78"/>
                                        </p:tgtEl>
                                      </p:cBhvr>
                                    </p:animEffect>
                                  </p:childTnLst>
                                </p:cTn>
                              </p:par>
                              <p:par>
                                <p:cTn id="38" presetID="53" presetClass="entr" presetSubtype="16" fill="hold" nodeType="withEffect">
                                  <p:stCondLst>
                                    <p:cond delay="5000"/>
                                  </p:stCondLst>
                                  <p:childTnLst>
                                    <p:set>
                                      <p:cBhvr>
                                        <p:cTn id="39" dur="1" fill="hold">
                                          <p:stCondLst>
                                            <p:cond delay="0"/>
                                          </p:stCondLst>
                                        </p:cTn>
                                        <p:tgtEl>
                                          <p:spTgt spid="83"/>
                                        </p:tgtEl>
                                        <p:attrNameLst>
                                          <p:attrName>style.visibility</p:attrName>
                                        </p:attrNameLst>
                                      </p:cBhvr>
                                      <p:to>
                                        <p:strVal val="visible"/>
                                      </p:to>
                                    </p:set>
                                    <p:anim calcmode="lin" valueType="num">
                                      <p:cBhvr>
                                        <p:cTn id="40" dur="500" fill="hold"/>
                                        <p:tgtEl>
                                          <p:spTgt spid="83"/>
                                        </p:tgtEl>
                                        <p:attrNameLst>
                                          <p:attrName>ppt_w</p:attrName>
                                        </p:attrNameLst>
                                      </p:cBhvr>
                                      <p:tavLst>
                                        <p:tav tm="0">
                                          <p:val>
                                            <p:fltVal val="0"/>
                                          </p:val>
                                        </p:tav>
                                        <p:tav tm="100000">
                                          <p:val>
                                            <p:strVal val="#ppt_w"/>
                                          </p:val>
                                        </p:tav>
                                      </p:tavLst>
                                    </p:anim>
                                    <p:anim calcmode="lin" valueType="num">
                                      <p:cBhvr>
                                        <p:cTn id="41" dur="500" fill="hold"/>
                                        <p:tgtEl>
                                          <p:spTgt spid="83"/>
                                        </p:tgtEl>
                                        <p:attrNameLst>
                                          <p:attrName>ppt_h</p:attrName>
                                        </p:attrNameLst>
                                      </p:cBhvr>
                                      <p:tavLst>
                                        <p:tav tm="0">
                                          <p:val>
                                            <p:fltVal val="0"/>
                                          </p:val>
                                        </p:tav>
                                        <p:tav tm="100000">
                                          <p:val>
                                            <p:strVal val="#ppt_h"/>
                                          </p:val>
                                        </p:tav>
                                      </p:tavLst>
                                    </p:anim>
                                    <p:animEffect transition="in" filter="fade">
                                      <p:cBhvr>
                                        <p:cTn id="42" dur="500"/>
                                        <p:tgtEl>
                                          <p:spTgt spid="83"/>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88"/>
                                        </p:tgtEl>
                                        <p:attrNameLst>
                                          <p:attrName>style.visibility</p:attrName>
                                        </p:attrNameLst>
                                      </p:cBhvr>
                                      <p:to>
                                        <p:strVal val="visible"/>
                                      </p:to>
                                    </p:set>
                                    <p:anim calcmode="lin" valueType="num">
                                      <p:cBhvr>
                                        <p:cTn id="45" dur="500" fill="hold"/>
                                        <p:tgtEl>
                                          <p:spTgt spid="88"/>
                                        </p:tgtEl>
                                        <p:attrNameLst>
                                          <p:attrName>ppt_w</p:attrName>
                                        </p:attrNameLst>
                                      </p:cBhvr>
                                      <p:tavLst>
                                        <p:tav tm="0">
                                          <p:val>
                                            <p:fltVal val="0"/>
                                          </p:val>
                                        </p:tav>
                                        <p:tav tm="100000">
                                          <p:val>
                                            <p:strVal val="#ppt_w"/>
                                          </p:val>
                                        </p:tav>
                                      </p:tavLst>
                                    </p:anim>
                                    <p:anim calcmode="lin" valueType="num">
                                      <p:cBhvr>
                                        <p:cTn id="46" dur="500" fill="hold"/>
                                        <p:tgtEl>
                                          <p:spTgt spid="88"/>
                                        </p:tgtEl>
                                        <p:attrNameLst>
                                          <p:attrName>ppt_h</p:attrName>
                                        </p:attrNameLst>
                                      </p:cBhvr>
                                      <p:tavLst>
                                        <p:tav tm="0">
                                          <p:val>
                                            <p:fltVal val="0"/>
                                          </p:val>
                                        </p:tav>
                                        <p:tav tm="100000">
                                          <p:val>
                                            <p:strVal val="#ppt_h"/>
                                          </p:val>
                                        </p:tav>
                                      </p:tavLst>
                                    </p:anim>
                                    <p:animEffect transition="in" filter="fade">
                                      <p:cBhvr>
                                        <p:cTn id="47" dur="500"/>
                                        <p:tgtEl>
                                          <p:spTgt spid="88"/>
                                        </p:tgtEl>
                                      </p:cBhvr>
                                    </p:animEffect>
                                  </p:childTnLst>
                                </p:cTn>
                              </p:par>
                              <p:par>
                                <p:cTn id="48" presetID="53" presetClass="entr" presetSubtype="16" fill="hold" nodeType="withEffect">
                                  <p:stCondLst>
                                    <p:cond delay="5000"/>
                                  </p:stCondLst>
                                  <p:childTnLst>
                                    <p:set>
                                      <p:cBhvr>
                                        <p:cTn id="49" dur="1" fill="hold">
                                          <p:stCondLst>
                                            <p:cond delay="0"/>
                                          </p:stCondLst>
                                        </p:cTn>
                                        <p:tgtEl>
                                          <p:spTgt spid="100"/>
                                        </p:tgtEl>
                                        <p:attrNameLst>
                                          <p:attrName>style.visibility</p:attrName>
                                        </p:attrNameLst>
                                      </p:cBhvr>
                                      <p:to>
                                        <p:strVal val="visible"/>
                                      </p:to>
                                    </p:set>
                                    <p:anim calcmode="lin" valueType="num">
                                      <p:cBhvr>
                                        <p:cTn id="50" dur="500" fill="hold"/>
                                        <p:tgtEl>
                                          <p:spTgt spid="100"/>
                                        </p:tgtEl>
                                        <p:attrNameLst>
                                          <p:attrName>ppt_w</p:attrName>
                                        </p:attrNameLst>
                                      </p:cBhvr>
                                      <p:tavLst>
                                        <p:tav tm="0">
                                          <p:val>
                                            <p:fltVal val="0"/>
                                          </p:val>
                                        </p:tav>
                                        <p:tav tm="100000">
                                          <p:val>
                                            <p:strVal val="#ppt_w"/>
                                          </p:val>
                                        </p:tav>
                                      </p:tavLst>
                                    </p:anim>
                                    <p:anim calcmode="lin" valueType="num">
                                      <p:cBhvr>
                                        <p:cTn id="51" dur="500" fill="hold"/>
                                        <p:tgtEl>
                                          <p:spTgt spid="100"/>
                                        </p:tgtEl>
                                        <p:attrNameLst>
                                          <p:attrName>ppt_h</p:attrName>
                                        </p:attrNameLst>
                                      </p:cBhvr>
                                      <p:tavLst>
                                        <p:tav tm="0">
                                          <p:val>
                                            <p:fltVal val="0"/>
                                          </p:val>
                                        </p:tav>
                                        <p:tav tm="100000">
                                          <p:val>
                                            <p:strVal val="#ppt_h"/>
                                          </p:val>
                                        </p:tav>
                                      </p:tavLst>
                                    </p:anim>
                                    <p:animEffect transition="in" filter="fade">
                                      <p:cBhvr>
                                        <p:cTn id="52" dur="500"/>
                                        <p:tgtEl>
                                          <p:spTgt spid="100"/>
                                        </p:tgtEl>
                                      </p:cBhvr>
                                    </p:animEffect>
                                  </p:childTnLst>
                                </p:cTn>
                              </p:par>
                              <p:par>
                                <p:cTn id="53" presetID="53" presetClass="entr" presetSubtype="16" fill="hold" nodeType="withEffect">
                                  <p:stCondLst>
                                    <p:cond delay="5000"/>
                                  </p:stCondLst>
                                  <p:childTnLst>
                                    <p:set>
                                      <p:cBhvr>
                                        <p:cTn id="54" dur="1" fill="hold">
                                          <p:stCondLst>
                                            <p:cond delay="0"/>
                                          </p:stCondLst>
                                        </p:cTn>
                                        <p:tgtEl>
                                          <p:spTgt spid="109"/>
                                        </p:tgtEl>
                                        <p:attrNameLst>
                                          <p:attrName>style.visibility</p:attrName>
                                        </p:attrNameLst>
                                      </p:cBhvr>
                                      <p:to>
                                        <p:strVal val="visible"/>
                                      </p:to>
                                    </p:set>
                                    <p:anim calcmode="lin" valueType="num">
                                      <p:cBhvr>
                                        <p:cTn id="55" dur="500" fill="hold"/>
                                        <p:tgtEl>
                                          <p:spTgt spid="109"/>
                                        </p:tgtEl>
                                        <p:attrNameLst>
                                          <p:attrName>ppt_w</p:attrName>
                                        </p:attrNameLst>
                                      </p:cBhvr>
                                      <p:tavLst>
                                        <p:tav tm="0">
                                          <p:val>
                                            <p:fltVal val="0"/>
                                          </p:val>
                                        </p:tav>
                                        <p:tav tm="100000">
                                          <p:val>
                                            <p:strVal val="#ppt_w"/>
                                          </p:val>
                                        </p:tav>
                                      </p:tavLst>
                                    </p:anim>
                                    <p:anim calcmode="lin" valueType="num">
                                      <p:cBhvr>
                                        <p:cTn id="56" dur="500" fill="hold"/>
                                        <p:tgtEl>
                                          <p:spTgt spid="109"/>
                                        </p:tgtEl>
                                        <p:attrNameLst>
                                          <p:attrName>ppt_h</p:attrName>
                                        </p:attrNameLst>
                                      </p:cBhvr>
                                      <p:tavLst>
                                        <p:tav tm="0">
                                          <p:val>
                                            <p:fltVal val="0"/>
                                          </p:val>
                                        </p:tav>
                                        <p:tav tm="100000">
                                          <p:val>
                                            <p:strVal val="#ppt_h"/>
                                          </p:val>
                                        </p:tav>
                                      </p:tavLst>
                                    </p:anim>
                                    <p:animEffect transition="in" filter="fade">
                                      <p:cBhvr>
                                        <p:cTn id="57" dur="500"/>
                                        <p:tgtEl>
                                          <p:spTgt spid="109"/>
                                        </p:tgtEl>
                                      </p:cBhvr>
                                    </p:animEffect>
                                  </p:childTnLst>
                                </p:cTn>
                              </p:par>
                              <p:par>
                                <p:cTn id="58" presetID="53" presetClass="entr" presetSubtype="16" fill="hold" nodeType="withEffect">
                                  <p:stCondLst>
                                    <p:cond delay="5000"/>
                                  </p:stCondLst>
                                  <p:childTnLst>
                                    <p:set>
                                      <p:cBhvr>
                                        <p:cTn id="59" dur="1" fill="hold">
                                          <p:stCondLst>
                                            <p:cond delay="0"/>
                                          </p:stCondLst>
                                        </p:cTn>
                                        <p:tgtEl>
                                          <p:spTgt spid="114"/>
                                        </p:tgtEl>
                                        <p:attrNameLst>
                                          <p:attrName>style.visibility</p:attrName>
                                        </p:attrNameLst>
                                      </p:cBhvr>
                                      <p:to>
                                        <p:strVal val="visible"/>
                                      </p:to>
                                    </p:set>
                                    <p:anim calcmode="lin" valueType="num">
                                      <p:cBhvr>
                                        <p:cTn id="60" dur="500" fill="hold"/>
                                        <p:tgtEl>
                                          <p:spTgt spid="114"/>
                                        </p:tgtEl>
                                        <p:attrNameLst>
                                          <p:attrName>ppt_w</p:attrName>
                                        </p:attrNameLst>
                                      </p:cBhvr>
                                      <p:tavLst>
                                        <p:tav tm="0">
                                          <p:val>
                                            <p:fltVal val="0"/>
                                          </p:val>
                                        </p:tav>
                                        <p:tav tm="100000">
                                          <p:val>
                                            <p:strVal val="#ppt_w"/>
                                          </p:val>
                                        </p:tav>
                                      </p:tavLst>
                                    </p:anim>
                                    <p:anim calcmode="lin" valueType="num">
                                      <p:cBhvr>
                                        <p:cTn id="61" dur="500" fill="hold"/>
                                        <p:tgtEl>
                                          <p:spTgt spid="114"/>
                                        </p:tgtEl>
                                        <p:attrNameLst>
                                          <p:attrName>ppt_h</p:attrName>
                                        </p:attrNameLst>
                                      </p:cBhvr>
                                      <p:tavLst>
                                        <p:tav tm="0">
                                          <p:val>
                                            <p:fltVal val="0"/>
                                          </p:val>
                                        </p:tav>
                                        <p:tav tm="100000">
                                          <p:val>
                                            <p:strVal val="#ppt_h"/>
                                          </p:val>
                                        </p:tav>
                                      </p:tavLst>
                                    </p:anim>
                                    <p:animEffect transition="in" filter="fade">
                                      <p:cBhvr>
                                        <p:cTn id="62" dur="500"/>
                                        <p:tgtEl>
                                          <p:spTgt spid="114"/>
                                        </p:tgtEl>
                                      </p:cBhvr>
                                    </p:animEffect>
                                  </p:childTnLst>
                                </p:cTn>
                              </p:par>
                              <p:par>
                                <p:cTn id="63" presetID="53" presetClass="entr" presetSubtype="16" fill="hold" grpId="0" nodeType="withEffect">
                                  <p:stCondLst>
                                    <p:cond delay="5000"/>
                                  </p:stCondLst>
                                  <p:childTnLst>
                                    <p:set>
                                      <p:cBhvr>
                                        <p:cTn id="64" dur="1" fill="hold">
                                          <p:stCondLst>
                                            <p:cond delay="0"/>
                                          </p:stCondLst>
                                        </p:cTn>
                                        <p:tgtEl>
                                          <p:spTgt spid="128"/>
                                        </p:tgtEl>
                                        <p:attrNameLst>
                                          <p:attrName>style.visibility</p:attrName>
                                        </p:attrNameLst>
                                      </p:cBhvr>
                                      <p:to>
                                        <p:strVal val="visible"/>
                                      </p:to>
                                    </p:set>
                                    <p:anim calcmode="lin" valueType="num">
                                      <p:cBhvr>
                                        <p:cTn id="65" dur="500" fill="hold"/>
                                        <p:tgtEl>
                                          <p:spTgt spid="128"/>
                                        </p:tgtEl>
                                        <p:attrNameLst>
                                          <p:attrName>ppt_w</p:attrName>
                                        </p:attrNameLst>
                                      </p:cBhvr>
                                      <p:tavLst>
                                        <p:tav tm="0">
                                          <p:val>
                                            <p:fltVal val="0"/>
                                          </p:val>
                                        </p:tav>
                                        <p:tav tm="100000">
                                          <p:val>
                                            <p:strVal val="#ppt_w"/>
                                          </p:val>
                                        </p:tav>
                                      </p:tavLst>
                                    </p:anim>
                                    <p:anim calcmode="lin" valueType="num">
                                      <p:cBhvr>
                                        <p:cTn id="66" dur="500" fill="hold"/>
                                        <p:tgtEl>
                                          <p:spTgt spid="128"/>
                                        </p:tgtEl>
                                        <p:attrNameLst>
                                          <p:attrName>ppt_h</p:attrName>
                                        </p:attrNameLst>
                                      </p:cBhvr>
                                      <p:tavLst>
                                        <p:tav tm="0">
                                          <p:val>
                                            <p:fltVal val="0"/>
                                          </p:val>
                                        </p:tav>
                                        <p:tav tm="100000">
                                          <p:val>
                                            <p:strVal val="#ppt_h"/>
                                          </p:val>
                                        </p:tav>
                                      </p:tavLst>
                                    </p:anim>
                                    <p:animEffect transition="in" filter="fade">
                                      <p:cBhvr>
                                        <p:cTn id="67" dur="500"/>
                                        <p:tgtEl>
                                          <p:spTgt spid="128"/>
                                        </p:tgtEl>
                                      </p:cBhvr>
                                    </p:animEffect>
                                  </p:childTnLst>
                                </p:cTn>
                              </p:par>
                              <p:par>
                                <p:cTn id="68" presetID="22" presetClass="entr" presetSubtype="2" fill="hold" nodeType="withEffect">
                                  <p:stCondLst>
                                    <p:cond delay="5500"/>
                                  </p:stCondLst>
                                  <p:childTnLst>
                                    <p:set>
                                      <p:cBhvr>
                                        <p:cTn id="69" dur="1" fill="hold">
                                          <p:stCondLst>
                                            <p:cond delay="0"/>
                                          </p:stCondLst>
                                        </p:cTn>
                                        <p:tgtEl>
                                          <p:spTgt spid="89"/>
                                        </p:tgtEl>
                                        <p:attrNameLst>
                                          <p:attrName>style.visibility</p:attrName>
                                        </p:attrNameLst>
                                      </p:cBhvr>
                                      <p:to>
                                        <p:strVal val="visible"/>
                                      </p:to>
                                    </p:set>
                                    <p:animEffect transition="in" filter="wipe(right)">
                                      <p:cBhvr>
                                        <p:cTn id="70" dur="500"/>
                                        <p:tgtEl>
                                          <p:spTgt spid="89"/>
                                        </p:tgtEl>
                                      </p:cBhvr>
                                    </p:animEffect>
                                  </p:childTnLst>
                                </p:cTn>
                              </p:par>
                              <p:par>
                                <p:cTn id="71" presetID="22" presetClass="entr" presetSubtype="2" fill="hold" nodeType="withEffect">
                                  <p:stCondLst>
                                    <p:cond delay="5500"/>
                                  </p:stCondLst>
                                  <p:childTnLst>
                                    <p:set>
                                      <p:cBhvr>
                                        <p:cTn id="72" dur="1" fill="hold">
                                          <p:stCondLst>
                                            <p:cond delay="0"/>
                                          </p:stCondLst>
                                        </p:cTn>
                                        <p:tgtEl>
                                          <p:spTgt spid="92"/>
                                        </p:tgtEl>
                                        <p:attrNameLst>
                                          <p:attrName>style.visibility</p:attrName>
                                        </p:attrNameLst>
                                      </p:cBhvr>
                                      <p:to>
                                        <p:strVal val="visible"/>
                                      </p:to>
                                    </p:set>
                                    <p:animEffect transition="in" filter="wipe(right)">
                                      <p:cBhvr>
                                        <p:cTn id="73" dur="500"/>
                                        <p:tgtEl>
                                          <p:spTgt spid="92"/>
                                        </p:tgtEl>
                                      </p:cBhvr>
                                    </p:animEffect>
                                  </p:childTnLst>
                                </p:cTn>
                              </p:par>
                              <p:par>
                                <p:cTn id="74" presetID="22" presetClass="entr" presetSubtype="2" fill="hold" nodeType="withEffect">
                                  <p:stCondLst>
                                    <p:cond delay="5500"/>
                                  </p:stCondLst>
                                  <p:childTnLst>
                                    <p:set>
                                      <p:cBhvr>
                                        <p:cTn id="75" dur="1" fill="hold">
                                          <p:stCondLst>
                                            <p:cond delay="0"/>
                                          </p:stCondLst>
                                        </p:cTn>
                                        <p:tgtEl>
                                          <p:spTgt spid="95"/>
                                        </p:tgtEl>
                                        <p:attrNameLst>
                                          <p:attrName>style.visibility</p:attrName>
                                        </p:attrNameLst>
                                      </p:cBhvr>
                                      <p:to>
                                        <p:strVal val="visible"/>
                                      </p:to>
                                    </p:set>
                                    <p:animEffect transition="in" filter="wipe(right)">
                                      <p:cBhvr>
                                        <p:cTn id="76" dur="500"/>
                                        <p:tgtEl>
                                          <p:spTgt spid="95"/>
                                        </p:tgtEl>
                                      </p:cBhvr>
                                    </p:animEffect>
                                  </p:childTnLst>
                                </p:cTn>
                              </p:par>
                              <p:par>
                                <p:cTn id="77" presetID="22" presetClass="entr" presetSubtype="8" fill="hold" nodeType="withEffect">
                                  <p:stCondLst>
                                    <p:cond delay="5500"/>
                                  </p:stCondLst>
                                  <p:childTnLst>
                                    <p:set>
                                      <p:cBhvr>
                                        <p:cTn id="78" dur="1" fill="hold">
                                          <p:stCondLst>
                                            <p:cond delay="0"/>
                                          </p:stCondLst>
                                        </p:cTn>
                                        <p:tgtEl>
                                          <p:spTgt spid="117"/>
                                        </p:tgtEl>
                                        <p:attrNameLst>
                                          <p:attrName>style.visibility</p:attrName>
                                        </p:attrNameLst>
                                      </p:cBhvr>
                                      <p:to>
                                        <p:strVal val="visible"/>
                                      </p:to>
                                    </p:set>
                                    <p:animEffect transition="in" filter="wipe(left)">
                                      <p:cBhvr>
                                        <p:cTn id="79" dur="500"/>
                                        <p:tgtEl>
                                          <p:spTgt spid="117"/>
                                        </p:tgtEl>
                                      </p:cBhvr>
                                    </p:animEffect>
                                  </p:childTnLst>
                                </p:cTn>
                              </p:par>
                              <p:par>
                                <p:cTn id="80" presetID="22" presetClass="entr" presetSubtype="8" fill="hold" nodeType="withEffect">
                                  <p:stCondLst>
                                    <p:cond delay="5500"/>
                                  </p:stCondLst>
                                  <p:childTnLst>
                                    <p:set>
                                      <p:cBhvr>
                                        <p:cTn id="81" dur="1" fill="hold">
                                          <p:stCondLst>
                                            <p:cond delay="0"/>
                                          </p:stCondLst>
                                        </p:cTn>
                                        <p:tgtEl>
                                          <p:spTgt spid="120"/>
                                        </p:tgtEl>
                                        <p:attrNameLst>
                                          <p:attrName>style.visibility</p:attrName>
                                        </p:attrNameLst>
                                      </p:cBhvr>
                                      <p:to>
                                        <p:strVal val="visible"/>
                                      </p:to>
                                    </p:set>
                                    <p:animEffect transition="in" filter="wipe(left)">
                                      <p:cBhvr>
                                        <p:cTn id="82" dur="500"/>
                                        <p:tgtEl>
                                          <p:spTgt spid="120"/>
                                        </p:tgtEl>
                                      </p:cBhvr>
                                    </p:animEffect>
                                  </p:childTnLst>
                                </p:cTn>
                              </p:par>
                              <p:par>
                                <p:cTn id="83" presetID="22" presetClass="entr" presetSubtype="8" fill="hold" nodeType="withEffect">
                                  <p:stCondLst>
                                    <p:cond delay="5500"/>
                                  </p:stCondLst>
                                  <p:childTnLst>
                                    <p:set>
                                      <p:cBhvr>
                                        <p:cTn id="84" dur="1" fill="hold">
                                          <p:stCondLst>
                                            <p:cond delay="0"/>
                                          </p:stCondLst>
                                        </p:cTn>
                                        <p:tgtEl>
                                          <p:spTgt spid="123"/>
                                        </p:tgtEl>
                                        <p:attrNameLst>
                                          <p:attrName>style.visibility</p:attrName>
                                        </p:attrNameLst>
                                      </p:cBhvr>
                                      <p:to>
                                        <p:strVal val="visible"/>
                                      </p:to>
                                    </p:set>
                                    <p:animEffect transition="in" filter="wipe(left)">
                                      <p:cBhvr>
                                        <p:cTn id="85"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8" grpId="0" animBg="1"/>
      <p:bldP spid="12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96"/>
          <p:cNvSpPr/>
          <p:nvPr/>
        </p:nvSpPr>
        <p:spPr>
          <a:xfrm rot="10800000">
            <a:off x="1219178" y="3391375"/>
            <a:ext cx="4983585" cy="1337034"/>
          </a:xfrm>
          <a:custGeom>
            <a:avLst/>
            <a:gdLst>
              <a:gd name="connsiteX0" fmla="*/ 0 w 4746171"/>
              <a:gd name="connsiteY0" fmla="*/ 808205 h 2114490"/>
              <a:gd name="connsiteX1" fmla="*/ 2815771 w 4746171"/>
              <a:gd name="connsiteY1" fmla="*/ 53462 h 2114490"/>
              <a:gd name="connsiteX2" fmla="*/ 4746171 w 4746171"/>
              <a:gd name="connsiteY2" fmla="*/ 2114490 h 2114490"/>
            </a:gdLst>
            <a:ahLst/>
            <a:cxnLst>
              <a:cxn ang="0">
                <a:pos x="connsiteX0" y="connsiteY0"/>
              </a:cxn>
              <a:cxn ang="0">
                <a:pos x="connsiteX1" y="connsiteY1"/>
              </a:cxn>
              <a:cxn ang="0">
                <a:pos x="connsiteX2" y="connsiteY2"/>
              </a:cxn>
            </a:cxnLst>
            <a:rect l="l" t="t" r="r" b="b"/>
            <a:pathLst>
              <a:path w="4746171" h="2114490">
                <a:moveTo>
                  <a:pt x="0" y="808205"/>
                </a:moveTo>
                <a:cubicBezTo>
                  <a:pt x="1012371" y="321976"/>
                  <a:pt x="2024742" y="-164252"/>
                  <a:pt x="2815771" y="53462"/>
                </a:cubicBezTo>
                <a:cubicBezTo>
                  <a:pt x="3606800" y="271176"/>
                  <a:pt x="4176485" y="1192833"/>
                  <a:pt x="4746171" y="211449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Freeform 97"/>
          <p:cNvSpPr/>
          <p:nvPr/>
        </p:nvSpPr>
        <p:spPr>
          <a:xfrm rot="10800000">
            <a:off x="2060505" y="3463944"/>
            <a:ext cx="4172406" cy="1340506"/>
          </a:xfrm>
          <a:custGeom>
            <a:avLst/>
            <a:gdLst>
              <a:gd name="connsiteX0" fmla="*/ 0 w 3962400"/>
              <a:gd name="connsiteY0" fmla="*/ 900781 h 2119981"/>
              <a:gd name="connsiteX1" fmla="*/ 1915885 w 3962400"/>
              <a:gd name="connsiteY1" fmla="*/ 44438 h 2119981"/>
              <a:gd name="connsiteX2" fmla="*/ 3962400 w 3962400"/>
              <a:gd name="connsiteY2" fmla="*/ 2119981 h 2119981"/>
            </a:gdLst>
            <a:ahLst/>
            <a:cxnLst>
              <a:cxn ang="0">
                <a:pos x="connsiteX0" y="connsiteY0"/>
              </a:cxn>
              <a:cxn ang="0">
                <a:pos x="connsiteX1" y="connsiteY1"/>
              </a:cxn>
              <a:cxn ang="0">
                <a:pos x="connsiteX2" y="connsiteY2"/>
              </a:cxn>
            </a:cxnLst>
            <a:rect l="l" t="t" r="r" b="b"/>
            <a:pathLst>
              <a:path w="3962400" h="2119981">
                <a:moveTo>
                  <a:pt x="0" y="900781"/>
                </a:moveTo>
                <a:cubicBezTo>
                  <a:pt x="627742" y="371009"/>
                  <a:pt x="1255485" y="-158762"/>
                  <a:pt x="1915885" y="44438"/>
                </a:cubicBezTo>
                <a:cubicBezTo>
                  <a:pt x="2576285" y="247638"/>
                  <a:pt x="3269342" y="1183809"/>
                  <a:pt x="3962400" y="211998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Freeform 98"/>
          <p:cNvSpPr/>
          <p:nvPr/>
        </p:nvSpPr>
        <p:spPr>
          <a:xfrm rot="10800000">
            <a:off x="3260555" y="3766326"/>
            <a:ext cx="2987427" cy="1250112"/>
          </a:xfrm>
          <a:custGeom>
            <a:avLst/>
            <a:gdLst>
              <a:gd name="connsiteX0" fmla="*/ 0 w 2876729"/>
              <a:gd name="connsiteY0" fmla="*/ 1089233 h 1977026"/>
              <a:gd name="connsiteX1" fmla="*/ 1190171 w 2876729"/>
              <a:gd name="connsiteY1" fmla="*/ 15176 h 1977026"/>
              <a:gd name="connsiteX2" fmla="*/ 2728686 w 2876729"/>
              <a:gd name="connsiteY2" fmla="*/ 1800433 h 1977026"/>
              <a:gd name="connsiteX3" fmla="*/ 2728686 w 2876729"/>
              <a:gd name="connsiteY3" fmla="*/ 1814948 h 1977026"/>
            </a:gdLst>
            <a:ahLst/>
            <a:cxnLst>
              <a:cxn ang="0">
                <a:pos x="connsiteX0" y="connsiteY0"/>
              </a:cxn>
              <a:cxn ang="0">
                <a:pos x="connsiteX1" y="connsiteY1"/>
              </a:cxn>
              <a:cxn ang="0">
                <a:pos x="connsiteX2" y="connsiteY2"/>
              </a:cxn>
              <a:cxn ang="0">
                <a:pos x="connsiteX3" y="connsiteY3"/>
              </a:cxn>
            </a:cxnLst>
            <a:rect l="l" t="t" r="r" b="b"/>
            <a:pathLst>
              <a:path w="2876729" h="1977026">
                <a:moveTo>
                  <a:pt x="0" y="1089233"/>
                </a:moveTo>
                <a:cubicBezTo>
                  <a:pt x="367695" y="492938"/>
                  <a:pt x="735390" y="-103357"/>
                  <a:pt x="1190171" y="15176"/>
                </a:cubicBezTo>
                <a:cubicBezTo>
                  <a:pt x="1644952" y="133709"/>
                  <a:pt x="2472267" y="1500471"/>
                  <a:pt x="2728686" y="1800433"/>
                </a:cubicBezTo>
                <a:cubicBezTo>
                  <a:pt x="2985105" y="2100395"/>
                  <a:pt x="2856895" y="1957671"/>
                  <a:pt x="2728686" y="1814948"/>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Freeform 76"/>
          <p:cNvSpPr/>
          <p:nvPr/>
        </p:nvSpPr>
        <p:spPr>
          <a:xfrm>
            <a:off x="6139545" y="1913439"/>
            <a:ext cx="4746171" cy="1497420"/>
          </a:xfrm>
          <a:custGeom>
            <a:avLst/>
            <a:gdLst>
              <a:gd name="connsiteX0" fmla="*/ 0 w 4746171"/>
              <a:gd name="connsiteY0" fmla="*/ 808205 h 2114490"/>
              <a:gd name="connsiteX1" fmla="*/ 2815771 w 4746171"/>
              <a:gd name="connsiteY1" fmla="*/ 53462 h 2114490"/>
              <a:gd name="connsiteX2" fmla="*/ 4746171 w 4746171"/>
              <a:gd name="connsiteY2" fmla="*/ 2114490 h 2114490"/>
            </a:gdLst>
            <a:ahLst/>
            <a:cxnLst>
              <a:cxn ang="0">
                <a:pos x="connsiteX0" y="connsiteY0"/>
              </a:cxn>
              <a:cxn ang="0">
                <a:pos x="connsiteX1" y="connsiteY1"/>
              </a:cxn>
              <a:cxn ang="0">
                <a:pos x="connsiteX2" y="connsiteY2"/>
              </a:cxn>
            </a:cxnLst>
            <a:rect l="l" t="t" r="r" b="b"/>
            <a:pathLst>
              <a:path w="4746171" h="2114490">
                <a:moveTo>
                  <a:pt x="0" y="808205"/>
                </a:moveTo>
                <a:cubicBezTo>
                  <a:pt x="1012371" y="321976"/>
                  <a:pt x="2024742" y="-164252"/>
                  <a:pt x="2815771" y="53462"/>
                </a:cubicBezTo>
                <a:cubicBezTo>
                  <a:pt x="3606800" y="271176"/>
                  <a:pt x="4176485" y="1192833"/>
                  <a:pt x="4746171" y="211449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Freeform 75"/>
          <p:cNvSpPr/>
          <p:nvPr/>
        </p:nvSpPr>
        <p:spPr>
          <a:xfrm>
            <a:off x="6110517" y="1836978"/>
            <a:ext cx="3962400" cy="1501309"/>
          </a:xfrm>
          <a:custGeom>
            <a:avLst/>
            <a:gdLst>
              <a:gd name="connsiteX0" fmla="*/ 0 w 3962400"/>
              <a:gd name="connsiteY0" fmla="*/ 900781 h 2119981"/>
              <a:gd name="connsiteX1" fmla="*/ 1915885 w 3962400"/>
              <a:gd name="connsiteY1" fmla="*/ 44438 h 2119981"/>
              <a:gd name="connsiteX2" fmla="*/ 3962400 w 3962400"/>
              <a:gd name="connsiteY2" fmla="*/ 2119981 h 2119981"/>
            </a:gdLst>
            <a:ahLst/>
            <a:cxnLst>
              <a:cxn ang="0">
                <a:pos x="connsiteX0" y="connsiteY0"/>
              </a:cxn>
              <a:cxn ang="0">
                <a:pos x="connsiteX1" y="connsiteY1"/>
              </a:cxn>
              <a:cxn ang="0">
                <a:pos x="connsiteX2" y="connsiteY2"/>
              </a:cxn>
            </a:cxnLst>
            <a:rect l="l" t="t" r="r" b="b"/>
            <a:pathLst>
              <a:path w="3962400" h="2119981">
                <a:moveTo>
                  <a:pt x="0" y="900781"/>
                </a:moveTo>
                <a:cubicBezTo>
                  <a:pt x="627742" y="371009"/>
                  <a:pt x="1255485" y="-158762"/>
                  <a:pt x="1915885" y="44438"/>
                </a:cubicBezTo>
                <a:cubicBezTo>
                  <a:pt x="2576285" y="247638"/>
                  <a:pt x="3269342" y="1183809"/>
                  <a:pt x="3962400" y="211998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Freeform 74"/>
          <p:cNvSpPr/>
          <p:nvPr/>
        </p:nvSpPr>
        <p:spPr>
          <a:xfrm>
            <a:off x="6096002" y="1635836"/>
            <a:ext cx="2876729" cy="1400072"/>
          </a:xfrm>
          <a:custGeom>
            <a:avLst/>
            <a:gdLst>
              <a:gd name="connsiteX0" fmla="*/ 0 w 2876729"/>
              <a:gd name="connsiteY0" fmla="*/ 1089233 h 1977026"/>
              <a:gd name="connsiteX1" fmla="*/ 1190171 w 2876729"/>
              <a:gd name="connsiteY1" fmla="*/ 15176 h 1977026"/>
              <a:gd name="connsiteX2" fmla="*/ 2728686 w 2876729"/>
              <a:gd name="connsiteY2" fmla="*/ 1800433 h 1977026"/>
              <a:gd name="connsiteX3" fmla="*/ 2728686 w 2876729"/>
              <a:gd name="connsiteY3" fmla="*/ 1814948 h 1977026"/>
            </a:gdLst>
            <a:ahLst/>
            <a:cxnLst>
              <a:cxn ang="0">
                <a:pos x="connsiteX0" y="connsiteY0"/>
              </a:cxn>
              <a:cxn ang="0">
                <a:pos x="connsiteX1" y="connsiteY1"/>
              </a:cxn>
              <a:cxn ang="0">
                <a:pos x="connsiteX2" y="connsiteY2"/>
              </a:cxn>
              <a:cxn ang="0">
                <a:pos x="connsiteX3" y="connsiteY3"/>
              </a:cxn>
            </a:cxnLst>
            <a:rect l="l" t="t" r="r" b="b"/>
            <a:pathLst>
              <a:path w="2876729" h="1977026">
                <a:moveTo>
                  <a:pt x="0" y="1089233"/>
                </a:moveTo>
                <a:cubicBezTo>
                  <a:pt x="367695" y="492938"/>
                  <a:pt x="735390" y="-103357"/>
                  <a:pt x="1190171" y="15176"/>
                </a:cubicBezTo>
                <a:cubicBezTo>
                  <a:pt x="1644952" y="133709"/>
                  <a:pt x="2472267" y="1500471"/>
                  <a:pt x="2728686" y="1800433"/>
                </a:cubicBezTo>
                <a:cubicBezTo>
                  <a:pt x="2985105" y="2100395"/>
                  <a:pt x="2856895" y="1957671"/>
                  <a:pt x="2728686" y="1814948"/>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49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Iconic Flow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20" name="Freeform 19"/>
          <p:cNvSpPr/>
          <p:nvPr/>
        </p:nvSpPr>
        <p:spPr>
          <a:xfrm>
            <a:off x="8739348" y="3805572"/>
            <a:ext cx="65167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50000"/>
                  </a:schemeClr>
                </a:solidFill>
                <a:latin typeface="Lato" panose="020F0502020204030203" pitchFamily="34" charset="0"/>
              </a:rPr>
              <a:t>Step 1</a:t>
            </a:r>
            <a:endParaRPr lang="id-ID" sz="1200" kern="1200" dirty="0">
              <a:solidFill>
                <a:schemeClr val="bg1">
                  <a:lumMod val="50000"/>
                </a:schemeClr>
              </a:solidFill>
              <a:latin typeface="Lato" panose="020F0502020204030203" pitchFamily="34" charset="0"/>
            </a:endParaRPr>
          </a:p>
        </p:txBody>
      </p:sp>
      <p:sp>
        <p:nvSpPr>
          <p:cNvPr id="23" name="Freeform 22"/>
          <p:cNvSpPr/>
          <p:nvPr/>
        </p:nvSpPr>
        <p:spPr>
          <a:xfrm>
            <a:off x="9813131" y="4030725"/>
            <a:ext cx="65167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50000"/>
                  </a:schemeClr>
                </a:solidFill>
                <a:latin typeface="Lato" panose="020F0502020204030203" pitchFamily="34" charset="0"/>
              </a:rPr>
              <a:t>Step 2</a:t>
            </a:r>
            <a:endParaRPr lang="id-ID" sz="1200" kern="1200" dirty="0">
              <a:solidFill>
                <a:schemeClr val="bg1">
                  <a:lumMod val="50000"/>
                </a:schemeClr>
              </a:solidFill>
              <a:latin typeface="Lato" panose="020F0502020204030203" pitchFamily="34" charset="0"/>
            </a:endParaRPr>
          </a:p>
        </p:txBody>
      </p:sp>
      <p:sp>
        <p:nvSpPr>
          <p:cNvPr id="28" name="Freeform 27"/>
          <p:cNvSpPr/>
          <p:nvPr/>
        </p:nvSpPr>
        <p:spPr>
          <a:xfrm>
            <a:off x="10671623" y="3879658"/>
            <a:ext cx="65167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50000"/>
                  </a:schemeClr>
                </a:solidFill>
                <a:latin typeface="Lato" panose="020F0502020204030203" pitchFamily="34" charset="0"/>
              </a:rPr>
              <a:t>Step 1</a:t>
            </a:r>
            <a:endParaRPr lang="id-ID" sz="1200" kern="1200" dirty="0">
              <a:solidFill>
                <a:schemeClr val="bg1">
                  <a:lumMod val="50000"/>
                </a:schemeClr>
              </a:solidFill>
              <a:latin typeface="Lato" panose="020F0502020204030203" pitchFamily="34" charset="0"/>
            </a:endParaRPr>
          </a:p>
        </p:txBody>
      </p:sp>
      <p:grpSp>
        <p:nvGrpSpPr>
          <p:cNvPr id="105" name="Group 104"/>
          <p:cNvGrpSpPr/>
          <p:nvPr/>
        </p:nvGrpSpPr>
        <p:grpSpPr>
          <a:xfrm>
            <a:off x="10673936" y="3346491"/>
            <a:ext cx="638262" cy="638262"/>
            <a:chOff x="10673936" y="3346491"/>
            <a:chExt cx="638262" cy="638262"/>
          </a:xfrm>
        </p:grpSpPr>
        <p:sp>
          <p:nvSpPr>
            <p:cNvPr id="22" name="Oval 21"/>
            <p:cNvSpPr/>
            <p:nvPr/>
          </p:nvSpPr>
          <p:spPr>
            <a:xfrm>
              <a:off x="10673936" y="3346491"/>
              <a:ext cx="638262" cy="638262"/>
            </a:xfrm>
            <a:prstGeom prst="ellipse">
              <a:avLst/>
            </a:prstGeom>
            <a:solidFill>
              <a:schemeClr val="accent3"/>
            </a:solidFill>
            <a:ln>
              <a:noFill/>
            </a:ln>
          </p:spPr>
          <p:style>
            <a:lnRef idx="2">
              <a:scrgbClr r="0" g="0" b="0"/>
            </a:lnRef>
            <a:fillRef idx="1">
              <a:scrgbClr r="0" g="0" b="0"/>
            </a:fillRef>
            <a:effectRef idx="0">
              <a:schemeClr val="accent4">
                <a:hueOff val="-623230"/>
                <a:satOff val="-8986"/>
                <a:lumOff val="-1699"/>
                <a:alphaOff val="0"/>
              </a:schemeClr>
            </a:effectRef>
            <a:fontRef idx="minor">
              <a:schemeClr val="lt1"/>
            </a:fontRef>
          </p:style>
        </p:sp>
        <p:sp>
          <p:nvSpPr>
            <p:cNvPr id="44" name="Freeform 73"/>
            <p:cNvSpPr>
              <a:spLocks noChangeAspect="1" noEditPoints="1"/>
            </p:cNvSpPr>
            <p:nvPr/>
          </p:nvSpPr>
          <p:spPr bwMode="auto">
            <a:xfrm>
              <a:off x="10840011" y="3505988"/>
              <a:ext cx="275627" cy="314192"/>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4" name="Group 103"/>
          <p:cNvGrpSpPr/>
          <p:nvPr/>
        </p:nvGrpSpPr>
        <p:grpSpPr>
          <a:xfrm>
            <a:off x="9692658" y="3263434"/>
            <a:ext cx="895763" cy="895763"/>
            <a:chOff x="9692658" y="3263434"/>
            <a:chExt cx="895763" cy="895763"/>
          </a:xfrm>
        </p:grpSpPr>
        <p:sp>
          <p:nvSpPr>
            <p:cNvPr id="19" name="Oval 18"/>
            <p:cNvSpPr/>
            <p:nvPr/>
          </p:nvSpPr>
          <p:spPr>
            <a:xfrm>
              <a:off x="9692658" y="3263434"/>
              <a:ext cx="895763" cy="895763"/>
            </a:xfrm>
            <a:prstGeom prst="ellipse">
              <a:avLst/>
            </a:prstGeom>
            <a:solidFill>
              <a:schemeClr val="accent2"/>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46" name="Group 45"/>
            <p:cNvGrpSpPr>
              <a:grpSpLocks noChangeAspect="1"/>
            </p:cNvGrpSpPr>
            <p:nvPr/>
          </p:nvGrpSpPr>
          <p:grpSpPr>
            <a:xfrm>
              <a:off x="9977863" y="3491474"/>
              <a:ext cx="315251" cy="460815"/>
              <a:chOff x="527335" y="1217548"/>
              <a:chExt cx="175410" cy="256404"/>
            </a:xfrm>
            <a:solidFill>
              <a:schemeClr val="bg1"/>
            </a:solidFill>
          </p:grpSpPr>
          <p:sp>
            <p:nvSpPr>
              <p:cNvPr id="47" name="Freeform 79"/>
              <p:cNvSpPr>
                <a:spLocks noEditPoints="1"/>
              </p:cNvSpPr>
              <p:nvPr/>
            </p:nvSpPr>
            <p:spPr bwMode="auto">
              <a:xfrm>
                <a:off x="527335" y="1217548"/>
                <a:ext cx="175410" cy="256404"/>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3" name="Group 102"/>
          <p:cNvGrpSpPr/>
          <p:nvPr/>
        </p:nvGrpSpPr>
        <p:grpSpPr>
          <a:xfrm>
            <a:off x="8453434" y="2685542"/>
            <a:ext cx="1229643" cy="1229643"/>
            <a:chOff x="8453434" y="2685542"/>
            <a:chExt cx="1229643" cy="1229643"/>
          </a:xfrm>
        </p:grpSpPr>
        <p:sp>
          <p:nvSpPr>
            <p:cNvPr id="17" name="Oval 16"/>
            <p:cNvSpPr/>
            <p:nvPr/>
          </p:nvSpPr>
          <p:spPr>
            <a:xfrm>
              <a:off x="8453434" y="2685542"/>
              <a:ext cx="1229643" cy="1229643"/>
            </a:xfrm>
            <a:prstGeom prst="ellipse">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49" name="Group 48"/>
            <p:cNvGrpSpPr>
              <a:grpSpLocks noChangeAspect="1"/>
            </p:cNvGrpSpPr>
            <p:nvPr/>
          </p:nvGrpSpPr>
          <p:grpSpPr>
            <a:xfrm>
              <a:off x="8782890" y="3027104"/>
              <a:ext cx="544600" cy="544600"/>
              <a:chOff x="998489" y="706129"/>
              <a:chExt cx="256404" cy="256404"/>
            </a:xfrm>
            <a:solidFill>
              <a:schemeClr val="bg1"/>
            </a:solidFill>
          </p:grpSpPr>
          <p:sp>
            <p:nvSpPr>
              <p:cNvPr id="50" name="Freeform 84"/>
              <p:cNvSpPr>
                <a:spLocks noEditPoints="1"/>
              </p:cNvSpPr>
              <p:nvPr/>
            </p:nvSpPr>
            <p:spPr bwMode="auto">
              <a:xfrm>
                <a:off x="998489" y="706129"/>
                <a:ext cx="256404" cy="256404"/>
              </a:xfrm>
              <a:custGeom>
                <a:avLst/>
                <a:gdLst>
                  <a:gd name="T0" fmla="*/ 200 w 234"/>
                  <a:gd name="T1" fmla="*/ 88 h 234"/>
                  <a:gd name="T2" fmla="*/ 209 w 234"/>
                  <a:gd name="T3" fmla="*/ 60 h 234"/>
                  <a:gd name="T4" fmla="*/ 193 w 234"/>
                  <a:gd name="T5" fmla="*/ 27 h 234"/>
                  <a:gd name="T6" fmla="*/ 174 w 234"/>
                  <a:gd name="T7" fmla="*/ 25 h 234"/>
                  <a:gd name="T8" fmla="*/ 146 w 234"/>
                  <a:gd name="T9" fmla="*/ 34 h 234"/>
                  <a:gd name="T10" fmla="*/ 127 w 234"/>
                  <a:gd name="T11" fmla="*/ 0 h 234"/>
                  <a:gd name="T12" fmla="*/ 93 w 234"/>
                  <a:gd name="T13" fmla="*/ 12 h 234"/>
                  <a:gd name="T14" fmla="*/ 79 w 234"/>
                  <a:gd name="T15" fmla="*/ 38 h 234"/>
                  <a:gd name="T16" fmla="*/ 52 w 234"/>
                  <a:gd name="T17" fmla="*/ 23 h 234"/>
                  <a:gd name="T18" fmla="*/ 28 w 234"/>
                  <a:gd name="T19" fmla="*/ 41 h 234"/>
                  <a:gd name="T20" fmla="*/ 38 w 234"/>
                  <a:gd name="T21" fmla="*/ 79 h 234"/>
                  <a:gd name="T22" fmla="*/ 12 w 234"/>
                  <a:gd name="T23" fmla="*/ 93 h 234"/>
                  <a:gd name="T24" fmla="*/ 0 w 234"/>
                  <a:gd name="T25" fmla="*/ 127 h 234"/>
                  <a:gd name="T26" fmla="*/ 35 w 234"/>
                  <a:gd name="T27" fmla="*/ 146 h 234"/>
                  <a:gd name="T28" fmla="*/ 26 w 234"/>
                  <a:gd name="T29" fmla="*/ 174 h 234"/>
                  <a:gd name="T30" fmla="*/ 42 w 234"/>
                  <a:gd name="T31" fmla="*/ 207 h 234"/>
                  <a:gd name="T32" fmla="*/ 60 w 234"/>
                  <a:gd name="T33" fmla="*/ 208 h 234"/>
                  <a:gd name="T34" fmla="*/ 89 w 234"/>
                  <a:gd name="T35" fmla="*/ 200 h 234"/>
                  <a:gd name="T36" fmla="*/ 107 w 234"/>
                  <a:gd name="T37" fmla="*/ 234 h 234"/>
                  <a:gd name="T38" fmla="*/ 142 w 234"/>
                  <a:gd name="T39" fmla="*/ 222 h 234"/>
                  <a:gd name="T40" fmla="*/ 155 w 234"/>
                  <a:gd name="T41" fmla="*/ 196 h 234"/>
                  <a:gd name="T42" fmla="*/ 183 w 234"/>
                  <a:gd name="T43" fmla="*/ 211 h 234"/>
                  <a:gd name="T44" fmla="*/ 207 w 234"/>
                  <a:gd name="T45" fmla="*/ 192 h 234"/>
                  <a:gd name="T46" fmla="*/ 196 w 234"/>
                  <a:gd name="T47" fmla="*/ 155 h 234"/>
                  <a:gd name="T48" fmla="*/ 222 w 234"/>
                  <a:gd name="T49" fmla="*/ 141 h 234"/>
                  <a:gd name="T50" fmla="*/ 234 w 234"/>
                  <a:gd name="T51" fmla="*/ 107 h 234"/>
                  <a:gd name="T52" fmla="*/ 197 w 234"/>
                  <a:gd name="T53" fmla="*/ 131 h 234"/>
                  <a:gd name="T54" fmla="*/ 183 w 234"/>
                  <a:gd name="T55" fmla="*/ 149 h 234"/>
                  <a:gd name="T56" fmla="*/ 197 w 234"/>
                  <a:gd name="T57" fmla="*/ 182 h 234"/>
                  <a:gd name="T58" fmla="*/ 164 w 234"/>
                  <a:gd name="T59" fmla="*/ 184 h 234"/>
                  <a:gd name="T60" fmla="*/ 149 w 234"/>
                  <a:gd name="T61" fmla="*/ 183 h 234"/>
                  <a:gd name="T62" fmla="*/ 132 w 234"/>
                  <a:gd name="T63" fmla="*/ 197 h 234"/>
                  <a:gd name="T64" fmla="*/ 107 w 234"/>
                  <a:gd name="T65" fmla="*/ 219 h 234"/>
                  <a:gd name="T66" fmla="*/ 93 w 234"/>
                  <a:gd name="T67" fmla="*/ 186 h 234"/>
                  <a:gd name="T68" fmla="*/ 79 w 234"/>
                  <a:gd name="T69" fmla="*/ 181 h 234"/>
                  <a:gd name="T70" fmla="*/ 52 w 234"/>
                  <a:gd name="T71" fmla="*/ 196 h 234"/>
                  <a:gd name="T72" fmla="*/ 51 w 234"/>
                  <a:gd name="T73" fmla="*/ 163 h 234"/>
                  <a:gd name="T74" fmla="*/ 48 w 234"/>
                  <a:gd name="T75" fmla="*/ 141 h 234"/>
                  <a:gd name="T76" fmla="*/ 15 w 234"/>
                  <a:gd name="T77" fmla="*/ 127 h 234"/>
                  <a:gd name="T78" fmla="*/ 37 w 234"/>
                  <a:gd name="T79" fmla="*/ 102 h 234"/>
                  <a:gd name="T80" fmla="*/ 52 w 234"/>
                  <a:gd name="T81" fmla="*/ 85 h 234"/>
                  <a:gd name="T82" fmla="*/ 38 w 234"/>
                  <a:gd name="T83" fmla="*/ 52 h 234"/>
                  <a:gd name="T84" fmla="*/ 71 w 234"/>
                  <a:gd name="T85" fmla="*/ 50 h 234"/>
                  <a:gd name="T86" fmla="*/ 85 w 234"/>
                  <a:gd name="T87" fmla="*/ 51 h 234"/>
                  <a:gd name="T88" fmla="*/ 103 w 234"/>
                  <a:gd name="T89" fmla="*/ 37 h 234"/>
                  <a:gd name="T90" fmla="*/ 127 w 234"/>
                  <a:gd name="T91" fmla="*/ 15 h 234"/>
                  <a:gd name="T92" fmla="*/ 141 w 234"/>
                  <a:gd name="T93" fmla="*/ 48 h 234"/>
                  <a:gd name="T94" fmla="*/ 155 w 234"/>
                  <a:gd name="T95" fmla="*/ 53 h 234"/>
                  <a:gd name="T96" fmla="*/ 183 w 234"/>
                  <a:gd name="T97" fmla="*/ 38 h 234"/>
                  <a:gd name="T98" fmla="*/ 184 w 234"/>
                  <a:gd name="T99" fmla="*/ 71 h 234"/>
                  <a:gd name="T100" fmla="*/ 186 w 234"/>
                  <a:gd name="T101" fmla="*/ 93 h 234"/>
                  <a:gd name="T102" fmla="*/ 220 w 234"/>
                  <a:gd name="T103" fmla="*/ 107 h 234"/>
                  <a:gd name="T104" fmla="*/ 197 w 234"/>
                  <a:gd name="T105" fmla="*/ 1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 h="234">
                    <a:moveTo>
                      <a:pt x="222" y="93"/>
                    </a:moveTo>
                    <a:cubicBezTo>
                      <a:pt x="200" y="88"/>
                      <a:pt x="200" y="88"/>
                      <a:pt x="200" y="88"/>
                    </a:cubicBezTo>
                    <a:cubicBezTo>
                      <a:pt x="199" y="85"/>
                      <a:pt x="198" y="82"/>
                      <a:pt x="196" y="79"/>
                    </a:cubicBezTo>
                    <a:cubicBezTo>
                      <a:pt x="209" y="60"/>
                      <a:pt x="209" y="60"/>
                      <a:pt x="209" y="60"/>
                    </a:cubicBezTo>
                    <a:cubicBezTo>
                      <a:pt x="213" y="54"/>
                      <a:pt x="212" y="46"/>
                      <a:pt x="207" y="41"/>
                    </a:cubicBezTo>
                    <a:cubicBezTo>
                      <a:pt x="193" y="27"/>
                      <a:pt x="193" y="27"/>
                      <a:pt x="193" y="27"/>
                    </a:cubicBezTo>
                    <a:cubicBezTo>
                      <a:pt x="190" y="24"/>
                      <a:pt x="186" y="23"/>
                      <a:pt x="183" y="23"/>
                    </a:cubicBezTo>
                    <a:cubicBezTo>
                      <a:pt x="180" y="23"/>
                      <a:pt x="177" y="24"/>
                      <a:pt x="174" y="25"/>
                    </a:cubicBezTo>
                    <a:cubicBezTo>
                      <a:pt x="155" y="38"/>
                      <a:pt x="155" y="38"/>
                      <a:pt x="155" y="38"/>
                    </a:cubicBezTo>
                    <a:cubicBezTo>
                      <a:pt x="152" y="37"/>
                      <a:pt x="149" y="35"/>
                      <a:pt x="146" y="34"/>
                    </a:cubicBezTo>
                    <a:cubicBezTo>
                      <a:pt x="142" y="12"/>
                      <a:pt x="142" y="12"/>
                      <a:pt x="142" y="12"/>
                    </a:cubicBezTo>
                    <a:cubicBezTo>
                      <a:pt x="140" y="5"/>
                      <a:pt x="134" y="0"/>
                      <a:pt x="127" y="0"/>
                    </a:cubicBezTo>
                    <a:cubicBezTo>
                      <a:pt x="107" y="0"/>
                      <a:pt x="107" y="0"/>
                      <a:pt x="107" y="0"/>
                    </a:cubicBezTo>
                    <a:cubicBezTo>
                      <a:pt x="100" y="0"/>
                      <a:pt x="94" y="5"/>
                      <a:pt x="93" y="12"/>
                    </a:cubicBezTo>
                    <a:cubicBezTo>
                      <a:pt x="89" y="34"/>
                      <a:pt x="89" y="34"/>
                      <a:pt x="89" y="34"/>
                    </a:cubicBezTo>
                    <a:cubicBezTo>
                      <a:pt x="85" y="35"/>
                      <a:pt x="82" y="37"/>
                      <a:pt x="79" y="38"/>
                    </a:cubicBezTo>
                    <a:cubicBezTo>
                      <a:pt x="60" y="25"/>
                      <a:pt x="60" y="25"/>
                      <a:pt x="60" y="25"/>
                    </a:cubicBezTo>
                    <a:cubicBezTo>
                      <a:pt x="58" y="24"/>
                      <a:pt x="55" y="23"/>
                      <a:pt x="52" y="23"/>
                    </a:cubicBezTo>
                    <a:cubicBezTo>
                      <a:pt x="48" y="23"/>
                      <a:pt x="45" y="24"/>
                      <a:pt x="42" y="27"/>
                    </a:cubicBezTo>
                    <a:cubicBezTo>
                      <a:pt x="28" y="41"/>
                      <a:pt x="28" y="41"/>
                      <a:pt x="28" y="41"/>
                    </a:cubicBezTo>
                    <a:cubicBezTo>
                      <a:pt x="23" y="46"/>
                      <a:pt x="22" y="54"/>
                      <a:pt x="26" y="60"/>
                    </a:cubicBezTo>
                    <a:cubicBezTo>
                      <a:pt x="38" y="79"/>
                      <a:pt x="38" y="79"/>
                      <a:pt x="38" y="79"/>
                    </a:cubicBezTo>
                    <a:cubicBezTo>
                      <a:pt x="37" y="82"/>
                      <a:pt x="36" y="85"/>
                      <a:pt x="35" y="88"/>
                    </a:cubicBezTo>
                    <a:cubicBezTo>
                      <a:pt x="12" y="93"/>
                      <a:pt x="12" y="93"/>
                      <a:pt x="12" y="93"/>
                    </a:cubicBezTo>
                    <a:cubicBezTo>
                      <a:pt x="5" y="94"/>
                      <a:pt x="0" y="100"/>
                      <a:pt x="0" y="107"/>
                    </a:cubicBezTo>
                    <a:cubicBezTo>
                      <a:pt x="0" y="127"/>
                      <a:pt x="0" y="127"/>
                      <a:pt x="0" y="127"/>
                    </a:cubicBezTo>
                    <a:cubicBezTo>
                      <a:pt x="0" y="134"/>
                      <a:pt x="5" y="140"/>
                      <a:pt x="12" y="141"/>
                    </a:cubicBezTo>
                    <a:cubicBezTo>
                      <a:pt x="35" y="146"/>
                      <a:pt x="35" y="146"/>
                      <a:pt x="35" y="146"/>
                    </a:cubicBezTo>
                    <a:cubicBezTo>
                      <a:pt x="36" y="149"/>
                      <a:pt x="37" y="152"/>
                      <a:pt x="38" y="155"/>
                    </a:cubicBezTo>
                    <a:cubicBezTo>
                      <a:pt x="26" y="174"/>
                      <a:pt x="26" y="174"/>
                      <a:pt x="26" y="174"/>
                    </a:cubicBezTo>
                    <a:cubicBezTo>
                      <a:pt x="22" y="180"/>
                      <a:pt x="23" y="188"/>
                      <a:pt x="28" y="192"/>
                    </a:cubicBezTo>
                    <a:cubicBezTo>
                      <a:pt x="42" y="207"/>
                      <a:pt x="42" y="207"/>
                      <a:pt x="42" y="207"/>
                    </a:cubicBezTo>
                    <a:cubicBezTo>
                      <a:pt x="45" y="209"/>
                      <a:pt x="48" y="211"/>
                      <a:pt x="52" y="211"/>
                    </a:cubicBezTo>
                    <a:cubicBezTo>
                      <a:pt x="55" y="211"/>
                      <a:pt x="58" y="210"/>
                      <a:pt x="60" y="208"/>
                    </a:cubicBezTo>
                    <a:cubicBezTo>
                      <a:pt x="79" y="196"/>
                      <a:pt x="79" y="196"/>
                      <a:pt x="79" y="196"/>
                    </a:cubicBezTo>
                    <a:cubicBezTo>
                      <a:pt x="82" y="197"/>
                      <a:pt x="85" y="198"/>
                      <a:pt x="89" y="200"/>
                    </a:cubicBezTo>
                    <a:cubicBezTo>
                      <a:pt x="93" y="222"/>
                      <a:pt x="93" y="222"/>
                      <a:pt x="93" y="222"/>
                    </a:cubicBezTo>
                    <a:cubicBezTo>
                      <a:pt x="94" y="229"/>
                      <a:pt x="100" y="234"/>
                      <a:pt x="107" y="234"/>
                    </a:cubicBezTo>
                    <a:cubicBezTo>
                      <a:pt x="127" y="234"/>
                      <a:pt x="127" y="234"/>
                      <a:pt x="127" y="234"/>
                    </a:cubicBezTo>
                    <a:cubicBezTo>
                      <a:pt x="134" y="234"/>
                      <a:pt x="140" y="229"/>
                      <a:pt x="142" y="222"/>
                    </a:cubicBezTo>
                    <a:cubicBezTo>
                      <a:pt x="146" y="200"/>
                      <a:pt x="146" y="200"/>
                      <a:pt x="146" y="200"/>
                    </a:cubicBezTo>
                    <a:cubicBezTo>
                      <a:pt x="149" y="198"/>
                      <a:pt x="152" y="197"/>
                      <a:pt x="155" y="196"/>
                    </a:cubicBezTo>
                    <a:cubicBezTo>
                      <a:pt x="174" y="208"/>
                      <a:pt x="174" y="208"/>
                      <a:pt x="174" y="208"/>
                    </a:cubicBezTo>
                    <a:cubicBezTo>
                      <a:pt x="177" y="210"/>
                      <a:pt x="180" y="211"/>
                      <a:pt x="183" y="211"/>
                    </a:cubicBezTo>
                    <a:cubicBezTo>
                      <a:pt x="186" y="211"/>
                      <a:pt x="190" y="209"/>
                      <a:pt x="193" y="207"/>
                    </a:cubicBezTo>
                    <a:cubicBezTo>
                      <a:pt x="207" y="192"/>
                      <a:pt x="207" y="192"/>
                      <a:pt x="207" y="192"/>
                    </a:cubicBezTo>
                    <a:cubicBezTo>
                      <a:pt x="212" y="188"/>
                      <a:pt x="213" y="180"/>
                      <a:pt x="209" y="174"/>
                    </a:cubicBezTo>
                    <a:cubicBezTo>
                      <a:pt x="196" y="155"/>
                      <a:pt x="196" y="155"/>
                      <a:pt x="196" y="155"/>
                    </a:cubicBezTo>
                    <a:cubicBezTo>
                      <a:pt x="198" y="152"/>
                      <a:pt x="199" y="149"/>
                      <a:pt x="200" y="146"/>
                    </a:cubicBezTo>
                    <a:cubicBezTo>
                      <a:pt x="222" y="141"/>
                      <a:pt x="222" y="141"/>
                      <a:pt x="222" y="141"/>
                    </a:cubicBezTo>
                    <a:cubicBezTo>
                      <a:pt x="229" y="140"/>
                      <a:pt x="234" y="134"/>
                      <a:pt x="234" y="127"/>
                    </a:cubicBezTo>
                    <a:cubicBezTo>
                      <a:pt x="234" y="107"/>
                      <a:pt x="234" y="107"/>
                      <a:pt x="234" y="107"/>
                    </a:cubicBezTo>
                    <a:cubicBezTo>
                      <a:pt x="234" y="100"/>
                      <a:pt x="229" y="94"/>
                      <a:pt x="222" y="93"/>
                    </a:cubicBezTo>
                    <a:close/>
                    <a:moveTo>
                      <a:pt x="197" y="131"/>
                    </a:moveTo>
                    <a:cubicBezTo>
                      <a:pt x="192" y="132"/>
                      <a:pt x="188" y="136"/>
                      <a:pt x="186" y="141"/>
                    </a:cubicBezTo>
                    <a:cubicBezTo>
                      <a:pt x="185" y="143"/>
                      <a:pt x="184" y="146"/>
                      <a:pt x="183" y="149"/>
                    </a:cubicBezTo>
                    <a:cubicBezTo>
                      <a:pt x="181" y="153"/>
                      <a:pt x="181" y="159"/>
                      <a:pt x="184" y="163"/>
                    </a:cubicBezTo>
                    <a:cubicBezTo>
                      <a:pt x="197" y="182"/>
                      <a:pt x="197" y="182"/>
                      <a:pt x="197" y="182"/>
                    </a:cubicBezTo>
                    <a:cubicBezTo>
                      <a:pt x="183" y="196"/>
                      <a:pt x="183" y="196"/>
                      <a:pt x="183" y="196"/>
                    </a:cubicBezTo>
                    <a:cubicBezTo>
                      <a:pt x="164" y="184"/>
                      <a:pt x="164" y="184"/>
                      <a:pt x="164" y="184"/>
                    </a:cubicBezTo>
                    <a:cubicBezTo>
                      <a:pt x="161" y="182"/>
                      <a:pt x="158" y="181"/>
                      <a:pt x="155" y="181"/>
                    </a:cubicBezTo>
                    <a:cubicBezTo>
                      <a:pt x="153" y="181"/>
                      <a:pt x="151" y="182"/>
                      <a:pt x="149" y="183"/>
                    </a:cubicBezTo>
                    <a:cubicBezTo>
                      <a:pt x="147" y="184"/>
                      <a:pt x="144" y="185"/>
                      <a:pt x="141" y="186"/>
                    </a:cubicBezTo>
                    <a:cubicBezTo>
                      <a:pt x="136" y="187"/>
                      <a:pt x="133" y="192"/>
                      <a:pt x="132" y="197"/>
                    </a:cubicBezTo>
                    <a:cubicBezTo>
                      <a:pt x="127" y="219"/>
                      <a:pt x="127" y="219"/>
                      <a:pt x="127" y="219"/>
                    </a:cubicBezTo>
                    <a:cubicBezTo>
                      <a:pt x="107" y="219"/>
                      <a:pt x="107" y="219"/>
                      <a:pt x="107" y="219"/>
                    </a:cubicBezTo>
                    <a:cubicBezTo>
                      <a:pt x="103" y="197"/>
                      <a:pt x="103" y="197"/>
                      <a:pt x="103" y="197"/>
                    </a:cubicBezTo>
                    <a:cubicBezTo>
                      <a:pt x="102" y="192"/>
                      <a:pt x="98" y="187"/>
                      <a:pt x="93" y="186"/>
                    </a:cubicBezTo>
                    <a:cubicBezTo>
                      <a:pt x="91" y="185"/>
                      <a:pt x="88" y="184"/>
                      <a:pt x="85" y="183"/>
                    </a:cubicBezTo>
                    <a:cubicBezTo>
                      <a:pt x="83" y="182"/>
                      <a:pt x="81" y="181"/>
                      <a:pt x="79" y="181"/>
                    </a:cubicBezTo>
                    <a:cubicBezTo>
                      <a:pt x="76" y="181"/>
                      <a:pt x="73" y="182"/>
                      <a:pt x="71" y="184"/>
                    </a:cubicBezTo>
                    <a:cubicBezTo>
                      <a:pt x="52" y="196"/>
                      <a:pt x="52" y="196"/>
                      <a:pt x="52" y="196"/>
                    </a:cubicBezTo>
                    <a:cubicBezTo>
                      <a:pt x="38" y="182"/>
                      <a:pt x="38" y="182"/>
                      <a:pt x="38" y="182"/>
                    </a:cubicBezTo>
                    <a:cubicBezTo>
                      <a:pt x="51" y="163"/>
                      <a:pt x="51" y="163"/>
                      <a:pt x="51" y="163"/>
                    </a:cubicBezTo>
                    <a:cubicBezTo>
                      <a:pt x="54" y="159"/>
                      <a:pt x="54" y="153"/>
                      <a:pt x="52" y="149"/>
                    </a:cubicBezTo>
                    <a:cubicBezTo>
                      <a:pt x="50" y="146"/>
                      <a:pt x="49" y="144"/>
                      <a:pt x="48" y="141"/>
                    </a:cubicBezTo>
                    <a:cubicBezTo>
                      <a:pt x="47" y="136"/>
                      <a:pt x="43" y="132"/>
                      <a:pt x="37" y="131"/>
                    </a:cubicBezTo>
                    <a:cubicBezTo>
                      <a:pt x="15" y="127"/>
                      <a:pt x="15" y="127"/>
                      <a:pt x="15" y="127"/>
                    </a:cubicBezTo>
                    <a:cubicBezTo>
                      <a:pt x="15" y="107"/>
                      <a:pt x="15" y="107"/>
                      <a:pt x="15" y="107"/>
                    </a:cubicBezTo>
                    <a:cubicBezTo>
                      <a:pt x="37" y="102"/>
                      <a:pt x="37" y="102"/>
                      <a:pt x="37" y="102"/>
                    </a:cubicBezTo>
                    <a:cubicBezTo>
                      <a:pt x="43" y="101"/>
                      <a:pt x="47" y="98"/>
                      <a:pt x="48" y="93"/>
                    </a:cubicBezTo>
                    <a:cubicBezTo>
                      <a:pt x="49" y="90"/>
                      <a:pt x="50" y="88"/>
                      <a:pt x="52" y="85"/>
                    </a:cubicBezTo>
                    <a:cubicBezTo>
                      <a:pt x="54" y="80"/>
                      <a:pt x="54" y="75"/>
                      <a:pt x="51" y="71"/>
                    </a:cubicBezTo>
                    <a:cubicBezTo>
                      <a:pt x="38" y="52"/>
                      <a:pt x="38" y="52"/>
                      <a:pt x="38" y="52"/>
                    </a:cubicBezTo>
                    <a:cubicBezTo>
                      <a:pt x="52" y="38"/>
                      <a:pt x="52" y="38"/>
                      <a:pt x="52" y="38"/>
                    </a:cubicBezTo>
                    <a:cubicBezTo>
                      <a:pt x="71" y="50"/>
                      <a:pt x="71" y="50"/>
                      <a:pt x="71" y="50"/>
                    </a:cubicBezTo>
                    <a:cubicBezTo>
                      <a:pt x="73" y="52"/>
                      <a:pt x="76" y="53"/>
                      <a:pt x="79" y="53"/>
                    </a:cubicBezTo>
                    <a:cubicBezTo>
                      <a:pt x="81" y="53"/>
                      <a:pt x="83" y="52"/>
                      <a:pt x="85" y="51"/>
                    </a:cubicBezTo>
                    <a:cubicBezTo>
                      <a:pt x="88" y="50"/>
                      <a:pt x="91" y="49"/>
                      <a:pt x="93" y="48"/>
                    </a:cubicBezTo>
                    <a:cubicBezTo>
                      <a:pt x="98" y="46"/>
                      <a:pt x="102" y="42"/>
                      <a:pt x="103" y="37"/>
                    </a:cubicBezTo>
                    <a:cubicBezTo>
                      <a:pt x="107" y="15"/>
                      <a:pt x="107" y="15"/>
                      <a:pt x="107" y="15"/>
                    </a:cubicBezTo>
                    <a:cubicBezTo>
                      <a:pt x="127" y="15"/>
                      <a:pt x="127" y="15"/>
                      <a:pt x="127" y="15"/>
                    </a:cubicBezTo>
                    <a:cubicBezTo>
                      <a:pt x="132" y="37"/>
                      <a:pt x="132" y="37"/>
                      <a:pt x="132" y="37"/>
                    </a:cubicBezTo>
                    <a:cubicBezTo>
                      <a:pt x="133" y="42"/>
                      <a:pt x="136" y="46"/>
                      <a:pt x="141" y="48"/>
                    </a:cubicBezTo>
                    <a:cubicBezTo>
                      <a:pt x="144" y="49"/>
                      <a:pt x="147" y="50"/>
                      <a:pt x="149" y="51"/>
                    </a:cubicBezTo>
                    <a:cubicBezTo>
                      <a:pt x="151" y="52"/>
                      <a:pt x="153" y="53"/>
                      <a:pt x="155" y="53"/>
                    </a:cubicBezTo>
                    <a:cubicBezTo>
                      <a:pt x="158" y="53"/>
                      <a:pt x="161" y="52"/>
                      <a:pt x="164" y="50"/>
                    </a:cubicBezTo>
                    <a:cubicBezTo>
                      <a:pt x="183" y="38"/>
                      <a:pt x="183" y="38"/>
                      <a:pt x="183" y="38"/>
                    </a:cubicBezTo>
                    <a:cubicBezTo>
                      <a:pt x="197" y="52"/>
                      <a:pt x="197" y="52"/>
                      <a:pt x="197" y="52"/>
                    </a:cubicBezTo>
                    <a:cubicBezTo>
                      <a:pt x="184" y="71"/>
                      <a:pt x="184" y="71"/>
                      <a:pt x="184" y="71"/>
                    </a:cubicBezTo>
                    <a:cubicBezTo>
                      <a:pt x="181" y="75"/>
                      <a:pt x="181" y="80"/>
                      <a:pt x="183" y="85"/>
                    </a:cubicBezTo>
                    <a:cubicBezTo>
                      <a:pt x="184" y="88"/>
                      <a:pt x="185" y="90"/>
                      <a:pt x="186" y="93"/>
                    </a:cubicBezTo>
                    <a:cubicBezTo>
                      <a:pt x="188" y="98"/>
                      <a:pt x="192" y="101"/>
                      <a:pt x="197" y="102"/>
                    </a:cubicBezTo>
                    <a:cubicBezTo>
                      <a:pt x="220" y="107"/>
                      <a:pt x="220" y="107"/>
                      <a:pt x="220" y="107"/>
                    </a:cubicBezTo>
                    <a:cubicBezTo>
                      <a:pt x="220" y="127"/>
                      <a:pt x="220" y="127"/>
                      <a:pt x="220" y="127"/>
                    </a:cubicBezTo>
                    <a:lnTo>
                      <a:pt x="197" y="13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5"/>
              <p:cNvSpPr>
                <a:spLocks noEditPoints="1"/>
              </p:cNvSpPr>
              <p:nvPr/>
            </p:nvSpPr>
            <p:spPr bwMode="auto">
              <a:xfrm>
                <a:off x="1070689" y="778792"/>
                <a:ext cx="112003" cy="111540"/>
              </a:xfrm>
              <a:custGeom>
                <a:avLst/>
                <a:gdLst>
                  <a:gd name="T0" fmla="*/ 51 w 102"/>
                  <a:gd name="T1" fmla="*/ 0 h 102"/>
                  <a:gd name="T2" fmla="*/ 0 w 102"/>
                  <a:gd name="T3" fmla="*/ 51 h 102"/>
                  <a:gd name="T4" fmla="*/ 51 w 102"/>
                  <a:gd name="T5" fmla="*/ 102 h 102"/>
                  <a:gd name="T6" fmla="*/ 102 w 102"/>
                  <a:gd name="T7" fmla="*/ 51 h 102"/>
                  <a:gd name="T8" fmla="*/ 51 w 102"/>
                  <a:gd name="T9" fmla="*/ 0 h 102"/>
                  <a:gd name="T10" fmla="*/ 51 w 102"/>
                  <a:gd name="T11" fmla="*/ 96 h 102"/>
                  <a:gd name="T12" fmla="*/ 7 w 102"/>
                  <a:gd name="T13" fmla="*/ 51 h 102"/>
                  <a:gd name="T14" fmla="*/ 51 w 102"/>
                  <a:gd name="T15" fmla="*/ 6 h 102"/>
                  <a:gd name="T16" fmla="*/ 96 w 102"/>
                  <a:gd name="T17" fmla="*/ 51 h 102"/>
                  <a:gd name="T18" fmla="*/ 51 w 102"/>
                  <a:gd name="T19" fmla="*/ 9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2">
                    <a:moveTo>
                      <a:pt x="51" y="0"/>
                    </a:moveTo>
                    <a:cubicBezTo>
                      <a:pt x="23" y="0"/>
                      <a:pt x="0" y="23"/>
                      <a:pt x="0" y="51"/>
                    </a:cubicBezTo>
                    <a:cubicBezTo>
                      <a:pt x="0" y="79"/>
                      <a:pt x="23" y="102"/>
                      <a:pt x="51" y="102"/>
                    </a:cubicBezTo>
                    <a:cubicBezTo>
                      <a:pt x="80" y="102"/>
                      <a:pt x="102" y="79"/>
                      <a:pt x="102" y="51"/>
                    </a:cubicBezTo>
                    <a:cubicBezTo>
                      <a:pt x="102" y="23"/>
                      <a:pt x="80" y="0"/>
                      <a:pt x="51" y="0"/>
                    </a:cubicBezTo>
                    <a:close/>
                    <a:moveTo>
                      <a:pt x="51" y="96"/>
                    </a:moveTo>
                    <a:cubicBezTo>
                      <a:pt x="27" y="96"/>
                      <a:pt x="7" y="76"/>
                      <a:pt x="7" y="51"/>
                    </a:cubicBezTo>
                    <a:cubicBezTo>
                      <a:pt x="7" y="26"/>
                      <a:pt x="27" y="6"/>
                      <a:pt x="51" y="6"/>
                    </a:cubicBezTo>
                    <a:cubicBezTo>
                      <a:pt x="76" y="6"/>
                      <a:pt x="96" y="26"/>
                      <a:pt x="96" y="51"/>
                    </a:cubicBezTo>
                    <a:cubicBezTo>
                      <a:pt x="96" y="76"/>
                      <a:pt x="76" y="96"/>
                      <a:pt x="51"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6"/>
              <p:cNvSpPr>
                <a:spLocks noEditPoints="1"/>
              </p:cNvSpPr>
              <p:nvPr/>
            </p:nvSpPr>
            <p:spPr bwMode="auto">
              <a:xfrm>
                <a:off x="1094756" y="802859"/>
                <a:ext cx="64795" cy="63407"/>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29 w 59"/>
                  <a:gd name="T11" fmla="*/ 51 h 58"/>
                  <a:gd name="T12" fmla="*/ 7 w 59"/>
                  <a:gd name="T13" fmla="*/ 29 h 58"/>
                  <a:gd name="T14" fmla="*/ 29 w 59"/>
                  <a:gd name="T15" fmla="*/ 7 h 58"/>
                  <a:gd name="T16" fmla="*/ 51 w 59"/>
                  <a:gd name="T17" fmla="*/ 29 h 58"/>
                  <a:gd name="T18" fmla="*/ 29 w 59"/>
                  <a:gd name="T19"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29" y="0"/>
                    </a:moveTo>
                    <a:cubicBezTo>
                      <a:pt x="13" y="0"/>
                      <a:pt x="0" y="13"/>
                      <a:pt x="0" y="29"/>
                    </a:cubicBezTo>
                    <a:cubicBezTo>
                      <a:pt x="0" y="45"/>
                      <a:pt x="13" y="58"/>
                      <a:pt x="29" y="58"/>
                    </a:cubicBezTo>
                    <a:cubicBezTo>
                      <a:pt x="45" y="58"/>
                      <a:pt x="59" y="45"/>
                      <a:pt x="59" y="29"/>
                    </a:cubicBezTo>
                    <a:cubicBezTo>
                      <a:pt x="59" y="13"/>
                      <a:pt x="45" y="0"/>
                      <a:pt x="29" y="0"/>
                    </a:cubicBezTo>
                    <a:close/>
                    <a:moveTo>
                      <a:pt x="29" y="51"/>
                    </a:moveTo>
                    <a:cubicBezTo>
                      <a:pt x="17" y="51"/>
                      <a:pt x="7" y="41"/>
                      <a:pt x="7" y="29"/>
                    </a:cubicBezTo>
                    <a:cubicBezTo>
                      <a:pt x="7" y="17"/>
                      <a:pt x="17" y="7"/>
                      <a:pt x="29" y="7"/>
                    </a:cubicBezTo>
                    <a:cubicBezTo>
                      <a:pt x="41" y="7"/>
                      <a:pt x="51" y="17"/>
                      <a:pt x="51" y="29"/>
                    </a:cubicBezTo>
                    <a:cubicBezTo>
                      <a:pt x="51" y="41"/>
                      <a:pt x="41" y="51"/>
                      <a:pt x="29"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5" name="Oval 18"/>
          <p:cNvSpPr>
            <a:spLocks noChangeAspect="1" noChangeArrowheads="1"/>
          </p:cNvSpPr>
          <p:nvPr/>
        </p:nvSpPr>
        <p:spPr bwMode="auto">
          <a:xfrm rot="16200000">
            <a:off x="4861671" y="2142008"/>
            <a:ext cx="2508258" cy="2513538"/>
          </a:xfrm>
          <a:prstGeom prst="ellipse">
            <a:avLst/>
          </a:prstGeom>
          <a:solidFill>
            <a:schemeClr val="bg1">
              <a:lumMod val="95000"/>
            </a:schemeClr>
          </a:solidFill>
          <a:ln w="190500">
            <a:solidFill>
              <a:schemeClr val="bg1">
                <a:lumMod val="85000"/>
              </a:schemeClr>
            </a:solid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a:grpSpLocks noChangeAspect="1"/>
          </p:cNvGrpSpPr>
          <p:nvPr/>
        </p:nvGrpSpPr>
        <p:grpSpPr>
          <a:xfrm>
            <a:off x="5608491" y="2973338"/>
            <a:ext cx="1076374" cy="821851"/>
            <a:chOff x="-36512" y="4763"/>
            <a:chExt cx="3195637" cy="2439987"/>
          </a:xfrm>
          <a:solidFill>
            <a:schemeClr val="tx2"/>
          </a:solidFill>
        </p:grpSpPr>
        <p:sp>
          <p:nvSpPr>
            <p:cNvPr id="57" name="Freeform 31"/>
            <p:cNvSpPr>
              <a:spLocks noEditPoints="1"/>
            </p:cNvSpPr>
            <p:nvPr/>
          </p:nvSpPr>
          <p:spPr bwMode="auto">
            <a:xfrm>
              <a:off x="354013" y="374650"/>
              <a:ext cx="2022475" cy="1581150"/>
            </a:xfrm>
            <a:custGeom>
              <a:avLst/>
              <a:gdLst>
                <a:gd name="T0" fmla="*/ 480 w 537"/>
                <a:gd name="T1" fmla="*/ 22 h 420"/>
                <a:gd name="T2" fmla="*/ 269 w 537"/>
                <a:gd name="T3" fmla="*/ 0 h 420"/>
                <a:gd name="T4" fmla="*/ 57 w 537"/>
                <a:gd name="T5" fmla="*/ 22 h 420"/>
                <a:gd name="T6" fmla="*/ 38 w 537"/>
                <a:gd name="T7" fmla="*/ 39 h 420"/>
                <a:gd name="T8" fmla="*/ 38 w 537"/>
                <a:gd name="T9" fmla="*/ 381 h 420"/>
                <a:gd name="T10" fmla="*/ 57 w 537"/>
                <a:gd name="T11" fmla="*/ 399 h 420"/>
                <a:gd name="T12" fmla="*/ 269 w 537"/>
                <a:gd name="T13" fmla="*/ 420 h 420"/>
                <a:gd name="T14" fmla="*/ 480 w 537"/>
                <a:gd name="T15" fmla="*/ 399 h 420"/>
                <a:gd name="T16" fmla="*/ 500 w 537"/>
                <a:gd name="T17" fmla="*/ 381 h 420"/>
                <a:gd name="T18" fmla="*/ 500 w 537"/>
                <a:gd name="T19" fmla="*/ 39 h 420"/>
                <a:gd name="T20" fmla="*/ 480 w 537"/>
                <a:gd name="T21" fmla="*/ 22 h 420"/>
                <a:gd name="T22" fmla="*/ 475 w 537"/>
                <a:gd name="T23" fmla="*/ 373 h 420"/>
                <a:gd name="T24" fmla="*/ 62 w 537"/>
                <a:gd name="T25" fmla="*/ 373 h 420"/>
                <a:gd name="T26" fmla="*/ 62 w 537"/>
                <a:gd name="T27" fmla="*/ 47 h 420"/>
                <a:gd name="T28" fmla="*/ 475 w 537"/>
                <a:gd name="T29" fmla="*/ 47 h 420"/>
                <a:gd name="T30" fmla="*/ 475 w 537"/>
                <a:gd name="T31" fmla="*/ 37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7" h="420">
                  <a:moveTo>
                    <a:pt x="480" y="22"/>
                  </a:moveTo>
                  <a:cubicBezTo>
                    <a:pt x="410" y="7"/>
                    <a:pt x="339" y="0"/>
                    <a:pt x="269" y="0"/>
                  </a:cubicBezTo>
                  <a:cubicBezTo>
                    <a:pt x="199" y="0"/>
                    <a:pt x="127" y="7"/>
                    <a:pt x="57" y="22"/>
                  </a:cubicBezTo>
                  <a:cubicBezTo>
                    <a:pt x="48" y="24"/>
                    <a:pt x="41" y="30"/>
                    <a:pt x="38" y="39"/>
                  </a:cubicBezTo>
                  <a:cubicBezTo>
                    <a:pt x="0" y="153"/>
                    <a:pt x="0" y="268"/>
                    <a:pt x="38" y="381"/>
                  </a:cubicBezTo>
                  <a:cubicBezTo>
                    <a:pt x="41" y="390"/>
                    <a:pt x="48" y="397"/>
                    <a:pt x="57" y="399"/>
                  </a:cubicBezTo>
                  <a:cubicBezTo>
                    <a:pt x="127" y="413"/>
                    <a:pt x="199" y="420"/>
                    <a:pt x="269" y="420"/>
                  </a:cubicBezTo>
                  <a:cubicBezTo>
                    <a:pt x="339" y="420"/>
                    <a:pt x="410" y="413"/>
                    <a:pt x="480" y="399"/>
                  </a:cubicBezTo>
                  <a:cubicBezTo>
                    <a:pt x="490" y="397"/>
                    <a:pt x="497" y="390"/>
                    <a:pt x="500" y="381"/>
                  </a:cubicBezTo>
                  <a:cubicBezTo>
                    <a:pt x="537" y="268"/>
                    <a:pt x="537" y="153"/>
                    <a:pt x="500" y="39"/>
                  </a:cubicBezTo>
                  <a:cubicBezTo>
                    <a:pt x="497" y="30"/>
                    <a:pt x="490" y="24"/>
                    <a:pt x="480" y="22"/>
                  </a:cubicBezTo>
                  <a:close/>
                  <a:moveTo>
                    <a:pt x="475" y="373"/>
                  </a:moveTo>
                  <a:cubicBezTo>
                    <a:pt x="338" y="402"/>
                    <a:pt x="200" y="402"/>
                    <a:pt x="62" y="373"/>
                  </a:cubicBezTo>
                  <a:cubicBezTo>
                    <a:pt x="27" y="265"/>
                    <a:pt x="27" y="156"/>
                    <a:pt x="62" y="47"/>
                  </a:cubicBezTo>
                  <a:cubicBezTo>
                    <a:pt x="200" y="19"/>
                    <a:pt x="338" y="19"/>
                    <a:pt x="475" y="47"/>
                  </a:cubicBezTo>
                  <a:cubicBezTo>
                    <a:pt x="511" y="156"/>
                    <a:pt x="511" y="265"/>
                    <a:pt x="475" y="3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32"/>
            <p:cNvSpPr>
              <a:spLocks noEditPoints="1"/>
            </p:cNvSpPr>
            <p:nvPr/>
          </p:nvSpPr>
          <p:spPr bwMode="auto">
            <a:xfrm>
              <a:off x="-36512" y="4763"/>
              <a:ext cx="3195637" cy="2439987"/>
            </a:xfrm>
            <a:custGeom>
              <a:avLst/>
              <a:gdLst>
                <a:gd name="T0" fmla="*/ 810 w 849"/>
                <a:gd name="T1" fmla="*/ 60 h 648"/>
                <a:gd name="T2" fmla="*/ 765 w 849"/>
                <a:gd name="T3" fmla="*/ 21 h 648"/>
                <a:gd name="T4" fmla="*/ 425 w 849"/>
                <a:gd name="T5" fmla="*/ 0 h 648"/>
                <a:gd name="T6" fmla="*/ 84 w 849"/>
                <a:gd name="T7" fmla="*/ 21 h 648"/>
                <a:gd name="T8" fmla="*/ 40 w 849"/>
                <a:gd name="T9" fmla="*/ 60 h 648"/>
                <a:gd name="T10" fmla="*/ 40 w 849"/>
                <a:gd name="T11" fmla="*/ 562 h 648"/>
                <a:gd name="T12" fmla="*/ 84 w 849"/>
                <a:gd name="T13" fmla="*/ 601 h 648"/>
                <a:gd name="T14" fmla="*/ 248 w 849"/>
                <a:gd name="T15" fmla="*/ 616 h 648"/>
                <a:gd name="T16" fmla="*/ 243 w 849"/>
                <a:gd name="T17" fmla="*/ 622 h 648"/>
                <a:gd name="T18" fmla="*/ 425 w 849"/>
                <a:gd name="T19" fmla="*/ 648 h 648"/>
                <a:gd name="T20" fmla="*/ 606 w 849"/>
                <a:gd name="T21" fmla="*/ 622 h 648"/>
                <a:gd name="T22" fmla="*/ 601 w 849"/>
                <a:gd name="T23" fmla="*/ 616 h 648"/>
                <a:gd name="T24" fmla="*/ 765 w 849"/>
                <a:gd name="T25" fmla="*/ 601 h 648"/>
                <a:gd name="T26" fmla="*/ 810 w 849"/>
                <a:gd name="T27" fmla="*/ 562 h 648"/>
                <a:gd name="T28" fmla="*/ 810 w 849"/>
                <a:gd name="T29" fmla="*/ 60 h 648"/>
                <a:gd name="T30" fmla="*/ 759 w 849"/>
                <a:gd name="T31" fmla="*/ 550 h 648"/>
                <a:gd name="T32" fmla="*/ 90 w 849"/>
                <a:gd name="T33" fmla="*/ 550 h 648"/>
                <a:gd name="T34" fmla="*/ 90 w 849"/>
                <a:gd name="T35" fmla="*/ 72 h 648"/>
                <a:gd name="T36" fmla="*/ 759 w 849"/>
                <a:gd name="T37" fmla="*/ 72 h 648"/>
                <a:gd name="T38" fmla="*/ 759 w 849"/>
                <a:gd name="T39" fmla="*/ 55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9" h="648">
                  <a:moveTo>
                    <a:pt x="810" y="60"/>
                  </a:moveTo>
                  <a:cubicBezTo>
                    <a:pt x="805" y="39"/>
                    <a:pt x="787" y="23"/>
                    <a:pt x="765" y="21"/>
                  </a:cubicBezTo>
                  <a:cubicBezTo>
                    <a:pt x="652" y="7"/>
                    <a:pt x="538" y="0"/>
                    <a:pt x="425" y="0"/>
                  </a:cubicBezTo>
                  <a:cubicBezTo>
                    <a:pt x="312" y="0"/>
                    <a:pt x="197" y="7"/>
                    <a:pt x="84" y="21"/>
                  </a:cubicBezTo>
                  <a:cubicBezTo>
                    <a:pt x="62" y="23"/>
                    <a:pt x="45" y="39"/>
                    <a:pt x="40" y="60"/>
                  </a:cubicBezTo>
                  <a:cubicBezTo>
                    <a:pt x="0" y="227"/>
                    <a:pt x="0" y="396"/>
                    <a:pt x="40" y="562"/>
                  </a:cubicBezTo>
                  <a:cubicBezTo>
                    <a:pt x="45" y="583"/>
                    <a:pt x="62" y="599"/>
                    <a:pt x="84" y="601"/>
                  </a:cubicBezTo>
                  <a:cubicBezTo>
                    <a:pt x="138" y="608"/>
                    <a:pt x="193" y="613"/>
                    <a:pt x="248" y="616"/>
                  </a:cubicBezTo>
                  <a:cubicBezTo>
                    <a:pt x="245" y="618"/>
                    <a:pt x="243" y="620"/>
                    <a:pt x="243" y="622"/>
                  </a:cubicBezTo>
                  <a:cubicBezTo>
                    <a:pt x="243" y="636"/>
                    <a:pt x="324" y="648"/>
                    <a:pt x="425" y="648"/>
                  </a:cubicBezTo>
                  <a:cubicBezTo>
                    <a:pt x="525" y="648"/>
                    <a:pt x="606" y="636"/>
                    <a:pt x="606" y="622"/>
                  </a:cubicBezTo>
                  <a:cubicBezTo>
                    <a:pt x="606" y="620"/>
                    <a:pt x="604" y="618"/>
                    <a:pt x="601" y="616"/>
                  </a:cubicBezTo>
                  <a:cubicBezTo>
                    <a:pt x="656" y="613"/>
                    <a:pt x="711" y="608"/>
                    <a:pt x="765" y="601"/>
                  </a:cubicBezTo>
                  <a:cubicBezTo>
                    <a:pt x="787" y="599"/>
                    <a:pt x="805" y="583"/>
                    <a:pt x="810" y="562"/>
                  </a:cubicBezTo>
                  <a:cubicBezTo>
                    <a:pt x="849" y="396"/>
                    <a:pt x="849" y="227"/>
                    <a:pt x="810" y="60"/>
                  </a:cubicBezTo>
                  <a:close/>
                  <a:moveTo>
                    <a:pt x="759" y="550"/>
                  </a:moveTo>
                  <a:cubicBezTo>
                    <a:pt x="536" y="577"/>
                    <a:pt x="313" y="577"/>
                    <a:pt x="90" y="550"/>
                  </a:cubicBezTo>
                  <a:cubicBezTo>
                    <a:pt x="52" y="391"/>
                    <a:pt x="52" y="231"/>
                    <a:pt x="90" y="72"/>
                  </a:cubicBezTo>
                  <a:cubicBezTo>
                    <a:pt x="313" y="45"/>
                    <a:pt x="536" y="45"/>
                    <a:pt x="759" y="72"/>
                  </a:cubicBezTo>
                  <a:cubicBezTo>
                    <a:pt x="797" y="231"/>
                    <a:pt x="797" y="391"/>
                    <a:pt x="759" y="5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33"/>
            <p:cNvSpPr>
              <a:spLocks noEditPoints="1"/>
            </p:cNvSpPr>
            <p:nvPr/>
          </p:nvSpPr>
          <p:spPr bwMode="auto">
            <a:xfrm>
              <a:off x="2439988" y="495300"/>
              <a:ext cx="293687" cy="288925"/>
            </a:xfrm>
            <a:custGeom>
              <a:avLst/>
              <a:gdLst>
                <a:gd name="T0" fmla="*/ 39 w 78"/>
                <a:gd name="T1" fmla="*/ 77 h 77"/>
                <a:gd name="T2" fmla="*/ 78 w 78"/>
                <a:gd name="T3" fmla="*/ 39 h 77"/>
                <a:gd name="T4" fmla="*/ 39 w 78"/>
                <a:gd name="T5" fmla="*/ 0 h 77"/>
                <a:gd name="T6" fmla="*/ 0 w 78"/>
                <a:gd name="T7" fmla="*/ 39 h 77"/>
                <a:gd name="T8" fmla="*/ 39 w 78"/>
                <a:gd name="T9" fmla="*/ 77 h 77"/>
                <a:gd name="T10" fmla="*/ 39 w 78"/>
                <a:gd name="T11" fmla="*/ 26 h 77"/>
                <a:gd name="T12" fmla="*/ 52 w 78"/>
                <a:gd name="T13" fmla="*/ 39 h 77"/>
                <a:gd name="T14" fmla="*/ 39 w 78"/>
                <a:gd name="T15" fmla="*/ 51 h 77"/>
                <a:gd name="T16" fmla="*/ 26 w 78"/>
                <a:gd name="T17" fmla="*/ 39 h 77"/>
                <a:gd name="T18" fmla="*/ 39 w 78"/>
                <a:gd name="T1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7">
                  <a:moveTo>
                    <a:pt x="39" y="77"/>
                  </a:moveTo>
                  <a:cubicBezTo>
                    <a:pt x="60" y="77"/>
                    <a:pt x="78" y="60"/>
                    <a:pt x="78" y="39"/>
                  </a:cubicBezTo>
                  <a:cubicBezTo>
                    <a:pt x="78" y="17"/>
                    <a:pt x="60" y="0"/>
                    <a:pt x="39" y="0"/>
                  </a:cubicBezTo>
                  <a:cubicBezTo>
                    <a:pt x="17" y="0"/>
                    <a:pt x="0" y="17"/>
                    <a:pt x="0" y="39"/>
                  </a:cubicBezTo>
                  <a:cubicBezTo>
                    <a:pt x="0" y="60"/>
                    <a:pt x="17" y="77"/>
                    <a:pt x="39" y="77"/>
                  </a:cubicBezTo>
                  <a:close/>
                  <a:moveTo>
                    <a:pt x="39" y="26"/>
                  </a:moveTo>
                  <a:cubicBezTo>
                    <a:pt x="46" y="26"/>
                    <a:pt x="52" y="31"/>
                    <a:pt x="52" y="39"/>
                  </a:cubicBezTo>
                  <a:cubicBezTo>
                    <a:pt x="52" y="46"/>
                    <a:pt x="46" y="51"/>
                    <a:pt x="39" y="51"/>
                  </a:cubicBezTo>
                  <a:cubicBezTo>
                    <a:pt x="32" y="51"/>
                    <a:pt x="26" y="46"/>
                    <a:pt x="26" y="39"/>
                  </a:cubicBezTo>
                  <a:cubicBezTo>
                    <a:pt x="26" y="31"/>
                    <a:pt x="32" y="26"/>
                    <a:pt x="39"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34"/>
            <p:cNvSpPr>
              <a:spLocks/>
            </p:cNvSpPr>
            <p:nvPr/>
          </p:nvSpPr>
          <p:spPr bwMode="auto">
            <a:xfrm>
              <a:off x="2341563" y="1763713"/>
              <a:ext cx="392112" cy="98425"/>
            </a:xfrm>
            <a:custGeom>
              <a:avLst/>
              <a:gdLst>
                <a:gd name="T0" fmla="*/ 91 w 104"/>
                <a:gd name="T1" fmla="*/ 0 h 26"/>
                <a:gd name="T2" fmla="*/ 13 w 104"/>
                <a:gd name="T3" fmla="*/ 0 h 26"/>
                <a:gd name="T4" fmla="*/ 0 w 104"/>
                <a:gd name="T5" fmla="*/ 13 h 26"/>
                <a:gd name="T6" fmla="*/ 13 w 104"/>
                <a:gd name="T7" fmla="*/ 26 h 26"/>
                <a:gd name="T8" fmla="*/ 91 w 104"/>
                <a:gd name="T9" fmla="*/ 26 h 26"/>
                <a:gd name="T10" fmla="*/ 104 w 104"/>
                <a:gd name="T11" fmla="*/ 13 h 26"/>
                <a:gd name="T12" fmla="*/ 91 w 10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04" h="26">
                  <a:moveTo>
                    <a:pt x="91" y="0"/>
                  </a:moveTo>
                  <a:cubicBezTo>
                    <a:pt x="13" y="0"/>
                    <a:pt x="13" y="0"/>
                    <a:pt x="13" y="0"/>
                  </a:cubicBezTo>
                  <a:cubicBezTo>
                    <a:pt x="6" y="0"/>
                    <a:pt x="0" y="5"/>
                    <a:pt x="0" y="13"/>
                  </a:cubicBezTo>
                  <a:cubicBezTo>
                    <a:pt x="0" y="20"/>
                    <a:pt x="6" y="26"/>
                    <a:pt x="13" y="26"/>
                  </a:cubicBezTo>
                  <a:cubicBezTo>
                    <a:pt x="91" y="26"/>
                    <a:pt x="91" y="26"/>
                    <a:pt x="91" y="26"/>
                  </a:cubicBezTo>
                  <a:cubicBezTo>
                    <a:pt x="98" y="26"/>
                    <a:pt x="104" y="20"/>
                    <a:pt x="104" y="13"/>
                  </a:cubicBezTo>
                  <a:cubicBezTo>
                    <a:pt x="104" y="5"/>
                    <a:pt x="98" y="0"/>
                    <a:pt x="9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35"/>
            <p:cNvSpPr>
              <a:spLocks/>
            </p:cNvSpPr>
            <p:nvPr/>
          </p:nvSpPr>
          <p:spPr bwMode="auto">
            <a:xfrm>
              <a:off x="2439988" y="1470025"/>
              <a:ext cx="390525" cy="98425"/>
            </a:xfrm>
            <a:custGeom>
              <a:avLst/>
              <a:gdLst>
                <a:gd name="T0" fmla="*/ 91 w 104"/>
                <a:gd name="T1" fmla="*/ 0 h 26"/>
                <a:gd name="T2" fmla="*/ 13 w 104"/>
                <a:gd name="T3" fmla="*/ 0 h 26"/>
                <a:gd name="T4" fmla="*/ 0 w 104"/>
                <a:gd name="T5" fmla="*/ 13 h 26"/>
                <a:gd name="T6" fmla="*/ 13 w 104"/>
                <a:gd name="T7" fmla="*/ 26 h 26"/>
                <a:gd name="T8" fmla="*/ 91 w 104"/>
                <a:gd name="T9" fmla="*/ 26 h 26"/>
                <a:gd name="T10" fmla="*/ 104 w 104"/>
                <a:gd name="T11" fmla="*/ 13 h 26"/>
                <a:gd name="T12" fmla="*/ 91 w 10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04" h="26">
                  <a:moveTo>
                    <a:pt x="91" y="0"/>
                  </a:moveTo>
                  <a:cubicBezTo>
                    <a:pt x="13" y="0"/>
                    <a:pt x="13" y="0"/>
                    <a:pt x="13" y="0"/>
                  </a:cubicBezTo>
                  <a:cubicBezTo>
                    <a:pt x="6" y="0"/>
                    <a:pt x="0" y="6"/>
                    <a:pt x="0" y="13"/>
                  </a:cubicBezTo>
                  <a:cubicBezTo>
                    <a:pt x="0" y="20"/>
                    <a:pt x="6" y="26"/>
                    <a:pt x="13" y="26"/>
                  </a:cubicBezTo>
                  <a:cubicBezTo>
                    <a:pt x="91" y="26"/>
                    <a:pt x="91" y="26"/>
                    <a:pt x="91" y="26"/>
                  </a:cubicBezTo>
                  <a:cubicBezTo>
                    <a:pt x="98" y="26"/>
                    <a:pt x="104" y="20"/>
                    <a:pt x="104" y="13"/>
                  </a:cubicBezTo>
                  <a:cubicBezTo>
                    <a:pt x="104" y="6"/>
                    <a:pt x="98" y="0"/>
                    <a:pt x="9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36"/>
            <p:cNvSpPr>
              <a:spLocks/>
            </p:cNvSpPr>
            <p:nvPr/>
          </p:nvSpPr>
          <p:spPr bwMode="auto">
            <a:xfrm>
              <a:off x="2439988" y="1176338"/>
              <a:ext cx="390525" cy="98425"/>
            </a:xfrm>
            <a:custGeom>
              <a:avLst/>
              <a:gdLst>
                <a:gd name="T0" fmla="*/ 91 w 104"/>
                <a:gd name="T1" fmla="*/ 0 h 26"/>
                <a:gd name="T2" fmla="*/ 13 w 104"/>
                <a:gd name="T3" fmla="*/ 0 h 26"/>
                <a:gd name="T4" fmla="*/ 0 w 104"/>
                <a:gd name="T5" fmla="*/ 13 h 26"/>
                <a:gd name="T6" fmla="*/ 13 w 104"/>
                <a:gd name="T7" fmla="*/ 26 h 26"/>
                <a:gd name="T8" fmla="*/ 91 w 104"/>
                <a:gd name="T9" fmla="*/ 26 h 26"/>
                <a:gd name="T10" fmla="*/ 104 w 104"/>
                <a:gd name="T11" fmla="*/ 13 h 26"/>
                <a:gd name="T12" fmla="*/ 91 w 10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04" h="26">
                  <a:moveTo>
                    <a:pt x="91" y="0"/>
                  </a:moveTo>
                  <a:cubicBezTo>
                    <a:pt x="13" y="0"/>
                    <a:pt x="13" y="0"/>
                    <a:pt x="13" y="0"/>
                  </a:cubicBezTo>
                  <a:cubicBezTo>
                    <a:pt x="6" y="0"/>
                    <a:pt x="0" y="6"/>
                    <a:pt x="0" y="13"/>
                  </a:cubicBezTo>
                  <a:cubicBezTo>
                    <a:pt x="0" y="20"/>
                    <a:pt x="6" y="26"/>
                    <a:pt x="13" y="26"/>
                  </a:cubicBezTo>
                  <a:cubicBezTo>
                    <a:pt x="91" y="26"/>
                    <a:pt x="91" y="26"/>
                    <a:pt x="91" y="26"/>
                  </a:cubicBezTo>
                  <a:cubicBezTo>
                    <a:pt x="98" y="26"/>
                    <a:pt x="104" y="20"/>
                    <a:pt x="104" y="13"/>
                  </a:cubicBezTo>
                  <a:cubicBezTo>
                    <a:pt x="104" y="6"/>
                    <a:pt x="98" y="0"/>
                    <a:pt x="9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37"/>
            <p:cNvSpPr>
              <a:spLocks/>
            </p:cNvSpPr>
            <p:nvPr/>
          </p:nvSpPr>
          <p:spPr bwMode="auto">
            <a:xfrm>
              <a:off x="784225" y="766763"/>
              <a:ext cx="582612" cy="409575"/>
            </a:xfrm>
            <a:custGeom>
              <a:avLst/>
              <a:gdLst>
                <a:gd name="T0" fmla="*/ 142 w 155"/>
                <a:gd name="T1" fmla="*/ 0 h 109"/>
                <a:gd name="T2" fmla="*/ 23 w 155"/>
                <a:gd name="T3" fmla="*/ 10 h 109"/>
                <a:gd name="T4" fmla="*/ 8 w 155"/>
                <a:gd name="T5" fmla="*/ 24 h 109"/>
                <a:gd name="T6" fmla="*/ 0 w 155"/>
                <a:gd name="T7" fmla="*/ 96 h 109"/>
                <a:gd name="T8" fmla="*/ 12 w 155"/>
                <a:gd name="T9" fmla="*/ 109 h 109"/>
                <a:gd name="T10" fmla="*/ 26 w 155"/>
                <a:gd name="T11" fmla="*/ 96 h 109"/>
                <a:gd name="T12" fmla="*/ 30 w 155"/>
                <a:gd name="T13" fmla="*/ 47 h 109"/>
                <a:gd name="T14" fmla="*/ 45 w 155"/>
                <a:gd name="T15" fmla="*/ 33 h 109"/>
                <a:gd name="T16" fmla="*/ 142 w 155"/>
                <a:gd name="T17" fmla="*/ 26 h 109"/>
                <a:gd name="T18" fmla="*/ 155 w 155"/>
                <a:gd name="T19" fmla="*/ 13 h 109"/>
                <a:gd name="T20" fmla="*/ 142 w 155"/>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09">
                  <a:moveTo>
                    <a:pt x="142" y="0"/>
                  </a:moveTo>
                  <a:cubicBezTo>
                    <a:pt x="23" y="10"/>
                    <a:pt x="23" y="10"/>
                    <a:pt x="23" y="10"/>
                  </a:cubicBezTo>
                  <a:cubicBezTo>
                    <a:pt x="16" y="10"/>
                    <a:pt x="9" y="17"/>
                    <a:pt x="8" y="24"/>
                  </a:cubicBezTo>
                  <a:cubicBezTo>
                    <a:pt x="0" y="96"/>
                    <a:pt x="0" y="96"/>
                    <a:pt x="0" y="96"/>
                  </a:cubicBezTo>
                  <a:cubicBezTo>
                    <a:pt x="0" y="103"/>
                    <a:pt x="5" y="109"/>
                    <a:pt x="12" y="109"/>
                  </a:cubicBezTo>
                  <a:cubicBezTo>
                    <a:pt x="19" y="109"/>
                    <a:pt x="25" y="103"/>
                    <a:pt x="26" y="96"/>
                  </a:cubicBezTo>
                  <a:cubicBezTo>
                    <a:pt x="30" y="47"/>
                    <a:pt x="30" y="47"/>
                    <a:pt x="30" y="47"/>
                  </a:cubicBezTo>
                  <a:cubicBezTo>
                    <a:pt x="31" y="40"/>
                    <a:pt x="38" y="34"/>
                    <a:pt x="45" y="33"/>
                  </a:cubicBezTo>
                  <a:cubicBezTo>
                    <a:pt x="142" y="26"/>
                    <a:pt x="142" y="26"/>
                    <a:pt x="142" y="26"/>
                  </a:cubicBezTo>
                  <a:cubicBezTo>
                    <a:pt x="149" y="26"/>
                    <a:pt x="155" y="20"/>
                    <a:pt x="155" y="13"/>
                  </a:cubicBezTo>
                  <a:cubicBezTo>
                    <a:pt x="155" y="6"/>
                    <a:pt x="149" y="0"/>
                    <a:pt x="14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4" name="Group 63"/>
          <p:cNvGrpSpPr>
            <a:grpSpLocks noChangeAspect="1"/>
          </p:cNvGrpSpPr>
          <p:nvPr/>
        </p:nvGrpSpPr>
        <p:grpSpPr>
          <a:xfrm>
            <a:off x="5714314" y="3843904"/>
            <a:ext cx="850381" cy="98616"/>
            <a:chOff x="1722746" y="1248030"/>
            <a:chExt cx="680769" cy="78947"/>
          </a:xfrm>
        </p:grpSpPr>
        <p:sp>
          <p:nvSpPr>
            <p:cNvPr id="65" name="Oval 64"/>
            <p:cNvSpPr/>
            <p:nvPr/>
          </p:nvSpPr>
          <p:spPr>
            <a:xfrm>
              <a:off x="1722746" y="1248030"/>
              <a:ext cx="78947" cy="789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p:nvSpPr>
          <p:spPr>
            <a:xfrm>
              <a:off x="1840609" y="1248030"/>
              <a:ext cx="78947" cy="789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1958473" y="1248030"/>
              <a:ext cx="78947" cy="789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p:nvSpPr>
          <p:spPr>
            <a:xfrm>
              <a:off x="2088841" y="1248030"/>
              <a:ext cx="78947" cy="789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p:nvSpPr>
          <p:spPr>
            <a:xfrm>
              <a:off x="2206704" y="1248030"/>
              <a:ext cx="78947" cy="789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p:nvSpPr>
          <p:spPr>
            <a:xfrm>
              <a:off x="2324568" y="1248030"/>
              <a:ext cx="78947" cy="789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Freeform 80"/>
          <p:cNvSpPr/>
          <p:nvPr/>
        </p:nvSpPr>
        <p:spPr>
          <a:xfrm flipH="1">
            <a:off x="2830358" y="2317789"/>
            <a:ext cx="65100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50000"/>
                  </a:schemeClr>
                </a:solidFill>
                <a:latin typeface="Lato" panose="020F0502020204030203" pitchFamily="34" charset="0"/>
              </a:rPr>
              <a:t>Step 2</a:t>
            </a:r>
            <a:endParaRPr lang="id-ID" sz="1200" kern="1200" dirty="0">
              <a:solidFill>
                <a:schemeClr val="bg1">
                  <a:lumMod val="50000"/>
                </a:schemeClr>
              </a:solidFill>
              <a:latin typeface="Lato" panose="020F0502020204030203" pitchFamily="34" charset="0"/>
            </a:endParaRPr>
          </a:p>
        </p:txBody>
      </p:sp>
      <p:grpSp>
        <p:nvGrpSpPr>
          <p:cNvPr id="107" name="Group 106"/>
          <p:cNvGrpSpPr/>
          <p:nvPr/>
        </p:nvGrpSpPr>
        <p:grpSpPr>
          <a:xfrm>
            <a:off x="1582439" y="2770103"/>
            <a:ext cx="894843" cy="895763"/>
            <a:chOff x="1582439" y="2770103"/>
            <a:chExt cx="894843" cy="895763"/>
          </a:xfrm>
        </p:grpSpPr>
        <p:sp>
          <p:nvSpPr>
            <p:cNvPr id="79" name="Oval 78"/>
            <p:cNvSpPr/>
            <p:nvPr/>
          </p:nvSpPr>
          <p:spPr>
            <a:xfrm flipH="1">
              <a:off x="1582439" y="2770103"/>
              <a:ext cx="894843" cy="895763"/>
            </a:xfrm>
            <a:prstGeom prst="ellipse">
              <a:avLst/>
            </a:prstGeom>
            <a:solidFill>
              <a:schemeClr val="accent5"/>
            </a:solidFill>
            <a:ln>
              <a:noFill/>
            </a:ln>
          </p:spPr>
          <p:style>
            <a:lnRef idx="2">
              <a:scrgbClr r="0" g="0" b="0"/>
            </a:lnRef>
            <a:fillRef idx="1">
              <a:scrgbClr r="0" g="0" b="0"/>
            </a:fillRef>
            <a:effectRef idx="0">
              <a:schemeClr val="accent4">
                <a:hueOff val="-1246461"/>
                <a:satOff val="-17972"/>
                <a:lumOff val="-3399"/>
                <a:alphaOff val="0"/>
              </a:schemeClr>
            </a:effectRef>
            <a:fontRef idx="minor">
              <a:schemeClr val="lt1"/>
            </a:fontRef>
          </p:style>
        </p:sp>
        <p:sp>
          <p:nvSpPr>
            <p:cNvPr id="82" name="Freeform 41"/>
            <p:cNvSpPr>
              <a:spLocks noEditPoints="1"/>
            </p:cNvSpPr>
            <p:nvPr/>
          </p:nvSpPr>
          <p:spPr bwMode="auto">
            <a:xfrm flipH="1">
              <a:off x="1818727" y="3068240"/>
              <a:ext cx="437219" cy="328378"/>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8" name="Group 107"/>
          <p:cNvGrpSpPr/>
          <p:nvPr/>
        </p:nvGrpSpPr>
        <p:grpSpPr>
          <a:xfrm>
            <a:off x="920221" y="3127096"/>
            <a:ext cx="637606" cy="638262"/>
            <a:chOff x="920221" y="3127096"/>
            <a:chExt cx="637606" cy="638262"/>
          </a:xfrm>
        </p:grpSpPr>
        <p:sp>
          <p:nvSpPr>
            <p:cNvPr id="80" name="Oval 79"/>
            <p:cNvSpPr/>
            <p:nvPr/>
          </p:nvSpPr>
          <p:spPr>
            <a:xfrm flipH="1">
              <a:off x="920221" y="3127096"/>
              <a:ext cx="637606" cy="638262"/>
            </a:xfrm>
            <a:prstGeom prst="ellipse">
              <a:avLst/>
            </a:prstGeom>
            <a:solidFill>
              <a:schemeClr val="accent6"/>
            </a:solidFill>
            <a:ln>
              <a:noFill/>
            </a:ln>
          </p:spPr>
          <p:style>
            <a:lnRef idx="2">
              <a:scrgbClr r="0" g="0" b="0"/>
            </a:lnRef>
            <a:fillRef idx="1">
              <a:scrgbClr r="0" g="0" b="0"/>
            </a:fillRef>
            <a:effectRef idx="0">
              <a:schemeClr val="accent4">
                <a:hueOff val="-1869691"/>
                <a:satOff val="-26958"/>
                <a:lumOff val="-5098"/>
                <a:alphaOff val="0"/>
              </a:schemeClr>
            </a:effectRef>
            <a:fontRef idx="minor">
              <a:schemeClr val="lt1"/>
            </a:fontRef>
          </p:style>
        </p:sp>
        <p:grpSp>
          <p:nvGrpSpPr>
            <p:cNvPr id="83" name="Group 82"/>
            <p:cNvGrpSpPr>
              <a:grpSpLocks noChangeAspect="1"/>
            </p:cNvGrpSpPr>
            <p:nvPr/>
          </p:nvGrpSpPr>
          <p:grpSpPr>
            <a:xfrm flipH="1">
              <a:off x="1117819" y="3275970"/>
              <a:ext cx="229751" cy="337072"/>
              <a:chOff x="1559893" y="2241774"/>
              <a:chExt cx="174947" cy="256404"/>
            </a:xfrm>
            <a:solidFill>
              <a:schemeClr val="bg1"/>
            </a:solidFill>
          </p:grpSpPr>
          <p:sp>
            <p:nvSpPr>
              <p:cNvPr id="84"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6" name="Group 105"/>
          <p:cNvGrpSpPr/>
          <p:nvPr/>
        </p:nvGrpSpPr>
        <p:grpSpPr>
          <a:xfrm>
            <a:off x="2547621" y="2892284"/>
            <a:ext cx="1228379" cy="1229643"/>
            <a:chOff x="2547621" y="2892284"/>
            <a:chExt cx="1228379" cy="1229643"/>
          </a:xfrm>
        </p:grpSpPr>
        <p:sp>
          <p:nvSpPr>
            <p:cNvPr id="78" name="Oval 77"/>
            <p:cNvSpPr/>
            <p:nvPr/>
          </p:nvSpPr>
          <p:spPr>
            <a:xfrm flipH="1">
              <a:off x="2547621" y="2892284"/>
              <a:ext cx="1228379" cy="1229643"/>
            </a:xfrm>
            <a:prstGeom prst="ellipse">
              <a:avLst/>
            </a:prstGeom>
            <a:solidFill>
              <a:schemeClr val="accent4"/>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sp>
          <p:nvSpPr>
            <p:cNvPr id="93" name="Freeform 78"/>
            <p:cNvSpPr>
              <a:spLocks noChangeAspect="1" noEditPoints="1"/>
            </p:cNvSpPr>
            <p:nvPr/>
          </p:nvSpPr>
          <p:spPr bwMode="auto">
            <a:xfrm flipH="1">
              <a:off x="2884669" y="3246942"/>
              <a:ext cx="560734" cy="544600"/>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94" name="Freeform 93"/>
          <p:cNvSpPr/>
          <p:nvPr/>
        </p:nvSpPr>
        <p:spPr>
          <a:xfrm flipH="1">
            <a:off x="1689860" y="2235321"/>
            <a:ext cx="65100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50000"/>
                  </a:schemeClr>
                </a:solidFill>
                <a:latin typeface="Lato" panose="020F0502020204030203" pitchFamily="34" charset="0"/>
              </a:rPr>
              <a:t>Step 2</a:t>
            </a:r>
            <a:endParaRPr lang="id-ID" sz="1200" kern="1200" dirty="0">
              <a:solidFill>
                <a:schemeClr val="bg1">
                  <a:lumMod val="50000"/>
                </a:schemeClr>
              </a:solidFill>
              <a:latin typeface="Lato" panose="020F0502020204030203" pitchFamily="34" charset="0"/>
            </a:endParaRPr>
          </a:p>
        </p:txBody>
      </p:sp>
      <p:sp>
        <p:nvSpPr>
          <p:cNvPr id="95" name="Freeform 94"/>
          <p:cNvSpPr/>
          <p:nvPr/>
        </p:nvSpPr>
        <p:spPr>
          <a:xfrm flipH="1">
            <a:off x="896556" y="2586862"/>
            <a:ext cx="651005" cy="637561"/>
          </a:xfrm>
          <a:custGeom>
            <a:avLst/>
            <a:gdLst>
              <a:gd name="connsiteX0" fmla="*/ 0 w 1322296"/>
              <a:gd name="connsiteY0" fmla="*/ 0 h 637561"/>
              <a:gd name="connsiteX1" fmla="*/ 1322296 w 1322296"/>
              <a:gd name="connsiteY1" fmla="*/ 0 h 637561"/>
              <a:gd name="connsiteX2" fmla="*/ 1322296 w 1322296"/>
              <a:gd name="connsiteY2" fmla="*/ 637561 h 637561"/>
              <a:gd name="connsiteX3" fmla="*/ 0 w 1322296"/>
              <a:gd name="connsiteY3" fmla="*/ 637561 h 637561"/>
              <a:gd name="connsiteX4" fmla="*/ 0 w 1322296"/>
              <a:gd name="connsiteY4" fmla="*/ 0 h 637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96" h="637561">
                <a:moveTo>
                  <a:pt x="0" y="0"/>
                </a:moveTo>
                <a:lnTo>
                  <a:pt x="1322296" y="0"/>
                </a:lnTo>
                <a:lnTo>
                  <a:pt x="1322296" y="637561"/>
                </a:lnTo>
                <a:lnTo>
                  <a:pt x="0" y="63756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 tIns="-1" rIns="30480" bIns="0" numCol="1" spcCol="1270" anchor="ctr" anchorCtr="0">
            <a:noAutofit/>
          </a:bodyPr>
          <a:lstStyle/>
          <a:p>
            <a:pPr lvl="0" algn="ctr" defTabSz="533400">
              <a:lnSpc>
                <a:spcPct val="90000"/>
              </a:lnSpc>
              <a:spcBef>
                <a:spcPct val="0"/>
              </a:spcBef>
              <a:spcAft>
                <a:spcPct val="35000"/>
              </a:spcAft>
            </a:pPr>
            <a:r>
              <a:rPr lang="id-ID" sz="1200" kern="1200" smtClean="0">
                <a:solidFill>
                  <a:schemeClr val="bg1">
                    <a:lumMod val="50000"/>
                  </a:schemeClr>
                </a:solidFill>
                <a:latin typeface="Lato" panose="020F0502020204030203" pitchFamily="34" charset="0"/>
              </a:rPr>
              <a:t>Step 2</a:t>
            </a:r>
            <a:endParaRPr lang="id-ID" sz="1200" kern="1200" dirty="0">
              <a:solidFill>
                <a:schemeClr val="bg1">
                  <a:lumMod val="50000"/>
                </a:schemeClr>
              </a:solidFill>
              <a:latin typeface="Lato" panose="020F0502020204030203" pitchFamily="34" charset="0"/>
            </a:endParaRPr>
          </a:p>
        </p:txBody>
      </p:sp>
      <p:sp>
        <p:nvSpPr>
          <p:cNvPr id="102" name="TextBox 101"/>
          <p:cNvSpPr txBox="1"/>
          <p:nvPr/>
        </p:nvSpPr>
        <p:spPr>
          <a:xfrm>
            <a:off x="815926" y="5280198"/>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6469283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2000"/>
                            </p:stCondLst>
                            <p:childTnLst>
                              <p:par>
                                <p:cTn id="16" presetID="53" presetClass="entr" presetSubtype="16" fill="hold" nodeType="afterEffect">
                                  <p:stCondLst>
                                    <p:cond delay="0"/>
                                  </p:stCondLst>
                                  <p:childTnLst>
                                    <p:set>
                                      <p:cBhvr>
                                        <p:cTn id="17" dur="1" fill="hold">
                                          <p:stCondLst>
                                            <p:cond delay="0"/>
                                          </p:stCondLst>
                                        </p:cTn>
                                        <p:tgtEl>
                                          <p:spTgt spid="56"/>
                                        </p:tgtEl>
                                        <p:attrNameLst>
                                          <p:attrName>style.visibility</p:attrName>
                                        </p:attrNameLst>
                                      </p:cBhvr>
                                      <p:to>
                                        <p:strVal val="visible"/>
                                      </p:to>
                                    </p:set>
                                    <p:anim calcmode="lin" valueType="num">
                                      <p:cBhvr>
                                        <p:cTn id="18" dur="500" fill="hold"/>
                                        <p:tgtEl>
                                          <p:spTgt spid="56"/>
                                        </p:tgtEl>
                                        <p:attrNameLst>
                                          <p:attrName>ppt_w</p:attrName>
                                        </p:attrNameLst>
                                      </p:cBhvr>
                                      <p:tavLst>
                                        <p:tav tm="0">
                                          <p:val>
                                            <p:fltVal val="0"/>
                                          </p:val>
                                        </p:tav>
                                        <p:tav tm="100000">
                                          <p:val>
                                            <p:strVal val="#ppt_w"/>
                                          </p:val>
                                        </p:tav>
                                      </p:tavLst>
                                    </p:anim>
                                    <p:anim calcmode="lin" valueType="num">
                                      <p:cBhvr>
                                        <p:cTn id="19" dur="500" fill="hold"/>
                                        <p:tgtEl>
                                          <p:spTgt spid="56"/>
                                        </p:tgtEl>
                                        <p:attrNameLst>
                                          <p:attrName>ppt_h</p:attrName>
                                        </p:attrNameLst>
                                      </p:cBhvr>
                                      <p:tavLst>
                                        <p:tav tm="0">
                                          <p:val>
                                            <p:fltVal val="0"/>
                                          </p:val>
                                        </p:tav>
                                        <p:tav tm="100000">
                                          <p:val>
                                            <p:strVal val="#ppt_h"/>
                                          </p:val>
                                        </p:tav>
                                      </p:tavLst>
                                    </p:anim>
                                    <p:animEffect transition="in" filter="fade">
                                      <p:cBhvr>
                                        <p:cTn id="20" dur="500"/>
                                        <p:tgtEl>
                                          <p:spTgt spid="56"/>
                                        </p:tgtEl>
                                      </p:cBhvr>
                                    </p:animEffect>
                                  </p:childTnLst>
                                </p:cTn>
                              </p:par>
                            </p:childTnLst>
                          </p:cTn>
                        </p:par>
                        <p:par>
                          <p:cTn id="21" fill="hold">
                            <p:stCondLst>
                              <p:cond delay="2500"/>
                            </p:stCondLst>
                            <p:childTnLst>
                              <p:par>
                                <p:cTn id="22" presetID="16" presetClass="entr" presetSubtype="37" fill="hold"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barn(outVertical)">
                                      <p:cBhvr>
                                        <p:cTn id="24" dur="500"/>
                                        <p:tgtEl>
                                          <p:spTgt spid="64"/>
                                        </p:tgtEl>
                                      </p:cBhvr>
                                    </p:animEffect>
                                  </p:childTnLst>
                                </p:cTn>
                              </p:par>
                            </p:childTnLst>
                          </p:cTn>
                        </p:par>
                        <p:par>
                          <p:cTn id="25" fill="hold">
                            <p:stCondLst>
                              <p:cond delay="3000"/>
                            </p:stCondLst>
                            <p:childTnLst>
                              <p:par>
                                <p:cTn id="26" presetID="22" presetClass="entr" presetSubtype="8" fill="hold" grpId="0" nodeType="after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1000"/>
                                        <p:tgtEl>
                                          <p:spTgt spid="75"/>
                                        </p:tgtEl>
                                      </p:cBhvr>
                                    </p:animEffect>
                                  </p:childTnLst>
                                </p:cTn>
                              </p:par>
                            </p:childTnLst>
                          </p:cTn>
                        </p:par>
                        <p:par>
                          <p:cTn id="29" fill="hold">
                            <p:stCondLst>
                              <p:cond delay="4000"/>
                            </p:stCondLst>
                            <p:childTnLst>
                              <p:par>
                                <p:cTn id="30" presetID="53" presetClass="entr" presetSubtype="16" fill="hold" nodeType="after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par>
                          <p:cTn id="39" fill="hold">
                            <p:stCondLst>
                              <p:cond delay="5000"/>
                            </p:stCondLst>
                            <p:childTnLst>
                              <p:par>
                                <p:cTn id="40" presetID="22" presetClass="entr" presetSubtype="2" fill="hold" grpId="0" nodeType="after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right)">
                                      <p:cBhvr>
                                        <p:cTn id="42" dur="1000"/>
                                        <p:tgtEl>
                                          <p:spTgt spid="99"/>
                                        </p:tgtEl>
                                      </p:cBhvr>
                                    </p:animEffect>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106"/>
                                        </p:tgtEl>
                                        <p:attrNameLst>
                                          <p:attrName>style.visibility</p:attrName>
                                        </p:attrNameLst>
                                      </p:cBhvr>
                                      <p:to>
                                        <p:strVal val="visible"/>
                                      </p:to>
                                    </p:set>
                                    <p:anim calcmode="lin" valueType="num">
                                      <p:cBhvr>
                                        <p:cTn id="46" dur="500" fill="hold"/>
                                        <p:tgtEl>
                                          <p:spTgt spid="106"/>
                                        </p:tgtEl>
                                        <p:attrNameLst>
                                          <p:attrName>ppt_w</p:attrName>
                                        </p:attrNameLst>
                                      </p:cBhvr>
                                      <p:tavLst>
                                        <p:tav tm="0">
                                          <p:val>
                                            <p:fltVal val="0"/>
                                          </p:val>
                                        </p:tav>
                                        <p:tav tm="100000">
                                          <p:val>
                                            <p:strVal val="#ppt_w"/>
                                          </p:val>
                                        </p:tav>
                                      </p:tavLst>
                                    </p:anim>
                                    <p:anim calcmode="lin" valueType="num">
                                      <p:cBhvr>
                                        <p:cTn id="47" dur="500" fill="hold"/>
                                        <p:tgtEl>
                                          <p:spTgt spid="106"/>
                                        </p:tgtEl>
                                        <p:attrNameLst>
                                          <p:attrName>ppt_h</p:attrName>
                                        </p:attrNameLst>
                                      </p:cBhvr>
                                      <p:tavLst>
                                        <p:tav tm="0">
                                          <p:val>
                                            <p:fltVal val="0"/>
                                          </p:val>
                                        </p:tav>
                                        <p:tav tm="100000">
                                          <p:val>
                                            <p:strVal val="#ppt_h"/>
                                          </p:val>
                                        </p:tav>
                                      </p:tavLst>
                                    </p:anim>
                                    <p:animEffect transition="in" filter="fade">
                                      <p:cBhvr>
                                        <p:cTn id="48" dur="500"/>
                                        <p:tgtEl>
                                          <p:spTgt spid="106"/>
                                        </p:tgtEl>
                                      </p:cBhvr>
                                    </p:animEffect>
                                  </p:childTnLst>
                                </p:cTn>
                              </p:par>
                            </p:childTnLst>
                          </p:cTn>
                        </p:par>
                        <p:par>
                          <p:cTn id="49" fill="hold">
                            <p:stCondLst>
                              <p:cond delay="6500"/>
                            </p:stCondLst>
                            <p:childTnLst>
                              <p:par>
                                <p:cTn id="50" presetID="10" presetClass="entr" presetSubtype="0" fill="hold" grpId="0"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7000"/>
                            </p:stCondLst>
                            <p:childTnLst>
                              <p:par>
                                <p:cTn id="54" presetID="22" presetClass="entr" presetSubtype="8" fill="hold" grpId="0" nodeType="afterEffect">
                                  <p:stCondLst>
                                    <p:cond delay="0"/>
                                  </p:stCondLst>
                                  <p:childTnLst>
                                    <p:set>
                                      <p:cBhvr>
                                        <p:cTn id="55" dur="1" fill="hold">
                                          <p:stCondLst>
                                            <p:cond delay="0"/>
                                          </p:stCondLst>
                                        </p:cTn>
                                        <p:tgtEl>
                                          <p:spTgt spid="76"/>
                                        </p:tgtEl>
                                        <p:attrNameLst>
                                          <p:attrName>style.visibility</p:attrName>
                                        </p:attrNameLst>
                                      </p:cBhvr>
                                      <p:to>
                                        <p:strVal val="visible"/>
                                      </p:to>
                                    </p:set>
                                    <p:animEffect transition="in" filter="wipe(left)">
                                      <p:cBhvr>
                                        <p:cTn id="56" dur="1000"/>
                                        <p:tgtEl>
                                          <p:spTgt spid="76"/>
                                        </p:tgtEl>
                                      </p:cBhvr>
                                    </p:animEffect>
                                  </p:childTnLst>
                                </p:cTn>
                              </p:par>
                            </p:childTnLst>
                          </p:cTn>
                        </p:par>
                        <p:par>
                          <p:cTn id="57" fill="hold">
                            <p:stCondLst>
                              <p:cond delay="8000"/>
                            </p:stCondLst>
                            <p:childTnLst>
                              <p:par>
                                <p:cTn id="58" presetID="53" presetClass="entr" presetSubtype="16" fill="hold" nodeType="afterEffect">
                                  <p:stCondLst>
                                    <p:cond delay="0"/>
                                  </p:stCondLst>
                                  <p:childTnLst>
                                    <p:set>
                                      <p:cBhvr>
                                        <p:cTn id="59" dur="1" fill="hold">
                                          <p:stCondLst>
                                            <p:cond delay="0"/>
                                          </p:stCondLst>
                                        </p:cTn>
                                        <p:tgtEl>
                                          <p:spTgt spid="104"/>
                                        </p:tgtEl>
                                        <p:attrNameLst>
                                          <p:attrName>style.visibility</p:attrName>
                                        </p:attrNameLst>
                                      </p:cBhvr>
                                      <p:to>
                                        <p:strVal val="visible"/>
                                      </p:to>
                                    </p:set>
                                    <p:anim calcmode="lin" valueType="num">
                                      <p:cBhvr>
                                        <p:cTn id="60" dur="500" fill="hold"/>
                                        <p:tgtEl>
                                          <p:spTgt spid="104"/>
                                        </p:tgtEl>
                                        <p:attrNameLst>
                                          <p:attrName>ppt_w</p:attrName>
                                        </p:attrNameLst>
                                      </p:cBhvr>
                                      <p:tavLst>
                                        <p:tav tm="0">
                                          <p:val>
                                            <p:fltVal val="0"/>
                                          </p:val>
                                        </p:tav>
                                        <p:tav tm="100000">
                                          <p:val>
                                            <p:strVal val="#ppt_w"/>
                                          </p:val>
                                        </p:tav>
                                      </p:tavLst>
                                    </p:anim>
                                    <p:anim calcmode="lin" valueType="num">
                                      <p:cBhvr>
                                        <p:cTn id="61" dur="500" fill="hold"/>
                                        <p:tgtEl>
                                          <p:spTgt spid="104"/>
                                        </p:tgtEl>
                                        <p:attrNameLst>
                                          <p:attrName>ppt_h</p:attrName>
                                        </p:attrNameLst>
                                      </p:cBhvr>
                                      <p:tavLst>
                                        <p:tav tm="0">
                                          <p:val>
                                            <p:fltVal val="0"/>
                                          </p:val>
                                        </p:tav>
                                        <p:tav tm="100000">
                                          <p:val>
                                            <p:strVal val="#ppt_h"/>
                                          </p:val>
                                        </p:tav>
                                      </p:tavLst>
                                    </p:anim>
                                    <p:animEffect transition="in" filter="fade">
                                      <p:cBhvr>
                                        <p:cTn id="62" dur="500"/>
                                        <p:tgtEl>
                                          <p:spTgt spid="104"/>
                                        </p:tgtEl>
                                      </p:cBhvr>
                                    </p:animEffect>
                                  </p:childTnLst>
                                </p:cTn>
                              </p:par>
                            </p:childTnLst>
                          </p:cTn>
                        </p:par>
                        <p:par>
                          <p:cTn id="63" fill="hold">
                            <p:stCondLst>
                              <p:cond delay="8500"/>
                            </p:stCondLst>
                            <p:childTnLst>
                              <p:par>
                                <p:cTn id="64" presetID="10" presetClass="entr" presetSubtype="0"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500"/>
                                        <p:tgtEl>
                                          <p:spTgt spid="23"/>
                                        </p:tgtEl>
                                      </p:cBhvr>
                                    </p:animEffect>
                                  </p:childTnLst>
                                </p:cTn>
                              </p:par>
                            </p:childTnLst>
                          </p:cTn>
                        </p:par>
                        <p:par>
                          <p:cTn id="67" fill="hold">
                            <p:stCondLst>
                              <p:cond delay="9000"/>
                            </p:stCondLst>
                            <p:childTnLst>
                              <p:par>
                                <p:cTn id="68" presetID="22" presetClass="entr" presetSubtype="2" fill="hold" grpId="0" nodeType="afterEffect">
                                  <p:stCondLst>
                                    <p:cond delay="0"/>
                                  </p:stCondLst>
                                  <p:childTnLst>
                                    <p:set>
                                      <p:cBhvr>
                                        <p:cTn id="69" dur="1" fill="hold">
                                          <p:stCondLst>
                                            <p:cond delay="0"/>
                                          </p:stCondLst>
                                        </p:cTn>
                                        <p:tgtEl>
                                          <p:spTgt spid="98"/>
                                        </p:tgtEl>
                                        <p:attrNameLst>
                                          <p:attrName>style.visibility</p:attrName>
                                        </p:attrNameLst>
                                      </p:cBhvr>
                                      <p:to>
                                        <p:strVal val="visible"/>
                                      </p:to>
                                    </p:set>
                                    <p:animEffect transition="in" filter="wipe(right)">
                                      <p:cBhvr>
                                        <p:cTn id="70" dur="1000"/>
                                        <p:tgtEl>
                                          <p:spTgt spid="98"/>
                                        </p:tgtEl>
                                      </p:cBhvr>
                                    </p:animEffect>
                                  </p:childTnLst>
                                </p:cTn>
                              </p:par>
                            </p:childTnLst>
                          </p:cTn>
                        </p:par>
                        <p:par>
                          <p:cTn id="71" fill="hold">
                            <p:stCondLst>
                              <p:cond delay="10000"/>
                            </p:stCondLst>
                            <p:childTnLst>
                              <p:par>
                                <p:cTn id="72" presetID="53" presetClass="entr" presetSubtype="16" fill="hold" nodeType="afterEffect">
                                  <p:stCondLst>
                                    <p:cond delay="0"/>
                                  </p:stCondLst>
                                  <p:childTnLst>
                                    <p:set>
                                      <p:cBhvr>
                                        <p:cTn id="73" dur="1" fill="hold">
                                          <p:stCondLst>
                                            <p:cond delay="0"/>
                                          </p:stCondLst>
                                        </p:cTn>
                                        <p:tgtEl>
                                          <p:spTgt spid="107"/>
                                        </p:tgtEl>
                                        <p:attrNameLst>
                                          <p:attrName>style.visibility</p:attrName>
                                        </p:attrNameLst>
                                      </p:cBhvr>
                                      <p:to>
                                        <p:strVal val="visible"/>
                                      </p:to>
                                    </p:set>
                                    <p:anim calcmode="lin" valueType="num">
                                      <p:cBhvr>
                                        <p:cTn id="74" dur="500" fill="hold"/>
                                        <p:tgtEl>
                                          <p:spTgt spid="107"/>
                                        </p:tgtEl>
                                        <p:attrNameLst>
                                          <p:attrName>ppt_w</p:attrName>
                                        </p:attrNameLst>
                                      </p:cBhvr>
                                      <p:tavLst>
                                        <p:tav tm="0">
                                          <p:val>
                                            <p:fltVal val="0"/>
                                          </p:val>
                                        </p:tav>
                                        <p:tav tm="100000">
                                          <p:val>
                                            <p:strVal val="#ppt_w"/>
                                          </p:val>
                                        </p:tav>
                                      </p:tavLst>
                                    </p:anim>
                                    <p:anim calcmode="lin" valueType="num">
                                      <p:cBhvr>
                                        <p:cTn id="75" dur="500" fill="hold"/>
                                        <p:tgtEl>
                                          <p:spTgt spid="107"/>
                                        </p:tgtEl>
                                        <p:attrNameLst>
                                          <p:attrName>ppt_h</p:attrName>
                                        </p:attrNameLst>
                                      </p:cBhvr>
                                      <p:tavLst>
                                        <p:tav tm="0">
                                          <p:val>
                                            <p:fltVal val="0"/>
                                          </p:val>
                                        </p:tav>
                                        <p:tav tm="100000">
                                          <p:val>
                                            <p:strVal val="#ppt_h"/>
                                          </p:val>
                                        </p:tav>
                                      </p:tavLst>
                                    </p:anim>
                                    <p:animEffect transition="in" filter="fade">
                                      <p:cBhvr>
                                        <p:cTn id="76" dur="500"/>
                                        <p:tgtEl>
                                          <p:spTgt spid="107"/>
                                        </p:tgtEl>
                                      </p:cBhvr>
                                    </p:animEffect>
                                  </p:childTnLst>
                                </p:cTn>
                              </p:par>
                            </p:childTnLst>
                          </p:cTn>
                        </p:par>
                        <p:par>
                          <p:cTn id="77" fill="hold">
                            <p:stCondLst>
                              <p:cond delay="10500"/>
                            </p:stCondLst>
                            <p:childTnLst>
                              <p:par>
                                <p:cTn id="78" presetID="10" presetClass="entr" presetSubtype="0" fill="hold" grpId="0" nodeType="afterEffect">
                                  <p:stCondLst>
                                    <p:cond delay="0"/>
                                  </p:stCondLst>
                                  <p:childTnLst>
                                    <p:set>
                                      <p:cBhvr>
                                        <p:cTn id="79" dur="1" fill="hold">
                                          <p:stCondLst>
                                            <p:cond delay="0"/>
                                          </p:stCondLst>
                                        </p:cTn>
                                        <p:tgtEl>
                                          <p:spTgt spid="94"/>
                                        </p:tgtEl>
                                        <p:attrNameLst>
                                          <p:attrName>style.visibility</p:attrName>
                                        </p:attrNameLst>
                                      </p:cBhvr>
                                      <p:to>
                                        <p:strVal val="visible"/>
                                      </p:to>
                                    </p:set>
                                    <p:animEffect transition="in" filter="fade">
                                      <p:cBhvr>
                                        <p:cTn id="80" dur="500"/>
                                        <p:tgtEl>
                                          <p:spTgt spid="94"/>
                                        </p:tgtEl>
                                      </p:cBhvr>
                                    </p:animEffect>
                                  </p:childTnLst>
                                </p:cTn>
                              </p:par>
                            </p:childTnLst>
                          </p:cTn>
                        </p:par>
                        <p:par>
                          <p:cTn id="81" fill="hold">
                            <p:stCondLst>
                              <p:cond delay="11000"/>
                            </p:stCondLst>
                            <p:childTnLst>
                              <p:par>
                                <p:cTn id="82" presetID="22" presetClass="entr" presetSubtype="8" fill="hold" grpId="0" nodeType="afterEffect">
                                  <p:stCondLst>
                                    <p:cond delay="0"/>
                                  </p:stCondLst>
                                  <p:childTnLst>
                                    <p:set>
                                      <p:cBhvr>
                                        <p:cTn id="83" dur="1" fill="hold">
                                          <p:stCondLst>
                                            <p:cond delay="0"/>
                                          </p:stCondLst>
                                        </p:cTn>
                                        <p:tgtEl>
                                          <p:spTgt spid="77"/>
                                        </p:tgtEl>
                                        <p:attrNameLst>
                                          <p:attrName>style.visibility</p:attrName>
                                        </p:attrNameLst>
                                      </p:cBhvr>
                                      <p:to>
                                        <p:strVal val="visible"/>
                                      </p:to>
                                    </p:set>
                                    <p:animEffect transition="in" filter="wipe(left)">
                                      <p:cBhvr>
                                        <p:cTn id="84" dur="1000"/>
                                        <p:tgtEl>
                                          <p:spTgt spid="77"/>
                                        </p:tgtEl>
                                      </p:cBhvr>
                                    </p:animEffect>
                                  </p:childTnLst>
                                </p:cTn>
                              </p:par>
                            </p:childTnLst>
                          </p:cTn>
                        </p:par>
                        <p:par>
                          <p:cTn id="85" fill="hold">
                            <p:stCondLst>
                              <p:cond delay="12000"/>
                            </p:stCondLst>
                            <p:childTnLst>
                              <p:par>
                                <p:cTn id="86" presetID="53" presetClass="entr" presetSubtype="16" fill="hold" nodeType="afterEffect">
                                  <p:stCondLst>
                                    <p:cond delay="0"/>
                                  </p:stCondLst>
                                  <p:childTnLst>
                                    <p:set>
                                      <p:cBhvr>
                                        <p:cTn id="87" dur="1" fill="hold">
                                          <p:stCondLst>
                                            <p:cond delay="0"/>
                                          </p:stCondLst>
                                        </p:cTn>
                                        <p:tgtEl>
                                          <p:spTgt spid="105"/>
                                        </p:tgtEl>
                                        <p:attrNameLst>
                                          <p:attrName>style.visibility</p:attrName>
                                        </p:attrNameLst>
                                      </p:cBhvr>
                                      <p:to>
                                        <p:strVal val="visible"/>
                                      </p:to>
                                    </p:set>
                                    <p:anim calcmode="lin" valueType="num">
                                      <p:cBhvr>
                                        <p:cTn id="88" dur="500" fill="hold"/>
                                        <p:tgtEl>
                                          <p:spTgt spid="105"/>
                                        </p:tgtEl>
                                        <p:attrNameLst>
                                          <p:attrName>ppt_w</p:attrName>
                                        </p:attrNameLst>
                                      </p:cBhvr>
                                      <p:tavLst>
                                        <p:tav tm="0">
                                          <p:val>
                                            <p:fltVal val="0"/>
                                          </p:val>
                                        </p:tav>
                                        <p:tav tm="100000">
                                          <p:val>
                                            <p:strVal val="#ppt_w"/>
                                          </p:val>
                                        </p:tav>
                                      </p:tavLst>
                                    </p:anim>
                                    <p:anim calcmode="lin" valueType="num">
                                      <p:cBhvr>
                                        <p:cTn id="89" dur="500" fill="hold"/>
                                        <p:tgtEl>
                                          <p:spTgt spid="105"/>
                                        </p:tgtEl>
                                        <p:attrNameLst>
                                          <p:attrName>ppt_h</p:attrName>
                                        </p:attrNameLst>
                                      </p:cBhvr>
                                      <p:tavLst>
                                        <p:tav tm="0">
                                          <p:val>
                                            <p:fltVal val="0"/>
                                          </p:val>
                                        </p:tav>
                                        <p:tav tm="100000">
                                          <p:val>
                                            <p:strVal val="#ppt_h"/>
                                          </p:val>
                                        </p:tav>
                                      </p:tavLst>
                                    </p:anim>
                                    <p:animEffect transition="in" filter="fade">
                                      <p:cBhvr>
                                        <p:cTn id="90" dur="500"/>
                                        <p:tgtEl>
                                          <p:spTgt spid="105"/>
                                        </p:tgtEl>
                                      </p:cBhvr>
                                    </p:animEffect>
                                  </p:childTnLst>
                                </p:cTn>
                              </p:par>
                            </p:childTnLst>
                          </p:cTn>
                        </p:par>
                        <p:par>
                          <p:cTn id="91" fill="hold">
                            <p:stCondLst>
                              <p:cond delay="12500"/>
                            </p:stCondLst>
                            <p:childTnLst>
                              <p:par>
                                <p:cTn id="92" presetID="10" presetClass="entr" presetSubtype="0" fill="hold" grpId="0" nodeType="afterEffect">
                                  <p:stCondLst>
                                    <p:cond delay="0"/>
                                  </p:stCondLst>
                                  <p:childTnLst>
                                    <p:set>
                                      <p:cBhvr>
                                        <p:cTn id="93" dur="1" fill="hold">
                                          <p:stCondLst>
                                            <p:cond delay="0"/>
                                          </p:stCondLst>
                                        </p:cTn>
                                        <p:tgtEl>
                                          <p:spTgt spid="28"/>
                                        </p:tgtEl>
                                        <p:attrNameLst>
                                          <p:attrName>style.visibility</p:attrName>
                                        </p:attrNameLst>
                                      </p:cBhvr>
                                      <p:to>
                                        <p:strVal val="visible"/>
                                      </p:to>
                                    </p:set>
                                    <p:animEffect transition="in" filter="fade">
                                      <p:cBhvr>
                                        <p:cTn id="94" dur="500"/>
                                        <p:tgtEl>
                                          <p:spTgt spid="28"/>
                                        </p:tgtEl>
                                      </p:cBhvr>
                                    </p:animEffect>
                                  </p:childTnLst>
                                </p:cTn>
                              </p:par>
                            </p:childTnLst>
                          </p:cTn>
                        </p:par>
                        <p:par>
                          <p:cTn id="95" fill="hold">
                            <p:stCondLst>
                              <p:cond delay="13000"/>
                            </p:stCondLst>
                            <p:childTnLst>
                              <p:par>
                                <p:cTn id="96" presetID="22" presetClass="entr" presetSubtype="2" fill="hold" grpId="0" nodeType="afterEffect">
                                  <p:stCondLst>
                                    <p:cond delay="0"/>
                                  </p:stCondLst>
                                  <p:childTnLst>
                                    <p:set>
                                      <p:cBhvr>
                                        <p:cTn id="97" dur="1" fill="hold">
                                          <p:stCondLst>
                                            <p:cond delay="0"/>
                                          </p:stCondLst>
                                        </p:cTn>
                                        <p:tgtEl>
                                          <p:spTgt spid="97"/>
                                        </p:tgtEl>
                                        <p:attrNameLst>
                                          <p:attrName>style.visibility</p:attrName>
                                        </p:attrNameLst>
                                      </p:cBhvr>
                                      <p:to>
                                        <p:strVal val="visible"/>
                                      </p:to>
                                    </p:set>
                                    <p:animEffect transition="in" filter="wipe(right)">
                                      <p:cBhvr>
                                        <p:cTn id="98" dur="1000"/>
                                        <p:tgtEl>
                                          <p:spTgt spid="97"/>
                                        </p:tgtEl>
                                      </p:cBhvr>
                                    </p:animEffect>
                                  </p:childTnLst>
                                </p:cTn>
                              </p:par>
                            </p:childTnLst>
                          </p:cTn>
                        </p:par>
                        <p:par>
                          <p:cTn id="99" fill="hold">
                            <p:stCondLst>
                              <p:cond delay="14000"/>
                            </p:stCondLst>
                            <p:childTnLst>
                              <p:par>
                                <p:cTn id="100" presetID="53" presetClass="entr" presetSubtype="16" fill="hold" nodeType="afterEffect">
                                  <p:stCondLst>
                                    <p:cond delay="0"/>
                                  </p:stCondLst>
                                  <p:childTnLst>
                                    <p:set>
                                      <p:cBhvr>
                                        <p:cTn id="101" dur="1" fill="hold">
                                          <p:stCondLst>
                                            <p:cond delay="0"/>
                                          </p:stCondLst>
                                        </p:cTn>
                                        <p:tgtEl>
                                          <p:spTgt spid="108"/>
                                        </p:tgtEl>
                                        <p:attrNameLst>
                                          <p:attrName>style.visibility</p:attrName>
                                        </p:attrNameLst>
                                      </p:cBhvr>
                                      <p:to>
                                        <p:strVal val="visible"/>
                                      </p:to>
                                    </p:set>
                                    <p:anim calcmode="lin" valueType="num">
                                      <p:cBhvr>
                                        <p:cTn id="102" dur="500" fill="hold"/>
                                        <p:tgtEl>
                                          <p:spTgt spid="108"/>
                                        </p:tgtEl>
                                        <p:attrNameLst>
                                          <p:attrName>ppt_w</p:attrName>
                                        </p:attrNameLst>
                                      </p:cBhvr>
                                      <p:tavLst>
                                        <p:tav tm="0">
                                          <p:val>
                                            <p:fltVal val="0"/>
                                          </p:val>
                                        </p:tav>
                                        <p:tav tm="100000">
                                          <p:val>
                                            <p:strVal val="#ppt_w"/>
                                          </p:val>
                                        </p:tav>
                                      </p:tavLst>
                                    </p:anim>
                                    <p:anim calcmode="lin" valueType="num">
                                      <p:cBhvr>
                                        <p:cTn id="103" dur="500" fill="hold"/>
                                        <p:tgtEl>
                                          <p:spTgt spid="108"/>
                                        </p:tgtEl>
                                        <p:attrNameLst>
                                          <p:attrName>ppt_h</p:attrName>
                                        </p:attrNameLst>
                                      </p:cBhvr>
                                      <p:tavLst>
                                        <p:tav tm="0">
                                          <p:val>
                                            <p:fltVal val="0"/>
                                          </p:val>
                                        </p:tav>
                                        <p:tav tm="100000">
                                          <p:val>
                                            <p:strVal val="#ppt_h"/>
                                          </p:val>
                                        </p:tav>
                                      </p:tavLst>
                                    </p:anim>
                                    <p:animEffect transition="in" filter="fade">
                                      <p:cBhvr>
                                        <p:cTn id="104" dur="500"/>
                                        <p:tgtEl>
                                          <p:spTgt spid="108"/>
                                        </p:tgtEl>
                                      </p:cBhvr>
                                    </p:animEffect>
                                  </p:childTnLst>
                                </p:cTn>
                              </p:par>
                            </p:childTnLst>
                          </p:cTn>
                        </p:par>
                        <p:par>
                          <p:cTn id="105" fill="hold">
                            <p:stCondLst>
                              <p:cond delay="14500"/>
                            </p:stCondLst>
                            <p:childTnLst>
                              <p:par>
                                <p:cTn id="106" presetID="10" presetClass="entr" presetSubtype="0" fill="hold" grpId="0" nodeType="afterEffect">
                                  <p:stCondLst>
                                    <p:cond delay="0"/>
                                  </p:stCondLst>
                                  <p:childTnLst>
                                    <p:set>
                                      <p:cBhvr>
                                        <p:cTn id="107" dur="1" fill="hold">
                                          <p:stCondLst>
                                            <p:cond delay="0"/>
                                          </p:stCondLst>
                                        </p:cTn>
                                        <p:tgtEl>
                                          <p:spTgt spid="95"/>
                                        </p:tgtEl>
                                        <p:attrNameLst>
                                          <p:attrName>style.visibility</p:attrName>
                                        </p:attrNameLst>
                                      </p:cBhvr>
                                      <p:to>
                                        <p:strVal val="visible"/>
                                      </p:to>
                                    </p:set>
                                    <p:animEffect transition="in" filter="fade">
                                      <p:cBhvr>
                                        <p:cTn id="108" dur="500"/>
                                        <p:tgtEl>
                                          <p:spTgt spid="95"/>
                                        </p:tgtEl>
                                      </p:cBhvr>
                                    </p:animEffect>
                                  </p:childTnLst>
                                </p:cTn>
                              </p:par>
                            </p:childTnLst>
                          </p:cTn>
                        </p:par>
                        <p:par>
                          <p:cTn id="109" fill="hold">
                            <p:stCondLst>
                              <p:cond delay="15000"/>
                            </p:stCondLst>
                            <p:childTnLst>
                              <p:par>
                                <p:cTn id="110" presetID="10" presetClass="entr" presetSubtype="0" fill="hold" grpId="0" nodeType="afterEffect">
                                  <p:stCondLst>
                                    <p:cond delay="0"/>
                                  </p:stCondLst>
                                  <p:childTnLst>
                                    <p:set>
                                      <p:cBhvr>
                                        <p:cTn id="111" dur="1" fill="hold">
                                          <p:stCondLst>
                                            <p:cond delay="0"/>
                                          </p:stCondLst>
                                        </p:cTn>
                                        <p:tgtEl>
                                          <p:spTgt spid="102"/>
                                        </p:tgtEl>
                                        <p:attrNameLst>
                                          <p:attrName>style.visibility</p:attrName>
                                        </p:attrNameLst>
                                      </p:cBhvr>
                                      <p:to>
                                        <p:strVal val="visible"/>
                                      </p:to>
                                    </p:set>
                                    <p:animEffect transition="in" filter="fade">
                                      <p:cBhvr>
                                        <p:cTn id="112"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77" grpId="0" animBg="1"/>
      <p:bldP spid="76" grpId="0" animBg="1"/>
      <p:bldP spid="75" grpId="0" animBg="1"/>
      <p:bldP spid="3" grpId="0"/>
      <p:bldP spid="4" grpId="0"/>
      <p:bldP spid="20" grpId="0"/>
      <p:bldP spid="23" grpId="0"/>
      <p:bldP spid="28" grpId="0"/>
      <p:bldP spid="55" grpId="0" animBg="1"/>
      <p:bldP spid="81" grpId="0"/>
      <p:bldP spid="94" grpId="0"/>
      <p:bldP spid="95" grpId="0"/>
      <p:bldP spid="10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p:cNvSpPr/>
          <p:nvPr/>
        </p:nvSpPr>
        <p:spPr>
          <a:xfrm>
            <a:off x="0" y="-1"/>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0" y="0"/>
            <a:ext cx="12192000" cy="69643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ntent Placeholder 7"/>
          <p:cNvSpPr txBox="1">
            <a:spLocks/>
          </p:cNvSpPr>
          <p:nvPr/>
        </p:nvSpPr>
        <p:spPr>
          <a:xfrm>
            <a:off x="4042252" y="3612437"/>
            <a:ext cx="4125845"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b="1" dirty="0" smtClean="0">
                <a:solidFill>
                  <a:schemeClr val="bg1"/>
                </a:solidFill>
                <a:latin typeface="Lato" panose="020F0502020204030203" pitchFamily="34" charset="0"/>
                <a:ea typeface="Roboto" panose="02000000000000000000" pitchFamily="2" charset="0"/>
              </a:rPr>
              <a:t>OPENING</a:t>
            </a:r>
            <a:endParaRPr lang="en-US" sz="4400" b="1" dirty="0" smtClean="0">
              <a:solidFill>
                <a:schemeClr val="bg1"/>
              </a:solidFill>
              <a:latin typeface="Lato" panose="020F0502020204030203" pitchFamily="34" charset="0"/>
              <a:ea typeface="Roboto" panose="02000000000000000000" pitchFamily="2" charset="0"/>
            </a:endParaRPr>
          </a:p>
        </p:txBody>
      </p:sp>
      <p:sp>
        <p:nvSpPr>
          <p:cNvPr id="11" name="Title 1"/>
          <p:cNvSpPr txBox="1">
            <a:spLocks/>
          </p:cNvSpPr>
          <p:nvPr/>
        </p:nvSpPr>
        <p:spPr>
          <a:xfrm>
            <a:off x="703386" y="4459834"/>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600" dirty="0">
                <a:solidFill>
                  <a:schemeClr val="bg1"/>
                </a:solidFill>
                <a:latin typeface="Lato" panose="020F0502020204030203" pitchFamily="34" charset="0"/>
              </a:rPr>
              <a:t>If you are going to use a </a:t>
            </a:r>
            <a:r>
              <a:rPr lang="en-US" sz="1600" dirty="0" smtClean="0">
                <a:solidFill>
                  <a:schemeClr val="bg1"/>
                </a:solidFill>
                <a:latin typeface="Lato" panose="020F0502020204030203" pitchFamily="34" charset="0"/>
              </a:rPr>
              <a:t>passage, </a:t>
            </a:r>
            <a:r>
              <a:rPr lang="en-US" sz="1600" dirty="0">
                <a:solidFill>
                  <a:schemeClr val="bg1"/>
                </a:solidFill>
                <a:latin typeface="Lato" panose="020F0502020204030203" pitchFamily="34" charset="0"/>
              </a:rPr>
              <a:t>you need to be sure there isn't anything embarrassing hidden in the </a:t>
            </a:r>
            <a:r>
              <a:rPr lang="en-US" sz="1600" dirty="0" smtClean="0">
                <a:solidFill>
                  <a:schemeClr val="accent2"/>
                </a:solidFill>
                <a:latin typeface="Lato" panose="020F0502020204030203" pitchFamily="34" charset="0"/>
              </a:rPr>
              <a:t>middle</a:t>
            </a:r>
            <a:endParaRPr lang="id-ID" sz="1600" dirty="0">
              <a:solidFill>
                <a:schemeClr val="accent2"/>
              </a:solidFill>
              <a:latin typeface="Lato" panose="020F0502020204030203" pitchFamily="34" charset="0"/>
            </a:endParaRPr>
          </a:p>
        </p:txBody>
      </p:sp>
      <p:sp>
        <p:nvSpPr>
          <p:cNvPr id="12" name="Rectangle 11"/>
          <p:cNvSpPr/>
          <p:nvPr/>
        </p:nvSpPr>
        <p:spPr>
          <a:xfrm rot="16200000">
            <a:off x="2903893" y="5804218"/>
            <a:ext cx="288218"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rot="16200000">
            <a:off x="4935894" y="5804216"/>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rot="16200000">
            <a:off x="6967893" y="5804219"/>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rot="16200000">
            <a:off x="8999890" y="5804215"/>
            <a:ext cx="288221"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rot="16200000">
            <a:off x="11031889" y="5804212"/>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rot="16200000">
            <a:off x="871893" y="5804217"/>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044457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1000"/>
                                        <p:tgtEl>
                                          <p:spTgt spid="10"/>
                                        </p:tgtEl>
                                      </p:cBhvr>
                                    </p:animEffect>
                                  </p:childTnLst>
                                </p:cTn>
                              </p:par>
                              <p:par>
                                <p:cTn id="8" presetID="22" presetClass="entr" presetSubtype="4" fill="hold" grpId="0" nodeType="withEffect">
                                  <p:stCondLst>
                                    <p:cond delay="150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1000"/>
                                        <p:tgtEl>
                                          <p:spTgt spid="11"/>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900" decel="100000" fill="hold"/>
                                        <p:tgtEl>
                                          <p:spTgt spid="1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900" decel="100000" fill="hold"/>
                                        <p:tgtEl>
                                          <p:spTgt spid="1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anim calcmode="lin" valueType="num">
                                      <p:cBhvr>
                                        <p:cTn id="33" dur="1000" fill="hold"/>
                                        <p:tgtEl>
                                          <p:spTgt spid="14"/>
                                        </p:tgtEl>
                                        <p:attrNameLst>
                                          <p:attrName>ppt_x</p:attrName>
                                        </p:attrNameLst>
                                      </p:cBhvr>
                                      <p:tavLst>
                                        <p:tav tm="0">
                                          <p:val>
                                            <p:strVal val="#ppt_x"/>
                                          </p:val>
                                        </p:tav>
                                        <p:tav tm="100000">
                                          <p:val>
                                            <p:strVal val="#ppt_x"/>
                                          </p:val>
                                        </p:tav>
                                      </p:tavLst>
                                    </p:anim>
                                    <p:anim calcmode="lin" valueType="num">
                                      <p:cBhvr>
                                        <p:cTn id="34" dur="900" decel="100000" fill="hold"/>
                                        <p:tgtEl>
                                          <p:spTgt spid="1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900" decel="100000" fill="hold"/>
                                        <p:tgtEl>
                                          <p:spTgt spid="1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1000"/>
                                        <p:tgtEl>
                                          <p:spTgt spid="16"/>
                                        </p:tgtEl>
                                      </p:cBhvr>
                                    </p:animEffect>
                                    <p:anim calcmode="lin" valueType="num">
                                      <p:cBhvr>
                                        <p:cTn id="45" dur="1000" fill="hold"/>
                                        <p:tgtEl>
                                          <p:spTgt spid="16"/>
                                        </p:tgtEl>
                                        <p:attrNameLst>
                                          <p:attrName>ppt_x</p:attrName>
                                        </p:attrNameLst>
                                      </p:cBhvr>
                                      <p:tavLst>
                                        <p:tav tm="0">
                                          <p:val>
                                            <p:strVal val="#ppt_x"/>
                                          </p:val>
                                        </p:tav>
                                        <p:tav tm="100000">
                                          <p:val>
                                            <p:strVal val="#ppt_x"/>
                                          </p:val>
                                        </p:tav>
                                      </p:tavLst>
                                    </p:anim>
                                    <p:anim calcmode="lin" valueType="num">
                                      <p:cBhvr>
                                        <p:cTn id="46" dur="900" decel="100000" fill="hold"/>
                                        <p:tgtEl>
                                          <p:spTgt spid="1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animBg="1"/>
      <p:bldP spid="16" grpId="0" animBg="1"/>
      <p:bldP spid="1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Analyze Graphic</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Chart 4"/>
          <p:cNvGraphicFramePr/>
          <p:nvPr>
            <p:extLst>
              <p:ext uri="{D42A27DB-BD31-4B8C-83A1-F6EECF244321}">
                <p14:modId xmlns:p14="http://schemas.microsoft.com/office/powerpoint/2010/main" val="3561547964"/>
              </p:ext>
            </p:extLst>
          </p:nvPr>
        </p:nvGraphicFramePr>
        <p:xfrm>
          <a:off x="277546" y="2118751"/>
          <a:ext cx="6066971" cy="3554790"/>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p:cNvGrpSpPr/>
          <p:nvPr/>
        </p:nvGrpSpPr>
        <p:grpSpPr>
          <a:xfrm>
            <a:off x="6270172" y="2341567"/>
            <a:ext cx="359999" cy="359998"/>
            <a:chOff x="6560456" y="2515733"/>
            <a:chExt cx="359999" cy="359998"/>
          </a:xfrm>
        </p:grpSpPr>
        <p:sp>
          <p:nvSpPr>
            <p:cNvPr id="7" name="Oval 6"/>
            <p:cNvSpPr/>
            <p:nvPr/>
          </p:nvSpPr>
          <p:spPr>
            <a:xfrm>
              <a:off x="6560456" y="2515733"/>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8" name="Group 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grpSp>
      </p:grpSp>
      <p:grpSp>
        <p:nvGrpSpPr>
          <p:cNvPr id="12" name="Group 11"/>
          <p:cNvGrpSpPr/>
          <p:nvPr/>
        </p:nvGrpSpPr>
        <p:grpSpPr>
          <a:xfrm>
            <a:off x="6270171" y="3995775"/>
            <a:ext cx="359999" cy="359998"/>
            <a:chOff x="6560455" y="4169941"/>
            <a:chExt cx="359999" cy="359998"/>
          </a:xfrm>
        </p:grpSpPr>
        <p:sp>
          <p:nvSpPr>
            <p:cNvPr id="13" name="Oval 12"/>
            <p:cNvSpPr/>
            <p:nvPr/>
          </p:nvSpPr>
          <p:spPr>
            <a:xfrm>
              <a:off x="6560455" y="4169941"/>
              <a:ext cx="359999" cy="359998"/>
            </a:xfrm>
            <a:prstGeom prst="ellipse">
              <a:avLst/>
            </a:prstGeom>
            <a:solidFill>
              <a:schemeClr val="accent3"/>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4" name="Group 1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1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19"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grpSp>
      </p:grpSp>
      <p:grpSp>
        <p:nvGrpSpPr>
          <p:cNvPr id="20" name="Group 19"/>
          <p:cNvGrpSpPr/>
          <p:nvPr/>
        </p:nvGrpSpPr>
        <p:grpSpPr>
          <a:xfrm>
            <a:off x="6270170" y="4822879"/>
            <a:ext cx="359999" cy="359998"/>
            <a:chOff x="6560454" y="4997045"/>
            <a:chExt cx="359999" cy="359998"/>
          </a:xfrm>
        </p:grpSpPr>
        <p:sp>
          <p:nvSpPr>
            <p:cNvPr id="21" name="Oval 20"/>
            <p:cNvSpPr/>
            <p:nvPr/>
          </p:nvSpPr>
          <p:spPr>
            <a:xfrm>
              <a:off x="6560454" y="4997045"/>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2" name="Freeform 16"/>
            <p:cNvSpPr>
              <a:spLocks noChangeAspect="1" noEditPoints="1"/>
            </p:cNvSpPr>
            <p:nvPr/>
          </p:nvSpPr>
          <p:spPr bwMode="auto">
            <a:xfrm>
              <a:off x="6643957" y="5058288"/>
              <a:ext cx="179924" cy="208483"/>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nSpc>
                  <a:spcPct val="150000"/>
                </a:lnSpc>
              </a:pPr>
              <a:endParaRPr lang="en-US" dirty="0">
                <a:solidFill>
                  <a:schemeClr val="bg1">
                    <a:lumMod val="50000"/>
                  </a:schemeClr>
                </a:solidFill>
                <a:latin typeface="Lato" panose="020F0502020204030203" pitchFamily="34" charset="0"/>
              </a:endParaRPr>
            </a:p>
          </p:txBody>
        </p:sp>
      </p:grpSp>
      <p:grpSp>
        <p:nvGrpSpPr>
          <p:cNvPr id="23" name="Group 22"/>
          <p:cNvGrpSpPr/>
          <p:nvPr/>
        </p:nvGrpSpPr>
        <p:grpSpPr>
          <a:xfrm>
            <a:off x="6270172" y="3168671"/>
            <a:ext cx="359999" cy="359998"/>
            <a:chOff x="6560456" y="3342837"/>
            <a:chExt cx="359999" cy="359998"/>
          </a:xfrm>
        </p:grpSpPr>
        <p:sp>
          <p:nvSpPr>
            <p:cNvPr id="24" name="Oval 23"/>
            <p:cNvSpPr/>
            <p:nvPr/>
          </p:nvSpPr>
          <p:spPr>
            <a:xfrm>
              <a:off x="6560456" y="3342837"/>
              <a:ext cx="359999" cy="359998"/>
            </a:xfrm>
            <a:prstGeom prst="ellipse">
              <a:avLst/>
            </a:prstGeom>
            <a:solidFill>
              <a:schemeClr val="accent2"/>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5" name="Freeform 6"/>
            <p:cNvSpPr>
              <a:spLocks noEditPoints="1"/>
            </p:cNvSpPr>
            <p:nvPr/>
          </p:nvSpPr>
          <p:spPr bwMode="auto">
            <a:xfrm>
              <a:off x="6664380" y="3422532"/>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nSpc>
                  <a:spcPct val="150000"/>
                </a:lnSpc>
              </a:pPr>
              <a:endParaRPr lang="en-US" dirty="0">
                <a:solidFill>
                  <a:schemeClr val="bg1">
                    <a:lumMod val="50000"/>
                  </a:schemeClr>
                </a:solidFill>
                <a:latin typeface="Lato" panose="020F0502020204030203" pitchFamily="34" charset="0"/>
              </a:endParaRPr>
            </a:p>
          </p:txBody>
        </p:sp>
      </p:grpSp>
      <p:sp>
        <p:nvSpPr>
          <p:cNvPr id="26" name="Content Placeholder 2"/>
          <p:cNvSpPr txBox="1">
            <a:spLocks/>
          </p:cNvSpPr>
          <p:nvPr/>
        </p:nvSpPr>
        <p:spPr>
          <a:xfrm>
            <a:off x="6645129" y="2196425"/>
            <a:ext cx="4661947"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200" dirty="0" smtClean="0">
                <a:solidFill>
                  <a:schemeClr val="accent1"/>
                </a:solidFill>
                <a:latin typeface="Lato" panose="020F0502020204030203" pitchFamily="34" charset="0"/>
                <a:ea typeface="Roboto" panose="02000000000000000000" pitchFamily="2" charset="0"/>
                <a:cs typeface="Arial" panose="020B0604020202020204" pitchFamily="34" charset="0"/>
              </a:rPr>
              <a:t>Research</a:t>
            </a:r>
            <a:endParaRPr lang="id-ID" sz="1050" dirty="0" smtClean="0">
              <a:solidFill>
                <a:schemeClr val="accent1"/>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7" name="Content Placeholder 2"/>
          <p:cNvSpPr txBox="1">
            <a:spLocks/>
          </p:cNvSpPr>
          <p:nvPr/>
        </p:nvSpPr>
        <p:spPr>
          <a:xfrm>
            <a:off x="6630168" y="3042891"/>
            <a:ext cx="4661947"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200" dirty="0" smtClean="0">
                <a:solidFill>
                  <a:schemeClr val="accent2"/>
                </a:solidFill>
                <a:latin typeface="Lato" panose="020F0502020204030203" pitchFamily="34" charset="0"/>
                <a:ea typeface="Roboto" panose="02000000000000000000" pitchFamily="2" charset="0"/>
                <a:cs typeface="Arial" panose="020B0604020202020204" pitchFamily="34" charset="0"/>
              </a:rPr>
              <a:t>Meet</a:t>
            </a:r>
            <a:endParaRPr lang="id-ID" sz="1050" dirty="0" smtClean="0">
              <a:solidFill>
                <a:schemeClr val="accent2"/>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8" name="Content Placeholder 2"/>
          <p:cNvSpPr txBox="1">
            <a:spLocks/>
          </p:cNvSpPr>
          <p:nvPr/>
        </p:nvSpPr>
        <p:spPr>
          <a:xfrm>
            <a:off x="6630168" y="3879661"/>
            <a:ext cx="4661947"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200" dirty="0" smtClean="0">
                <a:solidFill>
                  <a:schemeClr val="accent3"/>
                </a:solidFill>
                <a:latin typeface="Lato" panose="020F0502020204030203" pitchFamily="34" charset="0"/>
                <a:ea typeface="Roboto" panose="02000000000000000000" pitchFamily="2" charset="0"/>
                <a:cs typeface="Arial" panose="020B0604020202020204" pitchFamily="34" charset="0"/>
              </a:rPr>
              <a:t>Brief</a:t>
            </a:r>
            <a:endParaRPr lang="id-ID" sz="1050" dirty="0" smtClean="0">
              <a:solidFill>
                <a:schemeClr val="accent3"/>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9" name="Content Placeholder 2"/>
          <p:cNvSpPr txBox="1">
            <a:spLocks/>
          </p:cNvSpPr>
          <p:nvPr/>
        </p:nvSpPr>
        <p:spPr>
          <a:xfrm>
            <a:off x="6645129" y="4721279"/>
            <a:ext cx="4661947"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200" dirty="0" smtClean="0">
                <a:solidFill>
                  <a:schemeClr val="accent4"/>
                </a:solidFill>
                <a:latin typeface="Lato" panose="020F0502020204030203" pitchFamily="34" charset="0"/>
                <a:ea typeface="Roboto" panose="02000000000000000000" pitchFamily="2" charset="0"/>
                <a:cs typeface="Arial" panose="020B0604020202020204" pitchFamily="34" charset="0"/>
              </a:rPr>
              <a:t>Fixes</a:t>
            </a:r>
            <a:endParaRPr lang="id-ID" sz="1050" dirty="0" smtClean="0">
              <a:solidFill>
                <a:schemeClr val="accent4"/>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19669096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heel(1)">
                                      <p:cBhvr>
                                        <p:cTn id="13" dur="2000"/>
                                        <p:tgtEl>
                                          <p:spTgt spid="5">
                                            <p:graphicEl>
                                              <a:chart seriesIdx="-3" categoryIdx="-3" bldStep="gridLegend"/>
                                            </p:graphicEl>
                                          </p:spTgt>
                                        </p:tgtEl>
                                      </p:cBhvr>
                                    </p:animEffect>
                                  </p:childTnLst>
                                </p:cTn>
                              </p:par>
                              <p:par>
                                <p:cTn id="14" presetID="21" presetClass="entr" presetSubtype="1" fill="hold" grpId="0" nodeType="withEffect">
                                  <p:stCondLst>
                                    <p:cond delay="500"/>
                                  </p:stCondLst>
                                  <p:childTnLst>
                                    <p:set>
                                      <p:cBhvr>
                                        <p:cTn id="1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heel(1)">
                                      <p:cBhvr>
                                        <p:cTn id="16" dur="2000"/>
                                        <p:tgtEl>
                                          <p:spTgt spid="5">
                                            <p:graphicEl>
                                              <a:chart seriesIdx="0" categoryIdx="-4" bldStep="series"/>
                                            </p:graphicEl>
                                          </p:spTgt>
                                        </p:tgtEl>
                                      </p:cBhvr>
                                    </p:animEffect>
                                  </p:childTnLst>
                                </p:cTn>
                              </p:par>
                              <p:par>
                                <p:cTn id="17" presetID="53" presetClass="entr" presetSubtype="16" fill="hold" nodeType="withEffect">
                                  <p:stCondLst>
                                    <p:cond delay="225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Effect transition="in" filter="fade">
                                      <p:cBhvr>
                                        <p:cTn id="21" dur="1000"/>
                                        <p:tgtEl>
                                          <p:spTgt spid="6"/>
                                        </p:tgtEl>
                                      </p:cBhvr>
                                    </p:animEffect>
                                  </p:childTnLst>
                                </p:cTn>
                              </p:par>
                              <p:par>
                                <p:cTn id="22" presetID="53" presetClass="entr" presetSubtype="16" fill="hold" nodeType="withEffect">
                                  <p:stCondLst>
                                    <p:cond delay="2250"/>
                                  </p:stCondLst>
                                  <p:childTnLst>
                                    <p:set>
                                      <p:cBhvr>
                                        <p:cTn id="23" dur="1" fill="hold">
                                          <p:stCondLst>
                                            <p:cond delay="0"/>
                                          </p:stCondLst>
                                        </p:cTn>
                                        <p:tgtEl>
                                          <p:spTgt spid="23"/>
                                        </p:tgtEl>
                                        <p:attrNameLst>
                                          <p:attrName>style.visibility</p:attrName>
                                        </p:attrNameLst>
                                      </p:cBhvr>
                                      <p:to>
                                        <p:strVal val="visible"/>
                                      </p:to>
                                    </p:set>
                                    <p:anim calcmode="lin" valueType="num">
                                      <p:cBhvr>
                                        <p:cTn id="24" dur="1000" fill="hold"/>
                                        <p:tgtEl>
                                          <p:spTgt spid="23"/>
                                        </p:tgtEl>
                                        <p:attrNameLst>
                                          <p:attrName>ppt_w</p:attrName>
                                        </p:attrNameLst>
                                      </p:cBhvr>
                                      <p:tavLst>
                                        <p:tav tm="0">
                                          <p:val>
                                            <p:fltVal val="0"/>
                                          </p:val>
                                        </p:tav>
                                        <p:tav tm="100000">
                                          <p:val>
                                            <p:strVal val="#ppt_w"/>
                                          </p:val>
                                        </p:tav>
                                      </p:tavLst>
                                    </p:anim>
                                    <p:anim calcmode="lin" valueType="num">
                                      <p:cBhvr>
                                        <p:cTn id="25" dur="1000" fill="hold"/>
                                        <p:tgtEl>
                                          <p:spTgt spid="23"/>
                                        </p:tgtEl>
                                        <p:attrNameLst>
                                          <p:attrName>ppt_h</p:attrName>
                                        </p:attrNameLst>
                                      </p:cBhvr>
                                      <p:tavLst>
                                        <p:tav tm="0">
                                          <p:val>
                                            <p:fltVal val="0"/>
                                          </p:val>
                                        </p:tav>
                                        <p:tav tm="100000">
                                          <p:val>
                                            <p:strVal val="#ppt_h"/>
                                          </p:val>
                                        </p:tav>
                                      </p:tavLst>
                                    </p:anim>
                                    <p:animEffect transition="in" filter="fade">
                                      <p:cBhvr>
                                        <p:cTn id="26" dur="1000"/>
                                        <p:tgtEl>
                                          <p:spTgt spid="23"/>
                                        </p:tgtEl>
                                      </p:cBhvr>
                                    </p:animEffect>
                                  </p:childTnLst>
                                </p:cTn>
                              </p:par>
                              <p:par>
                                <p:cTn id="27" presetID="53" presetClass="entr" presetSubtype="16" fill="hold" nodeType="withEffect">
                                  <p:stCondLst>
                                    <p:cond delay="2250"/>
                                  </p:stCondLst>
                                  <p:childTnLst>
                                    <p:set>
                                      <p:cBhvr>
                                        <p:cTn id="28" dur="1" fill="hold">
                                          <p:stCondLst>
                                            <p:cond delay="0"/>
                                          </p:stCondLst>
                                        </p:cTn>
                                        <p:tgtEl>
                                          <p:spTgt spid="12"/>
                                        </p:tgtEl>
                                        <p:attrNameLst>
                                          <p:attrName>style.visibility</p:attrName>
                                        </p:attrNameLst>
                                      </p:cBhvr>
                                      <p:to>
                                        <p:strVal val="visible"/>
                                      </p:to>
                                    </p:set>
                                    <p:anim calcmode="lin" valueType="num">
                                      <p:cBhvr>
                                        <p:cTn id="29" dur="1000" fill="hold"/>
                                        <p:tgtEl>
                                          <p:spTgt spid="12"/>
                                        </p:tgtEl>
                                        <p:attrNameLst>
                                          <p:attrName>ppt_w</p:attrName>
                                        </p:attrNameLst>
                                      </p:cBhvr>
                                      <p:tavLst>
                                        <p:tav tm="0">
                                          <p:val>
                                            <p:fltVal val="0"/>
                                          </p:val>
                                        </p:tav>
                                        <p:tav tm="100000">
                                          <p:val>
                                            <p:strVal val="#ppt_w"/>
                                          </p:val>
                                        </p:tav>
                                      </p:tavLst>
                                    </p:anim>
                                    <p:anim calcmode="lin" valueType="num">
                                      <p:cBhvr>
                                        <p:cTn id="30" dur="1000" fill="hold"/>
                                        <p:tgtEl>
                                          <p:spTgt spid="12"/>
                                        </p:tgtEl>
                                        <p:attrNameLst>
                                          <p:attrName>ppt_h</p:attrName>
                                        </p:attrNameLst>
                                      </p:cBhvr>
                                      <p:tavLst>
                                        <p:tav tm="0">
                                          <p:val>
                                            <p:fltVal val="0"/>
                                          </p:val>
                                        </p:tav>
                                        <p:tav tm="100000">
                                          <p:val>
                                            <p:strVal val="#ppt_h"/>
                                          </p:val>
                                        </p:tav>
                                      </p:tavLst>
                                    </p:anim>
                                    <p:animEffect transition="in" filter="fade">
                                      <p:cBhvr>
                                        <p:cTn id="31" dur="1000"/>
                                        <p:tgtEl>
                                          <p:spTgt spid="12"/>
                                        </p:tgtEl>
                                      </p:cBhvr>
                                    </p:animEffect>
                                  </p:childTnLst>
                                </p:cTn>
                              </p:par>
                              <p:par>
                                <p:cTn id="32" presetID="53" presetClass="entr" presetSubtype="16" fill="hold" nodeType="withEffect">
                                  <p:stCondLst>
                                    <p:cond delay="2250"/>
                                  </p:stCondLst>
                                  <p:childTnLst>
                                    <p:set>
                                      <p:cBhvr>
                                        <p:cTn id="33" dur="1" fill="hold">
                                          <p:stCondLst>
                                            <p:cond delay="0"/>
                                          </p:stCondLst>
                                        </p:cTn>
                                        <p:tgtEl>
                                          <p:spTgt spid="20"/>
                                        </p:tgtEl>
                                        <p:attrNameLst>
                                          <p:attrName>style.visibility</p:attrName>
                                        </p:attrNameLst>
                                      </p:cBhvr>
                                      <p:to>
                                        <p:strVal val="visible"/>
                                      </p:to>
                                    </p:set>
                                    <p:anim calcmode="lin" valueType="num">
                                      <p:cBhvr>
                                        <p:cTn id="34" dur="1000" fill="hold"/>
                                        <p:tgtEl>
                                          <p:spTgt spid="20"/>
                                        </p:tgtEl>
                                        <p:attrNameLst>
                                          <p:attrName>ppt_w</p:attrName>
                                        </p:attrNameLst>
                                      </p:cBhvr>
                                      <p:tavLst>
                                        <p:tav tm="0">
                                          <p:val>
                                            <p:fltVal val="0"/>
                                          </p:val>
                                        </p:tav>
                                        <p:tav tm="100000">
                                          <p:val>
                                            <p:strVal val="#ppt_w"/>
                                          </p:val>
                                        </p:tav>
                                      </p:tavLst>
                                    </p:anim>
                                    <p:anim calcmode="lin" valueType="num">
                                      <p:cBhvr>
                                        <p:cTn id="35" dur="1000" fill="hold"/>
                                        <p:tgtEl>
                                          <p:spTgt spid="20"/>
                                        </p:tgtEl>
                                        <p:attrNameLst>
                                          <p:attrName>ppt_h</p:attrName>
                                        </p:attrNameLst>
                                      </p:cBhvr>
                                      <p:tavLst>
                                        <p:tav tm="0">
                                          <p:val>
                                            <p:fltVal val="0"/>
                                          </p:val>
                                        </p:tav>
                                        <p:tav tm="100000">
                                          <p:val>
                                            <p:strVal val="#ppt_h"/>
                                          </p:val>
                                        </p:tav>
                                      </p:tavLst>
                                    </p:anim>
                                    <p:animEffect transition="in" filter="fade">
                                      <p:cBhvr>
                                        <p:cTn id="36" dur="1000"/>
                                        <p:tgtEl>
                                          <p:spTgt spid="20"/>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26"/>
                                        </p:tgtEl>
                                        <p:attrNameLst>
                                          <p:attrName>style.visibility</p:attrName>
                                        </p:attrNameLst>
                                      </p:cBhvr>
                                      <p:to>
                                        <p:strVal val="visible"/>
                                      </p:to>
                                    </p:set>
                                    <p:animEffect transition="in" filter="wipe(left)">
                                      <p:cBhvr>
                                        <p:cTn id="39" dur="750"/>
                                        <p:tgtEl>
                                          <p:spTgt spid="26"/>
                                        </p:tgtEl>
                                      </p:cBhvr>
                                    </p:animEffect>
                                  </p:childTnLst>
                                </p:cTn>
                              </p:par>
                              <p:par>
                                <p:cTn id="40" presetID="22" presetClass="entr" presetSubtype="8" fill="hold" grpId="0" nodeType="withEffect">
                                  <p:stCondLst>
                                    <p:cond delay="325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750"/>
                                        <p:tgtEl>
                                          <p:spTgt spid="27"/>
                                        </p:tgtEl>
                                      </p:cBhvr>
                                    </p:animEffect>
                                  </p:childTnLst>
                                </p:cTn>
                              </p:par>
                              <p:par>
                                <p:cTn id="43" presetID="22" presetClass="entr" presetSubtype="8" fill="hold" grpId="0" nodeType="withEffect">
                                  <p:stCondLst>
                                    <p:cond delay="3250"/>
                                  </p:stCondLst>
                                  <p:childTnLst>
                                    <p:set>
                                      <p:cBhvr>
                                        <p:cTn id="44" dur="1" fill="hold">
                                          <p:stCondLst>
                                            <p:cond delay="0"/>
                                          </p:stCondLst>
                                        </p:cTn>
                                        <p:tgtEl>
                                          <p:spTgt spid="28"/>
                                        </p:tgtEl>
                                        <p:attrNameLst>
                                          <p:attrName>style.visibility</p:attrName>
                                        </p:attrNameLst>
                                      </p:cBhvr>
                                      <p:to>
                                        <p:strVal val="visible"/>
                                      </p:to>
                                    </p:set>
                                    <p:animEffect transition="in" filter="wipe(left)">
                                      <p:cBhvr>
                                        <p:cTn id="45" dur="750"/>
                                        <p:tgtEl>
                                          <p:spTgt spid="28"/>
                                        </p:tgtEl>
                                      </p:cBhvr>
                                    </p:animEffect>
                                  </p:childTnLst>
                                </p:cTn>
                              </p:par>
                              <p:par>
                                <p:cTn id="46" presetID="22" presetClass="entr" presetSubtype="8" fill="hold" grpId="0" nodeType="withEffect">
                                  <p:stCondLst>
                                    <p:cond delay="3250"/>
                                  </p:stCondLst>
                                  <p:childTnLst>
                                    <p:set>
                                      <p:cBhvr>
                                        <p:cTn id="47" dur="1" fill="hold">
                                          <p:stCondLst>
                                            <p:cond delay="0"/>
                                          </p:stCondLst>
                                        </p:cTn>
                                        <p:tgtEl>
                                          <p:spTgt spid="29"/>
                                        </p:tgtEl>
                                        <p:attrNameLst>
                                          <p:attrName>style.visibility</p:attrName>
                                        </p:attrNameLst>
                                      </p:cBhvr>
                                      <p:to>
                                        <p:strVal val="visible"/>
                                      </p:to>
                                    </p:set>
                                    <p:animEffect transition="in" filter="wipe(left)">
                                      <p:cBhvr>
                                        <p:cTn id="48"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Chart bld="series"/>
        </p:bldSub>
      </p:bldGraphic>
      <p:bldP spid="26" grpId="0"/>
      <p:bldP spid="27" grpId="0"/>
      <p:bldP spid="28" grpId="0"/>
      <p:bldP spid="2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Phased Process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30" name="Diagram 29"/>
          <p:cNvGraphicFramePr/>
          <p:nvPr>
            <p:extLst>
              <p:ext uri="{D42A27DB-BD31-4B8C-83A1-F6EECF244321}">
                <p14:modId xmlns:p14="http://schemas.microsoft.com/office/powerpoint/2010/main" val="2911783635"/>
              </p:ext>
            </p:extLst>
          </p:nvPr>
        </p:nvGraphicFramePr>
        <p:xfrm>
          <a:off x="2032000" y="719666"/>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31" name="Straight Connector 30"/>
          <p:cNvCxnSpPr/>
          <p:nvPr/>
        </p:nvCxnSpPr>
        <p:spPr>
          <a:xfrm flipH="1">
            <a:off x="2897945" y="4524806"/>
            <a:ext cx="6120000" cy="0"/>
          </a:xfrm>
          <a:prstGeom prst="line">
            <a:avLst/>
          </a:prstGeom>
          <a:ln w="12700">
            <a:solidFill>
              <a:schemeClr val="bg1">
                <a:lumMod val="50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2897945" y="4220301"/>
            <a:ext cx="6120000" cy="0"/>
          </a:xfrm>
          <a:prstGeom prst="line">
            <a:avLst/>
          </a:prstGeom>
          <a:ln w="12700">
            <a:solidFill>
              <a:schemeClr val="bg1">
                <a:lumMod val="50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815926" y="5062488"/>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40255007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4" fill="hold" grpId="0" nodeType="withEffect">
                                  <p:stCondLst>
                                    <p:cond delay="500"/>
                                  </p:stCondLst>
                                  <p:childTnLst>
                                    <p:set>
                                      <p:cBhvr>
                                        <p:cTn id="12" dur="1" fill="hold">
                                          <p:stCondLst>
                                            <p:cond delay="0"/>
                                          </p:stCondLst>
                                        </p:cTn>
                                        <p:tgtEl>
                                          <p:spTgt spid="30">
                                            <p:graphicEl>
                                              <a:dgm id="{1885FD36-3EAC-4597-B764-EC69E6237EA1}"/>
                                            </p:graphicEl>
                                          </p:spTgt>
                                        </p:tgtEl>
                                        <p:attrNameLst>
                                          <p:attrName>style.visibility</p:attrName>
                                        </p:attrNameLst>
                                      </p:cBhvr>
                                      <p:to>
                                        <p:strVal val="visible"/>
                                      </p:to>
                                    </p:set>
                                    <p:anim calcmode="lin" valueType="num">
                                      <p:cBhvr additive="base">
                                        <p:cTn id="13" dur="500" fill="hold"/>
                                        <p:tgtEl>
                                          <p:spTgt spid="30">
                                            <p:graphicEl>
                                              <a:dgm id="{1885FD36-3EAC-4597-B764-EC69E6237EA1}"/>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30">
                                            <p:graphicEl>
                                              <a:dgm id="{1885FD36-3EAC-4597-B764-EC69E6237EA1}"/>
                                            </p:graphic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1000"/>
                                  </p:stCondLst>
                                  <p:childTnLst>
                                    <p:set>
                                      <p:cBhvr>
                                        <p:cTn id="16" dur="1" fill="hold">
                                          <p:stCondLst>
                                            <p:cond delay="0"/>
                                          </p:stCondLst>
                                        </p:cTn>
                                        <p:tgtEl>
                                          <p:spTgt spid="30">
                                            <p:graphicEl>
                                              <a:dgm id="{8F2A0720-B4EA-4F6B-804F-86245650A3CE}"/>
                                            </p:graphicEl>
                                          </p:spTgt>
                                        </p:tgtEl>
                                        <p:attrNameLst>
                                          <p:attrName>style.visibility</p:attrName>
                                        </p:attrNameLst>
                                      </p:cBhvr>
                                      <p:to>
                                        <p:strVal val="visible"/>
                                      </p:to>
                                    </p:set>
                                    <p:anim calcmode="lin" valueType="num">
                                      <p:cBhvr additive="base">
                                        <p:cTn id="17" dur="500" fill="hold"/>
                                        <p:tgtEl>
                                          <p:spTgt spid="30">
                                            <p:graphicEl>
                                              <a:dgm id="{8F2A0720-B4EA-4F6B-804F-86245650A3CE}"/>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30">
                                            <p:graphicEl>
                                              <a:dgm id="{8F2A0720-B4EA-4F6B-804F-86245650A3CE}"/>
                                            </p:graphic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1500"/>
                                  </p:stCondLst>
                                  <p:childTnLst>
                                    <p:set>
                                      <p:cBhvr>
                                        <p:cTn id="20" dur="1" fill="hold">
                                          <p:stCondLst>
                                            <p:cond delay="0"/>
                                          </p:stCondLst>
                                        </p:cTn>
                                        <p:tgtEl>
                                          <p:spTgt spid="30">
                                            <p:graphicEl>
                                              <a:dgm id="{F22EAD75-F68B-4E62-8955-26BC23D03664}"/>
                                            </p:graphicEl>
                                          </p:spTgt>
                                        </p:tgtEl>
                                        <p:attrNameLst>
                                          <p:attrName>style.visibility</p:attrName>
                                        </p:attrNameLst>
                                      </p:cBhvr>
                                      <p:to>
                                        <p:strVal val="visible"/>
                                      </p:to>
                                    </p:set>
                                    <p:anim calcmode="lin" valueType="num">
                                      <p:cBhvr additive="base">
                                        <p:cTn id="21" dur="500" fill="hold"/>
                                        <p:tgtEl>
                                          <p:spTgt spid="30">
                                            <p:graphicEl>
                                              <a:dgm id="{F22EAD75-F68B-4E62-8955-26BC23D03664}"/>
                                            </p:graphicEl>
                                          </p:spTgt>
                                        </p:tgtEl>
                                        <p:attrNameLst>
                                          <p:attrName>ppt_x</p:attrName>
                                        </p:attrNameLst>
                                      </p:cBhvr>
                                      <p:tavLst>
                                        <p:tav tm="0">
                                          <p:val>
                                            <p:strVal val="#ppt_x"/>
                                          </p:val>
                                        </p:tav>
                                        <p:tav tm="100000">
                                          <p:val>
                                            <p:strVal val="#ppt_x"/>
                                          </p:val>
                                        </p:tav>
                                      </p:tavLst>
                                    </p:anim>
                                    <p:anim calcmode="lin" valueType="num">
                                      <p:cBhvr additive="base">
                                        <p:cTn id="22" dur="500" fill="hold"/>
                                        <p:tgtEl>
                                          <p:spTgt spid="30">
                                            <p:graphicEl>
                                              <a:dgm id="{F22EAD75-F68B-4E62-8955-26BC23D03664}"/>
                                            </p:graphic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2000"/>
                                  </p:stCondLst>
                                  <p:childTnLst>
                                    <p:set>
                                      <p:cBhvr>
                                        <p:cTn id="24" dur="1" fill="hold">
                                          <p:stCondLst>
                                            <p:cond delay="0"/>
                                          </p:stCondLst>
                                        </p:cTn>
                                        <p:tgtEl>
                                          <p:spTgt spid="30">
                                            <p:graphicEl>
                                              <a:dgm id="{F31267BC-1C01-4F34-A9B6-1A8CD3E0A54D}"/>
                                            </p:graphicEl>
                                          </p:spTgt>
                                        </p:tgtEl>
                                        <p:attrNameLst>
                                          <p:attrName>style.visibility</p:attrName>
                                        </p:attrNameLst>
                                      </p:cBhvr>
                                      <p:to>
                                        <p:strVal val="visible"/>
                                      </p:to>
                                    </p:set>
                                    <p:anim calcmode="lin" valueType="num">
                                      <p:cBhvr additive="base">
                                        <p:cTn id="25" dur="500" fill="hold"/>
                                        <p:tgtEl>
                                          <p:spTgt spid="30">
                                            <p:graphicEl>
                                              <a:dgm id="{F31267BC-1C01-4F34-A9B6-1A8CD3E0A54D}"/>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
                                            <p:graphicEl>
                                              <a:dgm id="{F31267BC-1C01-4F34-A9B6-1A8CD3E0A54D}"/>
                                            </p:graphic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500"/>
                                  </p:stCondLst>
                                  <p:childTnLst>
                                    <p:set>
                                      <p:cBhvr>
                                        <p:cTn id="28" dur="1" fill="hold">
                                          <p:stCondLst>
                                            <p:cond delay="0"/>
                                          </p:stCondLst>
                                        </p:cTn>
                                        <p:tgtEl>
                                          <p:spTgt spid="30">
                                            <p:graphicEl>
                                              <a:dgm id="{C137D076-7393-4404-8139-6058D500CB5E}"/>
                                            </p:graphicEl>
                                          </p:spTgt>
                                        </p:tgtEl>
                                        <p:attrNameLst>
                                          <p:attrName>style.visibility</p:attrName>
                                        </p:attrNameLst>
                                      </p:cBhvr>
                                      <p:to>
                                        <p:strVal val="visible"/>
                                      </p:to>
                                    </p:set>
                                    <p:anim calcmode="lin" valueType="num">
                                      <p:cBhvr additive="base">
                                        <p:cTn id="29" dur="500" fill="hold"/>
                                        <p:tgtEl>
                                          <p:spTgt spid="30">
                                            <p:graphicEl>
                                              <a:dgm id="{C137D076-7393-4404-8139-6058D500CB5E}"/>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30">
                                            <p:graphicEl>
                                              <a:dgm id="{C137D076-7393-4404-8139-6058D500CB5E}"/>
                                            </p:graphic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3000"/>
                                  </p:stCondLst>
                                  <p:childTnLst>
                                    <p:set>
                                      <p:cBhvr>
                                        <p:cTn id="32" dur="1" fill="hold">
                                          <p:stCondLst>
                                            <p:cond delay="0"/>
                                          </p:stCondLst>
                                        </p:cTn>
                                        <p:tgtEl>
                                          <p:spTgt spid="30">
                                            <p:graphicEl>
                                              <a:dgm id="{0E188060-87A3-4E04-A8BB-FE5FB9BAD350}"/>
                                            </p:graphicEl>
                                          </p:spTgt>
                                        </p:tgtEl>
                                        <p:attrNameLst>
                                          <p:attrName>style.visibility</p:attrName>
                                        </p:attrNameLst>
                                      </p:cBhvr>
                                      <p:to>
                                        <p:strVal val="visible"/>
                                      </p:to>
                                    </p:set>
                                    <p:anim calcmode="lin" valueType="num">
                                      <p:cBhvr additive="base">
                                        <p:cTn id="33" dur="500" fill="hold"/>
                                        <p:tgtEl>
                                          <p:spTgt spid="30">
                                            <p:graphicEl>
                                              <a:dgm id="{0E188060-87A3-4E04-A8BB-FE5FB9BAD350}"/>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30">
                                            <p:graphicEl>
                                              <a:dgm id="{0E188060-87A3-4E04-A8BB-FE5FB9BAD350}"/>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30">
                                            <p:graphicEl>
                                              <a:dgm id="{CEAAACC5-2394-47E1-B5B3-9B3A267E2840}"/>
                                            </p:graphicEl>
                                          </p:spTgt>
                                        </p:tgtEl>
                                        <p:attrNameLst>
                                          <p:attrName>style.visibility</p:attrName>
                                        </p:attrNameLst>
                                      </p:cBhvr>
                                      <p:to>
                                        <p:strVal val="visible"/>
                                      </p:to>
                                    </p:set>
                                    <p:anim calcmode="lin" valueType="num">
                                      <p:cBhvr additive="base">
                                        <p:cTn id="37" dur="500" fill="hold"/>
                                        <p:tgtEl>
                                          <p:spTgt spid="30">
                                            <p:graphicEl>
                                              <a:dgm id="{CEAAACC5-2394-47E1-B5B3-9B3A267E2840}"/>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30">
                                            <p:graphicEl>
                                              <a:dgm id="{CEAAACC5-2394-47E1-B5B3-9B3A267E2840}"/>
                                            </p:graphic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30">
                                            <p:graphicEl>
                                              <a:dgm id="{A60122BB-1FBA-43E5-8098-D6AFA62E766F}"/>
                                            </p:graphicEl>
                                          </p:spTgt>
                                        </p:tgtEl>
                                        <p:attrNameLst>
                                          <p:attrName>style.visibility</p:attrName>
                                        </p:attrNameLst>
                                      </p:cBhvr>
                                      <p:to>
                                        <p:strVal val="visible"/>
                                      </p:to>
                                    </p:set>
                                    <p:anim calcmode="lin" valueType="num">
                                      <p:cBhvr additive="base">
                                        <p:cTn id="41" dur="500" fill="hold"/>
                                        <p:tgtEl>
                                          <p:spTgt spid="30">
                                            <p:graphicEl>
                                              <a:dgm id="{A60122BB-1FBA-43E5-8098-D6AFA62E766F}"/>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30">
                                            <p:graphicEl>
                                              <a:dgm id="{A60122BB-1FBA-43E5-8098-D6AFA62E766F}"/>
                                            </p:graphicEl>
                                          </p:spTgt>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30">
                                            <p:graphicEl>
                                              <a:dgm id="{040309A8-6F06-48C1-9218-EC573B0C5B1D}"/>
                                            </p:graphicEl>
                                          </p:spTgt>
                                        </p:tgtEl>
                                        <p:attrNameLst>
                                          <p:attrName>style.visibility</p:attrName>
                                        </p:attrNameLst>
                                      </p:cBhvr>
                                      <p:to>
                                        <p:strVal val="visible"/>
                                      </p:to>
                                    </p:set>
                                    <p:anim calcmode="lin" valueType="num">
                                      <p:cBhvr additive="base">
                                        <p:cTn id="45" dur="500" fill="hold"/>
                                        <p:tgtEl>
                                          <p:spTgt spid="30">
                                            <p:graphicEl>
                                              <a:dgm id="{040309A8-6F06-48C1-9218-EC573B0C5B1D}"/>
                                            </p:graphicEl>
                                          </p:spTgt>
                                        </p:tgtEl>
                                        <p:attrNameLst>
                                          <p:attrName>ppt_x</p:attrName>
                                        </p:attrNameLst>
                                      </p:cBhvr>
                                      <p:tavLst>
                                        <p:tav tm="0">
                                          <p:val>
                                            <p:strVal val="#ppt_x"/>
                                          </p:val>
                                        </p:tav>
                                        <p:tav tm="100000">
                                          <p:val>
                                            <p:strVal val="#ppt_x"/>
                                          </p:val>
                                        </p:tav>
                                      </p:tavLst>
                                    </p:anim>
                                    <p:anim calcmode="lin" valueType="num">
                                      <p:cBhvr additive="base">
                                        <p:cTn id="46" dur="500" fill="hold"/>
                                        <p:tgtEl>
                                          <p:spTgt spid="30">
                                            <p:graphicEl>
                                              <a:dgm id="{040309A8-6F06-48C1-9218-EC573B0C5B1D}"/>
                                            </p:graphic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5000"/>
                                  </p:stCondLst>
                                  <p:childTnLst>
                                    <p:set>
                                      <p:cBhvr>
                                        <p:cTn id="48" dur="1" fill="hold">
                                          <p:stCondLst>
                                            <p:cond delay="0"/>
                                          </p:stCondLst>
                                        </p:cTn>
                                        <p:tgtEl>
                                          <p:spTgt spid="30">
                                            <p:graphicEl>
                                              <a:dgm id="{476304C9-80DF-4B0E-AABF-B9046CB85A09}"/>
                                            </p:graphicEl>
                                          </p:spTgt>
                                        </p:tgtEl>
                                        <p:attrNameLst>
                                          <p:attrName>style.visibility</p:attrName>
                                        </p:attrNameLst>
                                      </p:cBhvr>
                                      <p:to>
                                        <p:strVal val="visible"/>
                                      </p:to>
                                    </p:set>
                                    <p:anim calcmode="lin" valueType="num">
                                      <p:cBhvr additive="base">
                                        <p:cTn id="49" dur="500" fill="hold"/>
                                        <p:tgtEl>
                                          <p:spTgt spid="30">
                                            <p:graphicEl>
                                              <a:dgm id="{476304C9-80DF-4B0E-AABF-B9046CB85A09}"/>
                                            </p:graphicEl>
                                          </p:spTgt>
                                        </p:tgtEl>
                                        <p:attrNameLst>
                                          <p:attrName>ppt_x</p:attrName>
                                        </p:attrNameLst>
                                      </p:cBhvr>
                                      <p:tavLst>
                                        <p:tav tm="0">
                                          <p:val>
                                            <p:strVal val="#ppt_x"/>
                                          </p:val>
                                        </p:tav>
                                        <p:tav tm="100000">
                                          <p:val>
                                            <p:strVal val="#ppt_x"/>
                                          </p:val>
                                        </p:tav>
                                      </p:tavLst>
                                    </p:anim>
                                    <p:anim calcmode="lin" valueType="num">
                                      <p:cBhvr additive="base">
                                        <p:cTn id="50" dur="500" fill="hold"/>
                                        <p:tgtEl>
                                          <p:spTgt spid="30">
                                            <p:graphicEl>
                                              <a:dgm id="{476304C9-80DF-4B0E-AABF-B9046CB85A09}"/>
                                            </p:graphic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5500"/>
                                  </p:stCondLst>
                                  <p:childTnLst>
                                    <p:set>
                                      <p:cBhvr>
                                        <p:cTn id="52" dur="1" fill="hold">
                                          <p:stCondLst>
                                            <p:cond delay="0"/>
                                          </p:stCondLst>
                                        </p:cTn>
                                        <p:tgtEl>
                                          <p:spTgt spid="30">
                                            <p:graphicEl>
                                              <a:dgm id="{B6611EAB-2CF7-4CE4-A998-391665E20567}"/>
                                            </p:graphicEl>
                                          </p:spTgt>
                                        </p:tgtEl>
                                        <p:attrNameLst>
                                          <p:attrName>style.visibility</p:attrName>
                                        </p:attrNameLst>
                                      </p:cBhvr>
                                      <p:to>
                                        <p:strVal val="visible"/>
                                      </p:to>
                                    </p:set>
                                    <p:anim calcmode="lin" valueType="num">
                                      <p:cBhvr additive="base">
                                        <p:cTn id="53" dur="500" fill="hold"/>
                                        <p:tgtEl>
                                          <p:spTgt spid="30">
                                            <p:graphicEl>
                                              <a:dgm id="{B6611EAB-2CF7-4CE4-A998-391665E20567}"/>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30">
                                            <p:graphicEl>
                                              <a:dgm id="{B6611EAB-2CF7-4CE4-A998-391665E20567}"/>
                                            </p:graphicEl>
                                          </p:spTgt>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6000"/>
                                  </p:stCondLst>
                                  <p:childTnLst>
                                    <p:set>
                                      <p:cBhvr>
                                        <p:cTn id="56" dur="1" fill="hold">
                                          <p:stCondLst>
                                            <p:cond delay="0"/>
                                          </p:stCondLst>
                                        </p:cTn>
                                        <p:tgtEl>
                                          <p:spTgt spid="30">
                                            <p:graphicEl>
                                              <a:dgm id="{A213D170-8FD3-45FA-8BA5-8F47CEEE9EEE}"/>
                                            </p:graphicEl>
                                          </p:spTgt>
                                        </p:tgtEl>
                                        <p:attrNameLst>
                                          <p:attrName>style.visibility</p:attrName>
                                        </p:attrNameLst>
                                      </p:cBhvr>
                                      <p:to>
                                        <p:strVal val="visible"/>
                                      </p:to>
                                    </p:set>
                                    <p:anim calcmode="lin" valueType="num">
                                      <p:cBhvr additive="base">
                                        <p:cTn id="57" dur="500" fill="hold"/>
                                        <p:tgtEl>
                                          <p:spTgt spid="30">
                                            <p:graphicEl>
                                              <a:dgm id="{A213D170-8FD3-45FA-8BA5-8F47CEEE9EEE}"/>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30">
                                            <p:graphicEl>
                                              <a:dgm id="{A213D170-8FD3-45FA-8BA5-8F47CEEE9EEE}"/>
                                            </p:graphicEl>
                                          </p:spTgt>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6500"/>
                                  </p:stCondLst>
                                  <p:childTnLst>
                                    <p:set>
                                      <p:cBhvr>
                                        <p:cTn id="60" dur="1" fill="hold">
                                          <p:stCondLst>
                                            <p:cond delay="0"/>
                                          </p:stCondLst>
                                        </p:cTn>
                                        <p:tgtEl>
                                          <p:spTgt spid="30">
                                            <p:graphicEl>
                                              <a:dgm id="{469FCECB-301D-4FD2-847F-311F6DF4635F}"/>
                                            </p:graphicEl>
                                          </p:spTgt>
                                        </p:tgtEl>
                                        <p:attrNameLst>
                                          <p:attrName>style.visibility</p:attrName>
                                        </p:attrNameLst>
                                      </p:cBhvr>
                                      <p:to>
                                        <p:strVal val="visible"/>
                                      </p:to>
                                    </p:set>
                                    <p:anim calcmode="lin" valueType="num">
                                      <p:cBhvr additive="base">
                                        <p:cTn id="61" dur="500" fill="hold"/>
                                        <p:tgtEl>
                                          <p:spTgt spid="30">
                                            <p:graphicEl>
                                              <a:dgm id="{469FCECB-301D-4FD2-847F-311F6DF4635F}"/>
                                            </p:graphicEl>
                                          </p:spTgt>
                                        </p:tgtEl>
                                        <p:attrNameLst>
                                          <p:attrName>ppt_x</p:attrName>
                                        </p:attrNameLst>
                                      </p:cBhvr>
                                      <p:tavLst>
                                        <p:tav tm="0">
                                          <p:val>
                                            <p:strVal val="#ppt_x"/>
                                          </p:val>
                                        </p:tav>
                                        <p:tav tm="100000">
                                          <p:val>
                                            <p:strVal val="#ppt_x"/>
                                          </p:val>
                                        </p:tav>
                                      </p:tavLst>
                                    </p:anim>
                                    <p:anim calcmode="lin" valueType="num">
                                      <p:cBhvr additive="base">
                                        <p:cTn id="62" dur="500" fill="hold"/>
                                        <p:tgtEl>
                                          <p:spTgt spid="30">
                                            <p:graphicEl>
                                              <a:dgm id="{469FCECB-301D-4FD2-847F-311F6DF4635F}"/>
                                            </p:graphic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7000"/>
                                  </p:stCondLst>
                                  <p:childTnLst>
                                    <p:set>
                                      <p:cBhvr>
                                        <p:cTn id="64" dur="1" fill="hold">
                                          <p:stCondLst>
                                            <p:cond delay="0"/>
                                          </p:stCondLst>
                                        </p:cTn>
                                        <p:tgtEl>
                                          <p:spTgt spid="30">
                                            <p:graphicEl>
                                              <a:dgm id="{19F26973-01ED-4894-B0FD-34EFD428A77C}"/>
                                            </p:graphicEl>
                                          </p:spTgt>
                                        </p:tgtEl>
                                        <p:attrNameLst>
                                          <p:attrName>style.visibility</p:attrName>
                                        </p:attrNameLst>
                                      </p:cBhvr>
                                      <p:to>
                                        <p:strVal val="visible"/>
                                      </p:to>
                                    </p:set>
                                    <p:anim calcmode="lin" valueType="num">
                                      <p:cBhvr additive="base">
                                        <p:cTn id="65" dur="500" fill="hold"/>
                                        <p:tgtEl>
                                          <p:spTgt spid="30">
                                            <p:graphicEl>
                                              <a:dgm id="{19F26973-01ED-4894-B0FD-34EFD428A77C}"/>
                                            </p:graphicEl>
                                          </p:spTgt>
                                        </p:tgtEl>
                                        <p:attrNameLst>
                                          <p:attrName>ppt_x</p:attrName>
                                        </p:attrNameLst>
                                      </p:cBhvr>
                                      <p:tavLst>
                                        <p:tav tm="0">
                                          <p:val>
                                            <p:strVal val="#ppt_x"/>
                                          </p:val>
                                        </p:tav>
                                        <p:tav tm="100000">
                                          <p:val>
                                            <p:strVal val="#ppt_x"/>
                                          </p:val>
                                        </p:tav>
                                      </p:tavLst>
                                    </p:anim>
                                    <p:anim calcmode="lin" valueType="num">
                                      <p:cBhvr additive="base">
                                        <p:cTn id="66" dur="500" fill="hold"/>
                                        <p:tgtEl>
                                          <p:spTgt spid="30">
                                            <p:graphicEl>
                                              <a:dgm id="{19F26973-01ED-4894-B0FD-34EFD428A77C}"/>
                                            </p:graphic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7500"/>
                                  </p:stCondLst>
                                  <p:childTnLst>
                                    <p:set>
                                      <p:cBhvr>
                                        <p:cTn id="68" dur="1" fill="hold">
                                          <p:stCondLst>
                                            <p:cond delay="0"/>
                                          </p:stCondLst>
                                        </p:cTn>
                                        <p:tgtEl>
                                          <p:spTgt spid="30">
                                            <p:graphicEl>
                                              <a:dgm id="{1850C77F-A162-431F-BEC6-C7E78ECBA712}"/>
                                            </p:graphicEl>
                                          </p:spTgt>
                                        </p:tgtEl>
                                        <p:attrNameLst>
                                          <p:attrName>style.visibility</p:attrName>
                                        </p:attrNameLst>
                                      </p:cBhvr>
                                      <p:to>
                                        <p:strVal val="visible"/>
                                      </p:to>
                                    </p:set>
                                    <p:anim calcmode="lin" valueType="num">
                                      <p:cBhvr additive="base">
                                        <p:cTn id="69" dur="500" fill="hold"/>
                                        <p:tgtEl>
                                          <p:spTgt spid="30">
                                            <p:graphicEl>
                                              <a:dgm id="{1850C77F-A162-431F-BEC6-C7E78ECBA712}"/>
                                            </p:graphicEl>
                                          </p:spTgt>
                                        </p:tgtEl>
                                        <p:attrNameLst>
                                          <p:attrName>ppt_x</p:attrName>
                                        </p:attrNameLst>
                                      </p:cBhvr>
                                      <p:tavLst>
                                        <p:tav tm="0">
                                          <p:val>
                                            <p:strVal val="#ppt_x"/>
                                          </p:val>
                                        </p:tav>
                                        <p:tav tm="100000">
                                          <p:val>
                                            <p:strVal val="#ppt_x"/>
                                          </p:val>
                                        </p:tav>
                                      </p:tavLst>
                                    </p:anim>
                                    <p:anim calcmode="lin" valueType="num">
                                      <p:cBhvr additive="base">
                                        <p:cTn id="70" dur="500" fill="hold"/>
                                        <p:tgtEl>
                                          <p:spTgt spid="30">
                                            <p:graphicEl>
                                              <a:dgm id="{1850C77F-A162-431F-BEC6-C7E78ECBA712}"/>
                                            </p:graphic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8000"/>
                                  </p:stCondLst>
                                  <p:childTnLst>
                                    <p:set>
                                      <p:cBhvr>
                                        <p:cTn id="72" dur="1" fill="hold">
                                          <p:stCondLst>
                                            <p:cond delay="0"/>
                                          </p:stCondLst>
                                        </p:cTn>
                                        <p:tgtEl>
                                          <p:spTgt spid="30">
                                            <p:graphicEl>
                                              <a:dgm id="{ACA7C68B-B9EF-4648-98FD-6251AB8EDAE1}"/>
                                            </p:graphicEl>
                                          </p:spTgt>
                                        </p:tgtEl>
                                        <p:attrNameLst>
                                          <p:attrName>style.visibility</p:attrName>
                                        </p:attrNameLst>
                                      </p:cBhvr>
                                      <p:to>
                                        <p:strVal val="visible"/>
                                      </p:to>
                                    </p:set>
                                    <p:anim calcmode="lin" valueType="num">
                                      <p:cBhvr additive="base">
                                        <p:cTn id="73" dur="500" fill="hold"/>
                                        <p:tgtEl>
                                          <p:spTgt spid="30">
                                            <p:graphicEl>
                                              <a:dgm id="{ACA7C68B-B9EF-4648-98FD-6251AB8EDAE1}"/>
                                            </p:graphicEl>
                                          </p:spTgt>
                                        </p:tgtEl>
                                        <p:attrNameLst>
                                          <p:attrName>ppt_x</p:attrName>
                                        </p:attrNameLst>
                                      </p:cBhvr>
                                      <p:tavLst>
                                        <p:tav tm="0">
                                          <p:val>
                                            <p:strVal val="#ppt_x"/>
                                          </p:val>
                                        </p:tav>
                                        <p:tav tm="100000">
                                          <p:val>
                                            <p:strVal val="#ppt_x"/>
                                          </p:val>
                                        </p:tav>
                                      </p:tavLst>
                                    </p:anim>
                                    <p:anim calcmode="lin" valueType="num">
                                      <p:cBhvr additive="base">
                                        <p:cTn id="74" dur="500" fill="hold"/>
                                        <p:tgtEl>
                                          <p:spTgt spid="30">
                                            <p:graphicEl>
                                              <a:dgm id="{ACA7C68B-B9EF-4648-98FD-6251AB8EDAE1}"/>
                                            </p:graphicEl>
                                          </p:spTgt>
                                        </p:tgtEl>
                                        <p:attrNameLst>
                                          <p:attrName>ppt_y</p:attrName>
                                        </p:attrNameLst>
                                      </p:cBhvr>
                                      <p:tavLst>
                                        <p:tav tm="0">
                                          <p:val>
                                            <p:strVal val="1+#ppt_h/2"/>
                                          </p:val>
                                        </p:tav>
                                        <p:tav tm="100000">
                                          <p:val>
                                            <p:strVal val="#ppt_y"/>
                                          </p:val>
                                        </p:tav>
                                      </p:tavLst>
                                    </p:anim>
                                  </p:childTnLst>
                                </p:cTn>
                              </p:par>
                              <p:par>
                                <p:cTn id="75" presetID="2" presetClass="entr" presetSubtype="8" fill="hold" nodeType="withEffect">
                                  <p:stCondLst>
                                    <p:cond delay="850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500" fill="hold"/>
                                        <p:tgtEl>
                                          <p:spTgt spid="32"/>
                                        </p:tgtEl>
                                        <p:attrNameLst>
                                          <p:attrName>ppt_x</p:attrName>
                                        </p:attrNameLst>
                                      </p:cBhvr>
                                      <p:tavLst>
                                        <p:tav tm="0">
                                          <p:val>
                                            <p:strVal val="0-#ppt_w/2"/>
                                          </p:val>
                                        </p:tav>
                                        <p:tav tm="100000">
                                          <p:val>
                                            <p:strVal val="#ppt_x"/>
                                          </p:val>
                                        </p:tav>
                                      </p:tavLst>
                                    </p:anim>
                                    <p:anim calcmode="lin" valueType="num">
                                      <p:cBhvr additive="base">
                                        <p:cTn id="78" dur="500" fill="hold"/>
                                        <p:tgtEl>
                                          <p:spTgt spid="32"/>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8500"/>
                                  </p:stCondLst>
                                  <p:childTnLst>
                                    <p:set>
                                      <p:cBhvr>
                                        <p:cTn id="80" dur="1" fill="hold">
                                          <p:stCondLst>
                                            <p:cond delay="0"/>
                                          </p:stCondLst>
                                        </p:cTn>
                                        <p:tgtEl>
                                          <p:spTgt spid="31"/>
                                        </p:tgtEl>
                                        <p:attrNameLst>
                                          <p:attrName>style.visibility</p:attrName>
                                        </p:attrNameLst>
                                      </p:cBhvr>
                                      <p:to>
                                        <p:strVal val="visible"/>
                                      </p:to>
                                    </p:set>
                                    <p:anim calcmode="lin" valueType="num">
                                      <p:cBhvr additive="base">
                                        <p:cTn id="81" dur="500" fill="hold"/>
                                        <p:tgtEl>
                                          <p:spTgt spid="31"/>
                                        </p:tgtEl>
                                        <p:attrNameLst>
                                          <p:attrName>ppt_x</p:attrName>
                                        </p:attrNameLst>
                                      </p:cBhvr>
                                      <p:tavLst>
                                        <p:tav tm="0">
                                          <p:val>
                                            <p:strVal val="1+#ppt_w/2"/>
                                          </p:val>
                                        </p:tav>
                                        <p:tav tm="100000">
                                          <p:val>
                                            <p:strVal val="#ppt_x"/>
                                          </p:val>
                                        </p:tav>
                                      </p:tavLst>
                                    </p:anim>
                                    <p:anim calcmode="lin" valueType="num">
                                      <p:cBhvr additive="base">
                                        <p:cTn id="82" dur="500" fill="hold"/>
                                        <p:tgtEl>
                                          <p:spTgt spid="31"/>
                                        </p:tgtEl>
                                        <p:attrNameLst>
                                          <p:attrName>ppt_y</p:attrName>
                                        </p:attrNameLst>
                                      </p:cBhvr>
                                      <p:tavLst>
                                        <p:tav tm="0">
                                          <p:val>
                                            <p:strVal val="#ppt_y"/>
                                          </p:val>
                                        </p:tav>
                                        <p:tav tm="100000">
                                          <p:val>
                                            <p:strVal val="#ppt_y"/>
                                          </p:val>
                                        </p:tav>
                                      </p:tavLst>
                                    </p:anim>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Effect transition="in" filter="fade">
                                      <p:cBhvr>
                                        <p:cTn id="8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30" grpId="0">
        <p:bldSub>
          <a:bldDgm bld="one"/>
        </p:bldSub>
      </p:bldGraphic>
      <p:bldP spid="3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Alternative Flow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Diagram 4"/>
          <p:cNvGraphicFramePr/>
          <p:nvPr>
            <p:extLst>
              <p:ext uri="{D42A27DB-BD31-4B8C-83A1-F6EECF244321}">
                <p14:modId xmlns:p14="http://schemas.microsoft.com/office/powerpoint/2010/main" val="1528809860"/>
              </p:ext>
            </p:extLst>
          </p:nvPr>
        </p:nvGraphicFramePr>
        <p:xfrm>
          <a:off x="1254087" y="1800667"/>
          <a:ext cx="9634318" cy="3040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reeform 6"/>
          <p:cNvSpPr>
            <a:spLocks noChangeAspect="1" noEditPoints="1"/>
          </p:cNvSpPr>
          <p:nvPr/>
        </p:nvSpPr>
        <p:spPr bwMode="auto">
          <a:xfrm>
            <a:off x="1971931" y="3097226"/>
            <a:ext cx="442816" cy="471706"/>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11"/>
          <p:cNvSpPr>
            <a:spLocks noChangeAspect="1" noEditPoints="1"/>
          </p:cNvSpPr>
          <p:nvPr/>
        </p:nvSpPr>
        <p:spPr bwMode="auto">
          <a:xfrm>
            <a:off x="4394571" y="3097226"/>
            <a:ext cx="570712" cy="57131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21"/>
          <p:cNvSpPr>
            <a:spLocks noChangeAspect="1" noEditPoints="1"/>
          </p:cNvSpPr>
          <p:nvPr/>
        </p:nvSpPr>
        <p:spPr bwMode="auto">
          <a:xfrm>
            <a:off x="7064793" y="3092166"/>
            <a:ext cx="486173" cy="48770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26"/>
          <p:cNvSpPr>
            <a:spLocks noChangeAspect="1"/>
          </p:cNvSpPr>
          <p:nvPr/>
        </p:nvSpPr>
        <p:spPr bwMode="auto">
          <a:xfrm>
            <a:off x="9612951" y="3147610"/>
            <a:ext cx="400221" cy="41506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TextBox 9"/>
          <p:cNvSpPr txBox="1"/>
          <p:nvPr/>
        </p:nvSpPr>
        <p:spPr>
          <a:xfrm>
            <a:off x="815926" y="5062488"/>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244088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5">
                                            <p:graphicEl>
                                              <a:dgm id="{3B837679-D346-4EBB-AB0C-EE653ACF3C6C}"/>
                                            </p:graphicEl>
                                          </p:spTgt>
                                        </p:tgtEl>
                                        <p:attrNameLst>
                                          <p:attrName>style.visibility</p:attrName>
                                        </p:attrNameLst>
                                      </p:cBhvr>
                                      <p:to>
                                        <p:strVal val="visible"/>
                                      </p:to>
                                    </p:set>
                                    <p:animEffect transition="in" filter="wipe(left)">
                                      <p:cBhvr>
                                        <p:cTn id="14" dur="500"/>
                                        <p:tgtEl>
                                          <p:spTgt spid="5">
                                            <p:graphicEl>
                                              <a:dgm id="{3B837679-D346-4EBB-AB0C-EE653ACF3C6C}"/>
                                            </p:graphicEl>
                                          </p:spTgt>
                                        </p:tgtEl>
                                      </p:cBhvr>
                                    </p:animEffect>
                                  </p:child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5">
                                            <p:graphicEl>
                                              <a:dgm id="{5CD9D2C4-CA47-4E2F-9386-15BF2C5BFCE9}"/>
                                            </p:graphicEl>
                                          </p:spTgt>
                                        </p:tgtEl>
                                        <p:attrNameLst>
                                          <p:attrName>style.visibility</p:attrName>
                                        </p:attrNameLst>
                                      </p:cBhvr>
                                      <p:to>
                                        <p:strVal val="visible"/>
                                      </p:to>
                                    </p:set>
                                    <p:animEffect transition="in" filter="wipe(left)">
                                      <p:cBhvr>
                                        <p:cTn id="18" dur="500"/>
                                        <p:tgtEl>
                                          <p:spTgt spid="5">
                                            <p:graphicEl>
                                              <a:dgm id="{5CD9D2C4-CA47-4E2F-9386-15BF2C5BFCE9}"/>
                                            </p:graphicEl>
                                          </p:spTgt>
                                        </p:tgtEl>
                                      </p:cBhvr>
                                    </p:animEffect>
                                  </p:childTnLst>
                                </p:cTn>
                              </p:par>
                            </p:childTnLst>
                          </p:cTn>
                        </p:par>
                        <p:par>
                          <p:cTn id="19" fill="hold">
                            <p:stCondLst>
                              <p:cond delay="2500"/>
                            </p:stCondLst>
                            <p:childTnLst>
                              <p:par>
                                <p:cTn id="20" presetID="22" presetClass="entr" presetSubtype="8" fill="hold" grpId="0" nodeType="afterEffect">
                                  <p:stCondLst>
                                    <p:cond delay="0"/>
                                  </p:stCondLst>
                                  <p:childTnLst>
                                    <p:set>
                                      <p:cBhvr>
                                        <p:cTn id="21" dur="1" fill="hold">
                                          <p:stCondLst>
                                            <p:cond delay="0"/>
                                          </p:stCondLst>
                                        </p:cTn>
                                        <p:tgtEl>
                                          <p:spTgt spid="5">
                                            <p:graphicEl>
                                              <a:dgm id="{1FE64DFD-23AF-4F50-BCBC-C27132FB3B0D}"/>
                                            </p:graphicEl>
                                          </p:spTgt>
                                        </p:tgtEl>
                                        <p:attrNameLst>
                                          <p:attrName>style.visibility</p:attrName>
                                        </p:attrNameLst>
                                      </p:cBhvr>
                                      <p:to>
                                        <p:strVal val="visible"/>
                                      </p:to>
                                    </p:set>
                                    <p:animEffect transition="in" filter="wipe(left)">
                                      <p:cBhvr>
                                        <p:cTn id="22" dur="500"/>
                                        <p:tgtEl>
                                          <p:spTgt spid="5">
                                            <p:graphicEl>
                                              <a:dgm id="{1FE64DFD-23AF-4F50-BCBC-C27132FB3B0D}"/>
                                            </p:graphicEl>
                                          </p:spTgt>
                                        </p:tgtEl>
                                      </p:cBhvr>
                                    </p:animEffect>
                                  </p:childTnLst>
                                </p:cTn>
                              </p:par>
                            </p:childTnLst>
                          </p:cTn>
                        </p:par>
                        <p:par>
                          <p:cTn id="23" fill="hold">
                            <p:stCondLst>
                              <p:cond delay="3000"/>
                            </p:stCondLst>
                            <p:childTnLst>
                              <p:par>
                                <p:cTn id="24" presetID="22" presetClass="entr" presetSubtype="8" fill="hold" grpId="0" nodeType="afterEffect">
                                  <p:stCondLst>
                                    <p:cond delay="0"/>
                                  </p:stCondLst>
                                  <p:childTnLst>
                                    <p:set>
                                      <p:cBhvr>
                                        <p:cTn id="25" dur="1" fill="hold">
                                          <p:stCondLst>
                                            <p:cond delay="0"/>
                                          </p:stCondLst>
                                        </p:cTn>
                                        <p:tgtEl>
                                          <p:spTgt spid="5">
                                            <p:graphicEl>
                                              <a:dgm id="{D1957E8D-52E6-47CA-9E1F-B3BE7EB3E09B}"/>
                                            </p:graphicEl>
                                          </p:spTgt>
                                        </p:tgtEl>
                                        <p:attrNameLst>
                                          <p:attrName>style.visibility</p:attrName>
                                        </p:attrNameLst>
                                      </p:cBhvr>
                                      <p:to>
                                        <p:strVal val="visible"/>
                                      </p:to>
                                    </p:set>
                                    <p:animEffect transition="in" filter="wipe(left)">
                                      <p:cBhvr>
                                        <p:cTn id="26" dur="500"/>
                                        <p:tgtEl>
                                          <p:spTgt spid="5">
                                            <p:graphicEl>
                                              <a:dgm id="{D1957E8D-52E6-47CA-9E1F-B3BE7EB3E09B}"/>
                                            </p:graphicEl>
                                          </p:spTgt>
                                        </p:tgtEl>
                                      </p:cBhvr>
                                    </p:animEffect>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5">
                                            <p:graphicEl>
                                              <a:dgm id="{B651F1CF-D429-4713-ABB8-9F7461E4F7F5}"/>
                                            </p:graphicEl>
                                          </p:spTgt>
                                        </p:tgtEl>
                                        <p:attrNameLst>
                                          <p:attrName>style.visibility</p:attrName>
                                        </p:attrNameLst>
                                      </p:cBhvr>
                                      <p:to>
                                        <p:strVal val="visible"/>
                                      </p:to>
                                    </p:set>
                                    <p:animEffect transition="in" filter="wipe(left)">
                                      <p:cBhvr>
                                        <p:cTn id="30" dur="500"/>
                                        <p:tgtEl>
                                          <p:spTgt spid="5">
                                            <p:graphicEl>
                                              <a:dgm id="{B651F1CF-D429-4713-ABB8-9F7461E4F7F5}"/>
                                            </p:graphicEl>
                                          </p:spTgt>
                                        </p:tgtEl>
                                      </p:cBhvr>
                                    </p:animEffect>
                                  </p:childTnLst>
                                </p:cTn>
                              </p:par>
                            </p:childTnLst>
                          </p:cTn>
                        </p:par>
                        <p:par>
                          <p:cTn id="31" fill="hold">
                            <p:stCondLst>
                              <p:cond delay="4000"/>
                            </p:stCondLst>
                            <p:childTnLst>
                              <p:par>
                                <p:cTn id="32" presetID="22" presetClass="entr" presetSubtype="8" fill="hold" grpId="0" nodeType="afterEffect">
                                  <p:stCondLst>
                                    <p:cond delay="0"/>
                                  </p:stCondLst>
                                  <p:childTnLst>
                                    <p:set>
                                      <p:cBhvr>
                                        <p:cTn id="33" dur="1" fill="hold">
                                          <p:stCondLst>
                                            <p:cond delay="0"/>
                                          </p:stCondLst>
                                        </p:cTn>
                                        <p:tgtEl>
                                          <p:spTgt spid="5">
                                            <p:graphicEl>
                                              <a:dgm id="{BF198A36-C0C4-4E90-AC13-6C982ACE8400}"/>
                                            </p:graphicEl>
                                          </p:spTgt>
                                        </p:tgtEl>
                                        <p:attrNameLst>
                                          <p:attrName>style.visibility</p:attrName>
                                        </p:attrNameLst>
                                      </p:cBhvr>
                                      <p:to>
                                        <p:strVal val="visible"/>
                                      </p:to>
                                    </p:set>
                                    <p:animEffect transition="in" filter="wipe(left)">
                                      <p:cBhvr>
                                        <p:cTn id="34" dur="500"/>
                                        <p:tgtEl>
                                          <p:spTgt spid="5">
                                            <p:graphicEl>
                                              <a:dgm id="{BF198A36-C0C4-4E90-AC13-6C982ACE8400}"/>
                                            </p:graphicEl>
                                          </p:spTgt>
                                        </p:tgtEl>
                                      </p:cBhvr>
                                    </p:animEffect>
                                  </p:childTnLst>
                                </p:cTn>
                              </p:par>
                            </p:childTnLst>
                          </p:cTn>
                        </p:par>
                        <p:par>
                          <p:cTn id="35" fill="hold">
                            <p:stCondLst>
                              <p:cond delay="4500"/>
                            </p:stCondLst>
                            <p:childTnLst>
                              <p:par>
                                <p:cTn id="36" presetID="22" presetClass="entr" presetSubtype="8" fill="hold" grpId="0" nodeType="afterEffect">
                                  <p:stCondLst>
                                    <p:cond delay="0"/>
                                  </p:stCondLst>
                                  <p:childTnLst>
                                    <p:set>
                                      <p:cBhvr>
                                        <p:cTn id="37" dur="1" fill="hold">
                                          <p:stCondLst>
                                            <p:cond delay="0"/>
                                          </p:stCondLst>
                                        </p:cTn>
                                        <p:tgtEl>
                                          <p:spTgt spid="5">
                                            <p:graphicEl>
                                              <a:dgm id="{47A26F57-A010-4072-9EBD-86BD6484D91B}"/>
                                            </p:graphicEl>
                                          </p:spTgt>
                                        </p:tgtEl>
                                        <p:attrNameLst>
                                          <p:attrName>style.visibility</p:attrName>
                                        </p:attrNameLst>
                                      </p:cBhvr>
                                      <p:to>
                                        <p:strVal val="visible"/>
                                      </p:to>
                                    </p:set>
                                    <p:animEffect transition="in" filter="wipe(left)">
                                      <p:cBhvr>
                                        <p:cTn id="38" dur="500"/>
                                        <p:tgtEl>
                                          <p:spTgt spid="5">
                                            <p:graphicEl>
                                              <a:dgm id="{47A26F57-A010-4072-9EBD-86BD6484D91B}"/>
                                            </p:graphicEl>
                                          </p:spTgt>
                                        </p:tgtEl>
                                      </p:cBhvr>
                                    </p:animEffect>
                                  </p:childTnLst>
                                </p:cTn>
                              </p:par>
                            </p:childTnLst>
                          </p:cTn>
                        </p:par>
                        <p:par>
                          <p:cTn id="39" fill="hold">
                            <p:stCondLst>
                              <p:cond delay="5000"/>
                            </p:stCondLst>
                            <p:childTnLst>
                              <p:par>
                                <p:cTn id="40" presetID="22" presetClass="entr" presetSubtype="8" fill="hold" grpId="0" nodeType="afterEffect">
                                  <p:stCondLst>
                                    <p:cond delay="0"/>
                                  </p:stCondLst>
                                  <p:childTnLst>
                                    <p:set>
                                      <p:cBhvr>
                                        <p:cTn id="41" dur="1" fill="hold">
                                          <p:stCondLst>
                                            <p:cond delay="0"/>
                                          </p:stCondLst>
                                        </p:cTn>
                                        <p:tgtEl>
                                          <p:spTgt spid="5">
                                            <p:graphicEl>
                                              <a:dgm id="{C26DB7B9-FAD6-48DB-954D-A5E46F77BD6D}"/>
                                            </p:graphicEl>
                                          </p:spTgt>
                                        </p:tgtEl>
                                        <p:attrNameLst>
                                          <p:attrName>style.visibility</p:attrName>
                                        </p:attrNameLst>
                                      </p:cBhvr>
                                      <p:to>
                                        <p:strVal val="visible"/>
                                      </p:to>
                                    </p:set>
                                    <p:animEffect transition="in" filter="wipe(left)">
                                      <p:cBhvr>
                                        <p:cTn id="42" dur="500"/>
                                        <p:tgtEl>
                                          <p:spTgt spid="5">
                                            <p:graphicEl>
                                              <a:dgm id="{C26DB7B9-FAD6-48DB-954D-A5E46F77BD6D}"/>
                                            </p:graphicEl>
                                          </p:spTgt>
                                        </p:tgtEl>
                                      </p:cBhvr>
                                    </p:animEffect>
                                  </p:childTnLst>
                                </p:cTn>
                              </p:par>
                            </p:childTnLst>
                          </p:cTn>
                        </p:par>
                        <p:par>
                          <p:cTn id="43" fill="hold">
                            <p:stCondLst>
                              <p:cond delay="5500"/>
                            </p:stCondLst>
                            <p:childTnLst>
                              <p:par>
                                <p:cTn id="44" presetID="22" presetClass="entr" presetSubtype="8" fill="hold" grpId="0" nodeType="afterEffect">
                                  <p:stCondLst>
                                    <p:cond delay="0"/>
                                  </p:stCondLst>
                                  <p:childTnLst>
                                    <p:set>
                                      <p:cBhvr>
                                        <p:cTn id="45" dur="1" fill="hold">
                                          <p:stCondLst>
                                            <p:cond delay="0"/>
                                          </p:stCondLst>
                                        </p:cTn>
                                        <p:tgtEl>
                                          <p:spTgt spid="5">
                                            <p:graphicEl>
                                              <a:dgm id="{2467359E-7225-4CFB-BBD2-900CCD5D7BDE}"/>
                                            </p:graphicEl>
                                          </p:spTgt>
                                        </p:tgtEl>
                                        <p:attrNameLst>
                                          <p:attrName>style.visibility</p:attrName>
                                        </p:attrNameLst>
                                      </p:cBhvr>
                                      <p:to>
                                        <p:strVal val="visible"/>
                                      </p:to>
                                    </p:set>
                                    <p:animEffect transition="in" filter="wipe(left)">
                                      <p:cBhvr>
                                        <p:cTn id="46" dur="500"/>
                                        <p:tgtEl>
                                          <p:spTgt spid="5">
                                            <p:graphicEl>
                                              <a:dgm id="{2467359E-7225-4CFB-BBD2-900CCD5D7BDE}"/>
                                            </p:graphicEl>
                                          </p:spTgt>
                                        </p:tgtEl>
                                      </p:cBhvr>
                                    </p:animEffect>
                                  </p:childTnLst>
                                </p:cTn>
                              </p:par>
                            </p:childTnLst>
                          </p:cTn>
                        </p:par>
                        <p:par>
                          <p:cTn id="47" fill="hold">
                            <p:stCondLst>
                              <p:cond delay="6000"/>
                            </p:stCondLst>
                            <p:childTnLst>
                              <p:par>
                                <p:cTn id="48" presetID="22" presetClass="entr" presetSubtype="8" fill="hold" grpId="0" nodeType="afterEffect">
                                  <p:stCondLst>
                                    <p:cond delay="0"/>
                                  </p:stCondLst>
                                  <p:childTnLst>
                                    <p:set>
                                      <p:cBhvr>
                                        <p:cTn id="49" dur="1" fill="hold">
                                          <p:stCondLst>
                                            <p:cond delay="0"/>
                                          </p:stCondLst>
                                        </p:cTn>
                                        <p:tgtEl>
                                          <p:spTgt spid="5">
                                            <p:graphicEl>
                                              <a:dgm id="{A9F63716-280D-4A8A-8AF8-9D84FEF36D8F}"/>
                                            </p:graphicEl>
                                          </p:spTgt>
                                        </p:tgtEl>
                                        <p:attrNameLst>
                                          <p:attrName>style.visibility</p:attrName>
                                        </p:attrNameLst>
                                      </p:cBhvr>
                                      <p:to>
                                        <p:strVal val="visible"/>
                                      </p:to>
                                    </p:set>
                                    <p:animEffect transition="in" filter="wipe(left)">
                                      <p:cBhvr>
                                        <p:cTn id="50" dur="500"/>
                                        <p:tgtEl>
                                          <p:spTgt spid="5">
                                            <p:graphicEl>
                                              <a:dgm id="{A9F63716-280D-4A8A-8AF8-9D84FEF36D8F}"/>
                                            </p:graphicEl>
                                          </p:spTgt>
                                        </p:tgtEl>
                                      </p:cBhvr>
                                    </p:animEffect>
                                  </p:childTnLst>
                                </p:cTn>
                              </p:par>
                            </p:childTnLst>
                          </p:cTn>
                        </p:par>
                        <p:par>
                          <p:cTn id="51" fill="hold">
                            <p:stCondLst>
                              <p:cond delay="6500"/>
                            </p:stCondLst>
                            <p:childTnLst>
                              <p:par>
                                <p:cTn id="52" presetID="22" presetClass="entr" presetSubtype="8" fill="hold" grpId="0" nodeType="afterEffect">
                                  <p:stCondLst>
                                    <p:cond delay="0"/>
                                  </p:stCondLst>
                                  <p:childTnLst>
                                    <p:set>
                                      <p:cBhvr>
                                        <p:cTn id="53" dur="1" fill="hold">
                                          <p:stCondLst>
                                            <p:cond delay="0"/>
                                          </p:stCondLst>
                                        </p:cTn>
                                        <p:tgtEl>
                                          <p:spTgt spid="5">
                                            <p:graphicEl>
                                              <a:dgm id="{939DFC11-B217-40F1-B0EE-ADA1D5FE8FDC}"/>
                                            </p:graphicEl>
                                          </p:spTgt>
                                        </p:tgtEl>
                                        <p:attrNameLst>
                                          <p:attrName>style.visibility</p:attrName>
                                        </p:attrNameLst>
                                      </p:cBhvr>
                                      <p:to>
                                        <p:strVal val="visible"/>
                                      </p:to>
                                    </p:set>
                                    <p:animEffect transition="in" filter="wipe(left)">
                                      <p:cBhvr>
                                        <p:cTn id="54" dur="500"/>
                                        <p:tgtEl>
                                          <p:spTgt spid="5">
                                            <p:graphicEl>
                                              <a:dgm id="{939DFC11-B217-40F1-B0EE-ADA1D5FE8FDC}"/>
                                            </p:graphicEl>
                                          </p:spTgt>
                                        </p:tgtEl>
                                      </p:cBhvr>
                                    </p:animEffect>
                                  </p:childTnLst>
                                </p:cTn>
                              </p:par>
                            </p:childTnLst>
                          </p:cTn>
                        </p:par>
                        <p:par>
                          <p:cTn id="55" fill="hold">
                            <p:stCondLst>
                              <p:cond delay="7000"/>
                            </p:stCondLst>
                            <p:childTnLst>
                              <p:par>
                                <p:cTn id="56" presetID="10"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500"/>
                                        <p:tgtEl>
                                          <p:spTgt spid="6"/>
                                        </p:tgtEl>
                                      </p:cBhvr>
                                    </p:animEffect>
                                  </p:childTnLst>
                                </p:cTn>
                              </p:par>
                            </p:childTnLst>
                          </p:cTn>
                        </p:par>
                        <p:par>
                          <p:cTn id="59" fill="hold">
                            <p:stCondLst>
                              <p:cond delay="7500"/>
                            </p:stCondLst>
                            <p:childTnLst>
                              <p:par>
                                <p:cTn id="60" presetID="10" presetClass="entr" presetSubtype="0"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500"/>
                                        <p:tgtEl>
                                          <p:spTgt spid="7"/>
                                        </p:tgtEl>
                                      </p:cBhvr>
                                    </p:animEffect>
                                  </p:childTnLst>
                                </p:cTn>
                              </p:par>
                            </p:childTnLst>
                          </p:cTn>
                        </p:par>
                        <p:par>
                          <p:cTn id="63" fill="hold">
                            <p:stCondLst>
                              <p:cond delay="8000"/>
                            </p:stCondLst>
                            <p:childTnLst>
                              <p:par>
                                <p:cTn id="64" presetID="10" presetClass="entr" presetSubtype="0" fill="hold" grpId="0" nodeType="after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500"/>
                                        <p:tgtEl>
                                          <p:spTgt spid="8"/>
                                        </p:tgtEl>
                                      </p:cBhvr>
                                    </p:animEffect>
                                  </p:childTnLst>
                                </p:cTn>
                              </p:par>
                            </p:childTnLst>
                          </p:cTn>
                        </p:par>
                        <p:par>
                          <p:cTn id="67" fill="hold">
                            <p:stCondLst>
                              <p:cond delay="8500"/>
                            </p:stCondLst>
                            <p:childTnLst>
                              <p:par>
                                <p:cTn id="68" presetID="10" presetClass="entr" presetSubtype="0" fill="hold" grpId="0" nodeType="after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fade">
                                      <p:cBhvr>
                                        <p:cTn id="70" dur="500"/>
                                        <p:tgtEl>
                                          <p:spTgt spid="9"/>
                                        </p:tgtEl>
                                      </p:cBhvr>
                                    </p:animEffect>
                                  </p:childTnLst>
                                </p:cTn>
                              </p:par>
                            </p:childTnLst>
                          </p:cTn>
                        </p:par>
                        <p:par>
                          <p:cTn id="71" fill="hold">
                            <p:stCondLst>
                              <p:cond delay="9000"/>
                            </p:stCondLst>
                            <p:childTnLst>
                              <p:par>
                                <p:cTn id="72" presetID="10"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animEffect transition="in" filter="fade">
                                      <p:cBhvr>
                                        <p:cTn id="7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Dgm bld="one"/>
        </p:bldSub>
      </p:bldGraphic>
      <p:bldP spid="6" grpId="0" animBg="1"/>
      <p:bldP spid="7" grpId="0" animBg="1"/>
      <p:bldP spid="8" grpId="0" animBg="1"/>
      <p:bldP spid="9" grpId="0" animBg="1"/>
      <p:bldP spid="1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425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 list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nvGrpSpPr>
        <p:grpSpPr>
          <a:xfrm>
            <a:off x="2104572" y="1927190"/>
            <a:ext cx="8017229" cy="2994700"/>
            <a:chOff x="1001486" y="2422329"/>
            <a:chExt cx="6844048" cy="2556478"/>
          </a:xfrm>
        </p:grpSpPr>
        <p:sp>
          <p:nvSpPr>
            <p:cNvPr id="6" name="Freeform 5"/>
            <p:cNvSpPr/>
            <p:nvPr/>
          </p:nvSpPr>
          <p:spPr>
            <a:xfrm>
              <a:off x="1960243" y="4011658"/>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noFill/>
            <a:ln>
              <a:solidFill>
                <a:schemeClr val="accent1"/>
              </a:solid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72566" tIns="181200" rIns="172566" bIns="181200" numCol="1" spcCol="1270" anchor="ctr" anchorCtr="0">
              <a:noAutofit/>
            </a:bodyPr>
            <a:lstStyle/>
            <a:p>
              <a:pPr lvl="0" algn="ctr" defTabSz="1155700">
                <a:lnSpc>
                  <a:spcPct val="90000"/>
                </a:lnSpc>
                <a:spcBef>
                  <a:spcPct val="0"/>
                </a:spcBef>
                <a:spcAft>
                  <a:spcPct val="35000"/>
                </a:spcAft>
              </a:pPr>
              <a:endParaRPr lang="id-ID" sz="2000" kern="1200">
                <a:solidFill>
                  <a:schemeClr val="bg1"/>
                </a:solidFill>
                <a:latin typeface="Lato" panose="020F0502020204030203" pitchFamily="34" charset="0"/>
              </a:endParaRPr>
            </a:p>
          </p:txBody>
        </p:sp>
        <p:sp>
          <p:nvSpPr>
            <p:cNvPr id="7" name="Hexagon 6"/>
            <p:cNvSpPr/>
            <p:nvPr/>
          </p:nvSpPr>
          <p:spPr>
            <a:xfrm>
              <a:off x="1001486" y="3482805"/>
              <a:ext cx="1114119" cy="956677"/>
            </a:xfrm>
            <a:prstGeom prst="hexagon">
              <a:avLst>
                <a:gd name="adj" fmla="val 25000"/>
                <a:gd name="vf" fmla="val 115470"/>
              </a:avLst>
            </a:prstGeom>
            <a:solidFill>
              <a:schemeClr val="bg1">
                <a:lumMod val="50000"/>
              </a:schemeClr>
            </a:solidFill>
            <a:ln w="12700">
              <a:noFill/>
            </a:ln>
          </p:spPr>
          <p:style>
            <a:lnRef idx="2">
              <a:schemeClr val="accent5">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8" name="Freeform 7"/>
            <p:cNvSpPr/>
            <p:nvPr/>
          </p:nvSpPr>
          <p:spPr>
            <a:xfrm>
              <a:off x="2919000" y="3480033"/>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solidFill>
              <a:schemeClr val="bg1">
                <a:lumMod val="50000"/>
              </a:schemeClr>
            </a:solidFill>
            <a:ln w="12700">
              <a:noFill/>
            </a:ln>
          </p:spPr>
          <p:style>
            <a:lnRef idx="2">
              <a:schemeClr val="accent5">
                <a:hueOff val="3432332"/>
                <a:satOff val="-6875"/>
                <a:lumOff val="-4353"/>
                <a:alphaOff val="0"/>
              </a:schemeClr>
            </a:lnRef>
            <a:fillRef idx="1">
              <a:schemeClr val="accent5">
                <a:hueOff val="3432332"/>
                <a:satOff val="-6875"/>
                <a:lumOff val="-4353"/>
                <a:alphaOff val="0"/>
              </a:schemeClr>
            </a:fillRef>
            <a:effectRef idx="0">
              <a:schemeClr val="accent5">
                <a:hueOff val="3432332"/>
                <a:satOff val="-6875"/>
                <a:lumOff val="-4353"/>
                <a:alphaOff val="0"/>
              </a:schemeClr>
            </a:effectRef>
            <a:fontRef idx="minor">
              <a:schemeClr val="lt1"/>
            </a:fontRef>
          </p:style>
          <p:txBody>
            <a:bodyPr spcFirstLastPara="0" vert="horz" wrap="square" lIns="172566" tIns="181200" rIns="172566" bIns="181200" numCol="1" spcCol="1270" anchor="ctr" anchorCtr="0">
              <a:noAutofit/>
            </a:bodyPr>
            <a:lstStyle/>
            <a:p>
              <a:pPr lvl="0" algn="ctr" defTabSz="1155700">
                <a:lnSpc>
                  <a:spcPct val="90000"/>
                </a:lnSpc>
                <a:spcBef>
                  <a:spcPct val="0"/>
                </a:spcBef>
                <a:spcAft>
                  <a:spcPct val="35000"/>
                </a:spcAft>
              </a:pPr>
              <a:endParaRPr lang="id-ID" sz="2000" kern="1200">
                <a:solidFill>
                  <a:schemeClr val="bg1"/>
                </a:solidFill>
                <a:latin typeface="Lato" panose="020F0502020204030203" pitchFamily="34" charset="0"/>
              </a:endParaRPr>
            </a:p>
          </p:txBody>
        </p:sp>
        <p:sp>
          <p:nvSpPr>
            <p:cNvPr id="9" name="Hexagon 8"/>
            <p:cNvSpPr/>
            <p:nvPr/>
          </p:nvSpPr>
          <p:spPr>
            <a:xfrm>
              <a:off x="3877166" y="4009809"/>
              <a:ext cx="1114119" cy="956677"/>
            </a:xfrm>
            <a:prstGeom prst="hexagon">
              <a:avLst>
                <a:gd name="adj" fmla="val 25000"/>
                <a:gd name="vf" fmla="val 115470"/>
              </a:avLst>
            </a:prstGeom>
            <a:noFill/>
            <a:ln>
              <a:solidFill>
                <a:schemeClr val="accent3"/>
              </a:solidFill>
            </a:ln>
          </p:spPr>
          <p:style>
            <a:lnRef idx="2">
              <a:schemeClr val="accent5">
                <a:hueOff val="3432332"/>
                <a:satOff val="-6875"/>
                <a:lumOff val="-4353"/>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 name="Freeform 9"/>
            <p:cNvSpPr/>
            <p:nvPr/>
          </p:nvSpPr>
          <p:spPr>
            <a:xfrm>
              <a:off x="1960243" y="2954261"/>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solidFill>
              <a:schemeClr val="bg1">
                <a:lumMod val="50000"/>
              </a:schemeClr>
            </a:solidFill>
            <a:ln w="12700">
              <a:noFill/>
            </a:ln>
          </p:spPr>
          <p:style>
            <a:lnRef idx="2">
              <a:schemeClr val="accent5">
                <a:hueOff val="6864664"/>
                <a:satOff val="-13750"/>
                <a:lumOff val="-8706"/>
                <a:alphaOff val="0"/>
              </a:schemeClr>
            </a:lnRef>
            <a:fillRef idx="1">
              <a:schemeClr val="accent5">
                <a:hueOff val="6864664"/>
                <a:satOff val="-13750"/>
                <a:lumOff val="-8706"/>
                <a:alphaOff val="0"/>
              </a:schemeClr>
            </a:fillRef>
            <a:effectRef idx="0">
              <a:schemeClr val="accent5">
                <a:hueOff val="6864664"/>
                <a:satOff val="-13750"/>
                <a:lumOff val="-8706"/>
                <a:alphaOff val="0"/>
              </a:schemeClr>
            </a:effectRef>
            <a:fontRef idx="minor">
              <a:schemeClr val="lt1"/>
            </a:fontRef>
          </p:style>
          <p:txBody>
            <a:bodyPr spcFirstLastPara="0" vert="horz" wrap="square" lIns="172566" tIns="181200" rIns="172566" bIns="181200" numCol="1" spcCol="1270" anchor="ctr" anchorCtr="0">
              <a:noAutofit/>
            </a:bodyPr>
            <a:lstStyle/>
            <a:p>
              <a:pPr lvl="0" algn="ctr" defTabSz="1155700">
                <a:lnSpc>
                  <a:spcPct val="90000"/>
                </a:lnSpc>
                <a:spcBef>
                  <a:spcPct val="0"/>
                </a:spcBef>
                <a:spcAft>
                  <a:spcPct val="35000"/>
                </a:spcAft>
              </a:pPr>
              <a:endParaRPr lang="id-ID" sz="2000" kern="1200">
                <a:solidFill>
                  <a:schemeClr val="bg1"/>
                </a:solidFill>
                <a:latin typeface="Lato" panose="020F0502020204030203" pitchFamily="34" charset="0"/>
              </a:endParaRPr>
            </a:p>
          </p:txBody>
        </p:sp>
        <p:sp>
          <p:nvSpPr>
            <p:cNvPr id="11" name="Hexagon 10"/>
            <p:cNvSpPr/>
            <p:nvPr/>
          </p:nvSpPr>
          <p:spPr>
            <a:xfrm>
              <a:off x="2919000" y="2422329"/>
              <a:ext cx="1114119" cy="956677"/>
            </a:xfrm>
            <a:prstGeom prst="hexagon">
              <a:avLst>
                <a:gd name="adj" fmla="val 25000"/>
                <a:gd name="vf" fmla="val 115470"/>
              </a:avLst>
            </a:prstGeom>
            <a:noFill/>
            <a:ln>
              <a:solidFill>
                <a:schemeClr val="accent2"/>
              </a:solidFill>
            </a:ln>
          </p:spPr>
          <p:style>
            <a:lnRef idx="2">
              <a:schemeClr val="accent5">
                <a:hueOff val="6864664"/>
                <a:satOff val="-13750"/>
                <a:lumOff val="-8706"/>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 name="Freeform 11"/>
            <p:cNvSpPr/>
            <p:nvPr/>
          </p:nvSpPr>
          <p:spPr>
            <a:xfrm>
              <a:off x="3877166" y="2952105"/>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solidFill>
              <a:schemeClr val="bg1">
                <a:lumMod val="50000"/>
              </a:schemeClr>
            </a:solidFill>
            <a:ln w="12700">
              <a:noFill/>
            </a:ln>
          </p:spPr>
          <p:style>
            <a:lnRef idx="2">
              <a:schemeClr val="accent5">
                <a:hueOff val="10296996"/>
                <a:satOff val="-20624"/>
                <a:lumOff val="-13059"/>
                <a:alphaOff val="0"/>
              </a:schemeClr>
            </a:lnRef>
            <a:fillRef idx="1">
              <a:schemeClr val="accent5">
                <a:hueOff val="10296996"/>
                <a:satOff val="-20624"/>
                <a:lumOff val="-13059"/>
                <a:alphaOff val="0"/>
              </a:schemeClr>
            </a:fillRef>
            <a:effectRef idx="0">
              <a:schemeClr val="accent5">
                <a:hueOff val="10296996"/>
                <a:satOff val="-20624"/>
                <a:lumOff val="-13059"/>
                <a:alphaOff val="0"/>
              </a:schemeClr>
            </a:effectRef>
            <a:fontRef idx="minor">
              <a:schemeClr val="lt1"/>
            </a:fontRef>
          </p:style>
          <p:txBody>
            <a:bodyPr spcFirstLastPara="0" vert="horz" wrap="square" lIns="172566" tIns="198980" rIns="172566" bIns="198980" numCol="1" spcCol="1270" anchor="ctr" anchorCtr="0">
              <a:noAutofit/>
            </a:bodyPr>
            <a:lstStyle/>
            <a:p>
              <a:pPr lvl="0" algn="ctr" defTabSz="1778000">
                <a:lnSpc>
                  <a:spcPct val="90000"/>
                </a:lnSpc>
                <a:spcBef>
                  <a:spcPct val="0"/>
                </a:spcBef>
                <a:spcAft>
                  <a:spcPct val="35000"/>
                </a:spcAft>
              </a:pPr>
              <a:endParaRPr lang="id-ID" sz="3200" kern="1200">
                <a:solidFill>
                  <a:schemeClr val="bg1"/>
                </a:solidFill>
                <a:latin typeface="Lato" panose="020F0502020204030203" pitchFamily="34" charset="0"/>
              </a:endParaRPr>
            </a:p>
          </p:txBody>
        </p:sp>
        <p:sp>
          <p:nvSpPr>
            <p:cNvPr id="13" name="Hexagon 12"/>
            <p:cNvSpPr/>
            <p:nvPr/>
          </p:nvSpPr>
          <p:spPr>
            <a:xfrm>
              <a:off x="4835923" y="3489889"/>
              <a:ext cx="1114119" cy="956677"/>
            </a:xfrm>
            <a:prstGeom prst="hexagon">
              <a:avLst>
                <a:gd name="adj" fmla="val 25000"/>
                <a:gd name="vf" fmla="val 115470"/>
              </a:avLst>
            </a:prstGeom>
            <a:solidFill>
              <a:schemeClr val="bg1">
                <a:lumMod val="50000"/>
              </a:schemeClr>
            </a:solidFill>
            <a:ln w="12700">
              <a:noFill/>
            </a:ln>
          </p:spPr>
          <p:style>
            <a:lnRef idx="2">
              <a:schemeClr val="accent5">
                <a:hueOff val="10296996"/>
                <a:satOff val="-20624"/>
                <a:lumOff val="-13059"/>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4" name="Freeform 13"/>
            <p:cNvSpPr/>
            <p:nvPr/>
          </p:nvSpPr>
          <p:spPr>
            <a:xfrm>
              <a:off x="4835923" y="2432493"/>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noFill/>
            <a:ln>
              <a:solidFill>
                <a:schemeClr val="accent4"/>
              </a:solidFill>
            </a:ln>
          </p:spPr>
          <p:style>
            <a:lnRef idx="2">
              <a:schemeClr val="accent5">
                <a:hueOff val="13729329"/>
                <a:satOff val="-27499"/>
                <a:lumOff val="-17412"/>
                <a:alphaOff val="0"/>
              </a:schemeClr>
            </a:lnRef>
            <a:fillRef idx="1">
              <a:schemeClr val="accent5">
                <a:hueOff val="13729329"/>
                <a:satOff val="-27499"/>
                <a:lumOff val="-17412"/>
                <a:alphaOff val="0"/>
              </a:schemeClr>
            </a:fillRef>
            <a:effectRef idx="0">
              <a:schemeClr val="accent5">
                <a:hueOff val="13729329"/>
                <a:satOff val="-27499"/>
                <a:lumOff val="-17412"/>
                <a:alphaOff val="0"/>
              </a:schemeClr>
            </a:effectRef>
            <a:fontRef idx="minor">
              <a:schemeClr val="lt1"/>
            </a:fontRef>
          </p:style>
          <p:txBody>
            <a:bodyPr spcFirstLastPara="0" vert="horz" wrap="square" lIns="172566" tIns="198980" rIns="172566" bIns="198980" numCol="1" spcCol="1270" anchor="ctr" anchorCtr="0">
              <a:noAutofit/>
            </a:bodyPr>
            <a:lstStyle/>
            <a:p>
              <a:pPr lvl="0" algn="ctr" defTabSz="1778000">
                <a:lnSpc>
                  <a:spcPct val="90000"/>
                </a:lnSpc>
                <a:spcBef>
                  <a:spcPct val="0"/>
                </a:spcBef>
                <a:spcAft>
                  <a:spcPct val="35000"/>
                </a:spcAft>
              </a:pPr>
              <a:endParaRPr lang="id-ID" sz="3200" kern="1200">
                <a:solidFill>
                  <a:schemeClr val="bg1"/>
                </a:solidFill>
                <a:latin typeface="Lato" panose="020F0502020204030203" pitchFamily="34" charset="0"/>
              </a:endParaRPr>
            </a:p>
          </p:txBody>
        </p:sp>
        <p:sp>
          <p:nvSpPr>
            <p:cNvPr id="15" name="Hexagon 14"/>
            <p:cNvSpPr/>
            <p:nvPr/>
          </p:nvSpPr>
          <p:spPr>
            <a:xfrm>
              <a:off x="5794680" y="2966273"/>
              <a:ext cx="1114119" cy="956677"/>
            </a:xfrm>
            <a:prstGeom prst="hexagon">
              <a:avLst>
                <a:gd name="adj" fmla="val 25000"/>
                <a:gd name="vf" fmla="val 115470"/>
              </a:avLst>
            </a:prstGeom>
            <a:solidFill>
              <a:schemeClr val="bg1">
                <a:lumMod val="50000"/>
              </a:schemeClr>
            </a:solidFill>
            <a:ln w="12700">
              <a:noFill/>
            </a:ln>
          </p:spPr>
          <p:style>
            <a:lnRef idx="2">
              <a:schemeClr val="accent5">
                <a:hueOff val="13729329"/>
                <a:satOff val="-27499"/>
                <a:lumOff val="-17412"/>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6" name="Freeform 15"/>
            <p:cNvSpPr/>
            <p:nvPr/>
          </p:nvSpPr>
          <p:spPr>
            <a:xfrm>
              <a:off x="5794680" y="4022130"/>
              <a:ext cx="1114119" cy="956677"/>
            </a:xfrm>
            <a:custGeom>
              <a:avLst/>
              <a:gdLst>
                <a:gd name="connsiteX0" fmla="*/ 0 w 1114119"/>
                <a:gd name="connsiteY0" fmla="*/ 478339 h 956677"/>
                <a:gd name="connsiteX1" fmla="*/ 239169 w 1114119"/>
                <a:gd name="connsiteY1" fmla="*/ 0 h 956677"/>
                <a:gd name="connsiteX2" fmla="*/ 874950 w 1114119"/>
                <a:gd name="connsiteY2" fmla="*/ 0 h 956677"/>
                <a:gd name="connsiteX3" fmla="*/ 1114119 w 1114119"/>
                <a:gd name="connsiteY3" fmla="*/ 478339 h 956677"/>
                <a:gd name="connsiteX4" fmla="*/ 874950 w 1114119"/>
                <a:gd name="connsiteY4" fmla="*/ 956677 h 956677"/>
                <a:gd name="connsiteX5" fmla="*/ 239169 w 1114119"/>
                <a:gd name="connsiteY5" fmla="*/ 956677 h 956677"/>
                <a:gd name="connsiteX6" fmla="*/ 0 w 1114119"/>
                <a:gd name="connsiteY6" fmla="*/ 478339 h 9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119" h="956677">
                  <a:moveTo>
                    <a:pt x="0" y="478339"/>
                  </a:moveTo>
                  <a:lnTo>
                    <a:pt x="239169" y="0"/>
                  </a:lnTo>
                  <a:lnTo>
                    <a:pt x="874950" y="0"/>
                  </a:lnTo>
                  <a:lnTo>
                    <a:pt x="1114119" y="478339"/>
                  </a:lnTo>
                  <a:lnTo>
                    <a:pt x="874950" y="956677"/>
                  </a:lnTo>
                  <a:lnTo>
                    <a:pt x="239169" y="956677"/>
                  </a:lnTo>
                  <a:lnTo>
                    <a:pt x="0" y="478339"/>
                  </a:lnTo>
                  <a:close/>
                </a:path>
              </a:pathLst>
            </a:custGeom>
            <a:noFill/>
            <a:ln>
              <a:solidFill>
                <a:schemeClr val="accent5"/>
              </a:solidFill>
            </a:ln>
          </p:spPr>
          <p:style>
            <a:lnRef idx="2">
              <a:schemeClr val="accent5">
                <a:hueOff val="17161661"/>
                <a:satOff val="-34374"/>
                <a:lumOff val="-21765"/>
                <a:alphaOff val="0"/>
              </a:schemeClr>
            </a:lnRef>
            <a:fillRef idx="1">
              <a:schemeClr val="accent5">
                <a:hueOff val="17161661"/>
                <a:satOff val="-34374"/>
                <a:lumOff val="-21765"/>
                <a:alphaOff val="0"/>
              </a:schemeClr>
            </a:fillRef>
            <a:effectRef idx="0">
              <a:schemeClr val="accent5">
                <a:hueOff val="17161661"/>
                <a:satOff val="-34374"/>
                <a:lumOff val="-21765"/>
                <a:alphaOff val="0"/>
              </a:schemeClr>
            </a:effectRef>
            <a:fontRef idx="minor">
              <a:schemeClr val="lt1"/>
            </a:fontRef>
          </p:style>
          <p:txBody>
            <a:bodyPr spcFirstLastPara="0" vert="horz" wrap="square" lIns="172566" tIns="198980" rIns="172566" bIns="198980" numCol="1" spcCol="1270" anchor="ctr" anchorCtr="0">
              <a:noAutofit/>
            </a:bodyPr>
            <a:lstStyle/>
            <a:p>
              <a:pPr lvl="0" algn="ctr" defTabSz="1778000">
                <a:lnSpc>
                  <a:spcPct val="90000"/>
                </a:lnSpc>
                <a:spcBef>
                  <a:spcPct val="0"/>
                </a:spcBef>
                <a:spcAft>
                  <a:spcPct val="35000"/>
                </a:spcAft>
              </a:pPr>
              <a:endParaRPr lang="id-ID" sz="3200" kern="1200">
                <a:solidFill>
                  <a:schemeClr val="bg1"/>
                </a:solidFill>
                <a:latin typeface="Lato" panose="020F0502020204030203" pitchFamily="34" charset="0"/>
              </a:endParaRPr>
            </a:p>
          </p:txBody>
        </p:sp>
        <p:sp>
          <p:nvSpPr>
            <p:cNvPr id="17" name="Hexagon 16"/>
            <p:cNvSpPr/>
            <p:nvPr/>
          </p:nvSpPr>
          <p:spPr>
            <a:xfrm>
              <a:off x="6731415" y="3500516"/>
              <a:ext cx="1114119" cy="956677"/>
            </a:xfrm>
            <a:prstGeom prst="hexagon">
              <a:avLst>
                <a:gd name="adj" fmla="val 25000"/>
                <a:gd name="vf" fmla="val 115470"/>
              </a:avLst>
            </a:prstGeom>
            <a:noFill/>
            <a:ln>
              <a:solidFill>
                <a:schemeClr val="accent6"/>
              </a:solidFill>
            </a:ln>
          </p:spPr>
          <p:style>
            <a:lnRef idx="2">
              <a:schemeClr val="accent5">
                <a:hueOff val="17161661"/>
                <a:satOff val="-34374"/>
                <a:lumOff val="-21765"/>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grpSp>
      <p:sp>
        <p:nvSpPr>
          <p:cNvPr id="18" name="Freeform 7"/>
          <p:cNvSpPr>
            <a:spLocks noChangeAspect="1" noEditPoints="1"/>
          </p:cNvSpPr>
          <p:nvPr/>
        </p:nvSpPr>
        <p:spPr bwMode="auto">
          <a:xfrm>
            <a:off x="3652740" y="3994817"/>
            <a:ext cx="454274" cy="454274"/>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19" name="Freeform 12"/>
          <p:cNvSpPr>
            <a:spLocks noChangeAspect="1" noEditPoints="1"/>
          </p:cNvSpPr>
          <p:nvPr/>
        </p:nvSpPr>
        <p:spPr bwMode="auto">
          <a:xfrm>
            <a:off x="9172921" y="3457252"/>
            <a:ext cx="592661" cy="361624"/>
          </a:xfrm>
          <a:custGeom>
            <a:avLst/>
            <a:gdLst>
              <a:gd name="T0" fmla="*/ 152 w 400"/>
              <a:gd name="T1" fmla="*/ 7 h 244"/>
              <a:gd name="T2" fmla="*/ 127 w 400"/>
              <a:gd name="T3" fmla="*/ 7 h 244"/>
              <a:gd name="T4" fmla="*/ 0 w 400"/>
              <a:gd name="T5" fmla="*/ 122 h 244"/>
              <a:gd name="T6" fmla="*/ 127 w 400"/>
              <a:gd name="T7" fmla="*/ 237 h 244"/>
              <a:gd name="T8" fmla="*/ 152 w 400"/>
              <a:gd name="T9" fmla="*/ 237 h 244"/>
              <a:gd name="T10" fmla="*/ 152 w 400"/>
              <a:gd name="T11" fmla="*/ 212 h 244"/>
              <a:gd name="T12" fmla="*/ 53 w 400"/>
              <a:gd name="T13" fmla="*/ 122 h 244"/>
              <a:gd name="T14" fmla="*/ 152 w 400"/>
              <a:gd name="T15" fmla="*/ 32 h 244"/>
              <a:gd name="T16" fmla="*/ 152 w 400"/>
              <a:gd name="T17" fmla="*/ 7 h 244"/>
              <a:gd name="T18" fmla="*/ 272 w 400"/>
              <a:gd name="T19" fmla="*/ 7 h 244"/>
              <a:gd name="T20" fmla="*/ 248 w 400"/>
              <a:gd name="T21" fmla="*/ 7 h 244"/>
              <a:gd name="T22" fmla="*/ 248 w 400"/>
              <a:gd name="T23" fmla="*/ 32 h 244"/>
              <a:gd name="T24" fmla="*/ 347 w 400"/>
              <a:gd name="T25" fmla="*/ 122 h 244"/>
              <a:gd name="T26" fmla="*/ 248 w 400"/>
              <a:gd name="T27" fmla="*/ 212 h 244"/>
              <a:gd name="T28" fmla="*/ 248 w 400"/>
              <a:gd name="T29" fmla="*/ 237 h 244"/>
              <a:gd name="T30" fmla="*/ 272 w 400"/>
              <a:gd name="T31" fmla="*/ 237 h 244"/>
              <a:gd name="T32" fmla="*/ 400 w 400"/>
              <a:gd name="T33" fmla="*/ 122 h 244"/>
              <a:gd name="T34" fmla="*/ 272 w 400"/>
              <a:gd name="T35" fmla="*/ 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0" h="244">
                <a:moveTo>
                  <a:pt x="152" y="7"/>
                </a:moveTo>
                <a:cubicBezTo>
                  <a:pt x="145" y="0"/>
                  <a:pt x="135" y="0"/>
                  <a:pt x="127" y="7"/>
                </a:cubicBezTo>
                <a:cubicBezTo>
                  <a:pt x="0" y="122"/>
                  <a:pt x="0" y="122"/>
                  <a:pt x="0" y="122"/>
                </a:cubicBezTo>
                <a:cubicBezTo>
                  <a:pt x="127" y="237"/>
                  <a:pt x="127" y="237"/>
                  <a:pt x="127" y="237"/>
                </a:cubicBezTo>
                <a:cubicBezTo>
                  <a:pt x="135" y="244"/>
                  <a:pt x="145" y="244"/>
                  <a:pt x="152" y="237"/>
                </a:cubicBezTo>
                <a:cubicBezTo>
                  <a:pt x="159" y="230"/>
                  <a:pt x="159" y="219"/>
                  <a:pt x="152" y="212"/>
                </a:cubicBezTo>
                <a:cubicBezTo>
                  <a:pt x="53" y="122"/>
                  <a:pt x="53" y="122"/>
                  <a:pt x="53" y="122"/>
                </a:cubicBezTo>
                <a:cubicBezTo>
                  <a:pt x="152" y="32"/>
                  <a:pt x="152" y="32"/>
                  <a:pt x="152" y="32"/>
                </a:cubicBezTo>
                <a:cubicBezTo>
                  <a:pt x="159" y="25"/>
                  <a:pt x="159" y="14"/>
                  <a:pt x="152" y="7"/>
                </a:cubicBezTo>
                <a:close/>
                <a:moveTo>
                  <a:pt x="272" y="7"/>
                </a:moveTo>
                <a:cubicBezTo>
                  <a:pt x="265" y="0"/>
                  <a:pt x="255" y="0"/>
                  <a:pt x="248" y="7"/>
                </a:cubicBezTo>
                <a:cubicBezTo>
                  <a:pt x="240" y="14"/>
                  <a:pt x="241" y="25"/>
                  <a:pt x="248" y="32"/>
                </a:cubicBezTo>
                <a:cubicBezTo>
                  <a:pt x="347" y="122"/>
                  <a:pt x="347" y="122"/>
                  <a:pt x="347" y="122"/>
                </a:cubicBezTo>
                <a:cubicBezTo>
                  <a:pt x="248" y="212"/>
                  <a:pt x="248" y="212"/>
                  <a:pt x="248" y="212"/>
                </a:cubicBezTo>
                <a:cubicBezTo>
                  <a:pt x="241" y="219"/>
                  <a:pt x="240" y="230"/>
                  <a:pt x="248" y="237"/>
                </a:cubicBezTo>
                <a:cubicBezTo>
                  <a:pt x="255" y="244"/>
                  <a:pt x="265" y="244"/>
                  <a:pt x="272" y="237"/>
                </a:cubicBezTo>
                <a:cubicBezTo>
                  <a:pt x="400" y="122"/>
                  <a:pt x="400" y="122"/>
                  <a:pt x="400" y="122"/>
                </a:cubicBezTo>
                <a:lnTo>
                  <a:pt x="272" y="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20" name="Freeform 17"/>
          <p:cNvSpPr>
            <a:spLocks noChangeAspect="1" noEditPoints="1"/>
          </p:cNvSpPr>
          <p:nvPr/>
        </p:nvSpPr>
        <p:spPr bwMode="auto">
          <a:xfrm>
            <a:off x="4754366" y="2194920"/>
            <a:ext cx="497926" cy="397919"/>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21" name="Freeform 22"/>
          <p:cNvSpPr>
            <a:spLocks noChangeAspect="1" noEditPoints="1"/>
          </p:cNvSpPr>
          <p:nvPr/>
        </p:nvSpPr>
        <p:spPr bwMode="auto">
          <a:xfrm>
            <a:off x="8164466" y="4075522"/>
            <a:ext cx="414957" cy="414403"/>
          </a:xfrm>
          <a:custGeom>
            <a:avLst/>
            <a:gdLst>
              <a:gd name="T0" fmla="*/ 287 w 316"/>
              <a:gd name="T1" fmla="*/ 29 h 316"/>
              <a:gd name="T2" fmla="*/ 236 w 316"/>
              <a:gd name="T3" fmla="*/ 4 h 316"/>
              <a:gd name="T4" fmla="*/ 135 w 316"/>
              <a:gd name="T5" fmla="*/ 105 h 316"/>
              <a:gd name="T6" fmla="*/ 20 w 316"/>
              <a:gd name="T7" fmla="*/ 221 h 316"/>
              <a:gd name="T8" fmla="*/ 0 w 316"/>
              <a:gd name="T9" fmla="*/ 316 h 316"/>
              <a:gd name="T10" fmla="*/ 95 w 316"/>
              <a:gd name="T11" fmla="*/ 296 h 316"/>
              <a:gd name="T12" fmla="*/ 210 w 316"/>
              <a:gd name="T13" fmla="*/ 180 h 316"/>
              <a:gd name="T14" fmla="*/ 312 w 316"/>
              <a:gd name="T15" fmla="*/ 79 h 316"/>
              <a:gd name="T16" fmla="*/ 287 w 316"/>
              <a:gd name="T17" fmla="*/ 29 h 316"/>
              <a:gd name="T18" fmla="*/ 89 w 316"/>
              <a:gd name="T19" fmla="*/ 284 h 316"/>
              <a:gd name="T20" fmla="*/ 57 w 316"/>
              <a:gd name="T21" fmla="*/ 291 h 316"/>
              <a:gd name="T22" fmla="*/ 43 w 316"/>
              <a:gd name="T23" fmla="*/ 273 h 316"/>
              <a:gd name="T24" fmla="*/ 24 w 316"/>
              <a:gd name="T25" fmla="*/ 259 h 316"/>
              <a:gd name="T26" fmla="*/ 31 w 316"/>
              <a:gd name="T27" fmla="*/ 226 h 316"/>
              <a:gd name="T28" fmla="*/ 41 w 316"/>
              <a:gd name="T29" fmla="*/ 217 h 316"/>
              <a:gd name="T30" fmla="*/ 78 w 316"/>
              <a:gd name="T31" fmla="*/ 237 h 316"/>
              <a:gd name="T32" fmla="*/ 99 w 316"/>
              <a:gd name="T33" fmla="*/ 275 h 316"/>
              <a:gd name="T34" fmla="*/ 89 w 316"/>
              <a:gd name="T35"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316">
                <a:moveTo>
                  <a:pt x="287" y="29"/>
                </a:moveTo>
                <a:cubicBezTo>
                  <a:pt x="258" y="0"/>
                  <a:pt x="236" y="4"/>
                  <a:pt x="236" y="4"/>
                </a:cubicBezTo>
                <a:cubicBezTo>
                  <a:pt x="135" y="105"/>
                  <a:pt x="135" y="105"/>
                  <a:pt x="135" y="105"/>
                </a:cubicBezTo>
                <a:cubicBezTo>
                  <a:pt x="20" y="221"/>
                  <a:pt x="20" y="221"/>
                  <a:pt x="20" y="221"/>
                </a:cubicBezTo>
                <a:cubicBezTo>
                  <a:pt x="0" y="316"/>
                  <a:pt x="0" y="316"/>
                  <a:pt x="0" y="316"/>
                </a:cubicBezTo>
                <a:cubicBezTo>
                  <a:pt x="95" y="296"/>
                  <a:pt x="95" y="296"/>
                  <a:pt x="95" y="296"/>
                </a:cubicBezTo>
                <a:cubicBezTo>
                  <a:pt x="210" y="180"/>
                  <a:pt x="210" y="180"/>
                  <a:pt x="210" y="180"/>
                </a:cubicBezTo>
                <a:cubicBezTo>
                  <a:pt x="312" y="79"/>
                  <a:pt x="312" y="79"/>
                  <a:pt x="312" y="79"/>
                </a:cubicBezTo>
                <a:cubicBezTo>
                  <a:pt x="312" y="79"/>
                  <a:pt x="316" y="58"/>
                  <a:pt x="287" y="29"/>
                </a:cubicBezTo>
                <a:close/>
                <a:moveTo>
                  <a:pt x="89" y="284"/>
                </a:moveTo>
                <a:cubicBezTo>
                  <a:pt x="57" y="291"/>
                  <a:pt x="57" y="291"/>
                  <a:pt x="57" y="291"/>
                </a:cubicBezTo>
                <a:cubicBezTo>
                  <a:pt x="54" y="285"/>
                  <a:pt x="50" y="280"/>
                  <a:pt x="43" y="273"/>
                </a:cubicBezTo>
                <a:cubicBezTo>
                  <a:pt x="36" y="266"/>
                  <a:pt x="30" y="262"/>
                  <a:pt x="24" y="259"/>
                </a:cubicBezTo>
                <a:cubicBezTo>
                  <a:pt x="31" y="226"/>
                  <a:pt x="31" y="226"/>
                  <a:pt x="31" y="226"/>
                </a:cubicBezTo>
                <a:cubicBezTo>
                  <a:pt x="41" y="217"/>
                  <a:pt x="41" y="217"/>
                  <a:pt x="41" y="217"/>
                </a:cubicBezTo>
                <a:cubicBezTo>
                  <a:pt x="41" y="217"/>
                  <a:pt x="58" y="217"/>
                  <a:pt x="78" y="237"/>
                </a:cubicBezTo>
                <a:cubicBezTo>
                  <a:pt x="98" y="257"/>
                  <a:pt x="99" y="275"/>
                  <a:pt x="99" y="275"/>
                </a:cubicBezTo>
                <a:lnTo>
                  <a:pt x="89" y="28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22" name="Freeform 27"/>
          <p:cNvSpPr>
            <a:spLocks noChangeAspect="1" noEditPoints="1"/>
          </p:cNvSpPr>
          <p:nvPr/>
        </p:nvSpPr>
        <p:spPr bwMode="auto">
          <a:xfrm>
            <a:off x="7009277" y="2214399"/>
            <a:ext cx="479129" cy="342382"/>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23" name="Freeform 6"/>
          <p:cNvSpPr>
            <a:spLocks noChangeAspect="1" noEditPoints="1"/>
          </p:cNvSpPr>
          <p:nvPr/>
        </p:nvSpPr>
        <p:spPr bwMode="auto">
          <a:xfrm>
            <a:off x="5883813" y="4005437"/>
            <a:ext cx="541908" cy="554574"/>
          </a:xfrm>
          <a:custGeom>
            <a:avLst/>
            <a:gdLst>
              <a:gd name="T0" fmla="*/ 121 w 417"/>
              <a:gd name="T1" fmla="*/ 94 h 426"/>
              <a:gd name="T2" fmla="*/ 85 w 417"/>
              <a:gd name="T3" fmla="*/ 341 h 426"/>
              <a:gd name="T4" fmla="*/ 332 w 417"/>
              <a:gd name="T5" fmla="*/ 305 h 426"/>
              <a:gd name="T6" fmla="*/ 267 w 417"/>
              <a:gd name="T7" fmla="*/ 159 h 426"/>
              <a:gd name="T8" fmla="*/ 121 w 417"/>
              <a:gd name="T9" fmla="*/ 94 h 426"/>
              <a:gd name="T10" fmla="*/ 306 w 417"/>
              <a:gd name="T11" fmla="*/ 286 h 426"/>
              <a:gd name="T12" fmla="*/ 199 w 417"/>
              <a:gd name="T13" fmla="*/ 227 h 426"/>
              <a:gd name="T14" fmla="*/ 140 w 417"/>
              <a:gd name="T15" fmla="*/ 120 h 426"/>
              <a:gd name="T16" fmla="*/ 247 w 417"/>
              <a:gd name="T17" fmla="*/ 179 h 426"/>
              <a:gd name="T18" fmla="*/ 306 w 417"/>
              <a:gd name="T19" fmla="*/ 286 h 426"/>
              <a:gd name="T20" fmla="*/ 309 w 417"/>
              <a:gd name="T21" fmla="*/ 128 h 426"/>
              <a:gd name="T22" fmla="*/ 323 w 417"/>
              <a:gd name="T23" fmla="*/ 122 h 426"/>
              <a:gd name="T24" fmla="*/ 361 w 417"/>
              <a:gd name="T25" fmla="*/ 84 h 426"/>
              <a:gd name="T26" fmla="*/ 361 w 417"/>
              <a:gd name="T27" fmla="*/ 56 h 426"/>
              <a:gd name="T28" fmla="*/ 333 w 417"/>
              <a:gd name="T29" fmla="*/ 56 h 426"/>
              <a:gd name="T30" fmla="*/ 295 w 417"/>
              <a:gd name="T31" fmla="*/ 94 h 426"/>
              <a:gd name="T32" fmla="*/ 295 w 417"/>
              <a:gd name="T33" fmla="*/ 122 h 426"/>
              <a:gd name="T34" fmla="*/ 309 w 417"/>
              <a:gd name="T35" fmla="*/ 128 h 426"/>
              <a:gd name="T36" fmla="*/ 237 w 417"/>
              <a:gd name="T37" fmla="*/ 79 h 426"/>
              <a:gd name="T38" fmla="*/ 247 w 417"/>
              <a:gd name="T39" fmla="*/ 81 h 426"/>
              <a:gd name="T40" fmla="*/ 264 w 417"/>
              <a:gd name="T41" fmla="*/ 71 h 426"/>
              <a:gd name="T42" fmla="*/ 286 w 417"/>
              <a:gd name="T43" fmla="*/ 33 h 426"/>
              <a:gd name="T44" fmla="*/ 278 w 417"/>
              <a:gd name="T45" fmla="*/ 5 h 426"/>
              <a:gd name="T46" fmla="*/ 251 w 417"/>
              <a:gd name="T47" fmla="*/ 13 h 426"/>
              <a:gd name="T48" fmla="*/ 229 w 417"/>
              <a:gd name="T49" fmla="*/ 52 h 426"/>
              <a:gd name="T50" fmla="*/ 237 w 417"/>
              <a:gd name="T51" fmla="*/ 79 h 426"/>
              <a:gd name="T52" fmla="*/ 412 w 417"/>
              <a:gd name="T53" fmla="*/ 139 h 426"/>
              <a:gd name="T54" fmla="*/ 385 w 417"/>
              <a:gd name="T55" fmla="*/ 131 h 426"/>
              <a:gd name="T56" fmla="*/ 346 w 417"/>
              <a:gd name="T57" fmla="*/ 153 h 426"/>
              <a:gd name="T58" fmla="*/ 338 w 417"/>
              <a:gd name="T59" fmla="*/ 180 h 426"/>
              <a:gd name="T60" fmla="*/ 356 w 417"/>
              <a:gd name="T61" fmla="*/ 190 h 426"/>
              <a:gd name="T62" fmla="*/ 366 w 417"/>
              <a:gd name="T63" fmla="*/ 188 h 426"/>
              <a:gd name="T64" fmla="*/ 404 w 417"/>
              <a:gd name="T65" fmla="*/ 166 h 426"/>
              <a:gd name="T66" fmla="*/ 412 w 417"/>
              <a:gd name="T67" fmla="*/ 13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7" h="426">
                <a:moveTo>
                  <a:pt x="121" y="94"/>
                </a:moveTo>
                <a:cubicBezTo>
                  <a:pt x="98" y="116"/>
                  <a:pt x="0" y="256"/>
                  <a:pt x="85" y="341"/>
                </a:cubicBezTo>
                <a:cubicBezTo>
                  <a:pt x="170" y="426"/>
                  <a:pt x="309" y="328"/>
                  <a:pt x="332" y="305"/>
                </a:cubicBezTo>
                <a:cubicBezTo>
                  <a:pt x="354" y="283"/>
                  <a:pt x="325" y="217"/>
                  <a:pt x="267" y="159"/>
                </a:cubicBezTo>
                <a:cubicBezTo>
                  <a:pt x="209" y="101"/>
                  <a:pt x="143" y="72"/>
                  <a:pt x="121" y="94"/>
                </a:cubicBezTo>
                <a:close/>
                <a:moveTo>
                  <a:pt x="306" y="286"/>
                </a:moveTo>
                <a:cubicBezTo>
                  <a:pt x="299" y="292"/>
                  <a:pt x="248" y="277"/>
                  <a:pt x="199" y="227"/>
                </a:cubicBezTo>
                <a:cubicBezTo>
                  <a:pt x="149" y="178"/>
                  <a:pt x="134" y="127"/>
                  <a:pt x="140" y="120"/>
                </a:cubicBezTo>
                <a:cubicBezTo>
                  <a:pt x="147" y="113"/>
                  <a:pt x="198" y="129"/>
                  <a:pt x="247" y="179"/>
                </a:cubicBezTo>
                <a:cubicBezTo>
                  <a:pt x="297" y="228"/>
                  <a:pt x="313" y="279"/>
                  <a:pt x="306" y="286"/>
                </a:cubicBezTo>
                <a:close/>
                <a:moveTo>
                  <a:pt x="309" y="128"/>
                </a:moveTo>
                <a:cubicBezTo>
                  <a:pt x="314" y="128"/>
                  <a:pt x="319" y="126"/>
                  <a:pt x="323" y="122"/>
                </a:cubicBezTo>
                <a:cubicBezTo>
                  <a:pt x="361" y="84"/>
                  <a:pt x="361" y="84"/>
                  <a:pt x="361" y="84"/>
                </a:cubicBezTo>
                <a:cubicBezTo>
                  <a:pt x="369" y="76"/>
                  <a:pt x="369" y="64"/>
                  <a:pt x="361" y="56"/>
                </a:cubicBezTo>
                <a:cubicBezTo>
                  <a:pt x="353" y="48"/>
                  <a:pt x="341" y="48"/>
                  <a:pt x="333" y="56"/>
                </a:cubicBezTo>
                <a:cubicBezTo>
                  <a:pt x="295" y="94"/>
                  <a:pt x="295" y="94"/>
                  <a:pt x="295" y="94"/>
                </a:cubicBezTo>
                <a:cubicBezTo>
                  <a:pt x="287" y="102"/>
                  <a:pt x="287" y="115"/>
                  <a:pt x="295" y="122"/>
                </a:cubicBezTo>
                <a:cubicBezTo>
                  <a:pt x="299" y="126"/>
                  <a:pt x="304" y="128"/>
                  <a:pt x="309" y="128"/>
                </a:cubicBezTo>
                <a:close/>
                <a:moveTo>
                  <a:pt x="237" y="79"/>
                </a:moveTo>
                <a:cubicBezTo>
                  <a:pt x="240" y="81"/>
                  <a:pt x="243" y="81"/>
                  <a:pt x="247" y="81"/>
                </a:cubicBezTo>
                <a:cubicBezTo>
                  <a:pt x="254" y="81"/>
                  <a:pt x="260" y="78"/>
                  <a:pt x="264" y="71"/>
                </a:cubicBezTo>
                <a:cubicBezTo>
                  <a:pt x="286" y="33"/>
                  <a:pt x="286" y="33"/>
                  <a:pt x="286" y="33"/>
                </a:cubicBezTo>
                <a:cubicBezTo>
                  <a:pt x="291" y="23"/>
                  <a:pt x="288" y="11"/>
                  <a:pt x="278" y="5"/>
                </a:cubicBezTo>
                <a:cubicBezTo>
                  <a:pt x="268" y="0"/>
                  <a:pt x="256" y="3"/>
                  <a:pt x="251" y="13"/>
                </a:cubicBezTo>
                <a:cubicBezTo>
                  <a:pt x="229" y="52"/>
                  <a:pt x="229" y="52"/>
                  <a:pt x="229" y="52"/>
                </a:cubicBezTo>
                <a:cubicBezTo>
                  <a:pt x="224" y="61"/>
                  <a:pt x="227" y="73"/>
                  <a:pt x="237" y="79"/>
                </a:cubicBezTo>
                <a:close/>
                <a:moveTo>
                  <a:pt x="412" y="139"/>
                </a:moveTo>
                <a:cubicBezTo>
                  <a:pt x="406" y="129"/>
                  <a:pt x="394" y="126"/>
                  <a:pt x="385" y="131"/>
                </a:cubicBezTo>
                <a:cubicBezTo>
                  <a:pt x="346" y="153"/>
                  <a:pt x="346" y="153"/>
                  <a:pt x="346" y="153"/>
                </a:cubicBezTo>
                <a:cubicBezTo>
                  <a:pt x="336" y="158"/>
                  <a:pt x="333" y="171"/>
                  <a:pt x="338" y="180"/>
                </a:cubicBezTo>
                <a:cubicBezTo>
                  <a:pt x="342" y="187"/>
                  <a:pt x="349" y="190"/>
                  <a:pt x="356" y="190"/>
                </a:cubicBezTo>
                <a:cubicBezTo>
                  <a:pt x="359" y="190"/>
                  <a:pt x="363" y="190"/>
                  <a:pt x="366" y="188"/>
                </a:cubicBezTo>
                <a:cubicBezTo>
                  <a:pt x="404" y="166"/>
                  <a:pt x="404" y="166"/>
                  <a:pt x="404" y="166"/>
                </a:cubicBezTo>
                <a:cubicBezTo>
                  <a:pt x="414" y="161"/>
                  <a:pt x="417" y="149"/>
                  <a:pt x="412" y="13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latin typeface="Lato" panose="020F0502020204030203" pitchFamily="34" charset="0"/>
            </a:endParaRPr>
          </a:p>
        </p:txBody>
      </p:sp>
      <p:sp>
        <p:nvSpPr>
          <p:cNvPr id="24" name="Content Placeholder 2"/>
          <p:cNvSpPr txBox="1">
            <a:spLocks/>
          </p:cNvSpPr>
          <p:nvPr/>
        </p:nvSpPr>
        <p:spPr>
          <a:xfrm>
            <a:off x="3366805" y="4494668"/>
            <a:ext cx="1008567" cy="61950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smtClean="0">
                <a:solidFill>
                  <a:schemeClr val="accent1"/>
                </a:solidFill>
                <a:latin typeface="Lato" panose="020F0502020204030203" pitchFamily="34" charset="0"/>
              </a:rPr>
              <a:t>Social Media</a:t>
            </a:r>
            <a:endParaRPr lang="en-US" sz="700" dirty="0">
              <a:solidFill>
                <a:schemeClr val="accent1"/>
              </a:solidFill>
              <a:latin typeface="Lato" panose="020F0502020204030203" pitchFamily="34" charset="0"/>
            </a:endParaRPr>
          </a:p>
        </p:txBody>
      </p:sp>
      <p:sp>
        <p:nvSpPr>
          <p:cNvPr id="25" name="Content Placeholder 2"/>
          <p:cNvSpPr txBox="1">
            <a:spLocks/>
          </p:cNvSpPr>
          <p:nvPr/>
        </p:nvSpPr>
        <p:spPr>
          <a:xfrm>
            <a:off x="8963049" y="3985856"/>
            <a:ext cx="1008567" cy="5393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smtClean="0">
                <a:solidFill>
                  <a:schemeClr val="accent6"/>
                </a:solidFill>
                <a:latin typeface="Lato" panose="020F0502020204030203" pitchFamily="34" charset="0"/>
              </a:rPr>
              <a:t>Code</a:t>
            </a:r>
            <a:endParaRPr lang="en-US" sz="700" dirty="0">
              <a:solidFill>
                <a:schemeClr val="accent6"/>
              </a:solidFill>
              <a:latin typeface="Lato" panose="020F0502020204030203" pitchFamily="34" charset="0"/>
            </a:endParaRPr>
          </a:p>
        </p:txBody>
      </p:sp>
      <p:sp>
        <p:nvSpPr>
          <p:cNvPr id="26" name="Content Placeholder 2"/>
          <p:cNvSpPr txBox="1">
            <a:spLocks/>
          </p:cNvSpPr>
          <p:nvPr/>
        </p:nvSpPr>
        <p:spPr>
          <a:xfrm>
            <a:off x="4525937" y="2651751"/>
            <a:ext cx="999867" cy="63325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smtClean="0">
                <a:solidFill>
                  <a:schemeClr val="accent2"/>
                </a:solidFill>
                <a:latin typeface="Lato" panose="020F0502020204030203" pitchFamily="34" charset="0"/>
              </a:rPr>
              <a:t>Photography</a:t>
            </a:r>
            <a:endParaRPr lang="en-US" sz="700" dirty="0">
              <a:solidFill>
                <a:schemeClr val="accent2"/>
              </a:solidFill>
              <a:latin typeface="Lato" panose="020F0502020204030203" pitchFamily="34" charset="0"/>
            </a:endParaRPr>
          </a:p>
        </p:txBody>
      </p:sp>
      <p:sp>
        <p:nvSpPr>
          <p:cNvPr id="27" name="Content Placeholder 2"/>
          <p:cNvSpPr txBox="1">
            <a:spLocks/>
          </p:cNvSpPr>
          <p:nvPr/>
        </p:nvSpPr>
        <p:spPr>
          <a:xfrm>
            <a:off x="5625002" y="4553761"/>
            <a:ext cx="999867" cy="4446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smtClean="0">
                <a:solidFill>
                  <a:schemeClr val="accent3"/>
                </a:solidFill>
                <a:latin typeface="Lato" panose="020F0502020204030203" pitchFamily="34" charset="0"/>
              </a:rPr>
              <a:t>Audio</a:t>
            </a:r>
            <a:endParaRPr lang="en-US" sz="700" dirty="0">
              <a:solidFill>
                <a:schemeClr val="accent3"/>
              </a:solidFill>
              <a:latin typeface="Lato" panose="020F0502020204030203" pitchFamily="34" charset="0"/>
            </a:endParaRPr>
          </a:p>
        </p:txBody>
      </p:sp>
      <p:sp>
        <p:nvSpPr>
          <p:cNvPr id="28" name="Content Placeholder 2"/>
          <p:cNvSpPr txBox="1">
            <a:spLocks/>
          </p:cNvSpPr>
          <p:nvPr/>
        </p:nvSpPr>
        <p:spPr>
          <a:xfrm>
            <a:off x="7907563" y="4540812"/>
            <a:ext cx="952908" cy="63174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err="1" smtClean="0">
                <a:solidFill>
                  <a:schemeClr val="accent5"/>
                </a:solidFill>
                <a:latin typeface="Lato" panose="020F0502020204030203" pitchFamily="34" charset="0"/>
              </a:rPr>
              <a:t>Copywrit</a:t>
            </a:r>
            <a:r>
              <a:rPr lang="id-ID" sz="1050" b="1" dirty="0" smtClean="0">
                <a:solidFill>
                  <a:schemeClr val="accent5"/>
                </a:solidFill>
                <a:latin typeface="Lato" panose="020F0502020204030203" pitchFamily="34" charset="0"/>
              </a:rPr>
              <a:t>e</a:t>
            </a:r>
            <a:endParaRPr lang="en-US" sz="700" dirty="0">
              <a:solidFill>
                <a:schemeClr val="accent5"/>
              </a:solidFill>
              <a:latin typeface="Lato" panose="020F0502020204030203" pitchFamily="34" charset="0"/>
            </a:endParaRPr>
          </a:p>
        </p:txBody>
      </p:sp>
      <p:sp>
        <p:nvSpPr>
          <p:cNvPr id="29" name="Content Placeholder 2"/>
          <p:cNvSpPr txBox="1">
            <a:spLocks/>
          </p:cNvSpPr>
          <p:nvPr/>
        </p:nvSpPr>
        <p:spPr>
          <a:xfrm>
            <a:off x="6778979" y="2714919"/>
            <a:ext cx="952908" cy="5393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50" b="1" dirty="0" smtClean="0">
                <a:solidFill>
                  <a:schemeClr val="accent4"/>
                </a:solidFill>
                <a:latin typeface="Lato" panose="020F0502020204030203" pitchFamily="34" charset="0"/>
              </a:rPr>
              <a:t>Films</a:t>
            </a:r>
            <a:endParaRPr lang="en-US" sz="700" dirty="0">
              <a:solidFill>
                <a:schemeClr val="accent4"/>
              </a:solidFill>
              <a:latin typeface="Lato" panose="020F0502020204030203" pitchFamily="34" charset="0"/>
            </a:endParaRPr>
          </a:p>
        </p:txBody>
      </p:sp>
      <p:sp>
        <p:nvSpPr>
          <p:cNvPr id="30" name="TextBox 29"/>
          <p:cNvSpPr txBox="1"/>
          <p:nvPr/>
        </p:nvSpPr>
        <p:spPr>
          <a:xfrm>
            <a:off x="815926" y="5062488"/>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15365661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53" presetClass="entr" presetSubtype="16" fill="hold" nodeType="withEffect">
                                  <p:stCondLst>
                                    <p:cond delay="15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Effect transition="in" filter="fade">
                                      <p:cBhvr>
                                        <p:cTn id="15" dur="1000"/>
                                        <p:tgtEl>
                                          <p:spTgt spid="5"/>
                                        </p:tgtEl>
                                      </p:cBhvr>
                                    </p:animEffect>
                                  </p:childTnLst>
                                </p:cTn>
                              </p:par>
                              <p:par>
                                <p:cTn id="16" presetID="53" presetClass="entr" presetSubtype="16" fill="hold" grpId="0" nodeType="withEffect">
                                  <p:stCondLst>
                                    <p:cond delay="2500"/>
                                  </p:stCondLst>
                                  <p:childTnLst>
                                    <p:set>
                                      <p:cBhvr>
                                        <p:cTn id="17" dur="1" fill="hold">
                                          <p:stCondLst>
                                            <p:cond delay="0"/>
                                          </p:stCondLst>
                                        </p:cTn>
                                        <p:tgtEl>
                                          <p:spTgt spid="18"/>
                                        </p:tgtEl>
                                        <p:attrNameLst>
                                          <p:attrName>style.visibility</p:attrName>
                                        </p:attrNameLst>
                                      </p:cBhvr>
                                      <p:to>
                                        <p:strVal val="visible"/>
                                      </p:to>
                                    </p:set>
                                    <p:anim calcmode="lin" valueType="num">
                                      <p:cBhvr>
                                        <p:cTn id="18" dur="1000" fill="hold"/>
                                        <p:tgtEl>
                                          <p:spTgt spid="18"/>
                                        </p:tgtEl>
                                        <p:attrNameLst>
                                          <p:attrName>ppt_w</p:attrName>
                                        </p:attrNameLst>
                                      </p:cBhvr>
                                      <p:tavLst>
                                        <p:tav tm="0">
                                          <p:val>
                                            <p:fltVal val="0"/>
                                          </p:val>
                                        </p:tav>
                                        <p:tav tm="100000">
                                          <p:val>
                                            <p:strVal val="#ppt_w"/>
                                          </p:val>
                                        </p:tav>
                                      </p:tavLst>
                                    </p:anim>
                                    <p:anim calcmode="lin" valueType="num">
                                      <p:cBhvr>
                                        <p:cTn id="19" dur="1000" fill="hold"/>
                                        <p:tgtEl>
                                          <p:spTgt spid="18"/>
                                        </p:tgtEl>
                                        <p:attrNameLst>
                                          <p:attrName>ppt_h</p:attrName>
                                        </p:attrNameLst>
                                      </p:cBhvr>
                                      <p:tavLst>
                                        <p:tav tm="0">
                                          <p:val>
                                            <p:fltVal val="0"/>
                                          </p:val>
                                        </p:tav>
                                        <p:tav tm="100000">
                                          <p:val>
                                            <p:strVal val="#ppt_h"/>
                                          </p:val>
                                        </p:tav>
                                      </p:tavLst>
                                    </p:anim>
                                    <p:animEffect transition="in" filter="fade">
                                      <p:cBhvr>
                                        <p:cTn id="20" dur="1000"/>
                                        <p:tgtEl>
                                          <p:spTgt spid="18"/>
                                        </p:tgtEl>
                                      </p:cBhvr>
                                    </p:animEffect>
                                  </p:childTnLst>
                                </p:cTn>
                              </p:par>
                              <p:par>
                                <p:cTn id="21" presetID="53" presetClass="entr" presetSubtype="16" fill="hold" grpId="0" nodeType="withEffect">
                                  <p:stCondLst>
                                    <p:cond delay="2500"/>
                                  </p:stCondLst>
                                  <p:childTnLst>
                                    <p:set>
                                      <p:cBhvr>
                                        <p:cTn id="22" dur="1" fill="hold">
                                          <p:stCondLst>
                                            <p:cond delay="0"/>
                                          </p:stCondLst>
                                        </p:cTn>
                                        <p:tgtEl>
                                          <p:spTgt spid="19"/>
                                        </p:tgtEl>
                                        <p:attrNameLst>
                                          <p:attrName>style.visibility</p:attrName>
                                        </p:attrNameLst>
                                      </p:cBhvr>
                                      <p:to>
                                        <p:strVal val="visible"/>
                                      </p:to>
                                    </p:set>
                                    <p:anim calcmode="lin" valueType="num">
                                      <p:cBhvr>
                                        <p:cTn id="23" dur="1000" fill="hold"/>
                                        <p:tgtEl>
                                          <p:spTgt spid="19"/>
                                        </p:tgtEl>
                                        <p:attrNameLst>
                                          <p:attrName>ppt_w</p:attrName>
                                        </p:attrNameLst>
                                      </p:cBhvr>
                                      <p:tavLst>
                                        <p:tav tm="0">
                                          <p:val>
                                            <p:fltVal val="0"/>
                                          </p:val>
                                        </p:tav>
                                        <p:tav tm="100000">
                                          <p:val>
                                            <p:strVal val="#ppt_w"/>
                                          </p:val>
                                        </p:tav>
                                      </p:tavLst>
                                    </p:anim>
                                    <p:anim calcmode="lin" valueType="num">
                                      <p:cBhvr>
                                        <p:cTn id="24" dur="1000" fill="hold"/>
                                        <p:tgtEl>
                                          <p:spTgt spid="19"/>
                                        </p:tgtEl>
                                        <p:attrNameLst>
                                          <p:attrName>ppt_h</p:attrName>
                                        </p:attrNameLst>
                                      </p:cBhvr>
                                      <p:tavLst>
                                        <p:tav tm="0">
                                          <p:val>
                                            <p:fltVal val="0"/>
                                          </p:val>
                                        </p:tav>
                                        <p:tav tm="100000">
                                          <p:val>
                                            <p:strVal val="#ppt_h"/>
                                          </p:val>
                                        </p:tav>
                                      </p:tavLst>
                                    </p:anim>
                                    <p:animEffect transition="in" filter="fade">
                                      <p:cBhvr>
                                        <p:cTn id="25" dur="1000"/>
                                        <p:tgtEl>
                                          <p:spTgt spid="19"/>
                                        </p:tgtEl>
                                      </p:cBhvr>
                                    </p:animEffect>
                                  </p:childTnLst>
                                </p:cTn>
                              </p:par>
                              <p:par>
                                <p:cTn id="26" presetID="53" presetClass="entr" presetSubtype="16" fill="hold" grpId="0" nodeType="withEffect">
                                  <p:stCondLst>
                                    <p:cond delay="250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fltVal val="0"/>
                                          </p:val>
                                        </p:tav>
                                        <p:tav tm="100000">
                                          <p:val>
                                            <p:strVal val="#ppt_w"/>
                                          </p:val>
                                        </p:tav>
                                      </p:tavLst>
                                    </p:anim>
                                    <p:anim calcmode="lin" valueType="num">
                                      <p:cBhvr>
                                        <p:cTn id="29" dur="1000" fill="hold"/>
                                        <p:tgtEl>
                                          <p:spTgt spid="23"/>
                                        </p:tgtEl>
                                        <p:attrNameLst>
                                          <p:attrName>ppt_h</p:attrName>
                                        </p:attrNameLst>
                                      </p:cBhvr>
                                      <p:tavLst>
                                        <p:tav tm="0">
                                          <p:val>
                                            <p:fltVal val="0"/>
                                          </p:val>
                                        </p:tav>
                                        <p:tav tm="100000">
                                          <p:val>
                                            <p:strVal val="#ppt_h"/>
                                          </p:val>
                                        </p:tav>
                                      </p:tavLst>
                                    </p:anim>
                                    <p:animEffect transition="in" filter="fade">
                                      <p:cBhvr>
                                        <p:cTn id="30" dur="1000"/>
                                        <p:tgtEl>
                                          <p:spTgt spid="23"/>
                                        </p:tgtEl>
                                      </p:cBhvr>
                                    </p:animEffect>
                                  </p:childTnLst>
                                </p:cTn>
                              </p:par>
                              <p:par>
                                <p:cTn id="31" presetID="53" presetClass="entr" presetSubtype="16" fill="hold" grpId="0" nodeType="withEffect">
                                  <p:stCondLst>
                                    <p:cond delay="2500"/>
                                  </p:stCondLst>
                                  <p:childTnLst>
                                    <p:set>
                                      <p:cBhvr>
                                        <p:cTn id="32" dur="1" fill="hold">
                                          <p:stCondLst>
                                            <p:cond delay="0"/>
                                          </p:stCondLst>
                                        </p:cTn>
                                        <p:tgtEl>
                                          <p:spTgt spid="20"/>
                                        </p:tgtEl>
                                        <p:attrNameLst>
                                          <p:attrName>style.visibility</p:attrName>
                                        </p:attrNameLst>
                                      </p:cBhvr>
                                      <p:to>
                                        <p:strVal val="visible"/>
                                      </p:to>
                                    </p:set>
                                    <p:anim calcmode="lin" valueType="num">
                                      <p:cBhvr>
                                        <p:cTn id="33" dur="1000" fill="hold"/>
                                        <p:tgtEl>
                                          <p:spTgt spid="20"/>
                                        </p:tgtEl>
                                        <p:attrNameLst>
                                          <p:attrName>ppt_w</p:attrName>
                                        </p:attrNameLst>
                                      </p:cBhvr>
                                      <p:tavLst>
                                        <p:tav tm="0">
                                          <p:val>
                                            <p:fltVal val="0"/>
                                          </p:val>
                                        </p:tav>
                                        <p:tav tm="100000">
                                          <p:val>
                                            <p:strVal val="#ppt_w"/>
                                          </p:val>
                                        </p:tav>
                                      </p:tavLst>
                                    </p:anim>
                                    <p:anim calcmode="lin" valueType="num">
                                      <p:cBhvr>
                                        <p:cTn id="34" dur="1000" fill="hold"/>
                                        <p:tgtEl>
                                          <p:spTgt spid="20"/>
                                        </p:tgtEl>
                                        <p:attrNameLst>
                                          <p:attrName>ppt_h</p:attrName>
                                        </p:attrNameLst>
                                      </p:cBhvr>
                                      <p:tavLst>
                                        <p:tav tm="0">
                                          <p:val>
                                            <p:fltVal val="0"/>
                                          </p:val>
                                        </p:tav>
                                        <p:tav tm="100000">
                                          <p:val>
                                            <p:strVal val="#ppt_h"/>
                                          </p:val>
                                        </p:tav>
                                      </p:tavLst>
                                    </p:anim>
                                    <p:animEffect transition="in" filter="fade">
                                      <p:cBhvr>
                                        <p:cTn id="35" dur="1000"/>
                                        <p:tgtEl>
                                          <p:spTgt spid="20"/>
                                        </p:tgtEl>
                                      </p:cBhvr>
                                    </p:animEffect>
                                  </p:childTnLst>
                                </p:cTn>
                              </p:par>
                              <p:par>
                                <p:cTn id="36" presetID="53" presetClass="entr" presetSubtype="16" fill="hold" grpId="0" nodeType="withEffect">
                                  <p:stCondLst>
                                    <p:cond delay="2500"/>
                                  </p:stCondLst>
                                  <p:childTnLst>
                                    <p:set>
                                      <p:cBhvr>
                                        <p:cTn id="37" dur="1" fill="hold">
                                          <p:stCondLst>
                                            <p:cond delay="0"/>
                                          </p:stCondLst>
                                        </p:cTn>
                                        <p:tgtEl>
                                          <p:spTgt spid="21"/>
                                        </p:tgtEl>
                                        <p:attrNameLst>
                                          <p:attrName>style.visibility</p:attrName>
                                        </p:attrNameLst>
                                      </p:cBhvr>
                                      <p:to>
                                        <p:strVal val="visible"/>
                                      </p:to>
                                    </p:set>
                                    <p:anim calcmode="lin" valueType="num">
                                      <p:cBhvr>
                                        <p:cTn id="38" dur="1000" fill="hold"/>
                                        <p:tgtEl>
                                          <p:spTgt spid="21"/>
                                        </p:tgtEl>
                                        <p:attrNameLst>
                                          <p:attrName>ppt_w</p:attrName>
                                        </p:attrNameLst>
                                      </p:cBhvr>
                                      <p:tavLst>
                                        <p:tav tm="0">
                                          <p:val>
                                            <p:fltVal val="0"/>
                                          </p:val>
                                        </p:tav>
                                        <p:tav tm="100000">
                                          <p:val>
                                            <p:strVal val="#ppt_w"/>
                                          </p:val>
                                        </p:tav>
                                      </p:tavLst>
                                    </p:anim>
                                    <p:anim calcmode="lin" valueType="num">
                                      <p:cBhvr>
                                        <p:cTn id="39" dur="1000" fill="hold"/>
                                        <p:tgtEl>
                                          <p:spTgt spid="21"/>
                                        </p:tgtEl>
                                        <p:attrNameLst>
                                          <p:attrName>ppt_h</p:attrName>
                                        </p:attrNameLst>
                                      </p:cBhvr>
                                      <p:tavLst>
                                        <p:tav tm="0">
                                          <p:val>
                                            <p:fltVal val="0"/>
                                          </p:val>
                                        </p:tav>
                                        <p:tav tm="100000">
                                          <p:val>
                                            <p:strVal val="#ppt_h"/>
                                          </p:val>
                                        </p:tav>
                                      </p:tavLst>
                                    </p:anim>
                                    <p:animEffect transition="in" filter="fade">
                                      <p:cBhvr>
                                        <p:cTn id="40" dur="1000"/>
                                        <p:tgtEl>
                                          <p:spTgt spid="21"/>
                                        </p:tgtEl>
                                      </p:cBhvr>
                                    </p:animEffect>
                                  </p:childTnLst>
                                </p:cTn>
                              </p:par>
                              <p:par>
                                <p:cTn id="41" presetID="53" presetClass="entr" presetSubtype="16" fill="hold" grpId="0" nodeType="withEffect">
                                  <p:stCondLst>
                                    <p:cond delay="250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500"/>
                                        <p:tgtEl>
                                          <p:spTgt spid="24"/>
                                        </p:tgtEl>
                                      </p:cBhvr>
                                    </p:animEffect>
                                  </p:childTnLst>
                                </p:cTn>
                              </p:par>
                            </p:childTnLst>
                          </p:cTn>
                        </p:par>
                        <p:par>
                          <p:cTn id="50" fill="hold">
                            <p:stCondLst>
                              <p:cond delay="4000"/>
                            </p:stCondLst>
                            <p:childTnLst>
                              <p:par>
                                <p:cTn id="51" presetID="10" presetClass="entr" presetSubtype="0"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500"/>
                                        <p:tgtEl>
                                          <p:spTgt spid="28"/>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fade">
                                      <p:cBhvr>
                                        <p:cTn id="65" dur="500"/>
                                        <p:tgtEl>
                                          <p:spTgt spid="26"/>
                                        </p:tgtEl>
                                      </p:cBhvr>
                                    </p:animEffect>
                                  </p:childTnLst>
                                </p:cTn>
                              </p:par>
                            </p:childTnLst>
                          </p:cTn>
                        </p:par>
                        <p:par>
                          <p:cTn id="66" fill="hold">
                            <p:stCondLst>
                              <p:cond delay="6000"/>
                            </p:stCondLst>
                            <p:childTnLst>
                              <p:par>
                                <p:cTn id="67" presetID="10" presetClass="entr" presetSubtype="0" fill="hold" grpId="0" nodeType="after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8" grpId="0" animBg="1"/>
      <p:bldP spid="19" grpId="0" animBg="1"/>
      <p:bldP spid="20" grpId="0" animBg="1"/>
      <p:bldP spid="21" grpId="0" animBg="1"/>
      <p:bldP spid="22" grpId="0" animBg="1"/>
      <p:bldP spid="23" grpId="0" animBg="1"/>
      <p:bldP spid="24" grpId="0"/>
      <p:bldP spid="25" grpId="0"/>
      <p:bldP spid="26" grpId="0"/>
      <p:bldP spid="27" grpId="0"/>
      <p:bldP spid="28" grpId="0"/>
      <p:bldP spid="29" grpId="0"/>
      <p:bldP spid="3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83904"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Chevron Process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6" name="Diagram 5"/>
          <p:cNvGraphicFramePr/>
          <p:nvPr>
            <p:extLst>
              <p:ext uri="{D42A27DB-BD31-4B8C-83A1-F6EECF244321}">
                <p14:modId xmlns:p14="http://schemas.microsoft.com/office/powerpoint/2010/main" val="2025283634"/>
              </p:ext>
            </p:extLst>
          </p:nvPr>
        </p:nvGraphicFramePr>
        <p:xfrm>
          <a:off x="1228029" y="1657351"/>
          <a:ext cx="10559160" cy="40952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reeform 6"/>
          <p:cNvSpPr>
            <a:spLocks noChangeAspect="1" noEditPoints="1"/>
          </p:cNvSpPr>
          <p:nvPr/>
        </p:nvSpPr>
        <p:spPr bwMode="auto">
          <a:xfrm>
            <a:off x="3864854" y="2212851"/>
            <a:ext cx="301748" cy="321434"/>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8" name="Freeform 11"/>
          <p:cNvSpPr>
            <a:spLocks noChangeAspect="1" noEditPoints="1"/>
          </p:cNvSpPr>
          <p:nvPr/>
        </p:nvSpPr>
        <p:spPr bwMode="auto">
          <a:xfrm>
            <a:off x="3822650" y="3100287"/>
            <a:ext cx="388899" cy="389311"/>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9" name="Freeform 21"/>
          <p:cNvSpPr>
            <a:spLocks noChangeAspect="1" noEditPoints="1"/>
          </p:cNvSpPr>
          <p:nvPr/>
        </p:nvSpPr>
        <p:spPr bwMode="auto">
          <a:xfrm>
            <a:off x="3827190" y="4920218"/>
            <a:ext cx="331294" cy="332339"/>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1" name="Freeform 16"/>
          <p:cNvSpPr>
            <a:spLocks noChangeAspect="1" noEditPoints="1"/>
          </p:cNvSpPr>
          <p:nvPr/>
        </p:nvSpPr>
        <p:spPr bwMode="auto">
          <a:xfrm>
            <a:off x="3812562" y="4041488"/>
            <a:ext cx="310079" cy="310808"/>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Tree>
    <p:extLst>
      <p:ext uri="{BB962C8B-B14F-4D97-AF65-F5344CB8AC3E}">
        <p14:creationId xmlns:p14="http://schemas.microsoft.com/office/powerpoint/2010/main" val="14777507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6">
                                            <p:graphicEl>
                                              <a:dgm id="{4B58B938-9601-47FC-BAA2-42FE1EACA4C0}"/>
                                            </p:graphicEl>
                                          </p:spTgt>
                                        </p:tgtEl>
                                        <p:attrNameLst>
                                          <p:attrName>style.visibility</p:attrName>
                                        </p:attrNameLst>
                                      </p:cBhvr>
                                      <p:to>
                                        <p:strVal val="visible"/>
                                      </p:to>
                                    </p:set>
                                    <p:animEffect transition="in" filter="wipe(left)">
                                      <p:cBhvr>
                                        <p:cTn id="14" dur="500"/>
                                        <p:tgtEl>
                                          <p:spTgt spid="6">
                                            <p:graphicEl>
                                              <a:dgm id="{4B58B938-9601-47FC-BAA2-42FE1EACA4C0}"/>
                                            </p:graphicEl>
                                          </p:spTgt>
                                        </p:tgtEl>
                                      </p:cBhvr>
                                    </p:animEffect>
                                  </p:child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6">
                                            <p:graphicEl>
                                              <a:dgm id="{B5761A2D-F8D4-4547-B0CC-E9C37EFD3E8E}"/>
                                            </p:graphicEl>
                                          </p:spTgt>
                                        </p:tgtEl>
                                        <p:attrNameLst>
                                          <p:attrName>style.visibility</p:attrName>
                                        </p:attrNameLst>
                                      </p:cBhvr>
                                      <p:to>
                                        <p:strVal val="visible"/>
                                      </p:to>
                                    </p:set>
                                    <p:animEffect transition="in" filter="wipe(left)">
                                      <p:cBhvr>
                                        <p:cTn id="18" dur="500"/>
                                        <p:tgtEl>
                                          <p:spTgt spid="6">
                                            <p:graphicEl>
                                              <a:dgm id="{B5761A2D-F8D4-4547-B0CC-E9C37EFD3E8E}"/>
                                            </p:graphicEl>
                                          </p:spTgt>
                                        </p:tgtEl>
                                      </p:cBhvr>
                                    </p:animEffect>
                                  </p:childTnLst>
                                </p:cTn>
                              </p:par>
                            </p:childTnLst>
                          </p:cTn>
                        </p:par>
                        <p:par>
                          <p:cTn id="19" fill="hold">
                            <p:stCondLst>
                              <p:cond delay="2500"/>
                            </p:stCondLst>
                            <p:childTnLst>
                              <p:par>
                                <p:cTn id="20" presetID="22" presetClass="entr" presetSubtype="8" fill="hold" grpId="0" nodeType="afterEffect">
                                  <p:stCondLst>
                                    <p:cond delay="0"/>
                                  </p:stCondLst>
                                  <p:childTnLst>
                                    <p:set>
                                      <p:cBhvr>
                                        <p:cTn id="21" dur="1" fill="hold">
                                          <p:stCondLst>
                                            <p:cond delay="0"/>
                                          </p:stCondLst>
                                        </p:cTn>
                                        <p:tgtEl>
                                          <p:spTgt spid="6">
                                            <p:graphicEl>
                                              <a:dgm id="{DA964832-55E9-4C18-9B71-5AACD862BEF0}"/>
                                            </p:graphicEl>
                                          </p:spTgt>
                                        </p:tgtEl>
                                        <p:attrNameLst>
                                          <p:attrName>style.visibility</p:attrName>
                                        </p:attrNameLst>
                                      </p:cBhvr>
                                      <p:to>
                                        <p:strVal val="visible"/>
                                      </p:to>
                                    </p:set>
                                    <p:animEffect transition="in" filter="wipe(left)">
                                      <p:cBhvr>
                                        <p:cTn id="22" dur="500"/>
                                        <p:tgtEl>
                                          <p:spTgt spid="6">
                                            <p:graphicEl>
                                              <a:dgm id="{DA964832-55E9-4C18-9B71-5AACD862BEF0}"/>
                                            </p:graphicEl>
                                          </p:spTgt>
                                        </p:tgtEl>
                                      </p:cBhvr>
                                    </p:animEffect>
                                  </p:childTnLst>
                                </p:cTn>
                              </p:par>
                            </p:childTnLst>
                          </p:cTn>
                        </p:par>
                        <p:par>
                          <p:cTn id="23" fill="hold">
                            <p:stCondLst>
                              <p:cond delay="3000"/>
                            </p:stCondLst>
                            <p:childTnLst>
                              <p:par>
                                <p:cTn id="24" presetID="22" presetClass="entr" presetSubtype="8" fill="hold" grpId="0" nodeType="afterEffect">
                                  <p:stCondLst>
                                    <p:cond delay="0"/>
                                  </p:stCondLst>
                                  <p:childTnLst>
                                    <p:set>
                                      <p:cBhvr>
                                        <p:cTn id="25" dur="1" fill="hold">
                                          <p:stCondLst>
                                            <p:cond delay="0"/>
                                          </p:stCondLst>
                                        </p:cTn>
                                        <p:tgtEl>
                                          <p:spTgt spid="6">
                                            <p:graphicEl>
                                              <a:dgm id="{3C2355F9-0040-4A1C-8BF9-DFFE05ADACE5}"/>
                                            </p:graphicEl>
                                          </p:spTgt>
                                        </p:tgtEl>
                                        <p:attrNameLst>
                                          <p:attrName>style.visibility</p:attrName>
                                        </p:attrNameLst>
                                      </p:cBhvr>
                                      <p:to>
                                        <p:strVal val="visible"/>
                                      </p:to>
                                    </p:set>
                                    <p:animEffect transition="in" filter="wipe(left)">
                                      <p:cBhvr>
                                        <p:cTn id="26" dur="500"/>
                                        <p:tgtEl>
                                          <p:spTgt spid="6">
                                            <p:graphicEl>
                                              <a:dgm id="{3C2355F9-0040-4A1C-8BF9-DFFE05ADACE5}"/>
                                            </p:graphicEl>
                                          </p:spTgt>
                                        </p:tgtEl>
                                      </p:cBhvr>
                                    </p:animEffect>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6">
                                            <p:graphicEl>
                                              <a:dgm id="{A11FB477-38B4-4B67-9469-6CD4832D1527}"/>
                                            </p:graphicEl>
                                          </p:spTgt>
                                        </p:tgtEl>
                                        <p:attrNameLst>
                                          <p:attrName>style.visibility</p:attrName>
                                        </p:attrNameLst>
                                      </p:cBhvr>
                                      <p:to>
                                        <p:strVal val="visible"/>
                                      </p:to>
                                    </p:set>
                                    <p:animEffect transition="in" filter="wipe(left)">
                                      <p:cBhvr>
                                        <p:cTn id="30" dur="500"/>
                                        <p:tgtEl>
                                          <p:spTgt spid="6">
                                            <p:graphicEl>
                                              <a:dgm id="{A11FB477-38B4-4B67-9469-6CD4832D1527}"/>
                                            </p:graphicEl>
                                          </p:spTgt>
                                        </p:tgtEl>
                                      </p:cBhvr>
                                    </p:animEffect>
                                  </p:childTnLst>
                                </p:cTn>
                              </p:par>
                            </p:childTnLst>
                          </p:cTn>
                        </p:par>
                        <p:par>
                          <p:cTn id="31" fill="hold">
                            <p:stCondLst>
                              <p:cond delay="4000"/>
                            </p:stCondLst>
                            <p:childTnLst>
                              <p:par>
                                <p:cTn id="32" presetID="22" presetClass="entr" presetSubtype="8" fill="hold" grpId="0" nodeType="afterEffect">
                                  <p:stCondLst>
                                    <p:cond delay="0"/>
                                  </p:stCondLst>
                                  <p:childTnLst>
                                    <p:set>
                                      <p:cBhvr>
                                        <p:cTn id="33" dur="1" fill="hold">
                                          <p:stCondLst>
                                            <p:cond delay="0"/>
                                          </p:stCondLst>
                                        </p:cTn>
                                        <p:tgtEl>
                                          <p:spTgt spid="6">
                                            <p:graphicEl>
                                              <a:dgm id="{9C92320E-9575-48CB-8F40-855F1A723F33}"/>
                                            </p:graphicEl>
                                          </p:spTgt>
                                        </p:tgtEl>
                                        <p:attrNameLst>
                                          <p:attrName>style.visibility</p:attrName>
                                        </p:attrNameLst>
                                      </p:cBhvr>
                                      <p:to>
                                        <p:strVal val="visible"/>
                                      </p:to>
                                    </p:set>
                                    <p:animEffect transition="in" filter="wipe(left)">
                                      <p:cBhvr>
                                        <p:cTn id="34" dur="500"/>
                                        <p:tgtEl>
                                          <p:spTgt spid="6">
                                            <p:graphicEl>
                                              <a:dgm id="{9C92320E-9575-48CB-8F40-855F1A723F33}"/>
                                            </p:graphicEl>
                                          </p:spTgt>
                                        </p:tgtEl>
                                      </p:cBhvr>
                                    </p:animEffect>
                                  </p:childTnLst>
                                </p:cTn>
                              </p:par>
                            </p:childTnLst>
                          </p:cTn>
                        </p:par>
                        <p:par>
                          <p:cTn id="35" fill="hold">
                            <p:stCondLst>
                              <p:cond delay="4500"/>
                            </p:stCondLst>
                            <p:childTnLst>
                              <p:par>
                                <p:cTn id="36" presetID="22" presetClass="entr" presetSubtype="8" fill="hold" grpId="0" nodeType="afterEffect">
                                  <p:stCondLst>
                                    <p:cond delay="0"/>
                                  </p:stCondLst>
                                  <p:childTnLst>
                                    <p:set>
                                      <p:cBhvr>
                                        <p:cTn id="37" dur="1" fill="hold">
                                          <p:stCondLst>
                                            <p:cond delay="0"/>
                                          </p:stCondLst>
                                        </p:cTn>
                                        <p:tgtEl>
                                          <p:spTgt spid="6">
                                            <p:graphicEl>
                                              <a:dgm id="{F97A656D-DBC6-42E5-9D88-95EF4E895296}"/>
                                            </p:graphicEl>
                                          </p:spTgt>
                                        </p:tgtEl>
                                        <p:attrNameLst>
                                          <p:attrName>style.visibility</p:attrName>
                                        </p:attrNameLst>
                                      </p:cBhvr>
                                      <p:to>
                                        <p:strVal val="visible"/>
                                      </p:to>
                                    </p:set>
                                    <p:animEffect transition="in" filter="wipe(left)">
                                      <p:cBhvr>
                                        <p:cTn id="38" dur="500"/>
                                        <p:tgtEl>
                                          <p:spTgt spid="6">
                                            <p:graphicEl>
                                              <a:dgm id="{F97A656D-DBC6-42E5-9D88-95EF4E895296}"/>
                                            </p:graphicEl>
                                          </p:spTgt>
                                        </p:tgtEl>
                                      </p:cBhvr>
                                    </p:animEffect>
                                  </p:childTnLst>
                                </p:cTn>
                              </p:par>
                            </p:childTnLst>
                          </p:cTn>
                        </p:par>
                        <p:par>
                          <p:cTn id="39" fill="hold">
                            <p:stCondLst>
                              <p:cond delay="5000"/>
                            </p:stCondLst>
                            <p:childTnLst>
                              <p:par>
                                <p:cTn id="40" presetID="22" presetClass="entr" presetSubtype="8" fill="hold" grpId="0" nodeType="afterEffect">
                                  <p:stCondLst>
                                    <p:cond delay="0"/>
                                  </p:stCondLst>
                                  <p:childTnLst>
                                    <p:set>
                                      <p:cBhvr>
                                        <p:cTn id="41" dur="1" fill="hold">
                                          <p:stCondLst>
                                            <p:cond delay="0"/>
                                          </p:stCondLst>
                                        </p:cTn>
                                        <p:tgtEl>
                                          <p:spTgt spid="6">
                                            <p:graphicEl>
                                              <a:dgm id="{65A5D507-B3A4-4BF4-94BA-4F181C6F16F5}"/>
                                            </p:graphicEl>
                                          </p:spTgt>
                                        </p:tgtEl>
                                        <p:attrNameLst>
                                          <p:attrName>style.visibility</p:attrName>
                                        </p:attrNameLst>
                                      </p:cBhvr>
                                      <p:to>
                                        <p:strVal val="visible"/>
                                      </p:to>
                                    </p:set>
                                    <p:animEffect transition="in" filter="wipe(left)">
                                      <p:cBhvr>
                                        <p:cTn id="42" dur="500"/>
                                        <p:tgtEl>
                                          <p:spTgt spid="6">
                                            <p:graphicEl>
                                              <a:dgm id="{65A5D507-B3A4-4BF4-94BA-4F181C6F16F5}"/>
                                            </p:graphicEl>
                                          </p:spTgt>
                                        </p:tgtEl>
                                      </p:cBhvr>
                                    </p:animEffect>
                                  </p:childTnLst>
                                </p:cTn>
                              </p:par>
                            </p:childTnLst>
                          </p:cTn>
                        </p:par>
                        <p:par>
                          <p:cTn id="43" fill="hold">
                            <p:stCondLst>
                              <p:cond delay="5500"/>
                            </p:stCondLst>
                            <p:childTnLst>
                              <p:par>
                                <p:cTn id="44" presetID="22" presetClass="entr" presetSubtype="8" fill="hold" grpId="0" nodeType="afterEffect">
                                  <p:stCondLst>
                                    <p:cond delay="0"/>
                                  </p:stCondLst>
                                  <p:childTnLst>
                                    <p:set>
                                      <p:cBhvr>
                                        <p:cTn id="45" dur="1" fill="hold">
                                          <p:stCondLst>
                                            <p:cond delay="0"/>
                                          </p:stCondLst>
                                        </p:cTn>
                                        <p:tgtEl>
                                          <p:spTgt spid="6">
                                            <p:graphicEl>
                                              <a:dgm id="{0D0FF70A-A808-4BF4-95AE-A8E79FAB2B84}"/>
                                            </p:graphicEl>
                                          </p:spTgt>
                                        </p:tgtEl>
                                        <p:attrNameLst>
                                          <p:attrName>style.visibility</p:attrName>
                                        </p:attrNameLst>
                                      </p:cBhvr>
                                      <p:to>
                                        <p:strVal val="visible"/>
                                      </p:to>
                                    </p:set>
                                    <p:animEffect transition="in" filter="wipe(left)">
                                      <p:cBhvr>
                                        <p:cTn id="46" dur="500"/>
                                        <p:tgtEl>
                                          <p:spTgt spid="6">
                                            <p:graphicEl>
                                              <a:dgm id="{0D0FF70A-A808-4BF4-95AE-A8E79FAB2B84}"/>
                                            </p:graphicEl>
                                          </p:spTgt>
                                        </p:tgtEl>
                                      </p:cBhvr>
                                    </p:animEffect>
                                  </p:childTnLst>
                                </p:cTn>
                              </p:par>
                            </p:childTnLst>
                          </p:cTn>
                        </p:par>
                        <p:par>
                          <p:cTn id="47" fill="hold">
                            <p:stCondLst>
                              <p:cond delay="6000"/>
                            </p:stCondLst>
                            <p:childTnLst>
                              <p:par>
                                <p:cTn id="48" presetID="22" presetClass="entr" presetSubtype="8" fill="hold" grpId="0" nodeType="afterEffect">
                                  <p:stCondLst>
                                    <p:cond delay="0"/>
                                  </p:stCondLst>
                                  <p:childTnLst>
                                    <p:set>
                                      <p:cBhvr>
                                        <p:cTn id="49" dur="1" fill="hold">
                                          <p:stCondLst>
                                            <p:cond delay="0"/>
                                          </p:stCondLst>
                                        </p:cTn>
                                        <p:tgtEl>
                                          <p:spTgt spid="6">
                                            <p:graphicEl>
                                              <a:dgm id="{7992F270-203A-427F-905E-B0B8E6FF63B2}"/>
                                            </p:graphicEl>
                                          </p:spTgt>
                                        </p:tgtEl>
                                        <p:attrNameLst>
                                          <p:attrName>style.visibility</p:attrName>
                                        </p:attrNameLst>
                                      </p:cBhvr>
                                      <p:to>
                                        <p:strVal val="visible"/>
                                      </p:to>
                                    </p:set>
                                    <p:animEffect transition="in" filter="wipe(left)">
                                      <p:cBhvr>
                                        <p:cTn id="50" dur="500"/>
                                        <p:tgtEl>
                                          <p:spTgt spid="6">
                                            <p:graphicEl>
                                              <a:dgm id="{7992F270-203A-427F-905E-B0B8E6FF63B2}"/>
                                            </p:graphicEl>
                                          </p:spTgt>
                                        </p:tgtEl>
                                      </p:cBhvr>
                                    </p:animEffect>
                                  </p:childTnLst>
                                </p:cTn>
                              </p:par>
                            </p:childTnLst>
                          </p:cTn>
                        </p:par>
                        <p:par>
                          <p:cTn id="51" fill="hold">
                            <p:stCondLst>
                              <p:cond delay="6500"/>
                            </p:stCondLst>
                            <p:childTnLst>
                              <p:par>
                                <p:cTn id="52" presetID="22" presetClass="entr" presetSubtype="8" fill="hold" grpId="0" nodeType="afterEffect">
                                  <p:stCondLst>
                                    <p:cond delay="0"/>
                                  </p:stCondLst>
                                  <p:childTnLst>
                                    <p:set>
                                      <p:cBhvr>
                                        <p:cTn id="53" dur="1" fill="hold">
                                          <p:stCondLst>
                                            <p:cond delay="0"/>
                                          </p:stCondLst>
                                        </p:cTn>
                                        <p:tgtEl>
                                          <p:spTgt spid="6">
                                            <p:graphicEl>
                                              <a:dgm id="{7242D4DE-B7CC-46DB-81C4-58755C1C153C}"/>
                                            </p:graphicEl>
                                          </p:spTgt>
                                        </p:tgtEl>
                                        <p:attrNameLst>
                                          <p:attrName>style.visibility</p:attrName>
                                        </p:attrNameLst>
                                      </p:cBhvr>
                                      <p:to>
                                        <p:strVal val="visible"/>
                                      </p:to>
                                    </p:set>
                                    <p:animEffect transition="in" filter="wipe(left)">
                                      <p:cBhvr>
                                        <p:cTn id="54" dur="500"/>
                                        <p:tgtEl>
                                          <p:spTgt spid="6">
                                            <p:graphicEl>
                                              <a:dgm id="{7242D4DE-B7CC-46DB-81C4-58755C1C153C}"/>
                                            </p:graphicEl>
                                          </p:spTgt>
                                        </p:tgtEl>
                                      </p:cBhvr>
                                    </p:animEffect>
                                  </p:childTnLst>
                                </p:cTn>
                              </p:par>
                            </p:childTnLst>
                          </p:cTn>
                        </p:par>
                        <p:par>
                          <p:cTn id="55" fill="hold">
                            <p:stCondLst>
                              <p:cond delay="7000"/>
                            </p:stCondLst>
                            <p:childTnLst>
                              <p:par>
                                <p:cTn id="56" presetID="22" presetClass="entr" presetSubtype="8" fill="hold" grpId="0" nodeType="afterEffect">
                                  <p:stCondLst>
                                    <p:cond delay="0"/>
                                  </p:stCondLst>
                                  <p:childTnLst>
                                    <p:set>
                                      <p:cBhvr>
                                        <p:cTn id="57" dur="1" fill="hold">
                                          <p:stCondLst>
                                            <p:cond delay="0"/>
                                          </p:stCondLst>
                                        </p:cTn>
                                        <p:tgtEl>
                                          <p:spTgt spid="6">
                                            <p:graphicEl>
                                              <a:dgm id="{92D56636-B96B-452F-8A5A-42CF2095903A}"/>
                                            </p:graphicEl>
                                          </p:spTgt>
                                        </p:tgtEl>
                                        <p:attrNameLst>
                                          <p:attrName>style.visibility</p:attrName>
                                        </p:attrNameLst>
                                      </p:cBhvr>
                                      <p:to>
                                        <p:strVal val="visible"/>
                                      </p:to>
                                    </p:set>
                                    <p:animEffect transition="in" filter="wipe(left)">
                                      <p:cBhvr>
                                        <p:cTn id="58" dur="500"/>
                                        <p:tgtEl>
                                          <p:spTgt spid="6">
                                            <p:graphicEl>
                                              <a:dgm id="{92D56636-B96B-452F-8A5A-42CF2095903A}"/>
                                            </p:graphicEl>
                                          </p:spTgt>
                                        </p:tgtEl>
                                      </p:cBhvr>
                                    </p:animEffect>
                                  </p:childTnLst>
                                </p:cTn>
                              </p:par>
                            </p:childTnLst>
                          </p:cTn>
                        </p:par>
                        <p:par>
                          <p:cTn id="59" fill="hold">
                            <p:stCondLst>
                              <p:cond delay="7500"/>
                            </p:stCondLst>
                            <p:childTnLst>
                              <p:par>
                                <p:cTn id="60" presetID="53" presetClass="entr" presetSubtype="16"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p:cTn id="62" dur="500" fill="hold"/>
                                        <p:tgtEl>
                                          <p:spTgt spid="7"/>
                                        </p:tgtEl>
                                        <p:attrNameLst>
                                          <p:attrName>ppt_w</p:attrName>
                                        </p:attrNameLst>
                                      </p:cBhvr>
                                      <p:tavLst>
                                        <p:tav tm="0">
                                          <p:val>
                                            <p:fltVal val="0"/>
                                          </p:val>
                                        </p:tav>
                                        <p:tav tm="100000">
                                          <p:val>
                                            <p:strVal val="#ppt_w"/>
                                          </p:val>
                                        </p:tav>
                                      </p:tavLst>
                                    </p:anim>
                                    <p:anim calcmode="lin" valueType="num">
                                      <p:cBhvr>
                                        <p:cTn id="63" dur="500" fill="hold"/>
                                        <p:tgtEl>
                                          <p:spTgt spid="7"/>
                                        </p:tgtEl>
                                        <p:attrNameLst>
                                          <p:attrName>ppt_h</p:attrName>
                                        </p:attrNameLst>
                                      </p:cBhvr>
                                      <p:tavLst>
                                        <p:tav tm="0">
                                          <p:val>
                                            <p:fltVal val="0"/>
                                          </p:val>
                                        </p:tav>
                                        <p:tav tm="100000">
                                          <p:val>
                                            <p:strVal val="#ppt_h"/>
                                          </p:val>
                                        </p:tav>
                                      </p:tavLst>
                                    </p:anim>
                                    <p:animEffect transition="in" filter="fade">
                                      <p:cBhvr>
                                        <p:cTn id="64" dur="500"/>
                                        <p:tgtEl>
                                          <p:spTgt spid="7"/>
                                        </p:tgtEl>
                                      </p:cBhvr>
                                    </p:animEffect>
                                  </p:childTnLst>
                                </p:cTn>
                              </p:par>
                            </p:childTnLst>
                          </p:cTn>
                        </p:par>
                        <p:par>
                          <p:cTn id="65" fill="hold">
                            <p:stCondLst>
                              <p:cond delay="8000"/>
                            </p:stCondLst>
                            <p:childTnLst>
                              <p:par>
                                <p:cTn id="66" presetID="53" presetClass="entr" presetSubtype="16" fill="hold" grpId="0"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 calcmode="lin" valueType="num">
                                      <p:cBhvr>
                                        <p:cTn id="80" dur="500" fill="hold"/>
                                        <p:tgtEl>
                                          <p:spTgt spid="9"/>
                                        </p:tgtEl>
                                        <p:attrNameLst>
                                          <p:attrName>ppt_w</p:attrName>
                                        </p:attrNameLst>
                                      </p:cBhvr>
                                      <p:tavLst>
                                        <p:tav tm="0">
                                          <p:val>
                                            <p:fltVal val="0"/>
                                          </p:val>
                                        </p:tav>
                                        <p:tav tm="100000">
                                          <p:val>
                                            <p:strVal val="#ppt_w"/>
                                          </p:val>
                                        </p:tav>
                                      </p:tavLst>
                                    </p:anim>
                                    <p:anim calcmode="lin" valueType="num">
                                      <p:cBhvr>
                                        <p:cTn id="81" dur="500" fill="hold"/>
                                        <p:tgtEl>
                                          <p:spTgt spid="9"/>
                                        </p:tgtEl>
                                        <p:attrNameLst>
                                          <p:attrName>ppt_h</p:attrName>
                                        </p:attrNameLst>
                                      </p:cBhvr>
                                      <p:tavLst>
                                        <p:tav tm="0">
                                          <p:val>
                                            <p:fltVal val="0"/>
                                          </p:val>
                                        </p:tav>
                                        <p:tav tm="100000">
                                          <p:val>
                                            <p:strVal val="#ppt_h"/>
                                          </p:val>
                                        </p:tav>
                                      </p:tavLst>
                                    </p:anim>
                                    <p:animEffect transition="in" filter="fade">
                                      <p:cBhvr>
                                        <p:cTn id="8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6" grpId="0">
        <p:bldSub>
          <a:bldDgm bld="one"/>
        </p:bldSub>
      </p:bldGraphic>
      <p:bldP spid="7" grpId="0" animBg="1"/>
      <p:bldP spid="8" grpId="0" animBg="1"/>
      <p:bldP spid="9" grpId="0" animBg="1"/>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Line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0" name="Group 59"/>
          <p:cNvGrpSpPr/>
          <p:nvPr/>
        </p:nvGrpSpPr>
        <p:grpSpPr>
          <a:xfrm>
            <a:off x="1566884" y="1910930"/>
            <a:ext cx="9012294" cy="2554126"/>
            <a:chOff x="1566884" y="2317330"/>
            <a:chExt cx="9012294" cy="2554126"/>
          </a:xfrm>
        </p:grpSpPr>
        <p:sp>
          <p:nvSpPr>
            <p:cNvPr id="17" name="Freeform 43"/>
            <p:cNvSpPr>
              <a:spLocks noEditPoints="1"/>
            </p:cNvSpPr>
            <p:nvPr/>
          </p:nvSpPr>
          <p:spPr bwMode="auto">
            <a:xfrm flipH="1">
              <a:off x="5184395" y="2319111"/>
              <a:ext cx="779285" cy="1547943"/>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8" name="Freeform 44"/>
            <p:cNvSpPr>
              <a:spLocks/>
            </p:cNvSpPr>
            <p:nvPr/>
          </p:nvSpPr>
          <p:spPr bwMode="auto">
            <a:xfrm flipH="1">
              <a:off x="5537453" y="3848004"/>
              <a:ext cx="545500" cy="644681"/>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9" name="Freeform 46"/>
            <p:cNvSpPr>
              <a:spLocks/>
            </p:cNvSpPr>
            <p:nvPr/>
          </p:nvSpPr>
          <p:spPr bwMode="auto">
            <a:xfrm flipH="1">
              <a:off x="4311074" y="3986431"/>
              <a:ext cx="520705"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0" name="Freeform 47"/>
            <p:cNvSpPr>
              <a:spLocks noEditPoints="1"/>
            </p:cNvSpPr>
            <p:nvPr/>
          </p:nvSpPr>
          <p:spPr bwMode="auto">
            <a:xfrm flipH="1">
              <a:off x="3984471" y="2326980"/>
              <a:ext cx="772201"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1" name="Freeform 49"/>
            <p:cNvSpPr>
              <a:spLocks noEditPoints="1"/>
            </p:cNvSpPr>
            <p:nvPr/>
          </p:nvSpPr>
          <p:spPr bwMode="auto">
            <a:xfrm flipH="1">
              <a:off x="1566884" y="2321763"/>
              <a:ext cx="779285" cy="19340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2" name="Freeform 50"/>
            <p:cNvSpPr>
              <a:spLocks/>
            </p:cNvSpPr>
            <p:nvPr/>
          </p:nvSpPr>
          <p:spPr bwMode="auto">
            <a:xfrm flipH="1">
              <a:off x="1908448" y="4118333"/>
              <a:ext cx="609259" cy="747404"/>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3" name="TextBox 22"/>
            <p:cNvSpPr txBox="1"/>
            <p:nvPr/>
          </p:nvSpPr>
          <p:spPr>
            <a:xfrm flipH="1">
              <a:off x="5390334" y="2441846"/>
              <a:ext cx="393056" cy="523220"/>
            </a:xfrm>
            <a:prstGeom prst="rect">
              <a:avLst/>
            </a:prstGeom>
            <a:noFill/>
          </p:spPr>
          <p:txBody>
            <a:bodyPr wrap="none" rtlCol="0">
              <a:spAutoFit/>
            </a:bodyPr>
            <a:lstStyle/>
            <a:p>
              <a:r>
                <a:rPr lang="id-ID" sz="2800" b="1" dirty="0" smtClean="0">
                  <a:solidFill>
                    <a:schemeClr val="accent6"/>
                  </a:solidFill>
                  <a:latin typeface="Lato" panose="020F0502020204030203" pitchFamily="34" charset="0"/>
                  <a:ea typeface="Roboto" panose="02000000000000000000" pitchFamily="2" charset="0"/>
                </a:rPr>
                <a:t>4</a:t>
              </a:r>
              <a:endParaRPr lang="id-ID" sz="2800" b="1" dirty="0">
                <a:solidFill>
                  <a:schemeClr val="accent6"/>
                </a:solidFill>
                <a:latin typeface="Lato" panose="020F0502020204030203" pitchFamily="34" charset="0"/>
                <a:ea typeface="Roboto" panose="02000000000000000000" pitchFamily="2" charset="0"/>
              </a:endParaRPr>
            </a:p>
          </p:txBody>
        </p:sp>
        <p:sp>
          <p:nvSpPr>
            <p:cNvPr id="24" name="TextBox 23"/>
            <p:cNvSpPr txBox="1"/>
            <p:nvPr/>
          </p:nvSpPr>
          <p:spPr>
            <a:xfrm flipH="1">
              <a:off x="4186422" y="2476135"/>
              <a:ext cx="393056" cy="523220"/>
            </a:xfrm>
            <a:prstGeom prst="rect">
              <a:avLst/>
            </a:prstGeom>
            <a:noFill/>
          </p:spPr>
          <p:txBody>
            <a:bodyPr wrap="none" rtlCol="0">
              <a:spAutoFit/>
            </a:bodyPr>
            <a:lstStyle/>
            <a:p>
              <a:r>
                <a:rPr lang="id-ID" sz="2800" b="1" dirty="0" smtClean="0">
                  <a:solidFill>
                    <a:schemeClr val="accent5"/>
                  </a:solidFill>
                  <a:latin typeface="Lato" panose="020F0502020204030203" pitchFamily="34" charset="0"/>
                  <a:ea typeface="Roboto" panose="02000000000000000000" pitchFamily="2" charset="0"/>
                </a:rPr>
                <a:t>3</a:t>
              </a:r>
              <a:endParaRPr lang="id-ID" sz="2800" b="1" dirty="0">
                <a:solidFill>
                  <a:schemeClr val="accent5"/>
                </a:solidFill>
                <a:latin typeface="Lato" panose="020F0502020204030203" pitchFamily="34" charset="0"/>
                <a:ea typeface="Roboto" panose="02000000000000000000" pitchFamily="2" charset="0"/>
              </a:endParaRPr>
            </a:p>
          </p:txBody>
        </p:sp>
        <p:sp>
          <p:nvSpPr>
            <p:cNvPr id="25" name="TextBox 24"/>
            <p:cNvSpPr txBox="1"/>
            <p:nvPr/>
          </p:nvSpPr>
          <p:spPr>
            <a:xfrm flipH="1">
              <a:off x="1777812" y="2454023"/>
              <a:ext cx="393056" cy="523220"/>
            </a:xfrm>
            <a:prstGeom prst="rect">
              <a:avLst/>
            </a:prstGeom>
            <a:noFill/>
          </p:spPr>
          <p:txBody>
            <a:bodyPr wrap="none" rtlCol="0">
              <a:spAutoFit/>
            </a:bodyPr>
            <a:lstStyle/>
            <a:p>
              <a:r>
                <a:rPr lang="id-ID" sz="2800" b="1" dirty="0" smtClean="0">
                  <a:solidFill>
                    <a:schemeClr val="accent3"/>
                  </a:solidFill>
                  <a:latin typeface="Lato" panose="020F0502020204030203" pitchFamily="34" charset="0"/>
                  <a:ea typeface="Roboto" panose="02000000000000000000" pitchFamily="2" charset="0"/>
                </a:rPr>
                <a:t>1</a:t>
              </a:r>
              <a:endParaRPr lang="id-ID" sz="2800" b="1" dirty="0">
                <a:solidFill>
                  <a:schemeClr val="accent3"/>
                </a:solidFill>
                <a:latin typeface="Lato" panose="020F0502020204030203" pitchFamily="34" charset="0"/>
                <a:ea typeface="Roboto" panose="02000000000000000000" pitchFamily="2" charset="0"/>
              </a:endParaRPr>
            </a:p>
          </p:txBody>
        </p:sp>
        <p:sp>
          <p:nvSpPr>
            <p:cNvPr id="31" name="Freeform 46"/>
            <p:cNvSpPr>
              <a:spLocks/>
            </p:cNvSpPr>
            <p:nvPr/>
          </p:nvSpPr>
          <p:spPr bwMode="auto">
            <a:xfrm flipH="1">
              <a:off x="3123083" y="4109232"/>
              <a:ext cx="520705"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32" name="Freeform 47"/>
            <p:cNvSpPr>
              <a:spLocks noEditPoints="1"/>
            </p:cNvSpPr>
            <p:nvPr/>
          </p:nvSpPr>
          <p:spPr bwMode="auto">
            <a:xfrm flipH="1">
              <a:off x="2796039" y="2317330"/>
              <a:ext cx="772201"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33" name="TextBox 32"/>
            <p:cNvSpPr txBox="1"/>
            <p:nvPr/>
          </p:nvSpPr>
          <p:spPr>
            <a:xfrm flipH="1">
              <a:off x="2998436" y="2451971"/>
              <a:ext cx="393056" cy="523220"/>
            </a:xfrm>
            <a:prstGeom prst="rect">
              <a:avLst/>
            </a:prstGeom>
            <a:noFill/>
          </p:spPr>
          <p:txBody>
            <a:bodyPr wrap="none" rtlCol="0">
              <a:spAutoFit/>
            </a:bodyPr>
            <a:lstStyle/>
            <a:p>
              <a:r>
                <a:rPr lang="id-ID" sz="2800" b="1" dirty="0" smtClean="0">
                  <a:solidFill>
                    <a:schemeClr val="accent4"/>
                  </a:solidFill>
                  <a:latin typeface="Lato" panose="020F0502020204030203" pitchFamily="34" charset="0"/>
                  <a:ea typeface="Roboto" panose="02000000000000000000" pitchFamily="2" charset="0"/>
                </a:rPr>
                <a:t>2</a:t>
              </a:r>
              <a:endParaRPr lang="id-ID" sz="2800" b="1" dirty="0">
                <a:solidFill>
                  <a:schemeClr val="accent4"/>
                </a:solidFill>
                <a:latin typeface="Lato" panose="020F0502020204030203" pitchFamily="34" charset="0"/>
                <a:ea typeface="Roboto" panose="02000000000000000000" pitchFamily="2" charset="0"/>
              </a:endParaRPr>
            </a:p>
          </p:txBody>
        </p:sp>
        <p:grpSp>
          <p:nvGrpSpPr>
            <p:cNvPr id="38" name="Gruppe 344"/>
            <p:cNvGrpSpPr>
              <a:grpSpLocks noChangeAspect="1"/>
            </p:cNvGrpSpPr>
            <p:nvPr/>
          </p:nvGrpSpPr>
          <p:grpSpPr bwMode="auto">
            <a:xfrm>
              <a:off x="8948597" y="2564948"/>
              <a:ext cx="192310" cy="324000"/>
              <a:chOff x="2113770" y="1516292"/>
              <a:chExt cx="264374" cy="444598"/>
            </a:xfrm>
            <a:solidFill>
              <a:srgbClr val="00577E"/>
            </a:solidFill>
          </p:grpSpPr>
          <p:sp>
            <p:nvSpPr>
              <p:cNvPr id="39" name="Freeform 15"/>
              <p:cNvSpPr>
                <a:spLocks noEditPoints="1"/>
              </p:cNvSpPr>
              <p:nvPr/>
            </p:nvSpPr>
            <p:spPr bwMode="auto">
              <a:xfrm>
                <a:off x="2113770" y="1516292"/>
                <a:ext cx="264374" cy="444598"/>
              </a:xfrm>
              <a:custGeom>
                <a:avLst/>
                <a:gdLst>
                  <a:gd name="T0" fmla="*/ 0 w 166"/>
                  <a:gd name="T1" fmla="*/ 444500 h 280"/>
                  <a:gd name="T2" fmla="*/ 263525 w 166"/>
                  <a:gd name="T3" fmla="*/ 444500 h 280"/>
                  <a:gd name="T4" fmla="*/ 263525 w 166"/>
                  <a:gd name="T5" fmla="*/ 425450 h 280"/>
                  <a:gd name="T6" fmla="*/ 263525 w 166"/>
                  <a:gd name="T7" fmla="*/ 425450 h 280"/>
                  <a:gd name="T8" fmla="*/ 260350 w 166"/>
                  <a:gd name="T9" fmla="*/ 419100 h 280"/>
                  <a:gd name="T10" fmla="*/ 254000 w 166"/>
                  <a:gd name="T11" fmla="*/ 415925 h 280"/>
                  <a:gd name="T12" fmla="*/ 9525 w 166"/>
                  <a:gd name="T13" fmla="*/ 415925 h 280"/>
                  <a:gd name="T14" fmla="*/ 9525 w 166"/>
                  <a:gd name="T15" fmla="*/ 415925 h 280"/>
                  <a:gd name="T16" fmla="*/ 3175 w 166"/>
                  <a:gd name="T17" fmla="*/ 419100 h 280"/>
                  <a:gd name="T18" fmla="*/ 0 w 166"/>
                  <a:gd name="T19" fmla="*/ 425450 h 280"/>
                  <a:gd name="T20" fmla="*/ 0 w 166"/>
                  <a:gd name="T21" fmla="*/ 444500 h 280"/>
                  <a:gd name="T22" fmla="*/ 0 w 166"/>
                  <a:gd name="T23" fmla="*/ 444500 h 280"/>
                  <a:gd name="T24" fmla="*/ 0 w 166"/>
                  <a:gd name="T25" fmla="*/ 0 h 280"/>
                  <a:gd name="T26" fmla="*/ 263525 w 166"/>
                  <a:gd name="T27" fmla="*/ 0 h 280"/>
                  <a:gd name="T28" fmla="*/ 263525 w 166"/>
                  <a:gd name="T29" fmla="*/ 19050 h 280"/>
                  <a:gd name="T30" fmla="*/ 263525 w 166"/>
                  <a:gd name="T31" fmla="*/ 19050 h 280"/>
                  <a:gd name="T32" fmla="*/ 260350 w 166"/>
                  <a:gd name="T33" fmla="*/ 25400 h 280"/>
                  <a:gd name="T34" fmla="*/ 254000 w 166"/>
                  <a:gd name="T35" fmla="*/ 28575 h 280"/>
                  <a:gd name="T36" fmla="*/ 9525 w 166"/>
                  <a:gd name="T37" fmla="*/ 28575 h 280"/>
                  <a:gd name="T38" fmla="*/ 9525 w 166"/>
                  <a:gd name="T39" fmla="*/ 28575 h 280"/>
                  <a:gd name="T40" fmla="*/ 3175 w 166"/>
                  <a:gd name="T41" fmla="*/ 25400 h 280"/>
                  <a:gd name="T42" fmla="*/ 0 w 166"/>
                  <a:gd name="T43" fmla="*/ 19050 h 280"/>
                  <a:gd name="T44" fmla="*/ 0 w 166"/>
                  <a:gd name="T45" fmla="*/ 0 h 2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6"/>
                  <a:gd name="T70" fmla="*/ 0 h 280"/>
                  <a:gd name="T71" fmla="*/ 166 w 166"/>
                  <a:gd name="T72" fmla="*/ 280 h 2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6" h="280">
                    <a:moveTo>
                      <a:pt x="0" y="280"/>
                    </a:moveTo>
                    <a:lnTo>
                      <a:pt x="166" y="280"/>
                    </a:lnTo>
                    <a:lnTo>
                      <a:pt x="166" y="268"/>
                    </a:lnTo>
                    <a:lnTo>
                      <a:pt x="164" y="264"/>
                    </a:lnTo>
                    <a:lnTo>
                      <a:pt x="160" y="262"/>
                    </a:lnTo>
                    <a:lnTo>
                      <a:pt x="6" y="262"/>
                    </a:lnTo>
                    <a:lnTo>
                      <a:pt x="2" y="264"/>
                    </a:lnTo>
                    <a:lnTo>
                      <a:pt x="0" y="268"/>
                    </a:lnTo>
                    <a:lnTo>
                      <a:pt x="0" y="280"/>
                    </a:lnTo>
                    <a:close/>
                    <a:moveTo>
                      <a:pt x="0" y="0"/>
                    </a:moveTo>
                    <a:lnTo>
                      <a:pt x="166" y="0"/>
                    </a:lnTo>
                    <a:lnTo>
                      <a:pt x="166" y="12"/>
                    </a:lnTo>
                    <a:lnTo>
                      <a:pt x="164" y="16"/>
                    </a:lnTo>
                    <a:lnTo>
                      <a:pt x="160" y="18"/>
                    </a:lnTo>
                    <a:lnTo>
                      <a:pt x="6" y="18"/>
                    </a:lnTo>
                    <a:lnTo>
                      <a:pt x="2" y="16"/>
                    </a:lnTo>
                    <a:lnTo>
                      <a:pt x="0" y="12"/>
                    </a:lnTo>
                    <a:lnTo>
                      <a:pt x="0" y="0"/>
                    </a:lnTo>
                    <a:close/>
                  </a:path>
                </a:pathLst>
              </a:custGeom>
              <a:solidFill>
                <a:schemeClr val="accent4"/>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40" name="Freeform 16"/>
              <p:cNvSpPr>
                <a:spLocks noEditPoints="1"/>
              </p:cNvSpPr>
              <p:nvPr/>
            </p:nvSpPr>
            <p:spPr bwMode="auto">
              <a:xfrm>
                <a:off x="2135322" y="1557883"/>
                <a:ext cx="221270" cy="361415"/>
              </a:xfrm>
              <a:custGeom>
                <a:avLst/>
                <a:gdLst>
                  <a:gd name="T0" fmla="*/ 22225 w 138"/>
                  <a:gd name="T1" fmla="*/ 79375 h 228"/>
                  <a:gd name="T2" fmla="*/ 22225 w 138"/>
                  <a:gd name="T3" fmla="*/ 92075 h 228"/>
                  <a:gd name="T4" fmla="*/ 31750 w 138"/>
                  <a:gd name="T5" fmla="*/ 111125 h 228"/>
                  <a:gd name="T6" fmla="*/ 76200 w 138"/>
                  <a:gd name="T7" fmla="*/ 152400 h 228"/>
                  <a:gd name="T8" fmla="*/ 88900 w 138"/>
                  <a:gd name="T9" fmla="*/ 165100 h 228"/>
                  <a:gd name="T10" fmla="*/ 92075 w 138"/>
                  <a:gd name="T11" fmla="*/ 180975 h 228"/>
                  <a:gd name="T12" fmla="*/ 76200 w 138"/>
                  <a:gd name="T13" fmla="*/ 209550 h 228"/>
                  <a:gd name="T14" fmla="*/ 38100 w 138"/>
                  <a:gd name="T15" fmla="*/ 241300 h 228"/>
                  <a:gd name="T16" fmla="*/ 25400 w 138"/>
                  <a:gd name="T17" fmla="*/ 257175 h 228"/>
                  <a:gd name="T18" fmla="*/ 22225 w 138"/>
                  <a:gd name="T19" fmla="*/ 279400 h 228"/>
                  <a:gd name="T20" fmla="*/ 0 w 138"/>
                  <a:gd name="T21" fmla="*/ 361950 h 228"/>
                  <a:gd name="T22" fmla="*/ 0 w 138"/>
                  <a:gd name="T23" fmla="*/ 273050 h 228"/>
                  <a:gd name="T24" fmla="*/ 3175 w 138"/>
                  <a:gd name="T25" fmla="*/ 244475 h 228"/>
                  <a:gd name="T26" fmla="*/ 22225 w 138"/>
                  <a:gd name="T27" fmla="*/ 225425 h 228"/>
                  <a:gd name="T28" fmla="*/ 57150 w 138"/>
                  <a:gd name="T29" fmla="*/ 193675 h 228"/>
                  <a:gd name="T30" fmla="*/ 66675 w 138"/>
                  <a:gd name="T31" fmla="*/ 180975 h 228"/>
                  <a:gd name="T32" fmla="*/ 57150 w 138"/>
                  <a:gd name="T33" fmla="*/ 168275 h 228"/>
                  <a:gd name="T34" fmla="*/ 22225 w 138"/>
                  <a:gd name="T35" fmla="*/ 136525 h 228"/>
                  <a:gd name="T36" fmla="*/ 3175 w 138"/>
                  <a:gd name="T37" fmla="*/ 114300 h 228"/>
                  <a:gd name="T38" fmla="*/ 0 w 138"/>
                  <a:gd name="T39" fmla="*/ 88900 h 228"/>
                  <a:gd name="T40" fmla="*/ 22225 w 138"/>
                  <a:gd name="T41" fmla="*/ 0 h 228"/>
                  <a:gd name="T42" fmla="*/ 196850 w 138"/>
                  <a:gd name="T43" fmla="*/ 361950 h 228"/>
                  <a:gd name="T44" fmla="*/ 196850 w 138"/>
                  <a:gd name="T45" fmla="*/ 279400 h 228"/>
                  <a:gd name="T46" fmla="*/ 193675 w 138"/>
                  <a:gd name="T47" fmla="*/ 257175 h 228"/>
                  <a:gd name="T48" fmla="*/ 180975 w 138"/>
                  <a:gd name="T49" fmla="*/ 241300 h 228"/>
                  <a:gd name="T50" fmla="*/ 142875 w 138"/>
                  <a:gd name="T51" fmla="*/ 209550 h 228"/>
                  <a:gd name="T52" fmla="*/ 127000 w 138"/>
                  <a:gd name="T53" fmla="*/ 180975 h 228"/>
                  <a:gd name="T54" fmla="*/ 130175 w 138"/>
                  <a:gd name="T55" fmla="*/ 165100 h 228"/>
                  <a:gd name="T56" fmla="*/ 180975 w 138"/>
                  <a:gd name="T57" fmla="*/ 120650 h 228"/>
                  <a:gd name="T58" fmla="*/ 187325 w 138"/>
                  <a:gd name="T59" fmla="*/ 111125 h 228"/>
                  <a:gd name="T60" fmla="*/ 196850 w 138"/>
                  <a:gd name="T61" fmla="*/ 92075 h 228"/>
                  <a:gd name="T62" fmla="*/ 196850 w 138"/>
                  <a:gd name="T63" fmla="*/ 0 h 228"/>
                  <a:gd name="T64" fmla="*/ 219075 w 138"/>
                  <a:gd name="T65" fmla="*/ 88900 h 228"/>
                  <a:gd name="T66" fmla="*/ 219075 w 138"/>
                  <a:gd name="T67" fmla="*/ 104775 h 228"/>
                  <a:gd name="T68" fmla="*/ 209550 w 138"/>
                  <a:gd name="T69" fmla="*/ 127000 h 228"/>
                  <a:gd name="T70" fmla="*/ 161925 w 138"/>
                  <a:gd name="T71" fmla="*/ 168275 h 228"/>
                  <a:gd name="T72" fmla="*/ 155575 w 138"/>
                  <a:gd name="T73" fmla="*/ 174625 h 228"/>
                  <a:gd name="T74" fmla="*/ 155575 w 138"/>
                  <a:gd name="T75" fmla="*/ 187325 h 228"/>
                  <a:gd name="T76" fmla="*/ 196850 w 138"/>
                  <a:gd name="T77" fmla="*/ 225425 h 228"/>
                  <a:gd name="T78" fmla="*/ 209550 w 138"/>
                  <a:gd name="T79" fmla="*/ 234950 h 228"/>
                  <a:gd name="T80" fmla="*/ 219075 w 138"/>
                  <a:gd name="T81" fmla="*/ 257175 h 228"/>
                  <a:gd name="T82" fmla="*/ 219075 w 138"/>
                  <a:gd name="T83" fmla="*/ 36195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228"/>
                  <a:gd name="T128" fmla="*/ 138 w 138"/>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228">
                    <a:moveTo>
                      <a:pt x="14" y="0"/>
                    </a:moveTo>
                    <a:lnTo>
                      <a:pt x="14" y="50"/>
                    </a:lnTo>
                    <a:lnTo>
                      <a:pt x="14" y="58"/>
                    </a:lnTo>
                    <a:lnTo>
                      <a:pt x="16" y="66"/>
                    </a:lnTo>
                    <a:lnTo>
                      <a:pt x="20" y="70"/>
                    </a:lnTo>
                    <a:lnTo>
                      <a:pt x="24" y="76"/>
                    </a:lnTo>
                    <a:lnTo>
                      <a:pt x="48" y="96"/>
                    </a:lnTo>
                    <a:lnTo>
                      <a:pt x="56" y="104"/>
                    </a:lnTo>
                    <a:lnTo>
                      <a:pt x="58" y="110"/>
                    </a:lnTo>
                    <a:lnTo>
                      <a:pt x="58" y="114"/>
                    </a:lnTo>
                    <a:lnTo>
                      <a:pt x="56" y="122"/>
                    </a:lnTo>
                    <a:lnTo>
                      <a:pt x="48" y="132"/>
                    </a:lnTo>
                    <a:lnTo>
                      <a:pt x="24" y="152"/>
                    </a:lnTo>
                    <a:lnTo>
                      <a:pt x="20" y="156"/>
                    </a:lnTo>
                    <a:lnTo>
                      <a:pt x="16" y="162"/>
                    </a:lnTo>
                    <a:lnTo>
                      <a:pt x="14" y="168"/>
                    </a:lnTo>
                    <a:lnTo>
                      <a:pt x="14" y="176"/>
                    </a:lnTo>
                    <a:lnTo>
                      <a:pt x="14" y="228"/>
                    </a:lnTo>
                    <a:lnTo>
                      <a:pt x="0" y="228"/>
                    </a:lnTo>
                    <a:lnTo>
                      <a:pt x="0" y="172"/>
                    </a:lnTo>
                    <a:lnTo>
                      <a:pt x="0" y="162"/>
                    </a:lnTo>
                    <a:lnTo>
                      <a:pt x="2" y="154"/>
                    </a:lnTo>
                    <a:lnTo>
                      <a:pt x="8" y="148"/>
                    </a:lnTo>
                    <a:lnTo>
                      <a:pt x="14" y="142"/>
                    </a:lnTo>
                    <a:lnTo>
                      <a:pt x="36" y="122"/>
                    </a:lnTo>
                    <a:lnTo>
                      <a:pt x="40" y="118"/>
                    </a:lnTo>
                    <a:lnTo>
                      <a:pt x="42" y="114"/>
                    </a:lnTo>
                    <a:lnTo>
                      <a:pt x="40" y="110"/>
                    </a:lnTo>
                    <a:lnTo>
                      <a:pt x="36" y="106"/>
                    </a:lnTo>
                    <a:lnTo>
                      <a:pt x="14" y="86"/>
                    </a:lnTo>
                    <a:lnTo>
                      <a:pt x="8" y="80"/>
                    </a:lnTo>
                    <a:lnTo>
                      <a:pt x="2" y="72"/>
                    </a:lnTo>
                    <a:lnTo>
                      <a:pt x="0" y="66"/>
                    </a:lnTo>
                    <a:lnTo>
                      <a:pt x="0" y="56"/>
                    </a:lnTo>
                    <a:lnTo>
                      <a:pt x="0" y="0"/>
                    </a:lnTo>
                    <a:lnTo>
                      <a:pt x="14" y="0"/>
                    </a:lnTo>
                    <a:close/>
                    <a:moveTo>
                      <a:pt x="124" y="228"/>
                    </a:moveTo>
                    <a:lnTo>
                      <a:pt x="124" y="176"/>
                    </a:lnTo>
                    <a:lnTo>
                      <a:pt x="124" y="168"/>
                    </a:lnTo>
                    <a:lnTo>
                      <a:pt x="122" y="162"/>
                    </a:lnTo>
                    <a:lnTo>
                      <a:pt x="118" y="156"/>
                    </a:lnTo>
                    <a:lnTo>
                      <a:pt x="114" y="152"/>
                    </a:lnTo>
                    <a:lnTo>
                      <a:pt x="90" y="132"/>
                    </a:lnTo>
                    <a:lnTo>
                      <a:pt x="82" y="122"/>
                    </a:lnTo>
                    <a:lnTo>
                      <a:pt x="80" y="114"/>
                    </a:lnTo>
                    <a:lnTo>
                      <a:pt x="80" y="110"/>
                    </a:lnTo>
                    <a:lnTo>
                      <a:pt x="82" y="104"/>
                    </a:lnTo>
                    <a:lnTo>
                      <a:pt x="90" y="96"/>
                    </a:lnTo>
                    <a:lnTo>
                      <a:pt x="114" y="76"/>
                    </a:lnTo>
                    <a:lnTo>
                      <a:pt x="118" y="70"/>
                    </a:lnTo>
                    <a:lnTo>
                      <a:pt x="122" y="66"/>
                    </a:lnTo>
                    <a:lnTo>
                      <a:pt x="124" y="58"/>
                    </a:lnTo>
                    <a:lnTo>
                      <a:pt x="124" y="50"/>
                    </a:lnTo>
                    <a:lnTo>
                      <a:pt x="124" y="0"/>
                    </a:lnTo>
                    <a:lnTo>
                      <a:pt x="138" y="0"/>
                    </a:lnTo>
                    <a:lnTo>
                      <a:pt x="138" y="56"/>
                    </a:lnTo>
                    <a:lnTo>
                      <a:pt x="138" y="66"/>
                    </a:lnTo>
                    <a:lnTo>
                      <a:pt x="136" y="72"/>
                    </a:lnTo>
                    <a:lnTo>
                      <a:pt x="132" y="80"/>
                    </a:lnTo>
                    <a:lnTo>
                      <a:pt x="124" y="86"/>
                    </a:lnTo>
                    <a:lnTo>
                      <a:pt x="102" y="106"/>
                    </a:lnTo>
                    <a:lnTo>
                      <a:pt x="98" y="110"/>
                    </a:lnTo>
                    <a:lnTo>
                      <a:pt x="96" y="114"/>
                    </a:lnTo>
                    <a:lnTo>
                      <a:pt x="98" y="118"/>
                    </a:lnTo>
                    <a:lnTo>
                      <a:pt x="102" y="122"/>
                    </a:lnTo>
                    <a:lnTo>
                      <a:pt x="124" y="142"/>
                    </a:lnTo>
                    <a:lnTo>
                      <a:pt x="132" y="148"/>
                    </a:lnTo>
                    <a:lnTo>
                      <a:pt x="136" y="154"/>
                    </a:lnTo>
                    <a:lnTo>
                      <a:pt x="138" y="162"/>
                    </a:lnTo>
                    <a:lnTo>
                      <a:pt x="138" y="172"/>
                    </a:lnTo>
                    <a:lnTo>
                      <a:pt x="138" y="228"/>
                    </a:lnTo>
                    <a:lnTo>
                      <a:pt x="124" y="228"/>
                    </a:lnTo>
                    <a:close/>
                  </a:path>
                </a:pathLst>
              </a:custGeom>
              <a:solidFill>
                <a:schemeClr val="accent4"/>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41" name="Freeform 17"/>
              <p:cNvSpPr>
                <a:spLocks/>
              </p:cNvSpPr>
              <p:nvPr/>
            </p:nvSpPr>
            <p:spPr bwMode="auto">
              <a:xfrm>
                <a:off x="2171242" y="1666881"/>
                <a:ext cx="149429" cy="252417"/>
              </a:xfrm>
              <a:custGeom>
                <a:avLst/>
                <a:gdLst>
                  <a:gd name="T0" fmla="*/ 0 w 94"/>
                  <a:gd name="T1" fmla="*/ 254000 h 160"/>
                  <a:gd name="T2" fmla="*/ 76200 w 94"/>
                  <a:gd name="T3" fmla="*/ 254000 h 160"/>
                  <a:gd name="T4" fmla="*/ 149225 w 94"/>
                  <a:gd name="T5" fmla="*/ 254000 h 160"/>
                  <a:gd name="T6" fmla="*/ 149225 w 94"/>
                  <a:gd name="T7" fmla="*/ 212725 h 160"/>
                  <a:gd name="T8" fmla="*/ 92075 w 94"/>
                  <a:gd name="T9" fmla="*/ 155575 h 160"/>
                  <a:gd name="T10" fmla="*/ 92075 w 94"/>
                  <a:gd name="T11" fmla="*/ 155575 h 160"/>
                  <a:gd name="T12" fmla="*/ 85725 w 94"/>
                  <a:gd name="T13" fmla="*/ 149225 h 160"/>
                  <a:gd name="T14" fmla="*/ 82550 w 94"/>
                  <a:gd name="T15" fmla="*/ 142875 h 160"/>
                  <a:gd name="T16" fmla="*/ 82550 w 94"/>
                  <a:gd name="T17" fmla="*/ 123825 h 160"/>
                  <a:gd name="T18" fmla="*/ 82550 w 94"/>
                  <a:gd name="T19" fmla="*/ 69850 h 160"/>
                  <a:gd name="T20" fmla="*/ 82550 w 94"/>
                  <a:gd name="T21" fmla="*/ 69850 h 160"/>
                  <a:gd name="T22" fmla="*/ 82550 w 94"/>
                  <a:gd name="T23" fmla="*/ 60325 h 160"/>
                  <a:gd name="T24" fmla="*/ 85725 w 94"/>
                  <a:gd name="T25" fmla="*/ 50800 h 160"/>
                  <a:gd name="T26" fmla="*/ 98425 w 94"/>
                  <a:gd name="T27" fmla="*/ 34925 h 160"/>
                  <a:gd name="T28" fmla="*/ 120650 w 94"/>
                  <a:gd name="T29" fmla="*/ 15875 h 160"/>
                  <a:gd name="T30" fmla="*/ 120650 w 94"/>
                  <a:gd name="T31" fmla="*/ 15875 h 160"/>
                  <a:gd name="T32" fmla="*/ 130175 w 94"/>
                  <a:gd name="T33" fmla="*/ 9525 h 160"/>
                  <a:gd name="T34" fmla="*/ 139700 w 94"/>
                  <a:gd name="T35" fmla="*/ 0 h 160"/>
                  <a:gd name="T36" fmla="*/ 76200 w 94"/>
                  <a:gd name="T37" fmla="*/ 0 h 160"/>
                  <a:gd name="T38" fmla="*/ 9525 w 94"/>
                  <a:gd name="T39" fmla="*/ 0 h 160"/>
                  <a:gd name="T40" fmla="*/ 9525 w 94"/>
                  <a:gd name="T41" fmla="*/ 0 h 160"/>
                  <a:gd name="T42" fmla="*/ 19050 w 94"/>
                  <a:gd name="T43" fmla="*/ 9525 h 160"/>
                  <a:gd name="T44" fmla="*/ 28575 w 94"/>
                  <a:gd name="T45" fmla="*/ 15875 h 160"/>
                  <a:gd name="T46" fmla="*/ 50800 w 94"/>
                  <a:gd name="T47" fmla="*/ 34925 h 160"/>
                  <a:gd name="T48" fmla="*/ 50800 w 94"/>
                  <a:gd name="T49" fmla="*/ 34925 h 160"/>
                  <a:gd name="T50" fmla="*/ 60325 w 94"/>
                  <a:gd name="T51" fmla="*/ 50800 h 160"/>
                  <a:gd name="T52" fmla="*/ 66675 w 94"/>
                  <a:gd name="T53" fmla="*/ 60325 h 160"/>
                  <a:gd name="T54" fmla="*/ 66675 w 94"/>
                  <a:gd name="T55" fmla="*/ 69850 h 160"/>
                  <a:gd name="T56" fmla="*/ 66675 w 94"/>
                  <a:gd name="T57" fmla="*/ 123825 h 160"/>
                  <a:gd name="T58" fmla="*/ 66675 w 94"/>
                  <a:gd name="T59" fmla="*/ 123825 h 160"/>
                  <a:gd name="T60" fmla="*/ 66675 w 94"/>
                  <a:gd name="T61" fmla="*/ 142875 h 160"/>
                  <a:gd name="T62" fmla="*/ 63500 w 94"/>
                  <a:gd name="T63" fmla="*/ 149225 h 160"/>
                  <a:gd name="T64" fmla="*/ 60325 w 94"/>
                  <a:gd name="T65" fmla="*/ 155575 h 160"/>
                  <a:gd name="T66" fmla="*/ 0 w 94"/>
                  <a:gd name="T67" fmla="*/ 212725 h 160"/>
                  <a:gd name="T68" fmla="*/ 0 w 94"/>
                  <a:gd name="T69" fmla="*/ 25400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60"/>
                  <a:gd name="T107" fmla="*/ 94 w 94"/>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60">
                    <a:moveTo>
                      <a:pt x="0" y="160"/>
                    </a:moveTo>
                    <a:lnTo>
                      <a:pt x="48" y="160"/>
                    </a:lnTo>
                    <a:lnTo>
                      <a:pt x="94" y="160"/>
                    </a:lnTo>
                    <a:lnTo>
                      <a:pt x="94" y="134"/>
                    </a:lnTo>
                    <a:lnTo>
                      <a:pt x="58" y="98"/>
                    </a:lnTo>
                    <a:lnTo>
                      <a:pt x="54" y="94"/>
                    </a:lnTo>
                    <a:lnTo>
                      <a:pt x="52" y="90"/>
                    </a:lnTo>
                    <a:lnTo>
                      <a:pt x="52" y="78"/>
                    </a:lnTo>
                    <a:lnTo>
                      <a:pt x="52" y="44"/>
                    </a:lnTo>
                    <a:lnTo>
                      <a:pt x="52" y="38"/>
                    </a:lnTo>
                    <a:lnTo>
                      <a:pt x="54" y="32"/>
                    </a:lnTo>
                    <a:lnTo>
                      <a:pt x="62" y="22"/>
                    </a:lnTo>
                    <a:lnTo>
                      <a:pt x="76" y="10"/>
                    </a:lnTo>
                    <a:lnTo>
                      <a:pt x="82" y="6"/>
                    </a:lnTo>
                    <a:lnTo>
                      <a:pt x="88" y="0"/>
                    </a:lnTo>
                    <a:lnTo>
                      <a:pt x="48" y="0"/>
                    </a:lnTo>
                    <a:lnTo>
                      <a:pt x="6" y="0"/>
                    </a:lnTo>
                    <a:lnTo>
                      <a:pt x="12" y="6"/>
                    </a:lnTo>
                    <a:lnTo>
                      <a:pt x="18" y="10"/>
                    </a:lnTo>
                    <a:lnTo>
                      <a:pt x="32" y="22"/>
                    </a:lnTo>
                    <a:lnTo>
                      <a:pt x="38" y="32"/>
                    </a:lnTo>
                    <a:lnTo>
                      <a:pt x="42" y="38"/>
                    </a:lnTo>
                    <a:lnTo>
                      <a:pt x="42" y="44"/>
                    </a:lnTo>
                    <a:lnTo>
                      <a:pt x="42" y="78"/>
                    </a:lnTo>
                    <a:lnTo>
                      <a:pt x="42" y="90"/>
                    </a:lnTo>
                    <a:lnTo>
                      <a:pt x="40" y="94"/>
                    </a:lnTo>
                    <a:lnTo>
                      <a:pt x="38" y="98"/>
                    </a:lnTo>
                    <a:lnTo>
                      <a:pt x="0" y="134"/>
                    </a:lnTo>
                    <a:lnTo>
                      <a:pt x="0" y="160"/>
                    </a:lnTo>
                    <a:close/>
                  </a:path>
                </a:pathLst>
              </a:custGeom>
              <a:solidFill>
                <a:schemeClr val="accent4"/>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grpSp>
        <p:sp>
          <p:nvSpPr>
            <p:cNvPr id="42" name="Freeform 41"/>
            <p:cNvSpPr>
              <a:spLocks noChangeAspect="1" noEditPoints="1"/>
            </p:cNvSpPr>
            <p:nvPr/>
          </p:nvSpPr>
          <p:spPr bwMode="auto">
            <a:xfrm>
              <a:off x="6444304" y="2558936"/>
              <a:ext cx="308321" cy="276967"/>
            </a:xfrm>
            <a:custGeom>
              <a:avLst/>
              <a:gdLst>
                <a:gd name="T0" fmla="*/ 2147483647 w 67"/>
                <a:gd name="T1" fmla="*/ 124018912 h 60"/>
                <a:gd name="T2" fmla="*/ 2147483647 w 67"/>
                <a:gd name="T3" fmla="*/ 0 h 60"/>
                <a:gd name="T4" fmla="*/ 2147483647 w 67"/>
                <a:gd name="T5" fmla="*/ 0 h 60"/>
                <a:gd name="T6" fmla="*/ 2147483647 w 67"/>
                <a:gd name="T7" fmla="*/ 124018912 h 60"/>
                <a:gd name="T8" fmla="*/ 2147483647 w 67"/>
                <a:gd name="T9" fmla="*/ 310059138 h 60"/>
                <a:gd name="T10" fmla="*/ 2147483647 w 67"/>
                <a:gd name="T11" fmla="*/ 868156039 h 60"/>
                <a:gd name="T12" fmla="*/ 2147483647 w 67"/>
                <a:gd name="T13" fmla="*/ 124018912 h 60"/>
                <a:gd name="T14" fmla="*/ 2147483647 w 67"/>
                <a:gd name="T15" fmla="*/ 1922344337 h 60"/>
                <a:gd name="T16" fmla="*/ 2147483647 w 67"/>
                <a:gd name="T17" fmla="*/ 124018912 h 60"/>
                <a:gd name="T18" fmla="*/ 1902898002 w 67"/>
                <a:gd name="T19" fmla="*/ 124018912 h 60"/>
                <a:gd name="T20" fmla="*/ 122771150 w 67"/>
                <a:gd name="T21" fmla="*/ 1922344337 h 60"/>
                <a:gd name="T22" fmla="*/ 122771150 w 67"/>
                <a:gd name="T23" fmla="*/ 2147483647 h 60"/>
                <a:gd name="T24" fmla="*/ 245534466 w 67"/>
                <a:gd name="T25" fmla="*/ 2147483647 h 60"/>
                <a:gd name="T26" fmla="*/ 429691207 w 67"/>
                <a:gd name="T27" fmla="*/ 2147483647 h 60"/>
                <a:gd name="T28" fmla="*/ 2087055172 w 67"/>
                <a:gd name="T29" fmla="*/ 558097024 h 60"/>
                <a:gd name="T30" fmla="*/ 2147483647 w 67"/>
                <a:gd name="T31" fmla="*/ 2147483647 h 60"/>
                <a:gd name="T32" fmla="*/ 2147483647 w 67"/>
                <a:gd name="T33" fmla="*/ 2147483647 h 60"/>
                <a:gd name="T34" fmla="*/ 2147483647 w 67"/>
                <a:gd name="T35" fmla="*/ 1922344337 h 60"/>
                <a:gd name="T36" fmla="*/ 552454614 w 67"/>
                <a:gd name="T37" fmla="*/ 2147483647 h 60"/>
                <a:gd name="T38" fmla="*/ 552454614 w 67"/>
                <a:gd name="T39" fmla="*/ 2147483647 h 60"/>
                <a:gd name="T40" fmla="*/ 797989019 w 67"/>
                <a:gd name="T41" fmla="*/ 2147483647 h 60"/>
                <a:gd name="T42" fmla="*/ 1718749157 w 67"/>
                <a:gd name="T43" fmla="*/ 2147483647 h 60"/>
                <a:gd name="T44" fmla="*/ 1718749157 w 67"/>
                <a:gd name="T45" fmla="*/ 2147483647 h 60"/>
                <a:gd name="T46" fmla="*/ 1780134717 w 67"/>
                <a:gd name="T47" fmla="*/ 2147483647 h 60"/>
                <a:gd name="T48" fmla="*/ 2147483647 w 67"/>
                <a:gd name="T49" fmla="*/ 2147483647 h 60"/>
                <a:gd name="T50" fmla="*/ 2147483647 w 67"/>
                <a:gd name="T51" fmla="*/ 2147483647 h 60"/>
                <a:gd name="T52" fmla="*/ 2147483647 w 67"/>
                <a:gd name="T53" fmla="*/ 2147483647 h 60"/>
                <a:gd name="T54" fmla="*/ 2147483647 w 67"/>
                <a:gd name="T55" fmla="*/ 2147483647 h 60"/>
                <a:gd name="T56" fmla="*/ 2147483647 w 67"/>
                <a:gd name="T57" fmla="*/ 2147483647 h 60"/>
                <a:gd name="T58" fmla="*/ 2147483647 w 67"/>
                <a:gd name="T59" fmla="*/ 2147483647 h 60"/>
                <a:gd name="T60" fmla="*/ 2087055172 w 67"/>
                <a:gd name="T61" fmla="*/ 806142661 h 60"/>
                <a:gd name="T62" fmla="*/ 552454614 w 67"/>
                <a:gd name="T63" fmla="*/ 2147483647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60"/>
                <a:gd name="T98" fmla="*/ 67 w 67"/>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6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solidFill>
              <a:schemeClr val="accent6"/>
            </a:solidFill>
            <a:ln w="9525">
              <a:noFill/>
              <a:round/>
              <a:headEnd/>
              <a:tailEnd/>
            </a:ln>
            <a:effectLst/>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43" name="Freeform 41"/>
            <p:cNvSpPr>
              <a:spLocks noChangeAspect="1" noEditPoints="1"/>
            </p:cNvSpPr>
            <p:nvPr/>
          </p:nvSpPr>
          <p:spPr bwMode="auto">
            <a:xfrm>
              <a:off x="10032785" y="2595153"/>
              <a:ext cx="313547" cy="251883"/>
            </a:xfrm>
            <a:custGeom>
              <a:avLst/>
              <a:gdLst>
                <a:gd name="T0" fmla="*/ 1176335871 w 72"/>
                <a:gd name="T1" fmla="*/ 232073966 h 58"/>
                <a:gd name="T2" fmla="*/ 2147483647 w 72"/>
                <a:gd name="T3" fmla="*/ 232073966 h 58"/>
                <a:gd name="T4" fmla="*/ 2147483647 w 72"/>
                <a:gd name="T5" fmla="*/ 510570880 h 58"/>
                <a:gd name="T6" fmla="*/ 2147483647 w 72"/>
                <a:gd name="T7" fmla="*/ 510570880 h 58"/>
                <a:gd name="T8" fmla="*/ 2147483647 w 72"/>
                <a:gd name="T9" fmla="*/ 185664591 h 58"/>
                <a:gd name="T10" fmla="*/ 2147483647 w 72"/>
                <a:gd name="T11" fmla="*/ 0 h 58"/>
                <a:gd name="T12" fmla="*/ 1129279435 w 72"/>
                <a:gd name="T13" fmla="*/ 0 h 58"/>
                <a:gd name="T14" fmla="*/ 941067411 w 72"/>
                <a:gd name="T15" fmla="*/ 185664591 h 58"/>
                <a:gd name="T16" fmla="*/ 941067411 w 72"/>
                <a:gd name="T17" fmla="*/ 510570880 h 58"/>
                <a:gd name="T18" fmla="*/ 1176335871 w 72"/>
                <a:gd name="T19" fmla="*/ 510570880 h 58"/>
                <a:gd name="T20" fmla="*/ 1176335871 w 72"/>
                <a:gd name="T21" fmla="*/ 232073966 h 58"/>
                <a:gd name="T22" fmla="*/ 0 w 72"/>
                <a:gd name="T23" fmla="*/ 881893143 h 58"/>
                <a:gd name="T24" fmla="*/ 0 w 72"/>
                <a:gd name="T25" fmla="*/ 2147483647 h 58"/>
                <a:gd name="T26" fmla="*/ 235268568 w 72"/>
                <a:gd name="T27" fmla="*/ 2147483647 h 58"/>
                <a:gd name="T28" fmla="*/ 470530276 w 72"/>
                <a:gd name="T29" fmla="*/ 2147483647 h 58"/>
                <a:gd name="T30" fmla="*/ 470530276 w 72"/>
                <a:gd name="T31" fmla="*/ 649812471 h 58"/>
                <a:gd name="T32" fmla="*/ 235268568 w 72"/>
                <a:gd name="T33" fmla="*/ 649812471 h 58"/>
                <a:gd name="T34" fmla="*/ 0 w 72"/>
                <a:gd name="T35" fmla="*/ 881893143 h 58"/>
                <a:gd name="T36" fmla="*/ 658749160 w 72"/>
                <a:gd name="T37" fmla="*/ 2147483647 h 58"/>
                <a:gd name="T38" fmla="*/ 2147483647 w 72"/>
                <a:gd name="T39" fmla="*/ 2147483647 h 58"/>
                <a:gd name="T40" fmla="*/ 2147483647 w 72"/>
                <a:gd name="T41" fmla="*/ 649812471 h 58"/>
                <a:gd name="T42" fmla="*/ 658749160 w 72"/>
                <a:gd name="T43" fmla="*/ 649812471 h 58"/>
                <a:gd name="T44" fmla="*/ 658749160 w 72"/>
                <a:gd name="T45" fmla="*/ 2147483647 h 58"/>
                <a:gd name="T46" fmla="*/ 2147483647 w 72"/>
                <a:gd name="T47" fmla="*/ 649812471 h 58"/>
                <a:gd name="T48" fmla="*/ 2147483647 w 72"/>
                <a:gd name="T49" fmla="*/ 649812471 h 58"/>
                <a:gd name="T50" fmla="*/ 2147483647 w 72"/>
                <a:gd name="T51" fmla="*/ 2147483647 h 58"/>
                <a:gd name="T52" fmla="*/ 2147483647 w 72"/>
                <a:gd name="T53" fmla="*/ 2147483647 h 58"/>
                <a:gd name="T54" fmla="*/ 2147483647 w 72"/>
                <a:gd name="T55" fmla="*/ 2147483647 h 58"/>
                <a:gd name="T56" fmla="*/ 2147483647 w 72"/>
                <a:gd name="T57" fmla="*/ 881893143 h 58"/>
                <a:gd name="T58" fmla="*/ 2147483647 w 72"/>
                <a:gd name="T59" fmla="*/ 649812471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2"/>
                <a:gd name="T91" fmla="*/ 0 h 58"/>
                <a:gd name="T92" fmla="*/ 72 w 72"/>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solidFill>
              <a:schemeClr val="accent3"/>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44" name="Freeform 17"/>
            <p:cNvSpPr>
              <a:spLocks noChangeAspect="1" noEditPoints="1"/>
            </p:cNvSpPr>
            <p:nvPr/>
          </p:nvSpPr>
          <p:spPr bwMode="auto">
            <a:xfrm>
              <a:off x="7704543" y="2576338"/>
              <a:ext cx="264424" cy="308321"/>
            </a:xfrm>
            <a:custGeom>
              <a:avLst/>
              <a:gdLst>
                <a:gd name="T0" fmla="*/ 2147483647 w 63"/>
                <a:gd name="T1" fmla="*/ 0 h 73"/>
                <a:gd name="T2" fmla="*/ 1122599098 w 63"/>
                <a:gd name="T3" fmla="*/ 0 h 73"/>
                <a:gd name="T4" fmla="*/ 561299549 w 63"/>
                <a:gd name="T5" fmla="*/ 560595689 h 73"/>
                <a:gd name="T6" fmla="*/ 561299549 w 63"/>
                <a:gd name="T7" fmla="*/ 1009069293 h 73"/>
                <a:gd name="T8" fmla="*/ 785819275 w 63"/>
                <a:gd name="T9" fmla="*/ 953011760 h 73"/>
                <a:gd name="T10" fmla="*/ 1852288207 w 63"/>
                <a:gd name="T11" fmla="*/ 2074203372 h 73"/>
                <a:gd name="T12" fmla="*/ 1627768481 w 63"/>
                <a:gd name="T13" fmla="*/ 2147483647 h 73"/>
                <a:gd name="T14" fmla="*/ 1627768481 w 63"/>
                <a:gd name="T15" fmla="*/ 2147483647 h 73"/>
                <a:gd name="T16" fmla="*/ 2147483647 w 63"/>
                <a:gd name="T17" fmla="*/ 2147483647 h 73"/>
                <a:gd name="T18" fmla="*/ 2147483647 w 63"/>
                <a:gd name="T19" fmla="*/ 2147483647 h 73"/>
                <a:gd name="T20" fmla="*/ 2147483647 w 63"/>
                <a:gd name="T21" fmla="*/ 1121191379 h 73"/>
                <a:gd name="T22" fmla="*/ 2147483647 w 63"/>
                <a:gd name="T23" fmla="*/ 0 h 73"/>
                <a:gd name="T24" fmla="*/ 2147483647 w 63"/>
                <a:gd name="T25" fmla="*/ 1345428064 h 73"/>
                <a:gd name="T26" fmla="*/ 2147483647 w 63"/>
                <a:gd name="T27" fmla="*/ 728775075 h 73"/>
                <a:gd name="T28" fmla="*/ 2147483647 w 63"/>
                <a:gd name="T29" fmla="*/ 56057314 h 73"/>
                <a:gd name="T30" fmla="*/ 2147483647 w 63"/>
                <a:gd name="T31" fmla="*/ 280294101 h 73"/>
                <a:gd name="T32" fmla="*/ 2147483647 w 63"/>
                <a:gd name="T33" fmla="*/ 560595689 h 73"/>
                <a:gd name="T34" fmla="*/ 2147483647 w 63"/>
                <a:gd name="T35" fmla="*/ 1121191379 h 73"/>
                <a:gd name="T36" fmla="*/ 2147483647 w 63"/>
                <a:gd name="T37" fmla="*/ 1121191379 h 73"/>
                <a:gd name="T38" fmla="*/ 2147483647 w 63"/>
                <a:gd name="T39" fmla="*/ 1345428064 h 73"/>
                <a:gd name="T40" fmla="*/ 2147483647 w 63"/>
                <a:gd name="T41" fmla="*/ 1345428064 h 73"/>
                <a:gd name="T42" fmla="*/ 224519784 w 63"/>
                <a:gd name="T43" fmla="*/ 2147483647 h 73"/>
                <a:gd name="T44" fmla="*/ 224519784 w 63"/>
                <a:gd name="T45" fmla="*/ 2147483647 h 73"/>
                <a:gd name="T46" fmla="*/ 785819275 w 63"/>
                <a:gd name="T47" fmla="*/ 2147483647 h 73"/>
                <a:gd name="T48" fmla="*/ 785819275 w 63"/>
                <a:gd name="T49" fmla="*/ 2147483647 h 73"/>
                <a:gd name="T50" fmla="*/ 1347118824 w 63"/>
                <a:gd name="T51" fmla="*/ 2147483647 h 73"/>
                <a:gd name="T52" fmla="*/ 1347118824 w 63"/>
                <a:gd name="T53" fmla="*/ 2147483647 h 73"/>
                <a:gd name="T54" fmla="*/ 785819275 w 63"/>
                <a:gd name="T55" fmla="*/ 2147483647 h 73"/>
                <a:gd name="T56" fmla="*/ 224519784 w 63"/>
                <a:gd name="T57" fmla="*/ 2147483647 h 73"/>
                <a:gd name="T58" fmla="*/ 785819275 w 63"/>
                <a:gd name="T59" fmla="*/ 1289370764 h 73"/>
                <a:gd name="T60" fmla="*/ 0 w 63"/>
                <a:gd name="T61" fmla="*/ 2074203372 h 73"/>
                <a:gd name="T62" fmla="*/ 785819275 w 63"/>
                <a:gd name="T63" fmla="*/ 2147483647 h 73"/>
                <a:gd name="T64" fmla="*/ 1515508618 w 63"/>
                <a:gd name="T65" fmla="*/ 2074203372 h 73"/>
                <a:gd name="T66" fmla="*/ 785819275 w 63"/>
                <a:gd name="T67" fmla="*/ 1289370764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73"/>
                <a:gd name="T104" fmla="*/ 63 w 63"/>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73">
                  <a:moveTo>
                    <a:pt x="43" y="0"/>
                  </a:moveTo>
                  <a:cubicBezTo>
                    <a:pt x="20" y="0"/>
                    <a:pt x="20" y="0"/>
                    <a:pt x="20" y="0"/>
                  </a:cubicBezTo>
                  <a:cubicBezTo>
                    <a:pt x="15" y="0"/>
                    <a:pt x="10" y="4"/>
                    <a:pt x="10" y="10"/>
                  </a:cubicBezTo>
                  <a:cubicBezTo>
                    <a:pt x="10" y="18"/>
                    <a:pt x="10" y="18"/>
                    <a:pt x="10" y="18"/>
                  </a:cubicBezTo>
                  <a:cubicBezTo>
                    <a:pt x="11" y="18"/>
                    <a:pt x="13" y="17"/>
                    <a:pt x="14" y="17"/>
                  </a:cubicBezTo>
                  <a:cubicBezTo>
                    <a:pt x="24" y="17"/>
                    <a:pt x="33" y="26"/>
                    <a:pt x="33" y="37"/>
                  </a:cubicBezTo>
                  <a:cubicBezTo>
                    <a:pt x="33" y="41"/>
                    <a:pt x="32" y="45"/>
                    <a:pt x="29" y="48"/>
                  </a:cubicBezTo>
                  <a:cubicBezTo>
                    <a:pt x="29" y="64"/>
                    <a:pt x="29" y="64"/>
                    <a:pt x="29" y="64"/>
                  </a:cubicBezTo>
                  <a:cubicBezTo>
                    <a:pt x="53" y="64"/>
                    <a:pt x="53" y="64"/>
                    <a:pt x="53" y="64"/>
                  </a:cubicBezTo>
                  <a:cubicBezTo>
                    <a:pt x="58" y="64"/>
                    <a:pt x="63" y="59"/>
                    <a:pt x="63" y="54"/>
                  </a:cubicBezTo>
                  <a:cubicBezTo>
                    <a:pt x="63" y="20"/>
                    <a:pt x="63" y="20"/>
                    <a:pt x="63" y="20"/>
                  </a:cubicBezTo>
                  <a:lnTo>
                    <a:pt x="43" y="0"/>
                  </a:lnTo>
                  <a:close/>
                  <a:moveTo>
                    <a:pt x="50" y="24"/>
                  </a:moveTo>
                  <a:cubicBezTo>
                    <a:pt x="44" y="24"/>
                    <a:pt x="39" y="19"/>
                    <a:pt x="39" y="13"/>
                  </a:cubicBezTo>
                  <a:cubicBezTo>
                    <a:pt x="39" y="1"/>
                    <a:pt x="39" y="1"/>
                    <a:pt x="39" y="1"/>
                  </a:cubicBezTo>
                  <a:cubicBezTo>
                    <a:pt x="43" y="5"/>
                    <a:pt x="43" y="5"/>
                    <a:pt x="43" y="5"/>
                  </a:cubicBezTo>
                  <a:cubicBezTo>
                    <a:pt x="43" y="10"/>
                    <a:pt x="43" y="10"/>
                    <a:pt x="43" y="10"/>
                  </a:cubicBezTo>
                  <a:cubicBezTo>
                    <a:pt x="43" y="16"/>
                    <a:pt x="47" y="20"/>
                    <a:pt x="53" y="20"/>
                  </a:cubicBezTo>
                  <a:cubicBezTo>
                    <a:pt x="58" y="20"/>
                    <a:pt x="58" y="20"/>
                    <a:pt x="58" y="20"/>
                  </a:cubicBezTo>
                  <a:cubicBezTo>
                    <a:pt x="62" y="24"/>
                    <a:pt x="62" y="24"/>
                    <a:pt x="62" y="24"/>
                  </a:cubicBezTo>
                  <a:lnTo>
                    <a:pt x="50" y="24"/>
                  </a:lnTo>
                  <a:close/>
                  <a:moveTo>
                    <a:pt x="4" y="52"/>
                  </a:moveTo>
                  <a:cubicBezTo>
                    <a:pt x="4" y="73"/>
                    <a:pt x="4" y="73"/>
                    <a:pt x="4" y="73"/>
                  </a:cubicBezTo>
                  <a:cubicBezTo>
                    <a:pt x="14" y="64"/>
                    <a:pt x="14" y="64"/>
                    <a:pt x="14" y="64"/>
                  </a:cubicBezTo>
                  <a:cubicBezTo>
                    <a:pt x="14" y="64"/>
                    <a:pt x="14" y="64"/>
                    <a:pt x="14" y="64"/>
                  </a:cubicBezTo>
                  <a:cubicBezTo>
                    <a:pt x="24" y="73"/>
                    <a:pt x="24" y="73"/>
                    <a:pt x="24" y="73"/>
                  </a:cubicBezTo>
                  <a:cubicBezTo>
                    <a:pt x="24" y="52"/>
                    <a:pt x="24" y="52"/>
                    <a:pt x="24" y="52"/>
                  </a:cubicBezTo>
                  <a:cubicBezTo>
                    <a:pt x="21" y="54"/>
                    <a:pt x="17" y="55"/>
                    <a:pt x="14" y="55"/>
                  </a:cubicBezTo>
                  <a:cubicBezTo>
                    <a:pt x="10" y="55"/>
                    <a:pt x="7" y="54"/>
                    <a:pt x="4" y="52"/>
                  </a:cubicBezTo>
                  <a:close/>
                  <a:moveTo>
                    <a:pt x="14" y="23"/>
                  </a:moveTo>
                  <a:cubicBezTo>
                    <a:pt x="6" y="23"/>
                    <a:pt x="0" y="29"/>
                    <a:pt x="0" y="37"/>
                  </a:cubicBezTo>
                  <a:cubicBezTo>
                    <a:pt x="0" y="44"/>
                    <a:pt x="6" y="50"/>
                    <a:pt x="14" y="50"/>
                  </a:cubicBezTo>
                  <a:cubicBezTo>
                    <a:pt x="21" y="50"/>
                    <a:pt x="27" y="44"/>
                    <a:pt x="27" y="37"/>
                  </a:cubicBezTo>
                  <a:cubicBezTo>
                    <a:pt x="27" y="29"/>
                    <a:pt x="21" y="23"/>
                    <a:pt x="14" y="23"/>
                  </a:cubicBezTo>
                  <a:close/>
                </a:path>
              </a:pathLst>
            </a:custGeom>
            <a:solidFill>
              <a:schemeClr val="accent5"/>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45" name="Freeform 43"/>
            <p:cNvSpPr>
              <a:spLocks noEditPoints="1"/>
            </p:cNvSpPr>
            <p:nvPr/>
          </p:nvSpPr>
          <p:spPr bwMode="auto">
            <a:xfrm>
              <a:off x="6199217" y="2319111"/>
              <a:ext cx="782205" cy="1547943"/>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a:off x="6079497" y="3848004"/>
              <a:ext cx="547544" cy="644681"/>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7371777" y="3983546"/>
              <a:ext cx="522656"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7447170" y="2324095"/>
              <a:ext cx="775094"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noEditPoints="1"/>
            </p:cNvSpPr>
            <p:nvPr/>
          </p:nvSpPr>
          <p:spPr bwMode="auto">
            <a:xfrm>
              <a:off x="9796973" y="2327482"/>
              <a:ext cx="782205" cy="19340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a:off x="9653885" y="4124052"/>
              <a:ext cx="611542" cy="747404"/>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46"/>
            <p:cNvSpPr>
              <a:spLocks/>
            </p:cNvSpPr>
            <p:nvPr/>
          </p:nvSpPr>
          <p:spPr bwMode="auto">
            <a:xfrm>
              <a:off x="8571779" y="4108231"/>
              <a:ext cx="522656"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47"/>
            <p:cNvSpPr>
              <a:spLocks noEditPoints="1"/>
            </p:cNvSpPr>
            <p:nvPr/>
          </p:nvSpPr>
          <p:spPr bwMode="auto">
            <a:xfrm>
              <a:off x="8647611" y="2325854"/>
              <a:ext cx="775094"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Rectangle 48"/>
            <p:cNvSpPr>
              <a:spLocks noChangeArrowheads="1"/>
            </p:cNvSpPr>
            <p:nvPr/>
          </p:nvSpPr>
          <p:spPr bwMode="auto">
            <a:xfrm flipH="1">
              <a:off x="4822254" y="4499862"/>
              <a:ext cx="2592000" cy="12397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Rectangle 48"/>
            <p:cNvSpPr>
              <a:spLocks noChangeArrowheads="1"/>
            </p:cNvSpPr>
            <p:nvPr/>
          </p:nvSpPr>
          <p:spPr bwMode="auto">
            <a:xfrm flipH="1">
              <a:off x="3621625" y="4622948"/>
              <a:ext cx="5040000" cy="123976"/>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Rectangle 48"/>
            <p:cNvSpPr>
              <a:spLocks noChangeArrowheads="1"/>
            </p:cNvSpPr>
            <p:nvPr/>
          </p:nvSpPr>
          <p:spPr bwMode="auto">
            <a:xfrm flipH="1">
              <a:off x="2508182" y="4746526"/>
              <a:ext cx="7200000" cy="12397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a:grpSpLocks noChangeAspect="1"/>
          </p:cNvGrpSpPr>
          <p:nvPr/>
        </p:nvGrpSpPr>
        <p:grpSpPr>
          <a:xfrm>
            <a:off x="7009347" y="4614546"/>
            <a:ext cx="612000" cy="612000"/>
            <a:chOff x="5385173" y="1917525"/>
            <a:chExt cx="1440000" cy="1440000"/>
          </a:xfrm>
        </p:grpSpPr>
        <p:sp>
          <p:nvSpPr>
            <p:cNvPr id="62" name="Oval 61"/>
            <p:cNvSpPr>
              <a:spLocks noChangeAspect="1"/>
            </p:cNvSpPr>
            <p:nvPr/>
          </p:nvSpPr>
          <p:spPr>
            <a:xfrm>
              <a:off x="5385173" y="1917525"/>
              <a:ext cx="1440000" cy="1440000"/>
            </a:xfrm>
            <a:prstGeom prst="ellipse">
              <a:avLst/>
            </a:prstGeom>
            <a:solidFill>
              <a:schemeClr val="accent4">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p:nvSpPr>
          <p:spPr>
            <a:xfrm>
              <a:off x="5475173" y="2007525"/>
              <a:ext cx="1260000"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4" name="Group 63"/>
          <p:cNvGrpSpPr>
            <a:grpSpLocks noChangeAspect="1"/>
          </p:cNvGrpSpPr>
          <p:nvPr/>
        </p:nvGrpSpPr>
        <p:grpSpPr>
          <a:xfrm>
            <a:off x="9402947" y="4614546"/>
            <a:ext cx="612000" cy="612000"/>
            <a:chOff x="5385173" y="1917525"/>
            <a:chExt cx="1440000" cy="1440000"/>
          </a:xfrm>
        </p:grpSpPr>
        <p:sp>
          <p:nvSpPr>
            <p:cNvPr id="65" name="Oval 64"/>
            <p:cNvSpPr>
              <a:spLocks noChangeAspect="1"/>
            </p:cNvSpPr>
            <p:nvPr/>
          </p:nvSpPr>
          <p:spPr>
            <a:xfrm>
              <a:off x="5385173" y="1917525"/>
              <a:ext cx="1440000" cy="1440000"/>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p:nvSpPr>
          <p:spPr>
            <a:xfrm>
              <a:off x="5475173" y="2007525"/>
              <a:ext cx="1260000" cy="126000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7" name="Group 66"/>
          <p:cNvGrpSpPr>
            <a:grpSpLocks noChangeAspect="1"/>
          </p:cNvGrpSpPr>
          <p:nvPr/>
        </p:nvGrpSpPr>
        <p:grpSpPr>
          <a:xfrm>
            <a:off x="2150040" y="4638516"/>
            <a:ext cx="612000" cy="612000"/>
            <a:chOff x="5385173" y="1917525"/>
            <a:chExt cx="1440000" cy="1440000"/>
          </a:xfrm>
        </p:grpSpPr>
        <p:sp>
          <p:nvSpPr>
            <p:cNvPr id="68" name="Oval 67"/>
            <p:cNvSpPr>
              <a:spLocks noChangeAspect="1"/>
            </p:cNvSpPr>
            <p:nvPr/>
          </p:nvSpPr>
          <p:spPr>
            <a:xfrm>
              <a:off x="5385173" y="1917525"/>
              <a:ext cx="1440000" cy="1440000"/>
            </a:xfrm>
            <a:prstGeom prst="ellipse">
              <a:avLst/>
            </a:prstGeom>
            <a:solidFill>
              <a:schemeClr val="accent6">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p:nvSpPr>
          <p:spPr>
            <a:xfrm>
              <a:off x="5475173" y="2007525"/>
              <a:ext cx="1260000" cy="1260000"/>
            </a:xfrm>
            <a:prstGeom prst="ellipse">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0" name="Group 69"/>
          <p:cNvGrpSpPr>
            <a:grpSpLocks noChangeAspect="1"/>
          </p:cNvGrpSpPr>
          <p:nvPr/>
        </p:nvGrpSpPr>
        <p:grpSpPr>
          <a:xfrm>
            <a:off x="4586715" y="4603374"/>
            <a:ext cx="612000" cy="612000"/>
            <a:chOff x="5385173" y="1917525"/>
            <a:chExt cx="1440000" cy="1440000"/>
          </a:xfrm>
        </p:grpSpPr>
        <p:sp>
          <p:nvSpPr>
            <p:cNvPr id="71" name="Oval 70"/>
            <p:cNvSpPr>
              <a:spLocks noChangeAspect="1"/>
            </p:cNvSpPr>
            <p:nvPr/>
          </p:nvSpPr>
          <p:spPr>
            <a:xfrm>
              <a:off x="5385173" y="1917525"/>
              <a:ext cx="1440000" cy="1440000"/>
            </a:xfrm>
            <a:prstGeom prst="ellipse">
              <a:avLst/>
            </a:prstGeom>
            <a:solidFill>
              <a:schemeClr val="accent5">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5475173" y="2007525"/>
              <a:ext cx="1260000" cy="1260000"/>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3" name="Gruppe 344"/>
          <p:cNvGrpSpPr>
            <a:grpSpLocks noChangeAspect="1"/>
          </p:cNvGrpSpPr>
          <p:nvPr/>
        </p:nvGrpSpPr>
        <p:grpSpPr bwMode="auto">
          <a:xfrm>
            <a:off x="7233298" y="4777951"/>
            <a:ext cx="173079" cy="291600"/>
            <a:chOff x="2113770" y="1516292"/>
            <a:chExt cx="264374" cy="444598"/>
          </a:xfrm>
          <a:solidFill>
            <a:schemeClr val="bg1"/>
          </a:solidFill>
        </p:grpSpPr>
        <p:sp>
          <p:nvSpPr>
            <p:cNvPr id="74" name="Freeform 15"/>
            <p:cNvSpPr>
              <a:spLocks noEditPoints="1"/>
            </p:cNvSpPr>
            <p:nvPr/>
          </p:nvSpPr>
          <p:spPr bwMode="auto">
            <a:xfrm>
              <a:off x="2113770" y="1516292"/>
              <a:ext cx="264374" cy="444598"/>
            </a:xfrm>
            <a:custGeom>
              <a:avLst/>
              <a:gdLst>
                <a:gd name="T0" fmla="*/ 0 w 166"/>
                <a:gd name="T1" fmla="*/ 444500 h 280"/>
                <a:gd name="T2" fmla="*/ 263525 w 166"/>
                <a:gd name="T3" fmla="*/ 444500 h 280"/>
                <a:gd name="T4" fmla="*/ 263525 w 166"/>
                <a:gd name="T5" fmla="*/ 425450 h 280"/>
                <a:gd name="T6" fmla="*/ 263525 w 166"/>
                <a:gd name="T7" fmla="*/ 425450 h 280"/>
                <a:gd name="T8" fmla="*/ 260350 w 166"/>
                <a:gd name="T9" fmla="*/ 419100 h 280"/>
                <a:gd name="T10" fmla="*/ 254000 w 166"/>
                <a:gd name="T11" fmla="*/ 415925 h 280"/>
                <a:gd name="T12" fmla="*/ 9525 w 166"/>
                <a:gd name="T13" fmla="*/ 415925 h 280"/>
                <a:gd name="T14" fmla="*/ 9525 w 166"/>
                <a:gd name="T15" fmla="*/ 415925 h 280"/>
                <a:gd name="T16" fmla="*/ 3175 w 166"/>
                <a:gd name="T17" fmla="*/ 419100 h 280"/>
                <a:gd name="T18" fmla="*/ 0 w 166"/>
                <a:gd name="T19" fmla="*/ 425450 h 280"/>
                <a:gd name="T20" fmla="*/ 0 w 166"/>
                <a:gd name="T21" fmla="*/ 444500 h 280"/>
                <a:gd name="T22" fmla="*/ 0 w 166"/>
                <a:gd name="T23" fmla="*/ 444500 h 280"/>
                <a:gd name="T24" fmla="*/ 0 w 166"/>
                <a:gd name="T25" fmla="*/ 0 h 280"/>
                <a:gd name="T26" fmla="*/ 263525 w 166"/>
                <a:gd name="T27" fmla="*/ 0 h 280"/>
                <a:gd name="T28" fmla="*/ 263525 w 166"/>
                <a:gd name="T29" fmla="*/ 19050 h 280"/>
                <a:gd name="T30" fmla="*/ 263525 w 166"/>
                <a:gd name="T31" fmla="*/ 19050 h 280"/>
                <a:gd name="T32" fmla="*/ 260350 w 166"/>
                <a:gd name="T33" fmla="*/ 25400 h 280"/>
                <a:gd name="T34" fmla="*/ 254000 w 166"/>
                <a:gd name="T35" fmla="*/ 28575 h 280"/>
                <a:gd name="T36" fmla="*/ 9525 w 166"/>
                <a:gd name="T37" fmla="*/ 28575 h 280"/>
                <a:gd name="T38" fmla="*/ 9525 w 166"/>
                <a:gd name="T39" fmla="*/ 28575 h 280"/>
                <a:gd name="T40" fmla="*/ 3175 w 166"/>
                <a:gd name="T41" fmla="*/ 25400 h 280"/>
                <a:gd name="T42" fmla="*/ 0 w 166"/>
                <a:gd name="T43" fmla="*/ 19050 h 280"/>
                <a:gd name="T44" fmla="*/ 0 w 166"/>
                <a:gd name="T45" fmla="*/ 0 h 2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6"/>
                <a:gd name="T70" fmla="*/ 0 h 280"/>
                <a:gd name="T71" fmla="*/ 166 w 166"/>
                <a:gd name="T72" fmla="*/ 280 h 2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6" h="280">
                  <a:moveTo>
                    <a:pt x="0" y="280"/>
                  </a:moveTo>
                  <a:lnTo>
                    <a:pt x="166" y="280"/>
                  </a:lnTo>
                  <a:lnTo>
                    <a:pt x="166" y="268"/>
                  </a:lnTo>
                  <a:lnTo>
                    <a:pt x="164" y="264"/>
                  </a:lnTo>
                  <a:lnTo>
                    <a:pt x="160" y="262"/>
                  </a:lnTo>
                  <a:lnTo>
                    <a:pt x="6" y="262"/>
                  </a:lnTo>
                  <a:lnTo>
                    <a:pt x="2" y="264"/>
                  </a:lnTo>
                  <a:lnTo>
                    <a:pt x="0" y="268"/>
                  </a:lnTo>
                  <a:lnTo>
                    <a:pt x="0" y="280"/>
                  </a:lnTo>
                  <a:close/>
                  <a:moveTo>
                    <a:pt x="0" y="0"/>
                  </a:moveTo>
                  <a:lnTo>
                    <a:pt x="166" y="0"/>
                  </a:lnTo>
                  <a:lnTo>
                    <a:pt x="166" y="12"/>
                  </a:lnTo>
                  <a:lnTo>
                    <a:pt x="164" y="16"/>
                  </a:lnTo>
                  <a:lnTo>
                    <a:pt x="160" y="18"/>
                  </a:lnTo>
                  <a:lnTo>
                    <a:pt x="6" y="18"/>
                  </a:lnTo>
                  <a:lnTo>
                    <a:pt x="2" y="16"/>
                  </a:lnTo>
                  <a:lnTo>
                    <a:pt x="0" y="12"/>
                  </a:lnTo>
                  <a:lnTo>
                    <a:pt x="0" y="0"/>
                  </a:lnTo>
                  <a:close/>
                </a:path>
              </a:pathLst>
            </a:custGeom>
            <a:grp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75" name="Freeform 16"/>
            <p:cNvSpPr>
              <a:spLocks noEditPoints="1"/>
            </p:cNvSpPr>
            <p:nvPr/>
          </p:nvSpPr>
          <p:spPr bwMode="auto">
            <a:xfrm>
              <a:off x="2135322" y="1557883"/>
              <a:ext cx="221270" cy="361415"/>
            </a:xfrm>
            <a:custGeom>
              <a:avLst/>
              <a:gdLst>
                <a:gd name="T0" fmla="*/ 22225 w 138"/>
                <a:gd name="T1" fmla="*/ 79375 h 228"/>
                <a:gd name="T2" fmla="*/ 22225 w 138"/>
                <a:gd name="T3" fmla="*/ 92075 h 228"/>
                <a:gd name="T4" fmla="*/ 31750 w 138"/>
                <a:gd name="T5" fmla="*/ 111125 h 228"/>
                <a:gd name="T6" fmla="*/ 76200 w 138"/>
                <a:gd name="T7" fmla="*/ 152400 h 228"/>
                <a:gd name="T8" fmla="*/ 88900 w 138"/>
                <a:gd name="T9" fmla="*/ 165100 h 228"/>
                <a:gd name="T10" fmla="*/ 92075 w 138"/>
                <a:gd name="T11" fmla="*/ 180975 h 228"/>
                <a:gd name="T12" fmla="*/ 76200 w 138"/>
                <a:gd name="T13" fmla="*/ 209550 h 228"/>
                <a:gd name="T14" fmla="*/ 38100 w 138"/>
                <a:gd name="T15" fmla="*/ 241300 h 228"/>
                <a:gd name="T16" fmla="*/ 25400 w 138"/>
                <a:gd name="T17" fmla="*/ 257175 h 228"/>
                <a:gd name="T18" fmla="*/ 22225 w 138"/>
                <a:gd name="T19" fmla="*/ 279400 h 228"/>
                <a:gd name="T20" fmla="*/ 0 w 138"/>
                <a:gd name="T21" fmla="*/ 361950 h 228"/>
                <a:gd name="T22" fmla="*/ 0 w 138"/>
                <a:gd name="T23" fmla="*/ 273050 h 228"/>
                <a:gd name="T24" fmla="*/ 3175 w 138"/>
                <a:gd name="T25" fmla="*/ 244475 h 228"/>
                <a:gd name="T26" fmla="*/ 22225 w 138"/>
                <a:gd name="T27" fmla="*/ 225425 h 228"/>
                <a:gd name="T28" fmla="*/ 57150 w 138"/>
                <a:gd name="T29" fmla="*/ 193675 h 228"/>
                <a:gd name="T30" fmla="*/ 66675 w 138"/>
                <a:gd name="T31" fmla="*/ 180975 h 228"/>
                <a:gd name="T32" fmla="*/ 57150 w 138"/>
                <a:gd name="T33" fmla="*/ 168275 h 228"/>
                <a:gd name="T34" fmla="*/ 22225 w 138"/>
                <a:gd name="T35" fmla="*/ 136525 h 228"/>
                <a:gd name="T36" fmla="*/ 3175 w 138"/>
                <a:gd name="T37" fmla="*/ 114300 h 228"/>
                <a:gd name="T38" fmla="*/ 0 w 138"/>
                <a:gd name="T39" fmla="*/ 88900 h 228"/>
                <a:gd name="T40" fmla="*/ 22225 w 138"/>
                <a:gd name="T41" fmla="*/ 0 h 228"/>
                <a:gd name="T42" fmla="*/ 196850 w 138"/>
                <a:gd name="T43" fmla="*/ 361950 h 228"/>
                <a:gd name="T44" fmla="*/ 196850 w 138"/>
                <a:gd name="T45" fmla="*/ 279400 h 228"/>
                <a:gd name="T46" fmla="*/ 193675 w 138"/>
                <a:gd name="T47" fmla="*/ 257175 h 228"/>
                <a:gd name="T48" fmla="*/ 180975 w 138"/>
                <a:gd name="T49" fmla="*/ 241300 h 228"/>
                <a:gd name="T50" fmla="*/ 142875 w 138"/>
                <a:gd name="T51" fmla="*/ 209550 h 228"/>
                <a:gd name="T52" fmla="*/ 127000 w 138"/>
                <a:gd name="T53" fmla="*/ 180975 h 228"/>
                <a:gd name="T54" fmla="*/ 130175 w 138"/>
                <a:gd name="T55" fmla="*/ 165100 h 228"/>
                <a:gd name="T56" fmla="*/ 180975 w 138"/>
                <a:gd name="T57" fmla="*/ 120650 h 228"/>
                <a:gd name="T58" fmla="*/ 187325 w 138"/>
                <a:gd name="T59" fmla="*/ 111125 h 228"/>
                <a:gd name="T60" fmla="*/ 196850 w 138"/>
                <a:gd name="T61" fmla="*/ 92075 h 228"/>
                <a:gd name="T62" fmla="*/ 196850 w 138"/>
                <a:gd name="T63" fmla="*/ 0 h 228"/>
                <a:gd name="T64" fmla="*/ 219075 w 138"/>
                <a:gd name="T65" fmla="*/ 88900 h 228"/>
                <a:gd name="T66" fmla="*/ 219075 w 138"/>
                <a:gd name="T67" fmla="*/ 104775 h 228"/>
                <a:gd name="T68" fmla="*/ 209550 w 138"/>
                <a:gd name="T69" fmla="*/ 127000 h 228"/>
                <a:gd name="T70" fmla="*/ 161925 w 138"/>
                <a:gd name="T71" fmla="*/ 168275 h 228"/>
                <a:gd name="T72" fmla="*/ 155575 w 138"/>
                <a:gd name="T73" fmla="*/ 174625 h 228"/>
                <a:gd name="T74" fmla="*/ 155575 w 138"/>
                <a:gd name="T75" fmla="*/ 187325 h 228"/>
                <a:gd name="T76" fmla="*/ 196850 w 138"/>
                <a:gd name="T77" fmla="*/ 225425 h 228"/>
                <a:gd name="T78" fmla="*/ 209550 w 138"/>
                <a:gd name="T79" fmla="*/ 234950 h 228"/>
                <a:gd name="T80" fmla="*/ 219075 w 138"/>
                <a:gd name="T81" fmla="*/ 257175 h 228"/>
                <a:gd name="T82" fmla="*/ 219075 w 138"/>
                <a:gd name="T83" fmla="*/ 36195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228"/>
                <a:gd name="T128" fmla="*/ 138 w 138"/>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228">
                  <a:moveTo>
                    <a:pt x="14" y="0"/>
                  </a:moveTo>
                  <a:lnTo>
                    <a:pt x="14" y="50"/>
                  </a:lnTo>
                  <a:lnTo>
                    <a:pt x="14" y="58"/>
                  </a:lnTo>
                  <a:lnTo>
                    <a:pt x="16" y="66"/>
                  </a:lnTo>
                  <a:lnTo>
                    <a:pt x="20" y="70"/>
                  </a:lnTo>
                  <a:lnTo>
                    <a:pt x="24" y="76"/>
                  </a:lnTo>
                  <a:lnTo>
                    <a:pt x="48" y="96"/>
                  </a:lnTo>
                  <a:lnTo>
                    <a:pt x="56" y="104"/>
                  </a:lnTo>
                  <a:lnTo>
                    <a:pt x="58" y="110"/>
                  </a:lnTo>
                  <a:lnTo>
                    <a:pt x="58" y="114"/>
                  </a:lnTo>
                  <a:lnTo>
                    <a:pt x="56" y="122"/>
                  </a:lnTo>
                  <a:lnTo>
                    <a:pt x="48" y="132"/>
                  </a:lnTo>
                  <a:lnTo>
                    <a:pt x="24" y="152"/>
                  </a:lnTo>
                  <a:lnTo>
                    <a:pt x="20" y="156"/>
                  </a:lnTo>
                  <a:lnTo>
                    <a:pt x="16" y="162"/>
                  </a:lnTo>
                  <a:lnTo>
                    <a:pt x="14" y="168"/>
                  </a:lnTo>
                  <a:lnTo>
                    <a:pt x="14" y="176"/>
                  </a:lnTo>
                  <a:lnTo>
                    <a:pt x="14" y="228"/>
                  </a:lnTo>
                  <a:lnTo>
                    <a:pt x="0" y="228"/>
                  </a:lnTo>
                  <a:lnTo>
                    <a:pt x="0" y="172"/>
                  </a:lnTo>
                  <a:lnTo>
                    <a:pt x="0" y="162"/>
                  </a:lnTo>
                  <a:lnTo>
                    <a:pt x="2" y="154"/>
                  </a:lnTo>
                  <a:lnTo>
                    <a:pt x="8" y="148"/>
                  </a:lnTo>
                  <a:lnTo>
                    <a:pt x="14" y="142"/>
                  </a:lnTo>
                  <a:lnTo>
                    <a:pt x="36" y="122"/>
                  </a:lnTo>
                  <a:lnTo>
                    <a:pt x="40" y="118"/>
                  </a:lnTo>
                  <a:lnTo>
                    <a:pt x="42" y="114"/>
                  </a:lnTo>
                  <a:lnTo>
                    <a:pt x="40" y="110"/>
                  </a:lnTo>
                  <a:lnTo>
                    <a:pt x="36" y="106"/>
                  </a:lnTo>
                  <a:lnTo>
                    <a:pt x="14" y="86"/>
                  </a:lnTo>
                  <a:lnTo>
                    <a:pt x="8" y="80"/>
                  </a:lnTo>
                  <a:lnTo>
                    <a:pt x="2" y="72"/>
                  </a:lnTo>
                  <a:lnTo>
                    <a:pt x="0" y="66"/>
                  </a:lnTo>
                  <a:lnTo>
                    <a:pt x="0" y="56"/>
                  </a:lnTo>
                  <a:lnTo>
                    <a:pt x="0" y="0"/>
                  </a:lnTo>
                  <a:lnTo>
                    <a:pt x="14" y="0"/>
                  </a:lnTo>
                  <a:close/>
                  <a:moveTo>
                    <a:pt x="124" y="228"/>
                  </a:moveTo>
                  <a:lnTo>
                    <a:pt x="124" y="176"/>
                  </a:lnTo>
                  <a:lnTo>
                    <a:pt x="124" y="168"/>
                  </a:lnTo>
                  <a:lnTo>
                    <a:pt x="122" y="162"/>
                  </a:lnTo>
                  <a:lnTo>
                    <a:pt x="118" y="156"/>
                  </a:lnTo>
                  <a:lnTo>
                    <a:pt x="114" y="152"/>
                  </a:lnTo>
                  <a:lnTo>
                    <a:pt x="90" y="132"/>
                  </a:lnTo>
                  <a:lnTo>
                    <a:pt x="82" y="122"/>
                  </a:lnTo>
                  <a:lnTo>
                    <a:pt x="80" y="114"/>
                  </a:lnTo>
                  <a:lnTo>
                    <a:pt x="80" y="110"/>
                  </a:lnTo>
                  <a:lnTo>
                    <a:pt x="82" y="104"/>
                  </a:lnTo>
                  <a:lnTo>
                    <a:pt x="90" y="96"/>
                  </a:lnTo>
                  <a:lnTo>
                    <a:pt x="114" y="76"/>
                  </a:lnTo>
                  <a:lnTo>
                    <a:pt x="118" y="70"/>
                  </a:lnTo>
                  <a:lnTo>
                    <a:pt x="122" y="66"/>
                  </a:lnTo>
                  <a:lnTo>
                    <a:pt x="124" y="58"/>
                  </a:lnTo>
                  <a:lnTo>
                    <a:pt x="124" y="50"/>
                  </a:lnTo>
                  <a:lnTo>
                    <a:pt x="124" y="0"/>
                  </a:lnTo>
                  <a:lnTo>
                    <a:pt x="138" y="0"/>
                  </a:lnTo>
                  <a:lnTo>
                    <a:pt x="138" y="56"/>
                  </a:lnTo>
                  <a:lnTo>
                    <a:pt x="138" y="66"/>
                  </a:lnTo>
                  <a:lnTo>
                    <a:pt x="136" y="72"/>
                  </a:lnTo>
                  <a:lnTo>
                    <a:pt x="132" y="80"/>
                  </a:lnTo>
                  <a:lnTo>
                    <a:pt x="124" y="86"/>
                  </a:lnTo>
                  <a:lnTo>
                    <a:pt x="102" y="106"/>
                  </a:lnTo>
                  <a:lnTo>
                    <a:pt x="98" y="110"/>
                  </a:lnTo>
                  <a:lnTo>
                    <a:pt x="96" y="114"/>
                  </a:lnTo>
                  <a:lnTo>
                    <a:pt x="98" y="118"/>
                  </a:lnTo>
                  <a:lnTo>
                    <a:pt x="102" y="122"/>
                  </a:lnTo>
                  <a:lnTo>
                    <a:pt x="124" y="142"/>
                  </a:lnTo>
                  <a:lnTo>
                    <a:pt x="132" y="148"/>
                  </a:lnTo>
                  <a:lnTo>
                    <a:pt x="136" y="154"/>
                  </a:lnTo>
                  <a:lnTo>
                    <a:pt x="138" y="162"/>
                  </a:lnTo>
                  <a:lnTo>
                    <a:pt x="138" y="172"/>
                  </a:lnTo>
                  <a:lnTo>
                    <a:pt x="138" y="228"/>
                  </a:lnTo>
                  <a:lnTo>
                    <a:pt x="124" y="228"/>
                  </a:lnTo>
                  <a:close/>
                </a:path>
              </a:pathLst>
            </a:custGeom>
            <a:grp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76" name="Freeform 17"/>
            <p:cNvSpPr>
              <a:spLocks/>
            </p:cNvSpPr>
            <p:nvPr/>
          </p:nvSpPr>
          <p:spPr bwMode="auto">
            <a:xfrm>
              <a:off x="2171242" y="1666881"/>
              <a:ext cx="149429" cy="252417"/>
            </a:xfrm>
            <a:custGeom>
              <a:avLst/>
              <a:gdLst>
                <a:gd name="T0" fmla="*/ 0 w 94"/>
                <a:gd name="T1" fmla="*/ 254000 h 160"/>
                <a:gd name="T2" fmla="*/ 76200 w 94"/>
                <a:gd name="T3" fmla="*/ 254000 h 160"/>
                <a:gd name="T4" fmla="*/ 149225 w 94"/>
                <a:gd name="T5" fmla="*/ 254000 h 160"/>
                <a:gd name="T6" fmla="*/ 149225 w 94"/>
                <a:gd name="T7" fmla="*/ 212725 h 160"/>
                <a:gd name="T8" fmla="*/ 92075 w 94"/>
                <a:gd name="T9" fmla="*/ 155575 h 160"/>
                <a:gd name="T10" fmla="*/ 92075 w 94"/>
                <a:gd name="T11" fmla="*/ 155575 h 160"/>
                <a:gd name="T12" fmla="*/ 85725 w 94"/>
                <a:gd name="T13" fmla="*/ 149225 h 160"/>
                <a:gd name="T14" fmla="*/ 82550 w 94"/>
                <a:gd name="T15" fmla="*/ 142875 h 160"/>
                <a:gd name="T16" fmla="*/ 82550 w 94"/>
                <a:gd name="T17" fmla="*/ 123825 h 160"/>
                <a:gd name="T18" fmla="*/ 82550 w 94"/>
                <a:gd name="T19" fmla="*/ 69850 h 160"/>
                <a:gd name="T20" fmla="*/ 82550 w 94"/>
                <a:gd name="T21" fmla="*/ 69850 h 160"/>
                <a:gd name="T22" fmla="*/ 82550 w 94"/>
                <a:gd name="T23" fmla="*/ 60325 h 160"/>
                <a:gd name="T24" fmla="*/ 85725 w 94"/>
                <a:gd name="T25" fmla="*/ 50800 h 160"/>
                <a:gd name="T26" fmla="*/ 98425 w 94"/>
                <a:gd name="T27" fmla="*/ 34925 h 160"/>
                <a:gd name="T28" fmla="*/ 120650 w 94"/>
                <a:gd name="T29" fmla="*/ 15875 h 160"/>
                <a:gd name="T30" fmla="*/ 120650 w 94"/>
                <a:gd name="T31" fmla="*/ 15875 h 160"/>
                <a:gd name="T32" fmla="*/ 130175 w 94"/>
                <a:gd name="T33" fmla="*/ 9525 h 160"/>
                <a:gd name="T34" fmla="*/ 139700 w 94"/>
                <a:gd name="T35" fmla="*/ 0 h 160"/>
                <a:gd name="T36" fmla="*/ 76200 w 94"/>
                <a:gd name="T37" fmla="*/ 0 h 160"/>
                <a:gd name="T38" fmla="*/ 9525 w 94"/>
                <a:gd name="T39" fmla="*/ 0 h 160"/>
                <a:gd name="T40" fmla="*/ 9525 w 94"/>
                <a:gd name="T41" fmla="*/ 0 h 160"/>
                <a:gd name="T42" fmla="*/ 19050 w 94"/>
                <a:gd name="T43" fmla="*/ 9525 h 160"/>
                <a:gd name="T44" fmla="*/ 28575 w 94"/>
                <a:gd name="T45" fmla="*/ 15875 h 160"/>
                <a:gd name="T46" fmla="*/ 50800 w 94"/>
                <a:gd name="T47" fmla="*/ 34925 h 160"/>
                <a:gd name="T48" fmla="*/ 50800 w 94"/>
                <a:gd name="T49" fmla="*/ 34925 h 160"/>
                <a:gd name="T50" fmla="*/ 60325 w 94"/>
                <a:gd name="T51" fmla="*/ 50800 h 160"/>
                <a:gd name="T52" fmla="*/ 66675 w 94"/>
                <a:gd name="T53" fmla="*/ 60325 h 160"/>
                <a:gd name="T54" fmla="*/ 66675 w 94"/>
                <a:gd name="T55" fmla="*/ 69850 h 160"/>
                <a:gd name="T56" fmla="*/ 66675 w 94"/>
                <a:gd name="T57" fmla="*/ 123825 h 160"/>
                <a:gd name="T58" fmla="*/ 66675 w 94"/>
                <a:gd name="T59" fmla="*/ 123825 h 160"/>
                <a:gd name="T60" fmla="*/ 66675 w 94"/>
                <a:gd name="T61" fmla="*/ 142875 h 160"/>
                <a:gd name="T62" fmla="*/ 63500 w 94"/>
                <a:gd name="T63" fmla="*/ 149225 h 160"/>
                <a:gd name="T64" fmla="*/ 60325 w 94"/>
                <a:gd name="T65" fmla="*/ 155575 h 160"/>
                <a:gd name="T66" fmla="*/ 0 w 94"/>
                <a:gd name="T67" fmla="*/ 212725 h 160"/>
                <a:gd name="T68" fmla="*/ 0 w 94"/>
                <a:gd name="T69" fmla="*/ 25400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60"/>
                <a:gd name="T107" fmla="*/ 94 w 94"/>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60">
                  <a:moveTo>
                    <a:pt x="0" y="160"/>
                  </a:moveTo>
                  <a:lnTo>
                    <a:pt x="48" y="160"/>
                  </a:lnTo>
                  <a:lnTo>
                    <a:pt x="94" y="160"/>
                  </a:lnTo>
                  <a:lnTo>
                    <a:pt x="94" y="134"/>
                  </a:lnTo>
                  <a:lnTo>
                    <a:pt x="58" y="98"/>
                  </a:lnTo>
                  <a:lnTo>
                    <a:pt x="54" y="94"/>
                  </a:lnTo>
                  <a:lnTo>
                    <a:pt x="52" y="90"/>
                  </a:lnTo>
                  <a:lnTo>
                    <a:pt x="52" y="78"/>
                  </a:lnTo>
                  <a:lnTo>
                    <a:pt x="52" y="44"/>
                  </a:lnTo>
                  <a:lnTo>
                    <a:pt x="52" y="38"/>
                  </a:lnTo>
                  <a:lnTo>
                    <a:pt x="54" y="32"/>
                  </a:lnTo>
                  <a:lnTo>
                    <a:pt x="62" y="22"/>
                  </a:lnTo>
                  <a:lnTo>
                    <a:pt x="76" y="10"/>
                  </a:lnTo>
                  <a:lnTo>
                    <a:pt x="82" y="6"/>
                  </a:lnTo>
                  <a:lnTo>
                    <a:pt x="88" y="0"/>
                  </a:lnTo>
                  <a:lnTo>
                    <a:pt x="48" y="0"/>
                  </a:lnTo>
                  <a:lnTo>
                    <a:pt x="6" y="0"/>
                  </a:lnTo>
                  <a:lnTo>
                    <a:pt x="12" y="6"/>
                  </a:lnTo>
                  <a:lnTo>
                    <a:pt x="18" y="10"/>
                  </a:lnTo>
                  <a:lnTo>
                    <a:pt x="32" y="22"/>
                  </a:lnTo>
                  <a:lnTo>
                    <a:pt x="38" y="32"/>
                  </a:lnTo>
                  <a:lnTo>
                    <a:pt x="42" y="38"/>
                  </a:lnTo>
                  <a:lnTo>
                    <a:pt x="42" y="44"/>
                  </a:lnTo>
                  <a:lnTo>
                    <a:pt x="42" y="78"/>
                  </a:lnTo>
                  <a:lnTo>
                    <a:pt x="42" y="90"/>
                  </a:lnTo>
                  <a:lnTo>
                    <a:pt x="40" y="94"/>
                  </a:lnTo>
                  <a:lnTo>
                    <a:pt x="38" y="98"/>
                  </a:lnTo>
                  <a:lnTo>
                    <a:pt x="0" y="134"/>
                  </a:lnTo>
                  <a:lnTo>
                    <a:pt x="0" y="160"/>
                  </a:lnTo>
                  <a:close/>
                </a:path>
              </a:pathLst>
            </a:custGeom>
            <a:grp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grpSp>
      <p:sp>
        <p:nvSpPr>
          <p:cNvPr id="77" name="Freeform 76"/>
          <p:cNvSpPr>
            <a:spLocks noChangeAspect="1" noEditPoints="1"/>
          </p:cNvSpPr>
          <p:nvPr/>
        </p:nvSpPr>
        <p:spPr bwMode="auto">
          <a:xfrm>
            <a:off x="2290597" y="4771939"/>
            <a:ext cx="308321" cy="276967"/>
          </a:xfrm>
          <a:custGeom>
            <a:avLst/>
            <a:gdLst>
              <a:gd name="T0" fmla="*/ 2147483647 w 67"/>
              <a:gd name="T1" fmla="*/ 124018912 h 60"/>
              <a:gd name="T2" fmla="*/ 2147483647 w 67"/>
              <a:gd name="T3" fmla="*/ 0 h 60"/>
              <a:gd name="T4" fmla="*/ 2147483647 w 67"/>
              <a:gd name="T5" fmla="*/ 0 h 60"/>
              <a:gd name="T6" fmla="*/ 2147483647 w 67"/>
              <a:gd name="T7" fmla="*/ 124018912 h 60"/>
              <a:gd name="T8" fmla="*/ 2147483647 w 67"/>
              <a:gd name="T9" fmla="*/ 310059138 h 60"/>
              <a:gd name="T10" fmla="*/ 2147483647 w 67"/>
              <a:gd name="T11" fmla="*/ 868156039 h 60"/>
              <a:gd name="T12" fmla="*/ 2147483647 w 67"/>
              <a:gd name="T13" fmla="*/ 124018912 h 60"/>
              <a:gd name="T14" fmla="*/ 2147483647 w 67"/>
              <a:gd name="T15" fmla="*/ 1922344337 h 60"/>
              <a:gd name="T16" fmla="*/ 2147483647 w 67"/>
              <a:gd name="T17" fmla="*/ 124018912 h 60"/>
              <a:gd name="T18" fmla="*/ 1902898002 w 67"/>
              <a:gd name="T19" fmla="*/ 124018912 h 60"/>
              <a:gd name="T20" fmla="*/ 122771150 w 67"/>
              <a:gd name="T21" fmla="*/ 1922344337 h 60"/>
              <a:gd name="T22" fmla="*/ 122771150 w 67"/>
              <a:gd name="T23" fmla="*/ 2147483647 h 60"/>
              <a:gd name="T24" fmla="*/ 245534466 w 67"/>
              <a:gd name="T25" fmla="*/ 2147483647 h 60"/>
              <a:gd name="T26" fmla="*/ 429691207 w 67"/>
              <a:gd name="T27" fmla="*/ 2147483647 h 60"/>
              <a:gd name="T28" fmla="*/ 2087055172 w 67"/>
              <a:gd name="T29" fmla="*/ 558097024 h 60"/>
              <a:gd name="T30" fmla="*/ 2147483647 w 67"/>
              <a:gd name="T31" fmla="*/ 2147483647 h 60"/>
              <a:gd name="T32" fmla="*/ 2147483647 w 67"/>
              <a:gd name="T33" fmla="*/ 2147483647 h 60"/>
              <a:gd name="T34" fmla="*/ 2147483647 w 67"/>
              <a:gd name="T35" fmla="*/ 1922344337 h 60"/>
              <a:gd name="T36" fmla="*/ 552454614 w 67"/>
              <a:gd name="T37" fmla="*/ 2147483647 h 60"/>
              <a:gd name="T38" fmla="*/ 552454614 w 67"/>
              <a:gd name="T39" fmla="*/ 2147483647 h 60"/>
              <a:gd name="T40" fmla="*/ 797989019 w 67"/>
              <a:gd name="T41" fmla="*/ 2147483647 h 60"/>
              <a:gd name="T42" fmla="*/ 1718749157 w 67"/>
              <a:gd name="T43" fmla="*/ 2147483647 h 60"/>
              <a:gd name="T44" fmla="*/ 1718749157 w 67"/>
              <a:gd name="T45" fmla="*/ 2147483647 h 60"/>
              <a:gd name="T46" fmla="*/ 1780134717 w 67"/>
              <a:gd name="T47" fmla="*/ 2147483647 h 60"/>
              <a:gd name="T48" fmla="*/ 2147483647 w 67"/>
              <a:gd name="T49" fmla="*/ 2147483647 h 60"/>
              <a:gd name="T50" fmla="*/ 2147483647 w 67"/>
              <a:gd name="T51" fmla="*/ 2147483647 h 60"/>
              <a:gd name="T52" fmla="*/ 2147483647 w 67"/>
              <a:gd name="T53" fmla="*/ 2147483647 h 60"/>
              <a:gd name="T54" fmla="*/ 2147483647 w 67"/>
              <a:gd name="T55" fmla="*/ 2147483647 h 60"/>
              <a:gd name="T56" fmla="*/ 2147483647 w 67"/>
              <a:gd name="T57" fmla="*/ 2147483647 h 60"/>
              <a:gd name="T58" fmla="*/ 2147483647 w 67"/>
              <a:gd name="T59" fmla="*/ 2147483647 h 60"/>
              <a:gd name="T60" fmla="*/ 2087055172 w 67"/>
              <a:gd name="T61" fmla="*/ 806142661 h 60"/>
              <a:gd name="T62" fmla="*/ 552454614 w 67"/>
              <a:gd name="T63" fmla="*/ 2147483647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60"/>
              <a:gd name="T98" fmla="*/ 67 w 67"/>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6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solidFill>
            <a:schemeClr val="bg1"/>
          </a:solidFill>
          <a:ln w="9525">
            <a:noFill/>
            <a:round/>
            <a:headEnd/>
            <a:tailEnd/>
          </a:ln>
          <a:effectLst/>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78" name="Freeform 41"/>
          <p:cNvSpPr>
            <a:spLocks noChangeAspect="1" noEditPoints="1"/>
          </p:cNvSpPr>
          <p:nvPr/>
        </p:nvSpPr>
        <p:spPr bwMode="auto">
          <a:xfrm>
            <a:off x="9565714" y="4808156"/>
            <a:ext cx="281875" cy="226440"/>
          </a:xfrm>
          <a:custGeom>
            <a:avLst/>
            <a:gdLst>
              <a:gd name="T0" fmla="*/ 1176335871 w 72"/>
              <a:gd name="T1" fmla="*/ 232073966 h 58"/>
              <a:gd name="T2" fmla="*/ 2147483647 w 72"/>
              <a:gd name="T3" fmla="*/ 232073966 h 58"/>
              <a:gd name="T4" fmla="*/ 2147483647 w 72"/>
              <a:gd name="T5" fmla="*/ 510570880 h 58"/>
              <a:gd name="T6" fmla="*/ 2147483647 w 72"/>
              <a:gd name="T7" fmla="*/ 510570880 h 58"/>
              <a:gd name="T8" fmla="*/ 2147483647 w 72"/>
              <a:gd name="T9" fmla="*/ 185664591 h 58"/>
              <a:gd name="T10" fmla="*/ 2147483647 w 72"/>
              <a:gd name="T11" fmla="*/ 0 h 58"/>
              <a:gd name="T12" fmla="*/ 1129279435 w 72"/>
              <a:gd name="T13" fmla="*/ 0 h 58"/>
              <a:gd name="T14" fmla="*/ 941067411 w 72"/>
              <a:gd name="T15" fmla="*/ 185664591 h 58"/>
              <a:gd name="T16" fmla="*/ 941067411 w 72"/>
              <a:gd name="T17" fmla="*/ 510570880 h 58"/>
              <a:gd name="T18" fmla="*/ 1176335871 w 72"/>
              <a:gd name="T19" fmla="*/ 510570880 h 58"/>
              <a:gd name="T20" fmla="*/ 1176335871 w 72"/>
              <a:gd name="T21" fmla="*/ 232073966 h 58"/>
              <a:gd name="T22" fmla="*/ 0 w 72"/>
              <a:gd name="T23" fmla="*/ 881893143 h 58"/>
              <a:gd name="T24" fmla="*/ 0 w 72"/>
              <a:gd name="T25" fmla="*/ 2147483647 h 58"/>
              <a:gd name="T26" fmla="*/ 235268568 w 72"/>
              <a:gd name="T27" fmla="*/ 2147483647 h 58"/>
              <a:gd name="T28" fmla="*/ 470530276 w 72"/>
              <a:gd name="T29" fmla="*/ 2147483647 h 58"/>
              <a:gd name="T30" fmla="*/ 470530276 w 72"/>
              <a:gd name="T31" fmla="*/ 649812471 h 58"/>
              <a:gd name="T32" fmla="*/ 235268568 w 72"/>
              <a:gd name="T33" fmla="*/ 649812471 h 58"/>
              <a:gd name="T34" fmla="*/ 0 w 72"/>
              <a:gd name="T35" fmla="*/ 881893143 h 58"/>
              <a:gd name="T36" fmla="*/ 658749160 w 72"/>
              <a:gd name="T37" fmla="*/ 2147483647 h 58"/>
              <a:gd name="T38" fmla="*/ 2147483647 w 72"/>
              <a:gd name="T39" fmla="*/ 2147483647 h 58"/>
              <a:gd name="T40" fmla="*/ 2147483647 w 72"/>
              <a:gd name="T41" fmla="*/ 649812471 h 58"/>
              <a:gd name="T42" fmla="*/ 658749160 w 72"/>
              <a:gd name="T43" fmla="*/ 649812471 h 58"/>
              <a:gd name="T44" fmla="*/ 658749160 w 72"/>
              <a:gd name="T45" fmla="*/ 2147483647 h 58"/>
              <a:gd name="T46" fmla="*/ 2147483647 w 72"/>
              <a:gd name="T47" fmla="*/ 649812471 h 58"/>
              <a:gd name="T48" fmla="*/ 2147483647 w 72"/>
              <a:gd name="T49" fmla="*/ 649812471 h 58"/>
              <a:gd name="T50" fmla="*/ 2147483647 w 72"/>
              <a:gd name="T51" fmla="*/ 2147483647 h 58"/>
              <a:gd name="T52" fmla="*/ 2147483647 w 72"/>
              <a:gd name="T53" fmla="*/ 2147483647 h 58"/>
              <a:gd name="T54" fmla="*/ 2147483647 w 72"/>
              <a:gd name="T55" fmla="*/ 2147483647 h 58"/>
              <a:gd name="T56" fmla="*/ 2147483647 w 72"/>
              <a:gd name="T57" fmla="*/ 881893143 h 58"/>
              <a:gd name="T58" fmla="*/ 2147483647 w 72"/>
              <a:gd name="T59" fmla="*/ 649812471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2"/>
              <a:gd name="T91" fmla="*/ 0 h 58"/>
              <a:gd name="T92" fmla="*/ 72 w 72"/>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solidFill>
            <a:schemeClr val="bg1"/>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sp>
        <p:nvSpPr>
          <p:cNvPr id="79" name="Freeform 17"/>
          <p:cNvSpPr>
            <a:spLocks noChangeAspect="1" noEditPoints="1"/>
          </p:cNvSpPr>
          <p:nvPr/>
        </p:nvSpPr>
        <p:spPr bwMode="auto">
          <a:xfrm>
            <a:off x="4755524" y="4760313"/>
            <a:ext cx="264424" cy="308321"/>
          </a:xfrm>
          <a:custGeom>
            <a:avLst/>
            <a:gdLst>
              <a:gd name="T0" fmla="*/ 2147483647 w 63"/>
              <a:gd name="T1" fmla="*/ 0 h 73"/>
              <a:gd name="T2" fmla="*/ 1122599098 w 63"/>
              <a:gd name="T3" fmla="*/ 0 h 73"/>
              <a:gd name="T4" fmla="*/ 561299549 w 63"/>
              <a:gd name="T5" fmla="*/ 560595689 h 73"/>
              <a:gd name="T6" fmla="*/ 561299549 w 63"/>
              <a:gd name="T7" fmla="*/ 1009069293 h 73"/>
              <a:gd name="T8" fmla="*/ 785819275 w 63"/>
              <a:gd name="T9" fmla="*/ 953011760 h 73"/>
              <a:gd name="T10" fmla="*/ 1852288207 w 63"/>
              <a:gd name="T11" fmla="*/ 2074203372 h 73"/>
              <a:gd name="T12" fmla="*/ 1627768481 w 63"/>
              <a:gd name="T13" fmla="*/ 2147483647 h 73"/>
              <a:gd name="T14" fmla="*/ 1627768481 w 63"/>
              <a:gd name="T15" fmla="*/ 2147483647 h 73"/>
              <a:gd name="T16" fmla="*/ 2147483647 w 63"/>
              <a:gd name="T17" fmla="*/ 2147483647 h 73"/>
              <a:gd name="T18" fmla="*/ 2147483647 w 63"/>
              <a:gd name="T19" fmla="*/ 2147483647 h 73"/>
              <a:gd name="T20" fmla="*/ 2147483647 w 63"/>
              <a:gd name="T21" fmla="*/ 1121191379 h 73"/>
              <a:gd name="T22" fmla="*/ 2147483647 w 63"/>
              <a:gd name="T23" fmla="*/ 0 h 73"/>
              <a:gd name="T24" fmla="*/ 2147483647 w 63"/>
              <a:gd name="T25" fmla="*/ 1345428064 h 73"/>
              <a:gd name="T26" fmla="*/ 2147483647 w 63"/>
              <a:gd name="T27" fmla="*/ 728775075 h 73"/>
              <a:gd name="T28" fmla="*/ 2147483647 w 63"/>
              <a:gd name="T29" fmla="*/ 56057314 h 73"/>
              <a:gd name="T30" fmla="*/ 2147483647 w 63"/>
              <a:gd name="T31" fmla="*/ 280294101 h 73"/>
              <a:gd name="T32" fmla="*/ 2147483647 w 63"/>
              <a:gd name="T33" fmla="*/ 560595689 h 73"/>
              <a:gd name="T34" fmla="*/ 2147483647 w 63"/>
              <a:gd name="T35" fmla="*/ 1121191379 h 73"/>
              <a:gd name="T36" fmla="*/ 2147483647 w 63"/>
              <a:gd name="T37" fmla="*/ 1121191379 h 73"/>
              <a:gd name="T38" fmla="*/ 2147483647 w 63"/>
              <a:gd name="T39" fmla="*/ 1345428064 h 73"/>
              <a:gd name="T40" fmla="*/ 2147483647 w 63"/>
              <a:gd name="T41" fmla="*/ 1345428064 h 73"/>
              <a:gd name="T42" fmla="*/ 224519784 w 63"/>
              <a:gd name="T43" fmla="*/ 2147483647 h 73"/>
              <a:gd name="T44" fmla="*/ 224519784 w 63"/>
              <a:gd name="T45" fmla="*/ 2147483647 h 73"/>
              <a:gd name="T46" fmla="*/ 785819275 w 63"/>
              <a:gd name="T47" fmla="*/ 2147483647 h 73"/>
              <a:gd name="T48" fmla="*/ 785819275 w 63"/>
              <a:gd name="T49" fmla="*/ 2147483647 h 73"/>
              <a:gd name="T50" fmla="*/ 1347118824 w 63"/>
              <a:gd name="T51" fmla="*/ 2147483647 h 73"/>
              <a:gd name="T52" fmla="*/ 1347118824 w 63"/>
              <a:gd name="T53" fmla="*/ 2147483647 h 73"/>
              <a:gd name="T54" fmla="*/ 785819275 w 63"/>
              <a:gd name="T55" fmla="*/ 2147483647 h 73"/>
              <a:gd name="T56" fmla="*/ 224519784 w 63"/>
              <a:gd name="T57" fmla="*/ 2147483647 h 73"/>
              <a:gd name="T58" fmla="*/ 785819275 w 63"/>
              <a:gd name="T59" fmla="*/ 1289370764 h 73"/>
              <a:gd name="T60" fmla="*/ 0 w 63"/>
              <a:gd name="T61" fmla="*/ 2074203372 h 73"/>
              <a:gd name="T62" fmla="*/ 785819275 w 63"/>
              <a:gd name="T63" fmla="*/ 2147483647 h 73"/>
              <a:gd name="T64" fmla="*/ 1515508618 w 63"/>
              <a:gd name="T65" fmla="*/ 2074203372 h 73"/>
              <a:gd name="T66" fmla="*/ 785819275 w 63"/>
              <a:gd name="T67" fmla="*/ 1289370764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73"/>
              <a:gd name="T104" fmla="*/ 63 w 63"/>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73">
                <a:moveTo>
                  <a:pt x="43" y="0"/>
                </a:moveTo>
                <a:cubicBezTo>
                  <a:pt x="20" y="0"/>
                  <a:pt x="20" y="0"/>
                  <a:pt x="20" y="0"/>
                </a:cubicBezTo>
                <a:cubicBezTo>
                  <a:pt x="15" y="0"/>
                  <a:pt x="10" y="4"/>
                  <a:pt x="10" y="10"/>
                </a:cubicBezTo>
                <a:cubicBezTo>
                  <a:pt x="10" y="18"/>
                  <a:pt x="10" y="18"/>
                  <a:pt x="10" y="18"/>
                </a:cubicBezTo>
                <a:cubicBezTo>
                  <a:pt x="11" y="18"/>
                  <a:pt x="13" y="17"/>
                  <a:pt x="14" y="17"/>
                </a:cubicBezTo>
                <a:cubicBezTo>
                  <a:pt x="24" y="17"/>
                  <a:pt x="33" y="26"/>
                  <a:pt x="33" y="37"/>
                </a:cubicBezTo>
                <a:cubicBezTo>
                  <a:pt x="33" y="41"/>
                  <a:pt x="32" y="45"/>
                  <a:pt x="29" y="48"/>
                </a:cubicBezTo>
                <a:cubicBezTo>
                  <a:pt x="29" y="64"/>
                  <a:pt x="29" y="64"/>
                  <a:pt x="29" y="64"/>
                </a:cubicBezTo>
                <a:cubicBezTo>
                  <a:pt x="53" y="64"/>
                  <a:pt x="53" y="64"/>
                  <a:pt x="53" y="64"/>
                </a:cubicBezTo>
                <a:cubicBezTo>
                  <a:pt x="58" y="64"/>
                  <a:pt x="63" y="59"/>
                  <a:pt x="63" y="54"/>
                </a:cubicBezTo>
                <a:cubicBezTo>
                  <a:pt x="63" y="20"/>
                  <a:pt x="63" y="20"/>
                  <a:pt x="63" y="20"/>
                </a:cubicBezTo>
                <a:lnTo>
                  <a:pt x="43" y="0"/>
                </a:lnTo>
                <a:close/>
                <a:moveTo>
                  <a:pt x="50" y="24"/>
                </a:moveTo>
                <a:cubicBezTo>
                  <a:pt x="44" y="24"/>
                  <a:pt x="39" y="19"/>
                  <a:pt x="39" y="13"/>
                </a:cubicBezTo>
                <a:cubicBezTo>
                  <a:pt x="39" y="1"/>
                  <a:pt x="39" y="1"/>
                  <a:pt x="39" y="1"/>
                </a:cubicBezTo>
                <a:cubicBezTo>
                  <a:pt x="43" y="5"/>
                  <a:pt x="43" y="5"/>
                  <a:pt x="43" y="5"/>
                </a:cubicBezTo>
                <a:cubicBezTo>
                  <a:pt x="43" y="10"/>
                  <a:pt x="43" y="10"/>
                  <a:pt x="43" y="10"/>
                </a:cubicBezTo>
                <a:cubicBezTo>
                  <a:pt x="43" y="16"/>
                  <a:pt x="47" y="20"/>
                  <a:pt x="53" y="20"/>
                </a:cubicBezTo>
                <a:cubicBezTo>
                  <a:pt x="58" y="20"/>
                  <a:pt x="58" y="20"/>
                  <a:pt x="58" y="20"/>
                </a:cubicBezTo>
                <a:cubicBezTo>
                  <a:pt x="62" y="24"/>
                  <a:pt x="62" y="24"/>
                  <a:pt x="62" y="24"/>
                </a:cubicBezTo>
                <a:lnTo>
                  <a:pt x="50" y="24"/>
                </a:lnTo>
                <a:close/>
                <a:moveTo>
                  <a:pt x="4" y="52"/>
                </a:moveTo>
                <a:cubicBezTo>
                  <a:pt x="4" y="73"/>
                  <a:pt x="4" y="73"/>
                  <a:pt x="4" y="73"/>
                </a:cubicBezTo>
                <a:cubicBezTo>
                  <a:pt x="14" y="64"/>
                  <a:pt x="14" y="64"/>
                  <a:pt x="14" y="64"/>
                </a:cubicBezTo>
                <a:cubicBezTo>
                  <a:pt x="14" y="64"/>
                  <a:pt x="14" y="64"/>
                  <a:pt x="14" y="64"/>
                </a:cubicBezTo>
                <a:cubicBezTo>
                  <a:pt x="24" y="73"/>
                  <a:pt x="24" y="73"/>
                  <a:pt x="24" y="73"/>
                </a:cubicBezTo>
                <a:cubicBezTo>
                  <a:pt x="24" y="52"/>
                  <a:pt x="24" y="52"/>
                  <a:pt x="24" y="52"/>
                </a:cubicBezTo>
                <a:cubicBezTo>
                  <a:pt x="21" y="54"/>
                  <a:pt x="17" y="55"/>
                  <a:pt x="14" y="55"/>
                </a:cubicBezTo>
                <a:cubicBezTo>
                  <a:pt x="10" y="55"/>
                  <a:pt x="7" y="54"/>
                  <a:pt x="4" y="52"/>
                </a:cubicBezTo>
                <a:close/>
                <a:moveTo>
                  <a:pt x="14" y="23"/>
                </a:moveTo>
                <a:cubicBezTo>
                  <a:pt x="6" y="23"/>
                  <a:pt x="0" y="29"/>
                  <a:pt x="0" y="37"/>
                </a:cubicBezTo>
                <a:cubicBezTo>
                  <a:pt x="0" y="44"/>
                  <a:pt x="6" y="50"/>
                  <a:pt x="14" y="50"/>
                </a:cubicBezTo>
                <a:cubicBezTo>
                  <a:pt x="21" y="50"/>
                  <a:pt x="27" y="44"/>
                  <a:pt x="27" y="37"/>
                </a:cubicBezTo>
                <a:cubicBezTo>
                  <a:pt x="27" y="29"/>
                  <a:pt x="21" y="23"/>
                  <a:pt x="14" y="23"/>
                </a:cubicBezTo>
                <a:close/>
              </a:path>
            </a:pathLst>
          </a:custGeom>
          <a:solidFill>
            <a:schemeClr val="bg1"/>
          </a:solidFill>
          <a:ln w="9525">
            <a:noFill/>
            <a:round/>
            <a:headEnd/>
            <a:tailEnd/>
          </a:ln>
        </p:spPr>
        <p:txBody>
          <a:bodyPr/>
          <a:lstStyle/>
          <a:p>
            <a:pPr defTabSz="914400" fontAlgn="auto">
              <a:spcBef>
                <a:spcPts val="0"/>
              </a:spcBef>
              <a:spcAft>
                <a:spcPts val="0"/>
              </a:spcAft>
              <a:defRPr/>
            </a:pPr>
            <a:endParaRPr lang="en-US" kern="0" dirty="0">
              <a:solidFill>
                <a:sysClr val="windowText" lastClr="000000"/>
              </a:solidFill>
              <a:latin typeface=""/>
              <a:ea typeface="ＭＳ Ｐゴシック" pitchFamily="-97" charset="-128"/>
            </a:endParaRPr>
          </a:p>
        </p:txBody>
      </p:sp>
      <p:grpSp>
        <p:nvGrpSpPr>
          <p:cNvPr id="80" name="Group 79"/>
          <p:cNvGrpSpPr/>
          <p:nvPr/>
        </p:nvGrpSpPr>
        <p:grpSpPr>
          <a:xfrm>
            <a:off x="1236095" y="5157007"/>
            <a:ext cx="2441951" cy="688804"/>
            <a:chOff x="8624616" y="2390878"/>
            <a:chExt cx="1847113" cy="688804"/>
          </a:xfrm>
        </p:grpSpPr>
        <p:sp>
          <p:nvSpPr>
            <p:cNvPr id="81" name="TextBox 80"/>
            <p:cNvSpPr txBox="1"/>
            <p:nvPr/>
          </p:nvSpPr>
          <p:spPr>
            <a:xfrm>
              <a:off x="9268563" y="2390878"/>
              <a:ext cx="559217" cy="338554"/>
            </a:xfrm>
            <a:prstGeom prst="rect">
              <a:avLst/>
            </a:prstGeom>
            <a:noFill/>
          </p:spPr>
          <p:txBody>
            <a:bodyPr wrap="none" rtlCol="0">
              <a:spAutoFit/>
            </a:bodyPr>
            <a:lstStyle/>
            <a:p>
              <a:pPr algn="ctr"/>
              <a:r>
                <a:rPr lang="id-ID" sz="1600" b="1" dirty="0" smtClean="0">
                  <a:solidFill>
                    <a:schemeClr val="bg1">
                      <a:lumMod val="50000"/>
                    </a:schemeClr>
                  </a:solidFill>
                  <a:latin typeface="Lato" panose="020F0502020204030203" pitchFamily="34" charset="0"/>
                </a:rPr>
                <a:t>Home</a:t>
              </a:r>
              <a:endParaRPr lang="id-ID" sz="1600" b="1" dirty="0">
                <a:solidFill>
                  <a:schemeClr val="bg1">
                    <a:lumMod val="50000"/>
                  </a:schemeClr>
                </a:solidFill>
                <a:latin typeface="Lato" panose="020F0502020204030203" pitchFamily="34" charset="0"/>
              </a:endParaRPr>
            </a:p>
          </p:txBody>
        </p:sp>
        <p:sp>
          <p:nvSpPr>
            <p:cNvPr id="82" name="TextBox 81"/>
            <p:cNvSpPr txBox="1"/>
            <p:nvPr/>
          </p:nvSpPr>
          <p:spPr>
            <a:xfrm>
              <a:off x="8624616" y="2679572"/>
              <a:ext cx="1847113" cy="400110"/>
            </a:xfrm>
            <a:prstGeom prst="rect">
              <a:avLst/>
            </a:prstGeom>
            <a:noFill/>
          </p:spPr>
          <p:txBody>
            <a:bodyPr wrap="square" rtlCol="0">
              <a:spAutoFit/>
            </a:bodyPr>
            <a:lstStyle/>
            <a:p>
              <a:pPr algn="ct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86" name="Group 85"/>
          <p:cNvGrpSpPr/>
          <p:nvPr/>
        </p:nvGrpSpPr>
        <p:grpSpPr>
          <a:xfrm>
            <a:off x="3698867" y="5144923"/>
            <a:ext cx="2441951" cy="688804"/>
            <a:chOff x="8624616" y="2390878"/>
            <a:chExt cx="1847113" cy="688804"/>
          </a:xfrm>
        </p:grpSpPr>
        <p:sp>
          <p:nvSpPr>
            <p:cNvPr id="87" name="TextBox 86"/>
            <p:cNvSpPr txBox="1"/>
            <p:nvPr/>
          </p:nvSpPr>
          <p:spPr>
            <a:xfrm>
              <a:off x="9163074" y="2390878"/>
              <a:ext cx="770197" cy="338554"/>
            </a:xfrm>
            <a:prstGeom prst="rect">
              <a:avLst/>
            </a:prstGeom>
            <a:noFill/>
          </p:spPr>
          <p:txBody>
            <a:bodyPr wrap="none" rtlCol="0">
              <a:spAutoFit/>
            </a:bodyPr>
            <a:lstStyle/>
            <a:p>
              <a:pPr algn="ctr"/>
              <a:r>
                <a:rPr lang="id-ID" sz="1600" b="1" dirty="0" smtClean="0">
                  <a:solidFill>
                    <a:schemeClr val="bg1">
                      <a:lumMod val="50000"/>
                    </a:schemeClr>
                  </a:solidFill>
                  <a:latin typeface="Lato" panose="020F0502020204030203" pitchFamily="34" charset="0"/>
                </a:rPr>
                <a:t>Schedule</a:t>
              </a:r>
              <a:endParaRPr lang="id-ID" sz="1600" b="1" dirty="0">
                <a:solidFill>
                  <a:schemeClr val="bg1">
                    <a:lumMod val="50000"/>
                  </a:schemeClr>
                </a:solidFill>
                <a:latin typeface="Lato" panose="020F0502020204030203" pitchFamily="34" charset="0"/>
              </a:endParaRPr>
            </a:p>
          </p:txBody>
        </p:sp>
        <p:sp>
          <p:nvSpPr>
            <p:cNvPr id="88" name="TextBox 87"/>
            <p:cNvSpPr txBox="1"/>
            <p:nvPr/>
          </p:nvSpPr>
          <p:spPr>
            <a:xfrm>
              <a:off x="8624616" y="2679572"/>
              <a:ext cx="1847113" cy="400110"/>
            </a:xfrm>
            <a:prstGeom prst="rect">
              <a:avLst/>
            </a:prstGeom>
            <a:noFill/>
          </p:spPr>
          <p:txBody>
            <a:bodyPr wrap="square" rtlCol="0">
              <a:spAutoFit/>
            </a:bodyPr>
            <a:lstStyle/>
            <a:p>
              <a:pPr algn="ct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89" name="Group 88"/>
          <p:cNvGrpSpPr/>
          <p:nvPr/>
        </p:nvGrpSpPr>
        <p:grpSpPr>
          <a:xfrm>
            <a:off x="6121088" y="5150222"/>
            <a:ext cx="2441951" cy="688804"/>
            <a:chOff x="8624616" y="2390878"/>
            <a:chExt cx="1847113" cy="688804"/>
          </a:xfrm>
        </p:grpSpPr>
        <p:sp>
          <p:nvSpPr>
            <p:cNvPr id="90" name="TextBox 89"/>
            <p:cNvSpPr txBox="1"/>
            <p:nvPr/>
          </p:nvSpPr>
          <p:spPr>
            <a:xfrm>
              <a:off x="9258015" y="2390878"/>
              <a:ext cx="580315" cy="338554"/>
            </a:xfrm>
            <a:prstGeom prst="rect">
              <a:avLst/>
            </a:prstGeom>
            <a:noFill/>
          </p:spPr>
          <p:txBody>
            <a:bodyPr wrap="none" rtlCol="0">
              <a:spAutoFit/>
            </a:bodyPr>
            <a:lstStyle/>
            <a:p>
              <a:pPr algn="ctr"/>
              <a:r>
                <a:rPr lang="id-ID" sz="1600" b="1" dirty="0" smtClean="0">
                  <a:solidFill>
                    <a:schemeClr val="bg1">
                      <a:lumMod val="50000"/>
                    </a:schemeClr>
                  </a:solidFill>
                  <a:latin typeface="Lato" panose="020F0502020204030203" pitchFamily="34" charset="0"/>
                </a:rPr>
                <a:t>Target</a:t>
              </a:r>
              <a:endParaRPr lang="id-ID" sz="1600" b="1" dirty="0">
                <a:solidFill>
                  <a:schemeClr val="bg1">
                    <a:lumMod val="50000"/>
                  </a:schemeClr>
                </a:solidFill>
                <a:latin typeface="Lato" panose="020F0502020204030203" pitchFamily="34" charset="0"/>
              </a:endParaRPr>
            </a:p>
          </p:txBody>
        </p:sp>
        <p:sp>
          <p:nvSpPr>
            <p:cNvPr id="91" name="TextBox 90"/>
            <p:cNvSpPr txBox="1"/>
            <p:nvPr/>
          </p:nvSpPr>
          <p:spPr>
            <a:xfrm>
              <a:off x="8624616" y="2679572"/>
              <a:ext cx="1847113" cy="400110"/>
            </a:xfrm>
            <a:prstGeom prst="rect">
              <a:avLst/>
            </a:prstGeom>
            <a:noFill/>
          </p:spPr>
          <p:txBody>
            <a:bodyPr wrap="square" rtlCol="0">
              <a:spAutoFit/>
            </a:bodyPr>
            <a:lstStyle/>
            <a:p>
              <a:pPr algn="ct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grpSp>
        <p:nvGrpSpPr>
          <p:cNvPr id="92" name="Group 91"/>
          <p:cNvGrpSpPr/>
          <p:nvPr/>
        </p:nvGrpSpPr>
        <p:grpSpPr>
          <a:xfrm>
            <a:off x="8500189" y="5173392"/>
            <a:ext cx="2441951" cy="688804"/>
            <a:chOff x="8624616" y="2390878"/>
            <a:chExt cx="1847113" cy="688804"/>
          </a:xfrm>
        </p:grpSpPr>
        <p:sp>
          <p:nvSpPr>
            <p:cNvPr id="93" name="TextBox 92"/>
            <p:cNvSpPr txBox="1"/>
            <p:nvPr/>
          </p:nvSpPr>
          <p:spPr>
            <a:xfrm>
              <a:off x="9218246" y="2390878"/>
              <a:ext cx="659857" cy="338554"/>
            </a:xfrm>
            <a:prstGeom prst="rect">
              <a:avLst/>
            </a:prstGeom>
            <a:noFill/>
          </p:spPr>
          <p:txBody>
            <a:bodyPr wrap="none" rtlCol="0">
              <a:spAutoFit/>
            </a:bodyPr>
            <a:lstStyle/>
            <a:p>
              <a:pPr algn="ctr"/>
              <a:r>
                <a:rPr lang="id-ID" sz="1600" b="1" dirty="0" smtClean="0">
                  <a:solidFill>
                    <a:schemeClr val="bg1">
                      <a:lumMod val="50000"/>
                    </a:schemeClr>
                  </a:solidFill>
                  <a:latin typeface="Lato" panose="020F0502020204030203" pitchFamily="34" charset="0"/>
                </a:rPr>
                <a:t>Planing</a:t>
              </a:r>
              <a:endParaRPr lang="id-ID" sz="1600" b="1" dirty="0">
                <a:solidFill>
                  <a:schemeClr val="bg1">
                    <a:lumMod val="50000"/>
                  </a:schemeClr>
                </a:solidFill>
                <a:latin typeface="Lato" panose="020F0502020204030203" pitchFamily="34" charset="0"/>
              </a:endParaRPr>
            </a:p>
          </p:txBody>
        </p:sp>
        <p:sp>
          <p:nvSpPr>
            <p:cNvPr id="94" name="TextBox 93"/>
            <p:cNvSpPr txBox="1"/>
            <p:nvPr/>
          </p:nvSpPr>
          <p:spPr>
            <a:xfrm>
              <a:off x="8624616" y="2679572"/>
              <a:ext cx="1847113" cy="400110"/>
            </a:xfrm>
            <a:prstGeom prst="rect">
              <a:avLst/>
            </a:prstGeom>
            <a:noFill/>
          </p:spPr>
          <p:txBody>
            <a:bodyPr wrap="square" rtlCol="0">
              <a:spAutoFit/>
            </a:bodyPr>
            <a:lstStyle/>
            <a:p>
              <a:pPr algn="ctr"/>
              <a:r>
                <a:rPr lang="id-ID" sz="1000" dirty="0">
                  <a:solidFill>
                    <a:schemeClr val="bg1">
                      <a:lumMod val="50000"/>
                    </a:schemeClr>
                  </a:solidFill>
                  <a:latin typeface="Lato" panose="020F0502020204030203" pitchFamily="34" charset="0"/>
                </a:rPr>
                <a:t>Suitable for all category</a:t>
              </a:r>
              <a:r>
                <a:rPr lang="en-US" sz="1000" dirty="0">
                  <a:solidFill>
                    <a:schemeClr val="bg1">
                      <a:lumMod val="50000"/>
                    </a:schemeClr>
                  </a:solidFill>
                  <a:latin typeface="Lato" panose="020F0502020204030203" pitchFamily="34" charset="0"/>
                </a:rPr>
                <a:t>, Lorem Ipsum is not simply </a:t>
              </a:r>
              <a:r>
                <a:rPr lang="en-US" sz="1000" dirty="0" smtClean="0">
                  <a:solidFill>
                    <a:schemeClr val="bg1">
                      <a:lumMod val="50000"/>
                    </a:schemeClr>
                  </a:solidFill>
                  <a:latin typeface="Lato" panose="020F0502020204030203" pitchFamily="34" charset="0"/>
                </a:rPr>
                <a:t>random</a:t>
              </a:r>
              <a:endParaRPr lang="en-US" sz="1000" b="1" dirty="0">
                <a:solidFill>
                  <a:schemeClr val="bg1">
                    <a:lumMod val="50000"/>
                  </a:schemeClr>
                </a:solidFill>
                <a:latin typeface="Lato" panose="020F0502020204030203" pitchFamily="34" charset="0"/>
              </a:endParaRPr>
            </a:p>
          </p:txBody>
        </p:sp>
      </p:grpSp>
    </p:spTree>
    <p:extLst>
      <p:ext uri="{BB962C8B-B14F-4D97-AF65-F5344CB8AC3E}">
        <p14:creationId xmlns:p14="http://schemas.microsoft.com/office/powerpoint/2010/main" val="29938150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4" fill="hold" nodeType="afterEffect">
                                  <p:stCondLst>
                                    <p:cond delay="0"/>
                                  </p:stCondLst>
                                  <p:childTnLst>
                                    <p:set>
                                      <p:cBhvr>
                                        <p:cTn id="13" dur="1" fill="hold">
                                          <p:stCondLst>
                                            <p:cond delay="0"/>
                                          </p:stCondLst>
                                        </p:cTn>
                                        <p:tgtEl>
                                          <p:spTgt spid="60"/>
                                        </p:tgtEl>
                                        <p:attrNameLst>
                                          <p:attrName>style.visibility</p:attrName>
                                        </p:attrNameLst>
                                      </p:cBhvr>
                                      <p:to>
                                        <p:strVal val="visible"/>
                                      </p:to>
                                    </p:set>
                                    <p:animEffect transition="in" filter="wipe(down)">
                                      <p:cBhvr>
                                        <p:cTn id="14" dur="1500"/>
                                        <p:tgtEl>
                                          <p:spTgt spid="60"/>
                                        </p:tgtEl>
                                      </p:cBhvr>
                                    </p:animEffect>
                                  </p:childTnLst>
                                </p:cTn>
                              </p:par>
                              <p:par>
                                <p:cTn id="15" presetID="16" presetClass="entr" presetSubtype="37" fill="hold" nodeType="withEffect">
                                  <p:stCondLst>
                                    <p:cond delay="1500"/>
                                  </p:stCondLst>
                                  <p:childTnLst>
                                    <p:set>
                                      <p:cBhvr>
                                        <p:cTn id="16" dur="1" fill="hold">
                                          <p:stCondLst>
                                            <p:cond delay="0"/>
                                          </p:stCondLst>
                                        </p:cTn>
                                        <p:tgtEl>
                                          <p:spTgt spid="61"/>
                                        </p:tgtEl>
                                        <p:attrNameLst>
                                          <p:attrName>style.visibility</p:attrName>
                                        </p:attrNameLst>
                                      </p:cBhvr>
                                      <p:to>
                                        <p:strVal val="visible"/>
                                      </p:to>
                                    </p:set>
                                    <p:animEffect transition="in" filter="barn(outVertical)">
                                      <p:cBhvr>
                                        <p:cTn id="17" dur="1000"/>
                                        <p:tgtEl>
                                          <p:spTgt spid="61"/>
                                        </p:tgtEl>
                                      </p:cBhvr>
                                    </p:animEffect>
                                  </p:childTnLst>
                                </p:cTn>
                              </p:par>
                              <p:par>
                                <p:cTn id="18" presetID="16" presetClass="entr" presetSubtype="37" fill="hold" nodeType="withEffect">
                                  <p:stCondLst>
                                    <p:cond delay="1500"/>
                                  </p:stCondLst>
                                  <p:childTnLst>
                                    <p:set>
                                      <p:cBhvr>
                                        <p:cTn id="19" dur="1" fill="hold">
                                          <p:stCondLst>
                                            <p:cond delay="0"/>
                                          </p:stCondLst>
                                        </p:cTn>
                                        <p:tgtEl>
                                          <p:spTgt spid="64"/>
                                        </p:tgtEl>
                                        <p:attrNameLst>
                                          <p:attrName>style.visibility</p:attrName>
                                        </p:attrNameLst>
                                      </p:cBhvr>
                                      <p:to>
                                        <p:strVal val="visible"/>
                                      </p:to>
                                    </p:set>
                                    <p:animEffect transition="in" filter="barn(outVertical)">
                                      <p:cBhvr>
                                        <p:cTn id="20" dur="1000"/>
                                        <p:tgtEl>
                                          <p:spTgt spid="64"/>
                                        </p:tgtEl>
                                      </p:cBhvr>
                                    </p:animEffect>
                                  </p:childTnLst>
                                </p:cTn>
                              </p:par>
                              <p:par>
                                <p:cTn id="21" presetID="16" presetClass="entr" presetSubtype="37" fill="hold"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barn(outVertical)">
                                      <p:cBhvr>
                                        <p:cTn id="23" dur="1000"/>
                                        <p:tgtEl>
                                          <p:spTgt spid="67"/>
                                        </p:tgtEl>
                                      </p:cBhvr>
                                    </p:animEffect>
                                  </p:childTnLst>
                                </p:cTn>
                              </p:par>
                              <p:par>
                                <p:cTn id="24" presetID="16" presetClass="entr" presetSubtype="37" fill="hold" nodeType="withEffect">
                                  <p:stCondLst>
                                    <p:cond delay="1500"/>
                                  </p:stCondLst>
                                  <p:childTnLst>
                                    <p:set>
                                      <p:cBhvr>
                                        <p:cTn id="25" dur="1" fill="hold">
                                          <p:stCondLst>
                                            <p:cond delay="0"/>
                                          </p:stCondLst>
                                        </p:cTn>
                                        <p:tgtEl>
                                          <p:spTgt spid="70"/>
                                        </p:tgtEl>
                                        <p:attrNameLst>
                                          <p:attrName>style.visibility</p:attrName>
                                        </p:attrNameLst>
                                      </p:cBhvr>
                                      <p:to>
                                        <p:strVal val="visible"/>
                                      </p:to>
                                    </p:set>
                                    <p:animEffect transition="in" filter="barn(outVertical)">
                                      <p:cBhvr>
                                        <p:cTn id="26" dur="1000"/>
                                        <p:tgtEl>
                                          <p:spTgt spid="70"/>
                                        </p:tgtEl>
                                      </p:cBhvr>
                                    </p:animEffect>
                                  </p:childTnLst>
                                </p:cTn>
                              </p:par>
                              <p:par>
                                <p:cTn id="27" presetID="53" presetClass="entr" presetSubtype="16" fill="hold" grpId="0" nodeType="withEffect">
                                  <p:stCondLst>
                                    <p:cond delay="2500"/>
                                  </p:stCondLst>
                                  <p:childTnLst>
                                    <p:set>
                                      <p:cBhvr>
                                        <p:cTn id="28" dur="1" fill="hold">
                                          <p:stCondLst>
                                            <p:cond delay="0"/>
                                          </p:stCondLst>
                                        </p:cTn>
                                        <p:tgtEl>
                                          <p:spTgt spid="77"/>
                                        </p:tgtEl>
                                        <p:attrNameLst>
                                          <p:attrName>style.visibility</p:attrName>
                                        </p:attrNameLst>
                                      </p:cBhvr>
                                      <p:to>
                                        <p:strVal val="visible"/>
                                      </p:to>
                                    </p:set>
                                    <p:anim calcmode="lin" valueType="num">
                                      <p:cBhvr>
                                        <p:cTn id="29" dur="500" fill="hold"/>
                                        <p:tgtEl>
                                          <p:spTgt spid="77"/>
                                        </p:tgtEl>
                                        <p:attrNameLst>
                                          <p:attrName>ppt_w</p:attrName>
                                        </p:attrNameLst>
                                      </p:cBhvr>
                                      <p:tavLst>
                                        <p:tav tm="0">
                                          <p:val>
                                            <p:fltVal val="0"/>
                                          </p:val>
                                        </p:tav>
                                        <p:tav tm="100000">
                                          <p:val>
                                            <p:strVal val="#ppt_w"/>
                                          </p:val>
                                        </p:tav>
                                      </p:tavLst>
                                    </p:anim>
                                    <p:anim calcmode="lin" valueType="num">
                                      <p:cBhvr>
                                        <p:cTn id="30" dur="500" fill="hold"/>
                                        <p:tgtEl>
                                          <p:spTgt spid="77"/>
                                        </p:tgtEl>
                                        <p:attrNameLst>
                                          <p:attrName>ppt_h</p:attrName>
                                        </p:attrNameLst>
                                      </p:cBhvr>
                                      <p:tavLst>
                                        <p:tav tm="0">
                                          <p:val>
                                            <p:fltVal val="0"/>
                                          </p:val>
                                        </p:tav>
                                        <p:tav tm="100000">
                                          <p:val>
                                            <p:strVal val="#ppt_h"/>
                                          </p:val>
                                        </p:tav>
                                      </p:tavLst>
                                    </p:anim>
                                    <p:animEffect transition="in" filter="fade">
                                      <p:cBhvr>
                                        <p:cTn id="31" dur="500"/>
                                        <p:tgtEl>
                                          <p:spTgt spid="77"/>
                                        </p:tgtEl>
                                      </p:cBhvr>
                                    </p:animEffect>
                                  </p:childTnLst>
                                </p:cTn>
                              </p:par>
                              <p:par>
                                <p:cTn id="32" presetID="53" presetClass="entr" presetSubtype="16" fill="hold" grpId="0" nodeType="withEffect">
                                  <p:stCondLst>
                                    <p:cond delay="2500"/>
                                  </p:stCondLst>
                                  <p:childTnLst>
                                    <p:set>
                                      <p:cBhvr>
                                        <p:cTn id="33" dur="1" fill="hold">
                                          <p:stCondLst>
                                            <p:cond delay="0"/>
                                          </p:stCondLst>
                                        </p:cTn>
                                        <p:tgtEl>
                                          <p:spTgt spid="79"/>
                                        </p:tgtEl>
                                        <p:attrNameLst>
                                          <p:attrName>style.visibility</p:attrName>
                                        </p:attrNameLst>
                                      </p:cBhvr>
                                      <p:to>
                                        <p:strVal val="visible"/>
                                      </p:to>
                                    </p:set>
                                    <p:anim calcmode="lin" valueType="num">
                                      <p:cBhvr>
                                        <p:cTn id="34" dur="500" fill="hold"/>
                                        <p:tgtEl>
                                          <p:spTgt spid="79"/>
                                        </p:tgtEl>
                                        <p:attrNameLst>
                                          <p:attrName>ppt_w</p:attrName>
                                        </p:attrNameLst>
                                      </p:cBhvr>
                                      <p:tavLst>
                                        <p:tav tm="0">
                                          <p:val>
                                            <p:fltVal val="0"/>
                                          </p:val>
                                        </p:tav>
                                        <p:tav tm="100000">
                                          <p:val>
                                            <p:strVal val="#ppt_w"/>
                                          </p:val>
                                        </p:tav>
                                      </p:tavLst>
                                    </p:anim>
                                    <p:anim calcmode="lin" valueType="num">
                                      <p:cBhvr>
                                        <p:cTn id="35" dur="500" fill="hold"/>
                                        <p:tgtEl>
                                          <p:spTgt spid="79"/>
                                        </p:tgtEl>
                                        <p:attrNameLst>
                                          <p:attrName>ppt_h</p:attrName>
                                        </p:attrNameLst>
                                      </p:cBhvr>
                                      <p:tavLst>
                                        <p:tav tm="0">
                                          <p:val>
                                            <p:fltVal val="0"/>
                                          </p:val>
                                        </p:tav>
                                        <p:tav tm="100000">
                                          <p:val>
                                            <p:strVal val="#ppt_h"/>
                                          </p:val>
                                        </p:tav>
                                      </p:tavLst>
                                    </p:anim>
                                    <p:animEffect transition="in" filter="fade">
                                      <p:cBhvr>
                                        <p:cTn id="36" dur="500"/>
                                        <p:tgtEl>
                                          <p:spTgt spid="79"/>
                                        </p:tgtEl>
                                      </p:cBhvr>
                                    </p:animEffect>
                                  </p:childTnLst>
                                </p:cTn>
                              </p:par>
                              <p:par>
                                <p:cTn id="37" presetID="53" presetClass="entr" presetSubtype="16" fill="hold" nodeType="withEffect">
                                  <p:stCondLst>
                                    <p:cond delay="2500"/>
                                  </p:stCondLst>
                                  <p:childTnLst>
                                    <p:set>
                                      <p:cBhvr>
                                        <p:cTn id="38" dur="1" fill="hold">
                                          <p:stCondLst>
                                            <p:cond delay="0"/>
                                          </p:stCondLst>
                                        </p:cTn>
                                        <p:tgtEl>
                                          <p:spTgt spid="73"/>
                                        </p:tgtEl>
                                        <p:attrNameLst>
                                          <p:attrName>style.visibility</p:attrName>
                                        </p:attrNameLst>
                                      </p:cBhvr>
                                      <p:to>
                                        <p:strVal val="visible"/>
                                      </p:to>
                                    </p:set>
                                    <p:anim calcmode="lin" valueType="num">
                                      <p:cBhvr>
                                        <p:cTn id="39" dur="500" fill="hold"/>
                                        <p:tgtEl>
                                          <p:spTgt spid="73"/>
                                        </p:tgtEl>
                                        <p:attrNameLst>
                                          <p:attrName>ppt_w</p:attrName>
                                        </p:attrNameLst>
                                      </p:cBhvr>
                                      <p:tavLst>
                                        <p:tav tm="0">
                                          <p:val>
                                            <p:fltVal val="0"/>
                                          </p:val>
                                        </p:tav>
                                        <p:tav tm="100000">
                                          <p:val>
                                            <p:strVal val="#ppt_w"/>
                                          </p:val>
                                        </p:tav>
                                      </p:tavLst>
                                    </p:anim>
                                    <p:anim calcmode="lin" valueType="num">
                                      <p:cBhvr>
                                        <p:cTn id="40" dur="500" fill="hold"/>
                                        <p:tgtEl>
                                          <p:spTgt spid="73"/>
                                        </p:tgtEl>
                                        <p:attrNameLst>
                                          <p:attrName>ppt_h</p:attrName>
                                        </p:attrNameLst>
                                      </p:cBhvr>
                                      <p:tavLst>
                                        <p:tav tm="0">
                                          <p:val>
                                            <p:fltVal val="0"/>
                                          </p:val>
                                        </p:tav>
                                        <p:tav tm="100000">
                                          <p:val>
                                            <p:strVal val="#ppt_h"/>
                                          </p:val>
                                        </p:tav>
                                      </p:tavLst>
                                    </p:anim>
                                    <p:animEffect transition="in" filter="fade">
                                      <p:cBhvr>
                                        <p:cTn id="41" dur="500"/>
                                        <p:tgtEl>
                                          <p:spTgt spid="73"/>
                                        </p:tgtEl>
                                      </p:cBhvr>
                                    </p:animEffect>
                                  </p:childTnLst>
                                </p:cTn>
                              </p:par>
                              <p:par>
                                <p:cTn id="42" presetID="53" presetClass="entr" presetSubtype="16" fill="hold" grpId="0" nodeType="withEffect">
                                  <p:stCondLst>
                                    <p:cond delay="2500"/>
                                  </p:stCondLst>
                                  <p:childTnLst>
                                    <p:set>
                                      <p:cBhvr>
                                        <p:cTn id="43" dur="1" fill="hold">
                                          <p:stCondLst>
                                            <p:cond delay="0"/>
                                          </p:stCondLst>
                                        </p:cTn>
                                        <p:tgtEl>
                                          <p:spTgt spid="78"/>
                                        </p:tgtEl>
                                        <p:attrNameLst>
                                          <p:attrName>style.visibility</p:attrName>
                                        </p:attrNameLst>
                                      </p:cBhvr>
                                      <p:to>
                                        <p:strVal val="visible"/>
                                      </p:to>
                                    </p:set>
                                    <p:anim calcmode="lin" valueType="num">
                                      <p:cBhvr>
                                        <p:cTn id="44" dur="500" fill="hold"/>
                                        <p:tgtEl>
                                          <p:spTgt spid="78"/>
                                        </p:tgtEl>
                                        <p:attrNameLst>
                                          <p:attrName>ppt_w</p:attrName>
                                        </p:attrNameLst>
                                      </p:cBhvr>
                                      <p:tavLst>
                                        <p:tav tm="0">
                                          <p:val>
                                            <p:fltVal val="0"/>
                                          </p:val>
                                        </p:tav>
                                        <p:tav tm="100000">
                                          <p:val>
                                            <p:strVal val="#ppt_w"/>
                                          </p:val>
                                        </p:tav>
                                      </p:tavLst>
                                    </p:anim>
                                    <p:anim calcmode="lin" valueType="num">
                                      <p:cBhvr>
                                        <p:cTn id="45" dur="500" fill="hold"/>
                                        <p:tgtEl>
                                          <p:spTgt spid="78"/>
                                        </p:tgtEl>
                                        <p:attrNameLst>
                                          <p:attrName>ppt_h</p:attrName>
                                        </p:attrNameLst>
                                      </p:cBhvr>
                                      <p:tavLst>
                                        <p:tav tm="0">
                                          <p:val>
                                            <p:fltVal val="0"/>
                                          </p:val>
                                        </p:tav>
                                        <p:tav tm="100000">
                                          <p:val>
                                            <p:strVal val="#ppt_h"/>
                                          </p:val>
                                        </p:tav>
                                      </p:tavLst>
                                    </p:anim>
                                    <p:animEffect transition="in" filter="fade">
                                      <p:cBhvr>
                                        <p:cTn id="46" dur="500"/>
                                        <p:tgtEl>
                                          <p:spTgt spid="78"/>
                                        </p:tgtEl>
                                      </p:cBhvr>
                                    </p:animEffect>
                                  </p:childTnLst>
                                </p:cTn>
                              </p:par>
                              <p:par>
                                <p:cTn id="47" presetID="22" presetClass="entr" presetSubtype="1" fill="hold" nodeType="withEffect">
                                  <p:stCondLst>
                                    <p:cond delay="3000"/>
                                  </p:stCondLst>
                                  <p:childTnLst>
                                    <p:set>
                                      <p:cBhvr>
                                        <p:cTn id="48" dur="1" fill="hold">
                                          <p:stCondLst>
                                            <p:cond delay="0"/>
                                          </p:stCondLst>
                                        </p:cTn>
                                        <p:tgtEl>
                                          <p:spTgt spid="80"/>
                                        </p:tgtEl>
                                        <p:attrNameLst>
                                          <p:attrName>style.visibility</p:attrName>
                                        </p:attrNameLst>
                                      </p:cBhvr>
                                      <p:to>
                                        <p:strVal val="visible"/>
                                      </p:to>
                                    </p:set>
                                    <p:animEffect transition="in" filter="wipe(up)">
                                      <p:cBhvr>
                                        <p:cTn id="49" dur="500"/>
                                        <p:tgtEl>
                                          <p:spTgt spid="80"/>
                                        </p:tgtEl>
                                      </p:cBhvr>
                                    </p:animEffect>
                                  </p:childTnLst>
                                </p:cTn>
                              </p:par>
                              <p:par>
                                <p:cTn id="50" presetID="22" presetClass="entr" presetSubtype="1" fill="hold" nodeType="withEffect">
                                  <p:stCondLst>
                                    <p:cond delay="3000"/>
                                  </p:stCondLst>
                                  <p:childTnLst>
                                    <p:set>
                                      <p:cBhvr>
                                        <p:cTn id="51" dur="1" fill="hold">
                                          <p:stCondLst>
                                            <p:cond delay="0"/>
                                          </p:stCondLst>
                                        </p:cTn>
                                        <p:tgtEl>
                                          <p:spTgt spid="86"/>
                                        </p:tgtEl>
                                        <p:attrNameLst>
                                          <p:attrName>style.visibility</p:attrName>
                                        </p:attrNameLst>
                                      </p:cBhvr>
                                      <p:to>
                                        <p:strVal val="visible"/>
                                      </p:to>
                                    </p:set>
                                    <p:animEffect transition="in" filter="wipe(up)">
                                      <p:cBhvr>
                                        <p:cTn id="52" dur="500"/>
                                        <p:tgtEl>
                                          <p:spTgt spid="86"/>
                                        </p:tgtEl>
                                      </p:cBhvr>
                                    </p:animEffect>
                                  </p:childTnLst>
                                </p:cTn>
                              </p:par>
                              <p:par>
                                <p:cTn id="53" presetID="22" presetClass="entr" presetSubtype="1" fill="hold" nodeType="withEffect">
                                  <p:stCondLst>
                                    <p:cond delay="3000"/>
                                  </p:stCondLst>
                                  <p:childTnLst>
                                    <p:set>
                                      <p:cBhvr>
                                        <p:cTn id="54" dur="1" fill="hold">
                                          <p:stCondLst>
                                            <p:cond delay="0"/>
                                          </p:stCondLst>
                                        </p:cTn>
                                        <p:tgtEl>
                                          <p:spTgt spid="89"/>
                                        </p:tgtEl>
                                        <p:attrNameLst>
                                          <p:attrName>style.visibility</p:attrName>
                                        </p:attrNameLst>
                                      </p:cBhvr>
                                      <p:to>
                                        <p:strVal val="visible"/>
                                      </p:to>
                                    </p:set>
                                    <p:animEffect transition="in" filter="wipe(up)">
                                      <p:cBhvr>
                                        <p:cTn id="55" dur="500"/>
                                        <p:tgtEl>
                                          <p:spTgt spid="89"/>
                                        </p:tgtEl>
                                      </p:cBhvr>
                                    </p:animEffect>
                                  </p:childTnLst>
                                </p:cTn>
                              </p:par>
                              <p:par>
                                <p:cTn id="56" presetID="22" presetClass="entr" presetSubtype="1" fill="hold" nodeType="withEffect">
                                  <p:stCondLst>
                                    <p:cond delay="3000"/>
                                  </p:stCondLst>
                                  <p:childTnLst>
                                    <p:set>
                                      <p:cBhvr>
                                        <p:cTn id="57" dur="1" fill="hold">
                                          <p:stCondLst>
                                            <p:cond delay="0"/>
                                          </p:stCondLst>
                                        </p:cTn>
                                        <p:tgtEl>
                                          <p:spTgt spid="92"/>
                                        </p:tgtEl>
                                        <p:attrNameLst>
                                          <p:attrName>style.visibility</p:attrName>
                                        </p:attrNameLst>
                                      </p:cBhvr>
                                      <p:to>
                                        <p:strVal val="visible"/>
                                      </p:to>
                                    </p:set>
                                    <p:animEffect transition="in" filter="wipe(up)">
                                      <p:cBhvr>
                                        <p:cTn id="58"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7" grpId="0" animBg="1"/>
      <p:bldP spid="78" grpId="0" animBg="1"/>
      <p:bldP spid="7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35145"/>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Business Excellent Model</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37" name="Group 36"/>
          <p:cNvGrpSpPr>
            <a:grpSpLocks noChangeAspect="1"/>
          </p:cNvGrpSpPr>
          <p:nvPr/>
        </p:nvGrpSpPr>
        <p:grpSpPr>
          <a:xfrm>
            <a:off x="2493148" y="1698352"/>
            <a:ext cx="7123296" cy="3109054"/>
            <a:chOff x="-147854" y="1185863"/>
            <a:chExt cx="9725853" cy="4244975"/>
          </a:xfrm>
        </p:grpSpPr>
        <p:cxnSp>
          <p:nvCxnSpPr>
            <p:cNvPr id="38" name="Straight Connector 37"/>
            <p:cNvCxnSpPr>
              <a:endCxn id="53" idx="3"/>
            </p:cNvCxnSpPr>
            <p:nvPr/>
          </p:nvCxnSpPr>
          <p:spPr>
            <a:xfrm flipV="1">
              <a:off x="4978400" y="2224088"/>
              <a:ext cx="696913" cy="660400"/>
            </a:xfrm>
            <a:prstGeom prst="line">
              <a:avLst/>
            </a:prstGeom>
            <a:ln w="3175" cmpd="sng">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a:stCxn id="65" idx="5"/>
              <a:endCxn id="54" idx="1"/>
            </p:cNvCxnSpPr>
            <p:nvPr/>
          </p:nvCxnSpPr>
          <p:spPr>
            <a:xfrm>
              <a:off x="4971768" y="3744629"/>
              <a:ext cx="703827" cy="645557"/>
            </a:xfrm>
            <a:prstGeom prst="line">
              <a:avLst/>
            </a:prstGeom>
            <a:ln w="3175" cmpd="sng">
              <a:solidFill>
                <a:schemeClr val="accent5">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a:stCxn id="65" idx="1"/>
              <a:endCxn id="51" idx="5"/>
            </p:cNvCxnSpPr>
            <p:nvPr/>
          </p:nvCxnSpPr>
          <p:spPr>
            <a:xfrm flipH="1" flipV="1">
              <a:off x="3449638" y="2224088"/>
              <a:ext cx="663575" cy="660400"/>
            </a:xfrm>
            <a:prstGeom prst="line">
              <a:avLst/>
            </a:prstGeom>
            <a:ln w="3175"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a:stCxn id="65" idx="3"/>
              <a:endCxn id="52" idx="7"/>
            </p:cNvCxnSpPr>
            <p:nvPr/>
          </p:nvCxnSpPr>
          <p:spPr>
            <a:xfrm flipH="1">
              <a:off x="3449638" y="3744913"/>
              <a:ext cx="663575" cy="644525"/>
            </a:xfrm>
            <a:prstGeom prst="line">
              <a:avLst/>
            </a:prstGeom>
            <a:ln w="3175"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50" idx="1"/>
              <a:endCxn id="53" idx="5"/>
            </p:cNvCxnSpPr>
            <p:nvPr/>
          </p:nvCxnSpPr>
          <p:spPr>
            <a:xfrm flipH="1" flipV="1">
              <a:off x="6535738" y="2224088"/>
              <a:ext cx="679450" cy="660400"/>
            </a:xfrm>
            <a:prstGeom prst="line">
              <a:avLst/>
            </a:prstGeom>
            <a:ln w="3175" cmpd="sng">
              <a:solidFill>
                <a:schemeClr val="accent4">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50" idx="3"/>
              <a:endCxn id="54" idx="7"/>
            </p:cNvCxnSpPr>
            <p:nvPr/>
          </p:nvCxnSpPr>
          <p:spPr>
            <a:xfrm flipH="1">
              <a:off x="6535738" y="3744913"/>
              <a:ext cx="679450" cy="644525"/>
            </a:xfrm>
            <a:prstGeom prst="line">
              <a:avLst/>
            </a:prstGeom>
            <a:ln w="3175" cmpd="sng">
              <a:solidFill>
                <a:schemeClr val="accent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53" idx="4"/>
              <a:endCxn id="54" idx="0"/>
            </p:cNvCxnSpPr>
            <p:nvPr/>
          </p:nvCxnSpPr>
          <p:spPr>
            <a:xfrm>
              <a:off x="6105525" y="2401888"/>
              <a:ext cx="0" cy="1809750"/>
            </a:xfrm>
            <a:prstGeom prst="line">
              <a:avLst/>
            </a:prstGeom>
            <a:ln w="3175" cmpd="sng">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p:cNvCxnSpPr>
              <a:stCxn id="49" idx="6"/>
              <a:endCxn id="50" idx="2"/>
            </p:cNvCxnSpPr>
            <p:nvPr/>
          </p:nvCxnSpPr>
          <p:spPr>
            <a:xfrm>
              <a:off x="2108200" y="3313113"/>
              <a:ext cx="4927600" cy="0"/>
            </a:xfrm>
            <a:prstGeom prst="line">
              <a:avLst/>
            </a:prstGeom>
            <a:ln w="3175"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49" idx="7"/>
              <a:endCxn id="51" idx="3"/>
            </p:cNvCxnSpPr>
            <p:nvPr/>
          </p:nvCxnSpPr>
          <p:spPr>
            <a:xfrm flipV="1">
              <a:off x="1928813" y="2224088"/>
              <a:ext cx="660400" cy="660400"/>
            </a:xfrm>
            <a:prstGeom prst="line">
              <a:avLst/>
            </a:prstGeom>
            <a:ln w="3175"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49" idx="5"/>
              <a:endCxn id="52" idx="1"/>
            </p:cNvCxnSpPr>
            <p:nvPr/>
          </p:nvCxnSpPr>
          <p:spPr>
            <a:xfrm>
              <a:off x="1928813" y="3744913"/>
              <a:ext cx="660400" cy="644525"/>
            </a:xfrm>
            <a:prstGeom prst="line">
              <a:avLst/>
            </a:prstGeom>
            <a:ln w="31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a:stCxn id="51" idx="4"/>
              <a:endCxn id="52" idx="0"/>
            </p:cNvCxnSpPr>
            <p:nvPr/>
          </p:nvCxnSpPr>
          <p:spPr>
            <a:xfrm>
              <a:off x="3019425" y="2401888"/>
              <a:ext cx="0" cy="1809750"/>
            </a:xfrm>
            <a:prstGeom prst="line">
              <a:avLst/>
            </a:prstGeom>
            <a:ln w="3175"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a:xfrm>
              <a:off x="890588" y="2706688"/>
              <a:ext cx="1217612" cy="1216025"/>
            </a:xfrm>
            <a:prstGeom prst="ellipse">
              <a:avLst/>
            </a:prstGeom>
            <a:solidFill>
              <a:schemeClr val="bg1"/>
            </a:solidFill>
            <a:ln w="12700">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0" name="Oval 49"/>
            <p:cNvSpPr/>
            <p:nvPr/>
          </p:nvSpPr>
          <p:spPr>
            <a:xfrm>
              <a:off x="7035800" y="2706688"/>
              <a:ext cx="1217613" cy="1216025"/>
            </a:xfrm>
            <a:prstGeom prst="ellipse">
              <a:avLst/>
            </a:prstGeom>
            <a:solidFill>
              <a:schemeClr val="bg1"/>
            </a:solidFill>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1" name="Oval 50"/>
            <p:cNvSpPr/>
            <p:nvPr/>
          </p:nvSpPr>
          <p:spPr>
            <a:xfrm>
              <a:off x="2409825" y="1185863"/>
              <a:ext cx="1217613" cy="1216025"/>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2" name="Oval 51"/>
            <p:cNvSpPr/>
            <p:nvPr/>
          </p:nvSpPr>
          <p:spPr>
            <a:xfrm>
              <a:off x="2409825" y="4211638"/>
              <a:ext cx="1217613" cy="1219200"/>
            </a:xfrm>
            <a:prstGeom prst="ellipse">
              <a:avLst/>
            </a:prstGeom>
            <a:solidFill>
              <a:schemeClr val="bg1"/>
            </a:solid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3" name="Oval 52"/>
            <p:cNvSpPr/>
            <p:nvPr/>
          </p:nvSpPr>
          <p:spPr>
            <a:xfrm>
              <a:off x="5497513" y="1185863"/>
              <a:ext cx="1216025" cy="1216025"/>
            </a:xfrm>
            <a:prstGeom prst="ellipse">
              <a:avLst/>
            </a:prstGeom>
            <a:solidFill>
              <a:schemeClr val="bg1"/>
            </a:solid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4" name="Oval 53"/>
            <p:cNvSpPr/>
            <p:nvPr/>
          </p:nvSpPr>
          <p:spPr>
            <a:xfrm>
              <a:off x="5497513" y="4211638"/>
              <a:ext cx="1216025" cy="1219200"/>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5" name="Oval 54"/>
            <p:cNvSpPr/>
            <p:nvPr/>
          </p:nvSpPr>
          <p:spPr>
            <a:xfrm>
              <a:off x="5497513" y="2706688"/>
              <a:ext cx="1216025" cy="1216025"/>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56" name="Oval 55"/>
            <p:cNvSpPr/>
            <p:nvPr/>
          </p:nvSpPr>
          <p:spPr>
            <a:xfrm>
              <a:off x="2409825" y="2706688"/>
              <a:ext cx="1217613" cy="1216025"/>
            </a:xfrm>
            <a:prstGeom prst="ellipse">
              <a:avLst/>
            </a:prstGeom>
            <a:solidFill>
              <a:schemeClr val="bg1"/>
            </a:solidFill>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grpSp>
          <p:nvGrpSpPr>
            <p:cNvPr id="57" name="Group 165"/>
            <p:cNvGrpSpPr>
              <a:grpSpLocks/>
            </p:cNvGrpSpPr>
            <p:nvPr/>
          </p:nvGrpSpPr>
          <p:grpSpPr bwMode="auto">
            <a:xfrm>
              <a:off x="1312863" y="2852738"/>
              <a:ext cx="354012" cy="968375"/>
              <a:chOff x="-39797" y="1590244"/>
              <a:chExt cx="825079" cy="2412051"/>
            </a:xfrm>
          </p:grpSpPr>
          <p:sp>
            <p:nvSpPr>
              <p:cNvPr id="211" name="Freeform 1578"/>
              <p:cNvSpPr>
                <a:spLocks/>
              </p:cNvSpPr>
              <p:nvPr/>
            </p:nvSpPr>
            <p:spPr bwMode="auto">
              <a:xfrm>
                <a:off x="348692" y="3725502"/>
                <a:ext cx="403291" cy="193754"/>
              </a:xfrm>
              <a:custGeom>
                <a:avLst/>
                <a:gdLst>
                  <a:gd name="T0" fmla="*/ 2147483647 w 470"/>
                  <a:gd name="T1" fmla="*/ 0 h 225"/>
                  <a:gd name="T2" fmla="*/ 2147483647 w 470"/>
                  <a:gd name="T3" fmla="*/ 0 h 225"/>
                  <a:gd name="T4" fmla="*/ 0 w 470"/>
                  <a:gd name="T5" fmla="*/ 2147483647 h 225"/>
                  <a:gd name="T6" fmla="*/ 0 w 470"/>
                  <a:gd name="T7" fmla="*/ 2147483647 h 225"/>
                  <a:gd name="T8" fmla="*/ 0 w 470"/>
                  <a:gd name="T9" fmla="*/ 2147483647 h 225"/>
                  <a:gd name="T10" fmla="*/ 0 w 470"/>
                  <a:gd name="T11" fmla="*/ 2147483647 h 225"/>
                  <a:gd name="T12" fmla="*/ 2147483647 w 470"/>
                  <a:gd name="T13" fmla="*/ 2147483647 h 225"/>
                  <a:gd name="T14" fmla="*/ 2147483647 w 470"/>
                  <a:gd name="T15" fmla="*/ 2147483647 h 225"/>
                  <a:gd name="T16" fmla="*/ 2147483647 w 470"/>
                  <a:gd name="T17" fmla="*/ 2147483647 h 225"/>
                  <a:gd name="T18" fmla="*/ 2147483647 w 470"/>
                  <a:gd name="T19" fmla="*/ 2147483647 h 225"/>
                  <a:gd name="T20" fmla="*/ 2147483647 w 470"/>
                  <a:gd name="T21" fmla="*/ 2147483647 h 225"/>
                  <a:gd name="T22" fmla="*/ 2147483647 w 470"/>
                  <a:gd name="T23" fmla="*/ 2147483647 h 225"/>
                  <a:gd name="T24" fmla="*/ 2147483647 w 470"/>
                  <a:gd name="T25" fmla="*/ 2147483647 h 225"/>
                  <a:gd name="T26" fmla="*/ 2147483647 w 470"/>
                  <a:gd name="T27" fmla="*/ 2147483647 h 225"/>
                  <a:gd name="T28" fmla="*/ 2147483647 w 470"/>
                  <a:gd name="T29" fmla="*/ 2147483647 h 225"/>
                  <a:gd name="T30" fmla="*/ 2147483647 w 470"/>
                  <a:gd name="T31" fmla="*/ 2147483647 h 225"/>
                  <a:gd name="T32" fmla="*/ 2147483647 w 470"/>
                  <a:gd name="T33" fmla="*/ 2147483647 h 225"/>
                  <a:gd name="T34" fmla="*/ 2147483647 w 470"/>
                  <a:gd name="T35" fmla="*/ 2147483647 h 225"/>
                  <a:gd name="T36" fmla="*/ 2147483647 w 470"/>
                  <a:gd name="T37" fmla="*/ 2147483647 h 225"/>
                  <a:gd name="T38" fmla="*/ 2147483647 w 470"/>
                  <a:gd name="T39" fmla="*/ 2147483647 h 225"/>
                  <a:gd name="T40" fmla="*/ 2147483647 w 470"/>
                  <a:gd name="T41" fmla="*/ 2147483647 h 225"/>
                  <a:gd name="T42" fmla="*/ 2147483647 w 470"/>
                  <a:gd name="T43" fmla="*/ 2147483647 h 225"/>
                  <a:gd name="T44" fmla="*/ 2147483647 w 470"/>
                  <a:gd name="T45" fmla="*/ 2147483647 h 225"/>
                  <a:gd name="T46" fmla="*/ 2147483647 w 470"/>
                  <a:gd name="T47" fmla="*/ 2147483647 h 225"/>
                  <a:gd name="T48" fmla="*/ 2147483647 w 470"/>
                  <a:gd name="T49" fmla="*/ 2147483647 h 225"/>
                  <a:gd name="T50" fmla="*/ 2147483647 w 470"/>
                  <a:gd name="T51" fmla="*/ 2147483647 h 225"/>
                  <a:gd name="T52" fmla="*/ 2147483647 w 470"/>
                  <a:gd name="T53" fmla="*/ 2147483647 h 225"/>
                  <a:gd name="T54" fmla="*/ 2147483647 w 470"/>
                  <a:gd name="T55" fmla="*/ 2147483647 h 225"/>
                  <a:gd name="T56" fmla="*/ 2147483647 w 470"/>
                  <a:gd name="T57" fmla="*/ 2147483647 h 225"/>
                  <a:gd name="T58" fmla="*/ 2147483647 w 470"/>
                  <a:gd name="T59" fmla="*/ 2147483647 h 225"/>
                  <a:gd name="T60" fmla="*/ 2147483647 w 470"/>
                  <a:gd name="T61" fmla="*/ 2147483647 h 225"/>
                  <a:gd name="T62" fmla="*/ 2147483647 w 470"/>
                  <a:gd name="T63" fmla="*/ 2147483647 h 225"/>
                  <a:gd name="T64" fmla="*/ 2147483647 w 470"/>
                  <a:gd name="T65" fmla="*/ 2147483647 h 225"/>
                  <a:gd name="T66" fmla="*/ 2147483647 w 470"/>
                  <a:gd name="T67" fmla="*/ 2147483647 h 225"/>
                  <a:gd name="T68" fmla="*/ 2147483647 w 470"/>
                  <a:gd name="T69" fmla="*/ 2147483647 h 225"/>
                  <a:gd name="T70" fmla="*/ 2147483647 w 470"/>
                  <a:gd name="T71" fmla="*/ 2147483647 h 225"/>
                  <a:gd name="T72" fmla="*/ 2147483647 w 470"/>
                  <a:gd name="T73" fmla="*/ 2147483647 h 225"/>
                  <a:gd name="T74" fmla="*/ 2147483647 w 470"/>
                  <a:gd name="T75" fmla="*/ 2147483647 h 225"/>
                  <a:gd name="T76" fmla="*/ 2147483647 w 470"/>
                  <a:gd name="T77" fmla="*/ 2147483647 h 225"/>
                  <a:gd name="T78" fmla="*/ 2147483647 w 470"/>
                  <a:gd name="T79" fmla="*/ 2147483647 h 225"/>
                  <a:gd name="T80" fmla="*/ 2147483647 w 470"/>
                  <a:gd name="T81" fmla="*/ 2147483647 h 225"/>
                  <a:gd name="T82" fmla="*/ 2147483647 w 470"/>
                  <a:gd name="T83" fmla="*/ 2147483647 h 225"/>
                  <a:gd name="T84" fmla="*/ 2147483647 w 470"/>
                  <a:gd name="T85" fmla="*/ 2147483647 h 225"/>
                  <a:gd name="T86" fmla="*/ 2147483647 w 470"/>
                  <a:gd name="T87" fmla="*/ 2147483647 h 225"/>
                  <a:gd name="T88" fmla="*/ 2147483647 w 470"/>
                  <a:gd name="T89" fmla="*/ 2147483647 h 225"/>
                  <a:gd name="T90" fmla="*/ 2147483647 w 470"/>
                  <a:gd name="T91" fmla="*/ 0 h 225"/>
                  <a:gd name="T92" fmla="*/ 2147483647 w 470"/>
                  <a:gd name="T93" fmla="*/ 0 h 2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0"/>
                  <a:gd name="T142" fmla="*/ 0 h 225"/>
                  <a:gd name="T143" fmla="*/ 470 w 470"/>
                  <a:gd name="T144" fmla="*/ 225 h 22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0" h="225">
                    <a:moveTo>
                      <a:pt x="16" y="0"/>
                    </a:moveTo>
                    <a:lnTo>
                      <a:pt x="16" y="0"/>
                    </a:lnTo>
                    <a:lnTo>
                      <a:pt x="0" y="77"/>
                    </a:lnTo>
                    <a:lnTo>
                      <a:pt x="0" y="115"/>
                    </a:lnTo>
                    <a:lnTo>
                      <a:pt x="0" y="126"/>
                    </a:lnTo>
                    <a:lnTo>
                      <a:pt x="0" y="137"/>
                    </a:lnTo>
                    <a:lnTo>
                      <a:pt x="5" y="186"/>
                    </a:lnTo>
                    <a:lnTo>
                      <a:pt x="5" y="197"/>
                    </a:lnTo>
                    <a:lnTo>
                      <a:pt x="11" y="203"/>
                    </a:lnTo>
                    <a:lnTo>
                      <a:pt x="16" y="208"/>
                    </a:lnTo>
                    <a:lnTo>
                      <a:pt x="22" y="208"/>
                    </a:lnTo>
                    <a:lnTo>
                      <a:pt x="93" y="214"/>
                    </a:lnTo>
                    <a:lnTo>
                      <a:pt x="126" y="208"/>
                    </a:lnTo>
                    <a:lnTo>
                      <a:pt x="142" y="203"/>
                    </a:lnTo>
                    <a:lnTo>
                      <a:pt x="147" y="197"/>
                    </a:lnTo>
                    <a:lnTo>
                      <a:pt x="147" y="186"/>
                    </a:lnTo>
                    <a:lnTo>
                      <a:pt x="202" y="203"/>
                    </a:lnTo>
                    <a:lnTo>
                      <a:pt x="246" y="219"/>
                    </a:lnTo>
                    <a:lnTo>
                      <a:pt x="284" y="225"/>
                    </a:lnTo>
                    <a:lnTo>
                      <a:pt x="361" y="225"/>
                    </a:lnTo>
                    <a:lnTo>
                      <a:pt x="421" y="225"/>
                    </a:lnTo>
                    <a:lnTo>
                      <a:pt x="470" y="214"/>
                    </a:lnTo>
                    <a:lnTo>
                      <a:pt x="470" y="208"/>
                    </a:lnTo>
                    <a:lnTo>
                      <a:pt x="465" y="192"/>
                    </a:lnTo>
                    <a:lnTo>
                      <a:pt x="454" y="181"/>
                    </a:lnTo>
                    <a:lnTo>
                      <a:pt x="437" y="170"/>
                    </a:lnTo>
                    <a:lnTo>
                      <a:pt x="415" y="159"/>
                    </a:lnTo>
                    <a:lnTo>
                      <a:pt x="388" y="153"/>
                    </a:lnTo>
                    <a:lnTo>
                      <a:pt x="312" y="137"/>
                    </a:lnTo>
                    <a:lnTo>
                      <a:pt x="301" y="132"/>
                    </a:lnTo>
                    <a:lnTo>
                      <a:pt x="284" y="121"/>
                    </a:lnTo>
                    <a:lnTo>
                      <a:pt x="246" y="82"/>
                    </a:lnTo>
                    <a:lnTo>
                      <a:pt x="229" y="39"/>
                    </a:lnTo>
                    <a:lnTo>
                      <a:pt x="175" y="39"/>
                    </a:lnTo>
                    <a:lnTo>
                      <a:pt x="120" y="33"/>
                    </a:lnTo>
                    <a:lnTo>
                      <a:pt x="71" y="22"/>
                    </a:lnTo>
                    <a:lnTo>
                      <a:pt x="16"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212" name="Freeform 1579"/>
              <p:cNvSpPr>
                <a:spLocks/>
              </p:cNvSpPr>
              <p:nvPr/>
            </p:nvSpPr>
            <p:spPr bwMode="auto">
              <a:xfrm>
                <a:off x="180624" y="1829561"/>
                <a:ext cx="154381" cy="155257"/>
              </a:xfrm>
              <a:custGeom>
                <a:avLst/>
                <a:gdLst>
                  <a:gd name="T0" fmla="*/ 2147483647 w 180"/>
                  <a:gd name="T1" fmla="*/ 0 h 181"/>
                  <a:gd name="T2" fmla="*/ 2147483647 w 180"/>
                  <a:gd name="T3" fmla="*/ 0 h 181"/>
                  <a:gd name="T4" fmla="*/ 0 w 180"/>
                  <a:gd name="T5" fmla="*/ 2147483647 h 181"/>
                  <a:gd name="T6" fmla="*/ 0 w 180"/>
                  <a:gd name="T7" fmla="*/ 2147483647 h 181"/>
                  <a:gd name="T8" fmla="*/ 2147483647 w 180"/>
                  <a:gd name="T9" fmla="*/ 2147483647 h 181"/>
                  <a:gd name="T10" fmla="*/ 2147483647 w 180"/>
                  <a:gd name="T11" fmla="*/ 2147483647 h 181"/>
                  <a:gd name="T12" fmla="*/ 2147483647 w 180"/>
                  <a:gd name="T13" fmla="*/ 2147483647 h 181"/>
                  <a:gd name="T14" fmla="*/ 2147483647 w 180"/>
                  <a:gd name="T15" fmla="*/ 2147483647 h 181"/>
                  <a:gd name="T16" fmla="*/ 2147483647 w 180"/>
                  <a:gd name="T17" fmla="*/ 2147483647 h 181"/>
                  <a:gd name="T18" fmla="*/ 2147483647 w 180"/>
                  <a:gd name="T19" fmla="*/ 2147483647 h 181"/>
                  <a:gd name="T20" fmla="*/ 2147483647 w 180"/>
                  <a:gd name="T21" fmla="*/ 2147483647 h 181"/>
                  <a:gd name="T22" fmla="*/ 2147483647 w 180"/>
                  <a:gd name="T23" fmla="*/ 2147483647 h 181"/>
                  <a:gd name="T24" fmla="*/ 2147483647 w 180"/>
                  <a:gd name="T25" fmla="*/ 2147483647 h 181"/>
                  <a:gd name="T26" fmla="*/ 2147483647 w 180"/>
                  <a:gd name="T27" fmla="*/ 2147483647 h 181"/>
                  <a:gd name="T28" fmla="*/ 2147483647 w 180"/>
                  <a:gd name="T29" fmla="*/ 2147483647 h 181"/>
                  <a:gd name="T30" fmla="*/ 2147483647 w 180"/>
                  <a:gd name="T31" fmla="*/ 0 h 181"/>
                  <a:gd name="T32" fmla="*/ 2147483647 w 180"/>
                  <a:gd name="T33" fmla="*/ 0 h 1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1"/>
                  <a:gd name="T53" fmla="*/ 180 w 180"/>
                  <a:gd name="T54" fmla="*/ 181 h 1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1">
                    <a:moveTo>
                      <a:pt x="22" y="0"/>
                    </a:moveTo>
                    <a:lnTo>
                      <a:pt x="22" y="0"/>
                    </a:lnTo>
                    <a:lnTo>
                      <a:pt x="0" y="49"/>
                    </a:lnTo>
                    <a:lnTo>
                      <a:pt x="44" y="109"/>
                    </a:lnTo>
                    <a:lnTo>
                      <a:pt x="82" y="153"/>
                    </a:lnTo>
                    <a:lnTo>
                      <a:pt x="109" y="181"/>
                    </a:lnTo>
                    <a:lnTo>
                      <a:pt x="120" y="181"/>
                    </a:lnTo>
                    <a:lnTo>
                      <a:pt x="137" y="175"/>
                    </a:lnTo>
                    <a:lnTo>
                      <a:pt x="158" y="153"/>
                    </a:lnTo>
                    <a:lnTo>
                      <a:pt x="180" y="115"/>
                    </a:lnTo>
                    <a:lnTo>
                      <a:pt x="76" y="27"/>
                    </a:lnTo>
                    <a:lnTo>
                      <a:pt x="2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213" name="Freeform 1580"/>
              <p:cNvSpPr>
                <a:spLocks noEditPoints="1"/>
              </p:cNvSpPr>
              <p:nvPr/>
            </p:nvSpPr>
            <p:spPr bwMode="auto">
              <a:xfrm>
                <a:off x="-39797" y="1590244"/>
                <a:ext cx="825079" cy="2412051"/>
              </a:xfrm>
              <a:custGeom>
                <a:avLst/>
                <a:gdLst>
                  <a:gd name="T0" fmla="*/ 2147483647 w 962"/>
                  <a:gd name="T1" fmla="*/ 2147483647 h 2812"/>
                  <a:gd name="T2" fmla="*/ 2147483647 w 962"/>
                  <a:gd name="T3" fmla="*/ 2147483647 h 2812"/>
                  <a:gd name="T4" fmla="*/ 2147483647 w 962"/>
                  <a:gd name="T5" fmla="*/ 2147483647 h 2812"/>
                  <a:gd name="T6" fmla="*/ 2147483647 w 962"/>
                  <a:gd name="T7" fmla="*/ 2147483647 h 2812"/>
                  <a:gd name="T8" fmla="*/ 2147483647 w 962"/>
                  <a:gd name="T9" fmla="*/ 2147483647 h 2812"/>
                  <a:gd name="T10" fmla="*/ 2147483647 w 962"/>
                  <a:gd name="T11" fmla="*/ 2147483647 h 2812"/>
                  <a:gd name="T12" fmla="*/ 2147483647 w 962"/>
                  <a:gd name="T13" fmla="*/ 2147483647 h 2812"/>
                  <a:gd name="T14" fmla="*/ 2147483647 w 962"/>
                  <a:gd name="T15" fmla="*/ 2147483647 h 2812"/>
                  <a:gd name="T16" fmla="*/ 2147483647 w 962"/>
                  <a:gd name="T17" fmla="*/ 2147483647 h 2812"/>
                  <a:gd name="T18" fmla="*/ 2147483647 w 962"/>
                  <a:gd name="T19" fmla="*/ 2147483647 h 2812"/>
                  <a:gd name="T20" fmla="*/ 2147483647 w 962"/>
                  <a:gd name="T21" fmla="*/ 2147483647 h 2812"/>
                  <a:gd name="T22" fmla="*/ 2147483647 w 962"/>
                  <a:gd name="T23" fmla="*/ 2147483647 h 2812"/>
                  <a:gd name="T24" fmla="*/ 2147483647 w 962"/>
                  <a:gd name="T25" fmla="*/ 2147483647 h 2812"/>
                  <a:gd name="T26" fmla="*/ 2147483647 w 962"/>
                  <a:gd name="T27" fmla="*/ 2147483647 h 2812"/>
                  <a:gd name="T28" fmla="*/ 2147483647 w 962"/>
                  <a:gd name="T29" fmla="*/ 2147483647 h 2812"/>
                  <a:gd name="T30" fmla="*/ 2147483647 w 962"/>
                  <a:gd name="T31" fmla="*/ 2147483647 h 2812"/>
                  <a:gd name="T32" fmla="*/ 2147483647 w 962"/>
                  <a:gd name="T33" fmla="*/ 2147483647 h 2812"/>
                  <a:gd name="T34" fmla="*/ 2147483647 w 962"/>
                  <a:gd name="T35" fmla="*/ 2147483647 h 2812"/>
                  <a:gd name="T36" fmla="*/ 2147483647 w 962"/>
                  <a:gd name="T37" fmla="*/ 2147483647 h 2812"/>
                  <a:gd name="T38" fmla="*/ 2147483647 w 962"/>
                  <a:gd name="T39" fmla="*/ 2147483647 h 2812"/>
                  <a:gd name="T40" fmla="*/ 2147483647 w 962"/>
                  <a:gd name="T41" fmla="*/ 2147483647 h 2812"/>
                  <a:gd name="T42" fmla="*/ 2147483647 w 962"/>
                  <a:gd name="T43" fmla="*/ 2147483647 h 2812"/>
                  <a:gd name="T44" fmla="*/ 2147483647 w 962"/>
                  <a:gd name="T45" fmla="*/ 2147483647 h 2812"/>
                  <a:gd name="T46" fmla="*/ 2147483647 w 962"/>
                  <a:gd name="T47" fmla="*/ 2147483647 h 2812"/>
                  <a:gd name="T48" fmla="*/ 2147483647 w 962"/>
                  <a:gd name="T49" fmla="*/ 2147483647 h 2812"/>
                  <a:gd name="T50" fmla="*/ 2147483647 w 962"/>
                  <a:gd name="T51" fmla="*/ 2147483647 h 2812"/>
                  <a:gd name="T52" fmla="*/ 2147483647 w 962"/>
                  <a:gd name="T53" fmla="*/ 2147483647 h 2812"/>
                  <a:gd name="T54" fmla="*/ 2147483647 w 962"/>
                  <a:gd name="T55" fmla="*/ 2147483647 h 2812"/>
                  <a:gd name="T56" fmla="*/ 2147483647 w 962"/>
                  <a:gd name="T57" fmla="*/ 2147483647 h 2812"/>
                  <a:gd name="T58" fmla="*/ 2147483647 w 962"/>
                  <a:gd name="T59" fmla="*/ 2147483647 h 2812"/>
                  <a:gd name="T60" fmla="*/ 2147483647 w 962"/>
                  <a:gd name="T61" fmla="*/ 2147483647 h 2812"/>
                  <a:gd name="T62" fmla="*/ 2147483647 w 962"/>
                  <a:gd name="T63" fmla="*/ 2147483647 h 2812"/>
                  <a:gd name="T64" fmla="*/ 2147483647 w 962"/>
                  <a:gd name="T65" fmla="*/ 2147483647 h 2812"/>
                  <a:gd name="T66" fmla="*/ 2147483647 w 962"/>
                  <a:gd name="T67" fmla="*/ 2147483647 h 2812"/>
                  <a:gd name="T68" fmla="*/ 2147483647 w 962"/>
                  <a:gd name="T69" fmla="*/ 2147483647 h 2812"/>
                  <a:gd name="T70" fmla="*/ 2147483647 w 962"/>
                  <a:gd name="T71" fmla="*/ 2147483647 h 2812"/>
                  <a:gd name="T72" fmla="*/ 2147483647 w 962"/>
                  <a:gd name="T73" fmla="*/ 2147483647 h 2812"/>
                  <a:gd name="T74" fmla="*/ 2147483647 w 962"/>
                  <a:gd name="T75" fmla="*/ 2147483647 h 2812"/>
                  <a:gd name="T76" fmla="*/ 2147483647 w 962"/>
                  <a:gd name="T77" fmla="*/ 2147483647 h 2812"/>
                  <a:gd name="T78" fmla="*/ 2147483647 w 962"/>
                  <a:gd name="T79" fmla="*/ 2147483647 h 2812"/>
                  <a:gd name="T80" fmla="*/ 2147483647 w 962"/>
                  <a:gd name="T81" fmla="*/ 2147483647 h 2812"/>
                  <a:gd name="T82" fmla="*/ 2147483647 w 962"/>
                  <a:gd name="T83" fmla="*/ 2147483647 h 2812"/>
                  <a:gd name="T84" fmla="*/ 2147483647 w 962"/>
                  <a:gd name="T85" fmla="*/ 2147483647 h 2812"/>
                  <a:gd name="T86" fmla="*/ 2147483647 w 962"/>
                  <a:gd name="T87" fmla="*/ 2147483647 h 2812"/>
                  <a:gd name="T88" fmla="*/ 2147483647 w 962"/>
                  <a:gd name="T89" fmla="*/ 2147483647 h 2812"/>
                  <a:gd name="T90" fmla="*/ 2147483647 w 962"/>
                  <a:gd name="T91" fmla="*/ 2147483647 h 2812"/>
                  <a:gd name="T92" fmla="*/ 2147483647 w 962"/>
                  <a:gd name="T93" fmla="*/ 2147483647 h 2812"/>
                  <a:gd name="T94" fmla="*/ 2147483647 w 962"/>
                  <a:gd name="T95" fmla="*/ 2147483647 h 2812"/>
                  <a:gd name="T96" fmla="*/ 2147483647 w 962"/>
                  <a:gd name="T97" fmla="*/ 2147483647 h 2812"/>
                  <a:gd name="T98" fmla="*/ 2147483647 w 962"/>
                  <a:gd name="T99" fmla="*/ 2147483647 h 2812"/>
                  <a:gd name="T100" fmla="*/ 2147483647 w 962"/>
                  <a:gd name="T101" fmla="*/ 2147483647 h 2812"/>
                  <a:gd name="T102" fmla="*/ 2147483647 w 962"/>
                  <a:gd name="T103" fmla="*/ 2147483647 h 2812"/>
                  <a:gd name="T104" fmla="*/ 2147483647 w 962"/>
                  <a:gd name="T105" fmla="*/ 2147483647 h 2812"/>
                  <a:gd name="T106" fmla="*/ 2147483647 w 962"/>
                  <a:gd name="T107" fmla="*/ 2147483647 h 2812"/>
                  <a:gd name="T108" fmla="*/ 2147483647 w 962"/>
                  <a:gd name="T109" fmla="*/ 2147483647 h 2812"/>
                  <a:gd name="T110" fmla="*/ 2147483647 w 962"/>
                  <a:gd name="T111" fmla="*/ 2147483647 h 2812"/>
                  <a:gd name="T112" fmla="*/ 2147483647 w 962"/>
                  <a:gd name="T113" fmla="*/ 2147483647 h 2812"/>
                  <a:gd name="T114" fmla="*/ 2147483647 w 962"/>
                  <a:gd name="T115" fmla="*/ 2147483647 h 2812"/>
                  <a:gd name="T116" fmla="*/ 2147483647 w 962"/>
                  <a:gd name="T117" fmla="*/ 2147483647 h 2812"/>
                  <a:gd name="T118" fmla="*/ 2147483647 w 962"/>
                  <a:gd name="T119" fmla="*/ 2147483647 h 2812"/>
                  <a:gd name="T120" fmla="*/ 2147483647 w 962"/>
                  <a:gd name="T121" fmla="*/ 2147483647 h 2812"/>
                  <a:gd name="T122" fmla="*/ 2147483647 w 962"/>
                  <a:gd name="T123" fmla="*/ 2147483647 h 28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62"/>
                  <a:gd name="T187" fmla="*/ 0 h 2812"/>
                  <a:gd name="T188" fmla="*/ 962 w 962"/>
                  <a:gd name="T189" fmla="*/ 2812 h 28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62" h="2812">
                    <a:moveTo>
                      <a:pt x="880" y="377"/>
                    </a:moveTo>
                    <a:lnTo>
                      <a:pt x="880" y="377"/>
                    </a:lnTo>
                    <a:lnTo>
                      <a:pt x="864" y="372"/>
                    </a:lnTo>
                    <a:lnTo>
                      <a:pt x="842" y="356"/>
                    </a:lnTo>
                    <a:lnTo>
                      <a:pt x="809" y="323"/>
                    </a:lnTo>
                    <a:lnTo>
                      <a:pt x="804" y="312"/>
                    </a:lnTo>
                    <a:lnTo>
                      <a:pt x="798" y="301"/>
                    </a:lnTo>
                    <a:lnTo>
                      <a:pt x="776" y="290"/>
                    </a:lnTo>
                    <a:lnTo>
                      <a:pt x="776" y="279"/>
                    </a:lnTo>
                    <a:lnTo>
                      <a:pt x="766" y="241"/>
                    </a:lnTo>
                    <a:lnTo>
                      <a:pt x="755" y="208"/>
                    </a:lnTo>
                    <a:lnTo>
                      <a:pt x="744" y="191"/>
                    </a:lnTo>
                    <a:lnTo>
                      <a:pt x="727" y="186"/>
                    </a:lnTo>
                    <a:lnTo>
                      <a:pt x="716" y="186"/>
                    </a:lnTo>
                    <a:lnTo>
                      <a:pt x="711" y="186"/>
                    </a:lnTo>
                    <a:lnTo>
                      <a:pt x="700" y="186"/>
                    </a:lnTo>
                    <a:lnTo>
                      <a:pt x="683" y="181"/>
                    </a:lnTo>
                    <a:lnTo>
                      <a:pt x="673" y="181"/>
                    </a:lnTo>
                    <a:lnTo>
                      <a:pt x="667" y="186"/>
                    </a:lnTo>
                    <a:lnTo>
                      <a:pt x="667" y="191"/>
                    </a:lnTo>
                    <a:lnTo>
                      <a:pt x="645" y="186"/>
                    </a:lnTo>
                    <a:lnTo>
                      <a:pt x="634" y="186"/>
                    </a:lnTo>
                    <a:lnTo>
                      <a:pt x="629" y="191"/>
                    </a:lnTo>
                    <a:lnTo>
                      <a:pt x="623" y="197"/>
                    </a:lnTo>
                    <a:lnTo>
                      <a:pt x="612" y="191"/>
                    </a:lnTo>
                    <a:lnTo>
                      <a:pt x="596" y="191"/>
                    </a:lnTo>
                    <a:lnTo>
                      <a:pt x="585" y="197"/>
                    </a:lnTo>
                    <a:lnTo>
                      <a:pt x="574" y="213"/>
                    </a:lnTo>
                    <a:lnTo>
                      <a:pt x="563" y="252"/>
                    </a:lnTo>
                    <a:lnTo>
                      <a:pt x="563" y="257"/>
                    </a:lnTo>
                    <a:lnTo>
                      <a:pt x="574" y="268"/>
                    </a:lnTo>
                    <a:lnTo>
                      <a:pt x="590" y="290"/>
                    </a:lnTo>
                    <a:lnTo>
                      <a:pt x="618" y="312"/>
                    </a:lnTo>
                    <a:lnTo>
                      <a:pt x="623" y="323"/>
                    </a:lnTo>
                    <a:lnTo>
                      <a:pt x="640" y="334"/>
                    </a:lnTo>
                    <a:lnTo>
                      <a:pt x="667" y="345"/>
                    </a:lnTo>
                    <a:lnTo>
                      <a:pt x="705" y="356"/>
                    </a:lnTo>
                    <a:lnTo>
                      <a:pt x="711" y="372"/>
                    </a:lnTo>
                    <a:lnTo>
                      <a:pt x="716" y="377"/>
                    </a:lnTo>
                    <a:lnTo>
                      <a:pt x="716" y="388"/>
                    </a:lnTo>
                    <a:lnTo>
                      <a:pt x="722" y="421"/>
                    </a:lnTo>
                    <a:lnTo>
                      <a:pt x="744" y="465"/>
                    </a:lnTo>
                    <a:lnTo>
                      <a:pt x="771" y="520"/>
                    </a:lnTo>
                    <a:lnTo>
                      <a:pt x="771" y="547"/>
                    </a:lnTo>
                    <a:lnTo>
                      <a:pt x="755" y="536"/>
                    </a:lnTo>
                    <a:lnTo>
                      <a:pt x="722" y="520"/>
                    </a:lnTo>
                    <a:lnTo>
                      <a:pt x="667" y="503"/>
                    </a:lnTo>
                    <a:lnTo>
                      <a:pt x="645" y="481"/>
                    </a:lnTo>
                    <a:lnTo>
                      <a:pt x="607" y="449"/>
                    </a:lnTo>
                    <a:lnTo>
                      <a:pt x="596" y="438"/>
                    </a:lnTo>
                    <a:lnTo>
                      <a:pt x="585" y="432"/>
                    </a:lnTo>
                    <a:lnTo>
                      <a:pt x="574" y="427"/>
                    </a:lnTo>
                    <a:lnTo>
                      <a:pt x="558" y="421"/>
                    </a:lnTo>
                    <a:lnTo>
                      <a:pt x="519" y="421"/>
                    </a:lnTo>
                    <a:lnTo>
                      <a:pt x="497" y="416"/>
                    </a:lnTo>
                    <a:lnTo>
                      <a:pt x="481" y="410"/>
                    </a:lnTo>
                    <a:lnTo>
                      <a:pt x="465" y="405"/>
                    </a:lnTo>
                    <a:lnTo>
                      <a:pt x="459" y="399"/>
                    </a:lnTo>
                    <a:lnTo>
                      <a:pt x="454" y="394"/>
                    </a:lnTo>
                    <a:lnTo>
                      <a:pt x="465" y="399"/>
                    </a:lnTo>
                    <a:lnTo>
                      <a:pt x="487" y="399"/>
                    </a:lnTo>
                    <a:lnTo>
                      <a:pt x="497" y="394"/>
                    </a:lnTo>
                    <a:lnTo>
                      <a:pt x="503" y="383"/>
                    </a:lnTo>
                    <a:lnTo>
                      <a:pt x="508" y="372"/>
                    </a:lnTo>
                    <a:lnTo>
                      <a:pt x="508" y="361"/>
                    </a:lnTo>
                    <a:lnTo>
                      <a:pt x="514" y="356"/>
                    </a:lnTo>
                    <a:lnTo>
                      <a:pt x="519" y="356"/>
                    </a:lnTo>
                    <a:lnTo>
                      <a:pt x="519" y="350"/>
                    </a:lnTo>
                    <a:lnTo>
                      <a:pt x="525" y="345"/>
                    </a:lnTo>
                    <a:lnTo>
                      <a:pt x="519" y="345"/>
                    </a:lnTo>
                    <a:lnTo>
                      <a:pt x="519" y="339"/>
                    </a:lnTo>
                    <a:lnTo>
                      <a:pt x="525" y="339"/>
                    </a:lnTo>
                    <a:lnTo>
                      <a:pt x="530" y="334"/>
                    </a:lnTo>
                    <a:lnTo>
                      <a:pt x="530" y="328"/>
                    </a:lnTo>
                    <a:lnTo>
                      <a:pt x="530" y="317"/>
                    </a:lnTo>
                    <a:lnTo>
                      <a:pt x="530" y="312"/>
                    </a:lnTo>
                    <a:lnTo>
                      <a:pt x="552" y="312"/>
                    </a:lnTo>
                    <a:lnTo>
                      <a:pt x="563" y="312"/>
                    </a:lnTo>
                    <a:lnTo>
                      <a:pt x="563" y="284"/>
                    </a:lnTo>
                    <a:lnTo>
                      <a:pt x="563" y="257"/>
                    </a:lnTo>
                    <a:lnTo>
                      <a:pt x="563" y="252"/>
                    </a:lnTo>
                    <a:lnTo>
                      <a:pt x="563" y="235"/>
                    </a:lnTo>
                    <a:lnTo>
                      <a:pt x="563" y="224"/>
                    </a:lnTo>
                    <a:lnTo>
                      <a:pt x="574" y="213"/>
                    </a:lnTo>
                    <a:lnTo>
                      <a:pt x="574" y="208"/>
                    </a:lnTo>
                    <a:lnTo>
                      <a:pt x="580" y="186"/>
                    </a:lnTo>
                    <a:lnTo>
                      <a:pt x="585" y="164"/>
                    </a:lnTo>
                    <a:lnTo>
                      <a:pt x="580" y="137"/>
                    </a:lnTo>
                    <a:lnTo>
                      <a:pt x="585" y="131"/>
                    </a:lnTo>
                    <a:lnTo>
                      <a:pt x="590" y="126"/>
                    </a:lnTo>
                    <a:lnTo>
                      <a:pt x="601" y="115"/>
                    </a:lnTo>
                    <a:lnTo>
                      <a:pt x="601" y="104"/>
                    </a:lnTo>
                    <a:lnTo>
                      <a:pt x="580" y="77"/>
                    </a:lnTo>
                    <a:lnTo>
                      <a:pt x="580" y="66"/>
                    </a:lnTo>
                    <a:lnTo>
                      <a:pt x="569" y="55"/>
                    </a:lnTo>
                    <a:lnTo>
                      <a:pt x="552" y="44"/>
                    </a:lnTo>
                    <a:lnTo>
                      <a:pt x="530" y="27"/>
                    </a:lnTo>
                    <a:lnTo>
                      <a:pt x="497" y="16"/>
                    </a:lnTo>
                    <a:lnTo>
                      <a:pt x="454" y="5"/>
                    </a:lnTo>
                    <a:lnTo>
                      <a:pt x="394" y="0"/>
                    </a:lnTo>
                    <a:lnTo>
                      <a:pt x="377" y="5"/>
                    </a:lnTo>
                    <a:lnTo>
                      <a:pt x="355" y="11"/>
                    </a:lnTo>
                    <a:lnTo>
                      <a:pt x="333" y="27"/>
                    </a:lnTo>
                    <a:lnTo>
                      <a:pt x="311" y="49"/>
                    </a:lnTo>
                    <a:lnTo>
                      <a:pt x="295" y="82"/>
                    </a:lnTo>
                    <a:lnTo>
                      <a:pt x="290" y="126"/>
                    </a:lnTo>
                    <a:lnTo>
                      <a:pt x="290" y="186"/>
                    </a:lnTo>
                    <a:lnTo>
                      <a:pt x="295" y="191"/>
                    </a:lnTo>
                    <a:lnTo>
                      <a:pt x="301" y="219"/>
                    </a:lnTo>
                    <a:lnTo>
                      <a:pt x="295" y="252"/>
                    </a:lnTo>
                    <a:lnTo>
                      <a:pt x="290" y="268"/>
                    </a:lnTo>
                    <a:lnTo>
                      <a:pt x="284" y="284"/>
                    </a:lnTo>
                    <a:lnTo>
                      <a:pt x="426" y="394"/>
                    </a:lnTo>
                    <a:lnTo>
                      <a:pt x="394" y="427"/>
                    </a:lnTo>
                    <a:lnTo>
                      <a:pt x="366" y="454"/>
                    </a:lnTo>
                    <a:lnTo>
                      <a:pt x="311" y="394"/>
                    </a:lnTo>
                    <a:lnTo>
                      <a:pt x="262" y="339"/>
                    </a:lnTo>
                    <a:lnTo>
                      <a:pt x="257" y="328"/>
                    </a:lnTo>
                    <a:lnTo>
                      <a:pt x="218" y="388"/>
                    </a:lnTo>
                    <a:lnTo>
                      <a:pt x="175" y="421"/>
                    </a:lnTo>
                    <a:lnTo>
                      <a:pt x="136" y="443"/>
                    </a:lnTo>
                    <a:lnTo>
                      <a:pt x="114" y="454"/>
                    </a:lnTo>
                    <a:lnTo>
                      <a:pt x="93" y="454"/>
                    </a:lnTo>
                    <a:lnTo>
                      <a:pt x="82" y="460"/>
                    </a:lnTo>
                    <a:lnTo>
                      <a:pt x="60" y="476"/>
                    </a:lnTo>
                    <a:lnTo>
                      <a:pt x="49" y="492"/>
                    </a:lnTo>
                    <a:lnTo>
                      <a:pt x="43" y="514"/>
                    </a:lnTo>
                    <a:lnTo>
                      <a:pt x="38" y="542"/>
                    </a:lnTo>
                    <a:lnTo>
                      <a:pt x="38" y="580"/>
                    </a:lnTo>
                    <a:lnTo>
                      <a:pt x="38" y="624"/>
                    </a:lnTo>
                    <a:lnTo>
                      <a:pt x="27" y="673"/>
                    </a:lnTo>
                    <a:lnTo>
                      <a:pt x="11" y="733"/>
                    </a:lnTo>
                    <a:lnTo>
                      <a:pt x="11" y="739"/>
                    </a:lnTo>
                    <a:lnTo>
                      <a:pt x="5" y="782"/>
                    </a:lnTo>
                    <a:lnTo>
                      <a:pt x="0" y="903"/>
                    </a:lnTo>
                    <a:lnTo>
                      <a:pt x="0" y="963"/>
                    </a:lnTo>
                    <a:lnTo>
                      <a:pt x="5" y="1018"/>
                    </a:lnTo>
                    <a:lnTo>
                      <a:pt x="16" y="1050"/>
                    </a:lnTo>
                    <a:lnTo>
                      <a:pt x="27" y="1083"/>
                    </a:lnTo>
                    <a:lnTo>
                      <a:pt x="60" y="1143"/>
                    </a:lnTo>
                    <a:lnTo>
                      <a:pt x="93" y="1204"/>
                    </a:lnTo>
                    <a:lnTo>
                      <a:pt x="120" y="1264"/>
                    </a:lnTo>
                    <a:lnTo>
                      <a:pt x="125" y="1264"/>
                    </a:lnTo>
                    <a:lnTo>
                      <a:pt x="136" y="1297"/>
                    </a:lnTo>
                    <a:lnTo>
                      <a:pt x="142" y="1318"/>
                    </a:lnTo>
                    <a:lnTo>
                      <a:pt x="153" y="1346"/>
                    </a:lnTo>
                    <a:lnTo>
                      <a:pt x="175" y="1384"/>
                    </a:lnTo>
                    <a:lnTo>
                      <a:pt x="180" y="1444"/>
                    </a:lnTo>
                    <a:lnTo>
                      <a:pt x="180" y="1483"/>
                    </a:lnTo>
                    <a:lnTo>
                      <a:pt x="180" y="1504"/>
                    </a:lnTo>
                    <a:lnTo>
                      <a:pt x="207" y="1504"/>
                    </a:lnTo>
                    <a:lnTo>
                      <a:pt x="229" y="1504"/>
                    </a:lnTo>
                    <a:lnTo>
                      <a:pt x="240" y="1504"/>
                    </a:lnTo>
                    <a:lnTo>
                      <a:pt x="235" y="1515"/>
                    </a:lnTo>
                    <a:lnTo>
                      <a:pt x="224" y="1548"/>
                    </a:lnTo>
                    <a:lnTo>
                      <a:pt x="213" y="1592"/>
                    </a:lnTo>
                    <a:lnTo>
                      <a:pt x="213" y="1614"/>
                    </a:lnTo>
                    <a:lnTo>
                      <a:pt x="218" y="1641"/>
                    </a:lnTo>
                    <a:lnTo>
                      <a:pt x="224" y="1696"/>
                    </a:lnTo>
                    <a:lnTo>
                      <a:pt x="229" y="1773"/>
                    </a:lnTo>
                    <a:lnTo>
                      <a:pt x="229" y="1882"/>
                    </a:lnTo>
                    <a:lnTo>
                      <a:pt x="224" y="1937"/>
                    </a:lnTo>
                    <a:lnTo>
                      <a:pt x="213" y="1986"/>
                    </a:lnTo>
                    <a:lnTo>
                      <a:pt x="197" y="2062"/>
                    </a:lnTo>
                    <a:lnTo>
                      <a:pt x="191" y="2101"/>
                    </a:lnTo>
                    <a:lnTo>
                      <a:pt x="186" y="2145"/>
                    </a:lnTo>
                    <a:lnTo>
                      <a:pt x="186" y="2205"/>
                    </a:lnTo>
                    <a:lnTo>
                      <a:pt x="186" y="2276"/>
                    </a:lnTo>
                    <a:lnTo>
                      <a:pt x="197" y="2407"/>
                    </a:lnTo>
                    <a:lnTo>
                      <a:pt x="207" y="2495"/>
                    </a:lnTo>
                    <a:lnTo>
                      <a:pt x="213" y="2555"/>
                    </a:lnTo>
                    <a:lnTo>
                      <a:pt x="213" y="2599"/>
                    </a:lnTo>
                    <a:lnTo>
                      <a:pt x="207" y="2631"/>
                    </a:lnTo>
                    <a:lnTo>
                      <a:pt x="207" y="2653"/>
                    </a:lnTo>
                    <a:lnTo>
                      <a:pt x="207" y="2670"/>
                    </a:lnTo>
                    <a:lnTo>
                      <a:pt x="207" y="2730"/>
                    </a:lnTo>
                    <a:lnTo>
                      <a:pt x="268" y="2752"/>
                    </a:lnTo>
                    <a:lnTo>
                      <a:pt x="301" y="2752"/>
                    </a:lnTo>
                    <a:lnTo>
                      <a:pt x="306" y="2763"/>
                    </a:lnTo>
                    <a:lnTo>
                      <a:pt x="328" y="2779"/>
                    </a:lnTo>
                    <a:lnTo>
                      <a:pt x="350" y="2790"/>
                    </a:lnTo>
                    <a:lnTo>
                      <a:pt x="372" y="2801"/>
                    </a:lnTo>
                    <a:lnTo>
                      <a:pt x="399" y="2807"/>
                    </a:lnTo>
                    <a:lnTo>
                      <a:pt x="437" y="2812"/>
                    </a:lnTo>
                    <a:lnTo>
                      <a:pt x="508" y="2807"/>
                    </a:lnTo>
                    <a:lnTo>
                      <a:pt x="541" y="2801"/>
                    </a:lnTo>
                    <a:lnTo>
                      <a:pt x="552" y="2801"/>
                    </a:lnTo>
                    <a:lnTo>
                      <a:pt x="552" y="2796"/>
                    </a:lnTo>
                    <a:lnTo>
                      <a:pt x="552" y="2785"/>
                    </a:lnTo>
                    <a:lnTo>
                      <a:pt x="547" y="2768"/>
                    </a:lnTo>
                    <a:lnTo>
                      <a:pt x="536" y="2752"/>
                    </a:lnTo>
                    <a:lnTo>
                      <a:pt x="470" y="2692"/>
                    </a:lnTo>
                    <a:lnTo>
                      <a:pt x="432" y="2648"/>
                    </a:lnTo>
                    <a:lnTo>
                      <a:pt x="415" y="2631"/>
                    </a:lnTo>
                    <a:lnTo>
                      <a:pt x="404" y="2615"/>
                    </a:lnTo>
                    <a:lnTo>
                      <a:pt x="404" y="2599"/>
                    </a:lnTo>
                    <a:lnTo>
                      <a:pt x="399" y="2588"/>
                    </a:lnTo>
                    <a:lnTo>
                      <a:pt x="394" y="2566"/>
                    </a:lnTo>
                    <a:lnTo>
                      <a:pt x="388" y="2555"/>
                    </a:lnTo>
                    <a:lnTo>
                      <a:pt x="388" y="2528"/>
                    </a:lnTo>
                    <a:lnTo>
                      <a:pt x="394" y="2467"/>
                    </a:lnTo>
                    <a:lnTo>
                      <a:pt x="399" y="2424"/>
                    </a:lnTo>
                    <a:lnTo>
                      <a:pt x="394" y="2402"/>
                    </a:lnTo>
                    <a:lnTo>
                      <a:pt x="383" y="2374"/>
                    </a:lnTo>
                    <a:lnTo>
                      <a:pt x="394" y="2238"/>
                    </a:lnTo>
                    <a:lnTo>
                      <a:pt x="399" y="2145"/>
                    </a:lnTo>
                    <a:lnTo>
                      <a:pt x="404" y="2095"/>
                    </a:lnTo>
                    <a:lnTo>
                      <a:pt x="415" y="2062"/>
                    </a:lnTo>
                    <a:lnTo>
                      <a:pt x="421" y="2013"/>
                    </a:lnTo>
                    <a:lnTo>
                      <a:pt x="432" y="1948"/>
                    </a:lnTo>
                    <a:lnTo>
                      <a:pt x="437" y="1931"/>
                    </a:lnTo>
                    <a:lnTo>
                      <a:pt x="454" y="1893"/>
                    </a:lnTo>
                    <a:lnTo>
                      <a:pt x="476" y="1827"/>
                    </a:lnTo>
                    <a:lnTo>
                      <a:pt x="492" y="1729"/>
                    </a:lnTo>
                    <a:lnTo>
                      <a:pt x="497" y="1723"/>
                    </a:lnTo>
                    <a:lnTo>
                      <a:pt x="503" y="1718"/>
                    </a:lnTo>
                    <a:lnTo>
                      <a:pt x="503" y="1729"/>
                    </a:lnTo>
                    <a:lnTo>
                      <a:pt x="558" y="1893"/>
                    </a:lnTo>
                    <a:lnTo>
                      <a:pt x="569" y="1920"/>
                    </a:lnTo>
                    <a:lnTo>
                      <a:pt x="569" y="1948"/>
                    </a:lnTo>
                    <a:lnTo>
                      <a:pt x="563" y="1980"/>
                    </a:lnTo>
                    <a:lnTo>
                      <a:pt x="547" y="2035"/>
                    </a:lnTo>
                    <a:lnTo>
                      <a:pt x="541" y="2084"/>
                    </a:lnTo>
                    <a:lnTo>
                      <a:pt x="536" y="2145"/>
                    </a:lnTo>
                    <a:lnTo>
                      <a:pt x="519" y="2287"/>
                    </a:lnTo>
                    <a:lnTo>
                      <a:pt x="503" y="2380"/>
                    </a:lnTo>
                    <a:lnTo>
                      <a:pt x="497" y="2429"/>
                    </a:lnTo>
                    <a:lnTo>
                      <a:pt x="481" y="2445"/>
                    </a:lnTo>
                    <a:lnTo>
                      <a:pt x="476" y="2462"/>
                    </a:lnTo>
                    <a:lnTo>
                      <a:pt x="470" y="2506"/>
                    </a:lnTo>
                    <a:lnTo>
                      <a:pt x="519" y="2528"/>
                    </a:lnTo>
                    <a:lnTo>
                      <a:pt x="580" y="2544"/>
                    </a:lnTo>
                    <a:lnTo>
                      <a:pt x="640" y="2555"/>
                    </a:lnTo>
                    <a:lnTo>
                      <a:pt x="694" y="2555"/>
                    </a:lnTo>
                    <a:lnTo>
                      <a:pt x="689" y="2517"/>
                    </a:lnTo>
                    <a:lnTo>
                      <a:pt x="705" y="2484"/>
                    </a:lnTo>
                    <a:lnTo>
                      <a:pt x="716" y="2445"/>
                    </a:lnTo>
                    <a:lnTo>
                      <a:pt x="738" y="2396"/>
                    </a:lnTo>
                    <a:lnTo>
                      <a:pt x="755" y="2331"/>
                    </a:lnTo>
                    <a:lnTo>
                      <a:pt x="771" y="2249"/>
                    </a:lnTo>
                    <a:lnTo>
                      <a:pt x="782" y="2156"/>
                    </a:lnTo>
                    <a:lnTo>
                      <a:pt x="787" y="2041"/>
                    </a:lnTo>
                    <a:lnTo>
                      <a:pt x="787" y="2013"/>
                    </a:lnTo>
                    <a:lnTo>
                      <a:pt x="787" y="1991"/>
                    </a:lnTo>
                    <a:lnTo>
                      <a:pt x="787" y="1980"/>
                    </a:lnTo>
                    <a:lnTo>
                      <a:pt x="793" y="1969"/>
                    </a:lnTo>
                    <a:lnTo>
                      <a:pt x="798" y="1937"/>
                    </a:lnTo>
                    <a:lnTo>
                      <a:pt x="798" y="1882"/>
                    </a:lnTo>
                    <a:lnTo>
                      <a:pt x="798" y="1805"/>
                    </a:lnTo>
                    <a:lnTo>
                      <a:pt x="782" y="1690"/>
                    </a:lnTo>
                    <a:lnTo>
                      <a:pt x="755" y="1559"/>
                    </a:lnTo>
                    <a:lnTo>
                      <a:pt x="722" y="1411"/>
                    </a:lnTo>
                    <a:lnTo>
                      <a:pt x="733" y="1401"/>
                    </a:lnTo>
                    <a:lnTo>
                      <a:pt x="738" y="1390"/>
                    </a:lnTo>
                    <a:lnTo>
                      <a:pt x="744" y="1368"/>
                    </a:lnTo>
                    <a:lnTo>
                      <a:pt x="733" y="1313"/>
                    </a:lnTo>
                    <a:lnTo>
                      <a:pt x="711" y="1220"/>
                    </a:lnTo>
                    <a:lnTo>
                      <a:pt x="683" y="1083"/>
                    </a:lnTo>
                    <a:lnTo>
                      <a:pt x="673" y="1018"/>
                    </a:lnTo>
                    <a:lnTo>
                      <a:pt x="656" y="957"/>
                    </a:lnTo>
                    <a:lnTo>
                      <a:pt x="645" y="914"/>
                    </a:lnTo>
                    <a:lnTo>
                      <a:pt x="634" y="870"/>
                    </a:lnTo>
                    <a:lnTo>
                      <a:pt x="634" y="821"/>
                    </a:lnTo>
                    <a:lnTo>
                      <a:pt x="640" y="777"/>
                    </a:lnTo>
                    <a:lnTo>
                      <a:pt x="634" y="739"/>
                    </a:lnTo>
                    <a:lnTo>
                      <a:pt x="634" y="706"/>
                    </a:lnTo>
                    <a:lnTo>
                      <a:pt x="678" y="717"/>
                    </a:lnTo>
                    <a:lnTo>
                      <a:pt x="776" y="728"/>
                    </a:lnTo>
                    <a:lnTo>
                      <a:pt x="837" y="733"/>
                    </a:lnTo>
                    <a:lnTo>
                      <a:pt x="891" y="728"/>
                    </a:lnTo>
                    <a:lnTo>
                      <a:pt x="913" y="722"/>
                    </a:lnTo>
                    <a:lnTo>
                      <a:pt x="935" y="717"/>
                    </a:lnTo>
                    <a:lnTo>
                      <a:pt x="952" y="706"/>
                    </a:lnTo>
                    <a:lnTo>
                      <a:pt x="962" y="689"/>
                    </a:lnTo>
                    <a:lnTo>
                      <a:pt x="946" y="618"/>
                    </a:lnTo>
                    <a:lnTo>
                      <a:pt x="924" y="520"/>
                    </a:lnTo>
                    <a:lnTo>
                      <a:pt x="880" y="377"/>
                    </a:lnTo>
                    <a:close/>
                    <a:moveTo>
                      <a:pt x="640" y="279"/>
                    </a:moveTo>
                    <a:lnTo>
                      <a:pt x="640" y="279"/>
                    </a:lnTo>
                    <a:lnTo>
                      <a:pt x="634" y="279"/>
                    </a:lnTo>
                    <a:lnTo>
                      <a:pt x="618" y="274"/>
                    </a:lnTo>
                    <a:lnTo>
                      <a:pt x="607" y="263"/>
                    </a:lnTo>
                    <a:lnTo>
                      <a:pt x="596" y="246"/>
                    </a:lnTo>
                    <a:lnTo>
                      <a:pt x="580" y="241"/>
                    </a:lnTo>
                    <a:lnTo>
                      <a:pt x="590" y="230"/>
                    </a:lnTo>
                    <a:lnTo>
                      <a:pt x="596" y="224"/>
                    </a:lnTo>
                    <a:lnTo>
                      <a:pt x="618" y="224"/>
                    </a:lnTo>
                    <a:lnTo>
                      <a:pt x="623" y="230"/>
                    </a:lnTo>
                    <a:lnTo>
                      <a:pt x="623" y="235"/>
                    </a:lnTo>
                    <a:lnTo>
                      <a:pt x="623" y="246"/>
                    </a:lnTo>
                    <a:lnTo>
                      <a:pt x="623" y="252"/>
                    </a:lnTo>
                    <a:lnTo>
                      <a:pt x="629" y="257"/>
                    </a:lnTo>
                    <a:lnTo>
                      <a:pt x="634" y="263"/>
                    </a:lnTo>
                    <a:lnTo>
                      <a:pt x="640" y="263"/>
                    </a:lnTo>
                    <a:lnTo>
                      <a:pt x="645" y="263"/>
                    </a:lnTo>
                    <a:lnTo>
                      <a:pt x="645" y="268"/>
                    </a:lnTo>
                    <a:lnTo>
                      <a:pt x="640" y="279"/>
                    </a:lnTo>
                    <a:close/>
                    <a:moveTo>
                      <a:pt x="235" y="990"/>
                    </a:moveTo>
                    <a:lnTo>
                      <a:pt x="235" y="990"/>
                    </a:lnTo>
                    <a:lnTo>
                      <a:pt x="235" y="1023"/>
                    </a:lnTo>
                    <a:lnTo>
                      <a:pt x="229" y="1067"/>
                    </a:lnTo>
                    <a:lnTo>
                      <a:pt x="224" y="1089"/>
                    </a:lnTo>
                    <a:lnTo>
                      <a:pt x="218" y="1089"/>
                    </a:lnTo>
                    <a:lnTo>
                      <a:pt x="213" y="1083"/>
                    </a:lnTo>
                    <a:lnTo>
                      <a:pt x="213" y="1072"/>
                    </a:lnTo>
                    <a:lnTo>
                      <a:pt x="207" y="1056"/>
                    </a:lnTo>
                    <a:lnTo>
                      <a:pt x="202" y="1045"/>
                    </a:lnTo>
                    <a:lnTo>
                      <a:pt x="191" y="1029"/>
                    </a:lnTo>
                    <a:lnTo>
                      <a:pt x="191" y="1012"/>
                    </a:lnTo>
                    <a:lnTo>
                      <a:pt x="197" y="1001"/>
                    </a:lnTo>
                    <a:lnTo>
                      <a:pt x="202" y="985"/>
                    </a:lnTo>
                    <a:lnTo>
                      <a:pt x="207" y="979"/>
                    </a:lnTo>
                    <a:lnTo>
                      <a:pt x="207" y="963"/>
                    </a:lnTo>
                    <a:lnTo>
                      <a:pt x="207" y="946"/>
                    </a:lnTo>
                    <a:lnTo>
                      <a:pt x="207" y="936"/>
                    </a:lnTo>
                    <a:lnTo>
                      <a:pt x="213" y="930"/>
                    </a:lnTo>
                    <a:lnTo>
                      <a:pt x="224" y="952"/>
                    </a:lnTo>
                    <a:lnTo>
                      <a:pt x="235" y="968"/>
                    </a:lnTo>
                    <a:lnTo>
                      <a:pt x="235" y="99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214" name="Freeform 1581"/>
              <p:cNvSpPr>
                <a:spLocks/>
              </p:cNvSpPr>
              <p:nvPr/>
            </p:nvSpPr>
            <p:spPr bwMode="auto">
              <a:xfrm>
                <a:off x="443070" y="1772949"/>
                <a:ext cx="9435" cy="37741"/>
              </a:xfrm>
              <a:custGeom>
                <a:avLst/>
                <a:gdLst>
                  <a:gd name="T0" fmla="*/ 0 w 11"/>
                  <a:gd name="T1" fmla="*/ 2147483647 h 44"/>
                  <a:gd name="T2" fmla="*/ 0 w 11"/>
                  <a:gd name="T3" fmla="*/ 2147483647 h 44"/>
                  <a:gd name="T4" fmla="*/ 0 w 11"/>
                  <a:gd name="T5" fmla="*/ 2147483647 h 44"/>
                  <a:gd name="T6" fmla="*/ 0 w 11"/>
                  <a:gd name="T7" fmla="*/ 2147483647 h 44"/>
                  <a:gd name="T8" fmla="*/ 0 w 11"/>
                  <a:gd name="T9" fmla="*/ 2147483647 h 44"/>
                  <a:gd name="T10" fmla="*/ 0 w 11"/>
                  <a:gd name="T11" fmla="*/ 2147483647 h 44"/>
                  <a:gd name="T12" fmla="*/ 2147483647 w 11"/>
                  <a:gd name="T13" fmla="*/ 0 h 44"/>
                  <a:gd name="T14" fmla="*/ 2147483647 w 11"/>
                  <a:gd name="T15" fmla="*/ 0 h 44"/>
                  <a:gd name="T16" fmla="*/ 0 w 11"/>
                  <a:gd name="T17" fmla="*/ 2147483647 h 44"/>
                  <a:gd name="T18" fmla="*/ 0 w 11"/>
                  <a:gd name="T19" fmla="*/ 2147483647 h 44"/>
                  <a:gd name="T20" fmla="*/ 0 w 11"/>
                  <a:gd name="T21" fmla="*/ 2147483647 h 44"/>
                  <a:gd name="T22" fmla="*/ 0 w 11"/>
                  <a:gd name="T23" fmla="*/ 2147483647 h 44"/>
                  <a:gd name="T24" fmla="*/ 0 w 11"/>
                  <a:gd name="T25" fmla="*/ 2147483647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44"/>
                  <a:gd name="T41" fmla="*/ 11 w 1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44">
                    <a:moveTo>
                      <a:pt x="0" y="39"/>
                    </a:moveTo>
                    <a:lnTo>
                      <a:pt x="0" y="39"/>
                    </a:lnTo>
                    <a:lnTo>
                      <a:pt x="0" y="44"/>
                    </a:lnTo>
                    <a:lnTo>
                      <a:pt x="0" y="39"/>
                    </a:lnTo>
                    <a:lnTo>
                      <a:pt x="11" y="0"/>
                    </a:lnTo>
                    <a:lnTo>
                      <a:pt x="0" y="11"/>
                    </a:lnTo>
                    <a:lnTo>
                      <a:pt x="0" y="22"/>
                    </a:lnTo>
                    <a:lnTo>
                      <a:pt x="0" y="39"/>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215" name="Freeform 1582"/>
              <p:cNvSpPr>
                <a:spLocks noEditPoints="1"/>
              </p:cNvSpPr>
              <p:nvPr/>
            </p:nvSpPr>
            <p:spPr bwMode="auto">
              <a:xfrm>
                <a:off x="302413" y="1726628"/>
                <a:ext cx="173251" cy="93497"/>
              </a:xfrm>
              <a:custGeom>
                <a:avLst/>
                <a:gdLst>
                  <a:gd name="T0" fmla="*/ 2147483647 w 202"/>
                  <a:gd name="T1" fmla="*/ 2147483647 h 109"/>
                  <a:gd name="T2" fmla="*/ 2147483647 w 202"/>
                  <a:gd name="T3" fmla="*/ 2147483647 h 109"/>
                  <a:gd name="T4" fmla="*/ 2147483647 w 202"/>
                  <a:gd name="T5" fmla="*/ 2147483647 h 109"/>
                  <a:gd name="T6" fmla="*/ 2147483647 w 202"/>
                  <a:gd name="T7" fmla="*/ 2147483647 h 109"/>
                  <a:gd name="T8" fmla="*/ 2147483647 w 202"/>
                  <a:gd name="T9" fmla="*/ 2147483647 h 109"/>
                  <a:gd name="T10" fmla="*/ 2147483647 w 202"/>
                  <a:gd name="T11" fmla="*/ 2147483647 h 109"/>
                  <a:gd name="T12" fmla="*/ 2147483647 w 202"/>
                  <a:gd name="T13" fmla="*/ 2147483647 h 109"/>
                  <a:gd name="T14" fmla="*/ 2147483647 w 202"/>
                  <a:gd name="T15" fmla="*/ 2147483647 h 109"/>
                  <a:gd name="T16" fmla="*/ 2147483647 w 202"/>
                  <a:gd name="T17" fmla="*/ 2147483647 h 109"/>
                  <a:gd name="T18" fmla="*/ 2147483647 w 202"/>
                  <a:gd name="T19" fmla="*/ 2147483647 h 109"/>
                  <a:gd name="T20" fmla="*/ 2147483647 w 202"/>
                  <a:gd name="T21" fmla="*/ 2147483647 h 109"/>
                  <a:gd name="T22" fmla="*/ 2147483647 w 202"/>
                  <a:gd name="T23" fmla="*/ 2147483647 h 109"/>
                  <a:gd name="T24" fmla="*/ 2147483647 w 202"/>
                  <a:gd name="T25" fmla="*/ 2147483647 h 109"/>
                  <a:gd name="T26" fmla="*/ 2147483647 w 202"/>
                  <a:gd name="T27" fmla="*/ 2147483647 h 109"/>
                  <a:gd name="T28" fmla="*/ 2147483647 w 202"/>
                  <a:gd name="T29" fmla="*/ 2147483647 h 109"/>
                  <a:gd name="T30" fmla="*/ 2147483647 w 202"/>
                  <a:gd name="T31" fmla="*/ 0 h 109"/>
                  <a:gd name="T32" fmla="*/ 0 w 202"/>
                  <a:gd name="T33" fmla="*/ 0 h 109"/>
                  <a:gd name="T34" fmla="*/ 0 w 202"/>
                  <a:gd name="T35" fmla="*/ 2147483647 h 109"/>
                  <a:gd name="T36" fmla="*/ 0 w 202"/>
                  <a:gd name="T37" fmla="*/ 2147483647 h 109"/>
                  <a:gd name="T38" fmla="*/ 0 w 202"/>
                  <a:gd name="T39" fmla="*/ 2147483647 h 109"/>
                  <a:gd name="T40" fmla="*/ 2147483647 w 202"/>
                  <a:gd name="T41" fmla="*/ 2147483647 h 109"/>
                  <a:gd name="T42" fmla="*/ 2147483647 w 202"/>
                  <a:gd name="T43" fmla="*/ 2147483647 h 109"/>
                  <a:gd name="T44" fmla="*/ 2147483647 w 202"/>
                  <a:gd name="T45" fmla="*/ 2147483647 h 109"/>
                  <a:gd name="T46" fmla="*/ 2147483647 w 202"/>
                  <a:gd name="T47" fmla="*/ 2147483647 h 109"/>
                  <a:gd name="T48" fmla="*/ 2147483647 w 202"/>
                  <a:gd name="T49" fmla="*/ 2147483647 h 109"/>
                  <a:gd name="T50" fmla="*/ 2147483647 w 202"/>
                  <a:gd name="T51" fmla="*/ 2147483647 h 109"/>
                  <a:gd name="T52" fmla="*/ 2147483647 w 202"/>
                  <a:gd name="T53" fmla="*/ 2147483647 h 109"/>
                  <a:gd name="T54" fmla="*/ 2147483647 w 202"/>
                  <a:gd name="T55" fmla="*/ 2147483647 h 109"/>
                  <a:gd name="T56" fmla="*/ 2147483647 w 202"/>
                  <a:gd name="T57" fmla="*/ 2147483647 h 109"/>
                  <a:gd name="T58" fmla="*/ 2147483647 w 202"/>
                  <a:gd name="T59" fmla="*/ 2147483647 h 109"/>
                  <a:gd name="T60" fmla="*/ 2147483647 w 202"/>
                  <a:gd name="T61" fmla="*/ 2147483647 h 109"/>
                  <a:gd name="T62" fmla="*/ 2147483647 w 202"/>
                  <a:gd name="T63" fmla="*/ 2147483647 h 109"/>
                  <a:gd name="T64" fmla="*/ 2147483647 w 202"/>
                  <a:gd name="T65" fmla="*/ 2147483647 h 109"/>
                  <a:gd name="T66" fmla="*/ 2147483647 w 202"/>
                  <a:gd name="T67" fmla="*/ 2147483647 h 109"/>
                  <a:gd name="T68" fmla="*/ 2147483647 w 202"/>
                  <a:gd name="T69" fmla="*/ 2147483647 h 109"/>
                  <a:gd name="T70" fmla="*/ 2147483647 w 202"/>
                  <a:gd name="T71" fmla="*/ 2147483647 h 109"/>
                  <a:gd name="T72" fmla="*/ 2147483647 w 202"/>
                  <a:gd name="T73" fmla="*/ 2147483647 h 109"/>
                  <a:gd name="T74" fmla="*/ 2147483647 w 202"/>
                  <a:gd name="T75" fmla="*/ 2147483647 h 109"/>
                  <a:gd name="T76" fmla="*/ 2147483647 w 202"/>
                  <a:gd name="T77" fmla="*/ 2147483647 h 109"/>
                  <a:gd name="T78" fmla="*/ 2147483647 w 202"/>
                  <a:gd name="T79" fmla="*/ 2147483647 h 109"/>
                  <a:gd name="T80" fmla="*/ 2147483647 w 202"/>
                  <a:gd name="T81" fmla="*/ 2147483647 h 109"/>
                  <a:gd name="T82" fmla="*/ 2147483647 w 202"/>
                  <a:gd name="T83" fmla="*/ 2147483647 h 109"/>
                  <a:gd name="T84" fmla="*/ 2147483647 w 202"/>
                  <a:gd name="T85" fmla="*/ 2147483647 h 109"/>
                  <a:gd name="T86" fmla="*/ 2147483647 w 202"/>
                  <a:gd name="T87" fmla="*/ 2147483647 h 109"/>
                  <a:gd name="T88" fmla="*/ 2147483647 w 202"/>
                  <a:gd name="T89" fmla="*/ 2147483647 h 109"/>
                  <a:gd name="T90" fmla="*/ 2147483647 w 202"/>
                  <a:gd name="T91" fmla="*/ 2147483647 h 109"/>
                  <a:gd name="T92" fmla="*/ 2147483647 w 202"/>
                  <a:gd name="T93" fmla="*/ 2147483647 h 109"/>
                  <a:gd name="T94" fmla="*/ 2147483647 w 202"/>
                  <a:gd name="T95" fmla="*/ 2147483647 h 109"/>
                  <a:gd name="T96" fmla="*/ 2147483647 w 202"/>
                  <a:gd name="T97" fmla="*/ 2147483647 h 109"/>
                  <a:gd name="T98" fmla="*/ 2147483647 w 202"/>
                  <a:gd name="T99" fmla="*/ 2147483647 h 109"/>
                  <a:gd name="T100" fmla="*/ 2147483647 w 202"/>
                  <a:gd name="T101" fmla="*/ 2147483647 h 109"/>
                  <a:gd name="T102" fmla="*/ 2147483647 w 202"/>
                  <a:gd name="T103" fmla="*/ 2147483647 h 109"/>
                  <a:gd name="T104" fmla="*/ 2147483647 w 202"/>
                  <a:gd name="T105" fmla="*/ 2147483647 h 109"/>
                  <a:gd name="T106" fmla="*/ 2147483647 w 202"/>
                  <a:gd name="T107" fmla="*/ 2147483647 h 109"/>
                  <a:gd name="T108" fmla="*/ 2147483647 w 202"/>
                  <a:gd name="T109" fmla="*/ 2147483647 h 109"/>
                  <a:gd name="T110" fmla="*/ 2147483647 w 202"/>
                  <a:gd name="T111" fmla="*/ 2147483647 h 109"/>
                  <a:gd name="T112" fmla="*/ 2147483647 w 202"/>
                  <a:gd name="T113" fmla="*/ 2147483647 h 109"/>
                  <a:gd name="T114" fmla="*/ 2147483647 w 202"/>
                  <a:gd name="T115" fmla="*/ 2147483647 h 109"/>
                  <a:gd name="T116" fmla="*/ 2147483647 w 202"/>
                  <a:gd name="T117" fmla="*/ 2147483647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2"/>
                  <a:gd name="T178" fmla="*/ 0 h 109"/>
                  <a:gd name="T179" fmla="*/ 202 w 202"/>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2" h="109">
                    <a:moveTo>
                      <a:pt x="202" y="71"/>
                    </a:moveTo>
                    <a:lnTo>
                      <a:pt x="202" y="71"/>
                    </a:lnTo>
                    <a:lnTo>
                      <a:pt x="202" y="60"/>
                    </a:lnTo>
                    <a:lnTo>
                      <a:pt x="197" y="54"/>
                    </a:lnTo>
                    <a:lnTo>
                      <a:pt x="175" y="38"/>
                    </a:lnTo>
                    <a:lnTo>
                      <a:pt x="148" y="32"/>
                    </a:lnTo>
                    <a:lnTo>
                      <a:pt x="137" y="38"/>
                    </a:lnTo>
                    <a:lnTo>
                      <a:pt x="131" y="43"/>
                    </a:lnTo>
                    <a:lnTo>
                      <a:pt x="126" y="43"/>
                    </a:lnTo>
                    <a:lnTo>
                      <a:pt x="115" y="38"/>
                    </a:lnTo>
                    <a:lnTo>
                      <a:pt x="55" y="11"/>
                    </a:lnTo>
                    <a:lnTo>
                      <a:pt x="16" y="0"/>
                    </a:lnTo>
                    <a:lnTo>
                      <a:pt x="0" y="0"/>
                    </a:lnTo>
                    <a:lnTo>
                      <a:pt x="0" y="5"/>
                    </a:lnTo>
                    <a:lnTo>
                      <a:pt x="11" y="5"/>
                    </a:lnTo>
                    <a:lnTo>
                      <a:pt x="49" y="22"/>
                    </a:lnTo>
                    <a:lnTo>
                      <a:pt x="82" y="43"/>
                    </a:lnTo>
                    <a:lnTo>
                      <a:pt x="120" y="65"/>
                    </a:lnTo>
                    <a:lnTo>
                      <a:pt x="115" y="76"/>
                    </a:lnTo>
                    <a:lnTo>
                      <a:pt x="120" y="87"/>
                    </a:lnTo>
                    <a:lnTo>
                      <a:pt x="126" y="98"/>
                    </a:lnTo>
                    <a:lnTo>
                      <a:pt x="142" y="109"/>
                    </a:lnTo>
                    <a:lnTo>
                      <a:pt x="159" y="109"/>
                    </a:lnTo>
                    <a:lnTo>
                      <a:pt x="175" y="109"/>
                    </a:lnTo>
                    <a:lnTo>
                      <a:pt x="181" y="104"/>
                    </a:lnTo>
                    <a:lnTo>
                      <a:pt x="191" y="98"/>
                    </a:lnTo>
                    <a:lnTo>
                      <a:pt x="202" y="82"/>
                    </a:lnTo>
                    <a:lnTo>
                      <a:pt x="202" y="71"/>
                    </a:lnTo>
                    <a:close/>
                    <a:moveTo>
                      <a:pt x="77" y="82"/>
                    </a:moveTo>
                    <a:lnTo>
                      <a:pt x="77" y="82"/>
                    </a:lnTo>
                    <a:lnTo>
                      <a:pt x="60" y="71"/>
                    </a:lnTo>
                    <a:lnTo>
                      <a:pt x="55" y="65"/>
                    </a:lnTo>
                    <a:lnTo>
                      <a:pt x="55" y="49"/>
                    </a:lnTo>
                    <a:lnTo>
                      <a:pt x="60" y="38"/>
                    </a:lnTo>
                    <a:lnTo>
                      <a:pt x="66" y="27"/>
                    </a:lnTo>
                    <a:lnTo>
                      <a:pt x="77" y="22"/>
                    </a:lnTo>
                    <a:lnTo>
                      <a:pt x="82" y="22"/>
                    </a:lnTo>
                    <a:lnTo>
                      <a:pt x="93" y="27"/>
                    </a:lnTo>
                    <a:lnTo>
                      <a:pt x="115" y="38"/>
                    </a:lnTo>
                    <a:lnTo>
                      <a:pt x="120" y="49"/>
                    </a:lnTo>
                    <a:lnTo>
                      <a:pt x="115" y="60"/>
                    </a:lnTo>
                    <a:lnTo>
                      <a:pt x="109" y="76"/>
                    </a:lnTo>
                    <a:lnTo>
                      <a:pt x="98" y="82"/>
                    </a:lnTo>
                    <a:lnTo>
                      <a:pt x="77" y="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216" name="Freeform 1583"/>
              <p:cNvSpPr>
                <a:spLocks/>
              </p:cNvSpPr>
              <p:nvPr/>
            </p:nvSpPr>
            <p:spPr bwMode="auto">
              <a:xfrm>
                <a:off x="288691" y="1918766"/>
                <a:ext cx="112354" cy="385137"/>
              </a:xfrm>
              <a:custGeom>
                <a:avLst/>
                <a:gdLst>
                  <a:gd name="T0" fmla="*/ 0 w 131"/>
                  <a:gd name="T1" fmla="*/ 2147483647 h 449"/>
                  <a:gd name="T2" fmla="*/ 0 w 131"/>
                  <a:gd name="T3" fmla="*/ 2147483647 h 449"/>
                  <a:gd name="T4" fmla="*/ 2147483647 w 131"/>
                  <a:gd name="T5" fmla="*/ 2147483647 h 449"/>
                  <a:gd name="T6" fmla="*/ 2147483647 w 131"/>
                  <a:gd name="T7" fmla="*/ 2147483647 h 449"/>
                  <a:gd name="T8" fmla="*/ 2147483647 w 131"/>
                  <a:gd name="T9" fmla="*/ 2147483647 h 449"/>
                  <a:gd name="T10" fmla="*/ 2147483647 w 131"/>
                  <a:gd name="T11" fmla="*/ 2147483647 h 449"/>
                  <a:gd name="T12" fmla="*/ 2147483647 w 131"/>
                  <a:gd name="T13" fmla="*/ 2147483647 h 449"/>
                  <a:gd name="T14" fmla="*/ 2147483647 w 131"/>
                  <a:gd name="T15" fmla="*/ 2147483647 h 449"/>
                  <a:gd name="T16" fmla="*/ 2147483647 w 131"/>
                  <a:gd name="T17" fmla="*/ 2147483647 h 449"/>
                  <a:gd name="T18" fmla="*/ 2147483647 w 131"/>
                  <a:gd name="T19" fmla="*/ 2147483647 h 449"/>
                  <a:gd name="T20" fmla="*/ 2147483647 w 131"/>
                  <a:gd name="T21" fmla="*/ 2147483647 h 449"/>
                  <a:gd name="T22" fmla="*/ 2147483647 w 131"/>
                  <a:gd name="T23" fmla="*/ 2147483647 h 449"/>
                  <a:gd name="T24" fmla="*/ 2147483647 w 131"/>
                  <a:gd name="T25" fmla="*/ 2147483647 h 449"/>
                  <a:gd name="T26" fmla="*/ 2147483647 w 131"/>
                  <a:gd name="T27" fmla="*/ 2147483647 h 449"/>
                  <a:gd name="T28" fmla="*/ 2147483647 w 131"/>
                  <a:gd name="T29" fmla="*/ 2147483647 h 449"/>
                  <a:gd name="T30" fmla="*/ 2147483647 w 131"/>
                  <a:gd name="T31" fmla="*/ 2147483647 h 449"/>
                  <a:gd name="T32" fmla="*/ 2147483647 w 131"/>
                  <a:gd name="T33" fmla="*/ 2147483647 h 449"/>
                  <a:gd name="T34" fmla="*/ 2147483647 w 131"/>
                  <a:gd name="T35" fmla="*/ 2147483647 h 449"/>
                  <a:gd name="T36" fmla="*/ 2147483647 w 131"/>
                  <a:gd name="T37" fmla="*/ 2147483647 h 449"/>
                  <a:gd name="T38" fmla="*/ 2147483647 w 131"/>
                  <a:gd name="T39" fmla="*/ 2147483647 h 449"/>
                  <a:gd name="T40" fmla="*/ 2147483647 w 131"/>
                  <a:gd name="T41" fmla="*/ 2147483647 h 449"/>
                  <a:gd name="T42" fmla="*/ 2147483647 w 131"/>
                  <a:gd name="T43" fmla="*/ 2147483647 h 449"/>
                  <a:gd name="T44" fmla="*/ 2147483647 w 131"/>
                  <a:gd name="T45" fmla="*/ 2147483647 h 449"/>
                  <a:gd name="T46" fmla="*/ 2147483647 w 131"/>
                  <a:gd name="T47" fmla="*/ 2147483647 h 449"/>
                  <a:gd name="T48" fmla="*/ 2147483647 w 131"/>
                  <a:gd name="T49" fmla="*/ 2147483647 h 449"/>
                  <a:gd name="T50" fmla="*/ 2147483647 w 131"/>
                  <a:gd name="T51" fmla="*/ 2147483647 h 449"/>
                  <a:gd name="T52" fmla="*/ 2147483647 w 131"/>
                  <a:gd name="T53" fmla="*/ 2147483647 h 449"/>
                  <a:gd name="T54" fmla="*/ 2147483647 w 131"/>
                  <a:gd name="T55" fmla="*/ 2147483647 h 449"/>
                  <a:gd name="T56" fmla="*/ 2147483647 w 131"/>
                  <a:gd name="T57" fmla="*/ 0 h 449"/>
                  <a:gd name="T58" fmla="*/ 2147483647 w 131"/>
                  <a:gd name="T59" fmla="*/ 0 h 449"/>
                  <a:gd name="T60" fmla="*/ 2147483647 w 131"/>
                  <a:gd name="T61" fmla="*/ 2147483647 h 449"/>
                  <a:gd name="T62" fmla="*/ 2147483647 w 131"/>
                  <a:gd name="T63" fmla="*/ 2147483647 h 449"/>
                  <a:gd name="T64" fmla="*/ 0 w 131"/>
                  <a:gd name="T65" fmla="*/ 2147483647 h 4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449"/>
                  <a:gd name="T101" fmla="*/ 131 w 131"/>
                  <a:gd name="T102" fmla="*/ 449 h 4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449">
                    <a:moveTo>
                      <a:pt x="0" y="55"/>
                    </a:moveTo>
                    <a:lnTo>
                      <a:pt x="0" y="55"/>
                    </a:lnTo>
                    <a:lnTo>
                      <a:pt x="11" y="60"/>
                    </a:lnTo>
                    <a:lnTo>
                      <a:pt x="21" y="77"/>
                    </a:lnTo>
                    <a:lnTo>
                      <a:pt x="32" y="104"/>
                    </a:lnTo>
                    <a:lnTo>
                      <a:pt x="54" y="186"/>
                    </a:lnTo>
                    <a:lnTo>
                      <a:pt x="76" y="273"/>
                    </a:lnTo>
                    <a:lnTo>
                      <a:pt x="98" y="323"/>
                    </a:lnTo>
                    <a:lnTo>
                      <a:pt x="120" y="372"/>
                    </a:lnTo>
                    <a:lnTo>
                      <a:pt x="125" y="410"/>
                    </a:lnTo>
                    <a:lnTo>
                      <a:pt x="125" y="449"/>
                    </a:lnTo>
                    <a:lnTo>
                      <a:pt x="131" y="399"/>
                    </a:lnTo>
                    <a:lnTo>
                      <a:pt x="131" y="350"/>
                    </a:lnTo>
                    <a:lnTo>
                      <a:pt x="120" y="235"/>
                    </a:lnTo>
                    <a:lnTo>
                      <a:pt x="109" y="126"/>
                    </a:lnTo>
                    <a:lnTo>
                      <a:pt x="93" y="27"/>
                    </a:lnTo>
                    <a:lnTo>
                      <a:pt x="87" y="22"/>
                    </a:lnTo>
                    <a:lnTo>
                      <a:pt x="76" y="22"/>
                    </a:lnTo>
                    <a:lnTo>
                      <a:pt x="60" y="22"/>
                    </a:lnTo>
                    <a:lnTo>
                      <a:pt x="49" y="16"/>
                    </a:lnTo>
                    <a:lnTo>
                      <a:pt x="38" y="5"/>
                    </a:lnTo>
                    <a:lnTo>
                      <a:pt x="32" y="5"/>
                    </a:lnTo>
                    <a:lnTo>
                      <a:pt x="21" y="0"/>
                    </a:lnTo>
                    <a:lnTo>
                      <a:pt x="11" y="16"/>
                    </a:lnTo>
                    <a:lnTo>
                      <a:pt x="5" y="44"/>
                    </a:lnTo>
                    <a:lnTo>
                      <a:pt x="0" y="5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217" name="Freeform 1584"/>
              <p:cNvSpPr>
                <a:spLocks/>
              </p:cNvSpPr>
              <p:nvPr/>
            </p:nvSpPr>
            <p:spPr bwMode="auto">
              <a:xfrm>
                <a:off x="316135" y="1923054"/>
                <a:ext cx="108067" cy="408298"/>
              </a:xfrm>
              <a:custGeom>
                <a:avLst/>
                <a:gdLst>
                  <a:gd name="T0" fmla="*/ 2147483647 w 126"/>
                  <a:gd name="T1" fmla="*/ 2147483647 h 476"/>
                  <a:gd name="T2" fmla="*/ 0 w 126"/>
                  <a:gd name="T3" fmla="*/ 2147483647 h 476"/>
                  <a:gd name="T4" fmla="*/ 2147483647 w 126"/>
                  <a:gd name="T5" fmla="*/ 2147483647 h 476"/>
                  <a:gd name="T6" fmla="*/ 2147483647 w 126"/>
                  <a:gd name="T7" fmla="*/ 2147483647 h 476"/>
                  <a:gd name="T8" fmla="*/ 2147483647 w 126"/>
                  <a:gd name="T9" fmla="*/ 2147483647 h 476"/>
                  <a:gd name="T10" fmla="*/ 2147483647 w 126"/>
                  <a:gd name="T11" fmla="*/ 2147483647 h 476"/>
                  <a:gd name="T12" fmla="*/ 2147483647 w 126"/>
                  <a:gd name="T13" fmla="*/ 2147483647 h 476"/>
                  <a:gd name="T14" fmla="*/ 2147483647 w 126"/>
                  <a:gd name="T15" fmla="*/ 2147483647 h 476"/>
                  <a:gd name="T16" fmla="*/ 2147483647 w 126"/>
                  <a:gd name="T17" fmla="*/ 2147483647 h 476"/>
                  <a:gd name="T18" fmla="*/ 2147483647 w 126"/>
                  <a:gd name="T19" fmla="*/ 2147483647 h 476"/>
                  <a:gd name="T20" fmla="*/ 2147483647 w 126"/>
                  <a:gd name="T21" fmla="*/ 2147483647 h 476"/>
                  <a:gd name="T22" fmla="*/ 2147483647 w 126"/>
                  <a:gd name="T23" fmla="*/ 2147483647 h 476"/>
                  <a:gd name="T24" fmla="*/ 2147483647 w 126"/>
                  <a:gd name="T25" fmla="*/ 2147483647 h 476"/>
                  <a:gd name="T26" fmla="*/ 2147483647 w 126"/>
                  <a:gd name="T27" fmla="*/ 2147483647 h 476"/>
                  <a:gd name="T28" fmla="*/ 2147483647 w 126"/>
                  <a:gd name="T29" fmla="*/ 2147483647 h 476"/>
                  <a:gd name="T30" fmla="*/ 2147483647 w 126"/>
                  <a:gd name="T31" fmla="*/ 2147483647 h 476"/>
                  <a:gd name="T32" fmla="*/ 2147483647 w 126"/>
                  <a:gd name="T33" fmla="*/ 2147483647 h 476"/>
                  <a:gd name="T34" fmla="*/ 2147483647 w 126"/>
                  <a:gd name="T35" fmla="*/ 2147483647 h 476"/>
                  <a:gd name="T36" fmla="*/ 2147483647 w 126"/>
                  <a:gd name="T37" fmla="*/ 0 h 476"/>
                  <a:gd name="T38" fmla="*/ 2147483647 w 126"/>
                  <a:gd name="T39" fmla="*/ 0 h 476"/>
                  <a:gd name="T40" fmla="*/ 2147483647 w 126"/>
                  <a:gd name="T41" fmla="*/ 2147483647 h 476"/>
                  <a:gd name="T42" fmla="*/ 2147483647 w 126"/>
                  <a:gd name="T43" fmla="*/ 2147483647 h 4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6"/>
                  <a:gd name="T67" fmla="*/ 0 h 476"/>
                  <a:gd name="T68" fmla="*/ 126 w 126"/>
                  <a:gd name="T69" fmla="*/ 476 h 4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6" h="476">
                    <a:moveTo>
                      <a:pt x="11" y="6"/>
                    </a:moveTo>
                    <a:lnTo>
                      <a:pt x="0" y="17"/>
                    </a:lnTo>
                    <a:lnTo>
                      <a:pt x="22" y="55"/>
                    </a:lnTo>
                    <a:lnTo>
                      <a:pt x="28" y="88"/>
                    </a:lnTo>
                    <a:lnTo>
                      <a:pt x="39" y="121"/>
                    </a:lnTo>
                    <a:lnTo>
                      <a:pt x="44" y="214"/>
                    </a:lnTo>
                    <a:lnTo>
                      <a:pt x="44" y="323"/>
                    </a:lnTo>
                    <a:lnTo>
                      <a:pt x="77" y="444"/>
                    </a:lnTo>
                    <a:lnTo>
                      <a:pt x="99" y="476"/>
                    </a:lnTo>
                    <a:lnTo>
                      <a:pt x="126" y="372"/>
                    </a:lnTo>
                    <a:lnTo>
                      <a:pt x="82" y="148"/>
                    </a:lnTo>
                    <a:lnTo>
                      <a:pt x="44" y="50"/>
                    </a:lnTo>
                    <a:lnTo>
                      <a:pt x="50" y="17"/>
                    </a:lnTo>
                    <a:lnTo>
                      <a:pt x="39" y="6"/>
                    </a:lnTo>
                    <a:lnTo>
                      <a:pt x="22" y="0"/>
                    </a:lnTo>
                    <a:lnTo>
                      <a:pt x="17" y="0"/>
                    </a:lnTo>
                    <a:lnTo>
                      <a:pt x="11"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grpSp>
        <p:grpSp>
          <p:nvGrpSpPr>
            <p:cNvPr id="58" name="Gruppe 291"/>
            <p:cNvGrpSpPr>
              <a:grpSpLocks/>
            </p:cNvGrpSpPr>
            <p:nvPr/>
          </p:nvGrpSpPr>
          <p:grpSpPr bwMode="auto">
            <a:xfrm>
              <a:off x="2727325" y="1208088"/>
              <a:ext cx="600075" cy="1108075"/>
              <a:chOff x="-1" y="-1241699"/>
              <a:chExt cx="5000630" cy="9231491"/>
            </a:xfrm>
          </p:grpSpPr>
          <p:grpSp>
            <p:nvGrpSpPr>
              <p:cNvPr id="100" name="Gruppe 111"/>
              <p:cNvGrpSpPr/>
              <p:nvPr/>
            </p:nvGrpSpPr>
            <p:grpSpPr>
              <a:xfrm>
                <a:off x="-1" y="-1241699"/>
                <a:ext cx="5000630" cy="9231491"/>
                <a:chOff x="3295650" y="3451225"/>
                <a:chExt cx="1392238" cy="2570163"/>
              </a:xfrm>
              <a:solidFill>
                <a:schemeClr val="tx1"/>
              </a:solidFill>
            </p:grpSpPr>
            <p:sp>
              <p:nvSpPr>
                <p:cNvPr id="104" name="Freeform 207"/>
                <p:cNvSpPr>
                  <a:spLocks/>
                </p:cNvSpPr>
                <p:nvPr/>
              </p:nvSpPr>
              <p:spPr bwMode="auto">
                <a:xfrm>
                  <a:off x="4586288" y="4176713"/>
                  <a:ext cx="30162" cy="30162"/>
                </a:xfrm>
                <a:custGeom>
                  <a:avLst/>
                  <a:gdLst>
                    <a:gd name="T0" fmla="*/ 20637 w 19"/>
                    <a:gd name="T1" fmla="*/ 0 h 19"/>
                    <a:gd name="T2" fmla="*/ 20637 w 19"/>
                    <a:gd name="T3" fmla="*/ 0 h 19"/>
                    <a:gd name="T4" fmla="*/ 20637 w 19"/>
                    <a:gd name="T5" fmla="*/ 9525 h 19"/>
                    <a:gd name="T6" fmla="*/ 9525 w 19"/>
                    <a:gd name="T7" fmla="*/ 9525 h 19"/>
                    <a:gd name="T8" fmla="*/ 0 w 19"/>
                    <a:gd name="T9" fmla="*/ 0 h 19"/>
                    <a:gd name="T10" fmla="*/ 0 w 19"/>
                    <a:gd name="T11" fmla="*/ 0 h 19"/>
                    <a:gd name="T12" fmla="*/ 0 w 19"/>
                    <a:gd name="T13" fmla="*/ 30162 h 19"/>
                    <a:gd name="T14" fmla="*/ 0 w 19"/>
                    <a:gd name="T15" fmla="*/ 30162 h 19"/>
                    <a:gd name="T16" fmla="*/ 9525 w 19"/>
                    <a:gd name="T17" fmla="*/ 30162 h 19"/>
                    <a:gd name="T18" fmla="*/ 30162 w 19"/>
                    <a:gd name="T19" fmla="*/ 20637 h 19"/>
                    <a:gd name="T20" fmla="*/ 30162 w 19"/>
                    <a:gd name="T21" fmla="*/ 9525 h 19"/>
                    <a:gd name="T22" fmla="*/ 20637 w 19"/>
                    <a:gd name="T23" fmla="*/ 0 h 19"/>
                    <a:gd name="T24" fmla="*/ 20637 w 1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9"/>
                    <a:gd name="T41" fmla="*/ 19 w 1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9">
                      <a:moveTo>
                        <a:pt x="13" y="0"/>
                      </a:moveTo>
                      <a:lnTo>
                        <a:pt x="13" y="0"/>
                      </a:lnTo>
                      <a:lnTo>
                        <a:pt x="13" y="6"/>
                      </a:lnTo>
                      <a:lnTo>
                        <a:pt x="6" y="6"/>
                      </a:lnTo>
                      <a:lnTo>
                        <a:pt x="0" y="0"/>
                      </a:lnTo>
                      <a:lnTo>
                        <a:pt x="0" y="19"/>
                      </a:lnTo>
                      <a:lnTo>
                        <a:pt x="6" y="19"/>
                      </a:lnTo>
                      <a:lnTo>
                        <a:pt x="19" y="13"/>
                      </a:lnTo>
                      <a:lnTo>
                        <a:pt x="19" y="6"/>
                      </a:lnTo>
                      <a:lnTo>
                        <a:pt x="13"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05" name="Freeform 212"/>
                <p:cNvSpPr>
                  <a:spLocks/>
                </p:cNvSpPr>
                <p:nvPr/>
              </p:nvSpPr>
              <p:spPr bwMode="auto">
                <a:xfrm>
                  <a:off x="4465638" y="4348163"/>
                  <a:ext cx="80962" cy="20637"/>
                </a:xfrm>
                <a:custGeom>
                  <a:avLst/>
                  <a:gdLst>
                    <a:gd name="T0" fmla="*/ 0 w 51"/>
                    <a:gd name="T1" fmla="*/ 0 h 13"/>
                    <a:gd name="T2" fmla="*/ 0 w 51"/>
                    <a:gd name="T3" fmla="*/ 0 h 13"/>
                    <a:gd name="T4" fmla="*/ 0 w 51"/>
                    <a:gd name="T5" fmla="*/ 9525 h 13"/>
                    <a:gd name="T6" fmla="*/ 9525 w 51"/>
                    <a:gd name="T7" fmla="*/ 20637 h 13"/>
                    <a:gd name="T8" fmla="*/ 30162 w 51"/>
                    <a:gd name="T9" fmla="*/ 20637 h 13"/>
                    <a:gd name="T10" fmla="*/ 50800 w 51"/>
                    <a:gd name="T11" fmla="*/ 20637 h 13"/>
                    <a:gd name="T12" fmla="*/ 80962 w 51"/>
                    <a:gd name="T13" fmla="*/ 20637 h 13"/>
                    <a:gd name="T14" fmla="*/ 80962 w 51"/>
                    <a:gd name="T15" fmla="*/ 20637 h 13"/>
                    <a:gd name="T16" fmla="*/ 80962 w 51"/>
                    <a:gd name="T17" fmla="*/ 9525 h 13"/>
                    <a:gd name="T18" fmla="*/ 69850 w 51"/>
                    <a:gd name="T19" fmla="*/ 0 h 13"/>
                    <a:gd name="T20" fmla="*/ 39687 w 51"/>
                    <a:gd name="T21" fmla="*/ 0 h 13"/>
                    <a:gd name="T22" fmla="*/ 9525 w 51"/>
                    <a:gd name="T23" fmla="*/ 0 h 13"/>
                    <a:gd name="T24" fmla="*/ 0 w 51"/>
                    <a:gd name="T25" fmla="*/ 0 h 13"/>
                    <a:gd name="T26" fmla="*/ 0 w 51"/>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
                    <a:gd name="T43" fmla="*/ 0 h 13"/>
                    <a:gd name="T44" fmla="*/ 51 w 51"/>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 h="13">
                      <a:moveTo>
                        <a:pt x="0" y="0"/>
                      </a:moveTo>
                      <a:lnTo>
                        <a:pt x="0" y="0"/>
                      </a:lnTo>
                      <a:lnTo>
                        <a:pt x="0" y="6"/>
                      </a:lnTo>
                      <a:lnTo>
                        <a:pt x="6" y="13"/>
                      </a:lnTo>
                      <a:lnTo>
                        <a:pt x="19" y="13"/>
                      </a:lnTo>
                      <a:lnTo>
                        <a:pt x="32" y="13"/>
                      </a:lnTo>
                      <a:lnTo>
                        <a:pt x="51" y="13"/>
                      </a:lnTo>
                      <a:lnTo>
                        <a:pt x="51" y="6"/>
                      </a:lnTo>
                      <a:lnTo>
                        <a:pt x="44" y="0"/>
                      </a:lnTo>
                      <a:lnTo>
                        <a:pt x="25" y="0"/>
                      </a:lnTo>
                      <a:lnTo>
                        <a:pt x="6"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06" name="Freeform 214"/>
                <p:cNvSpPr>
                  <a:spLocks/>
                </p:cNvSpPr>
                <p:nvPr/>
              </p:nvSpPr>
              <p:spPr bwMode="auto">
                <a:xfrm>
                  <a:off x="4475163" y="4378325"/>
                  <a:ext cx="71437" cy="30163"/>
                </a:xfrm>
                <a:custGeom>
                  <a:avLst/>
                  <a:gdLst>
                    <a:gd name="T0" fmla="*/ 0 w 45"/>
                    <a:gd name="T1" fmla="*/ 0 h 19"/>
                    <a:gd name="T2" fmla="*/ 0 w 45"/>
                    <a:gd name="T3" fmla="*/ 0 h 19"/>
                    <a:gd name="T4" fmla="*/ 0 w 45"/>
                    <a:gd name="T5" fmla="*/ 30163 h 19"/>
                    <a:gd name="T6" fmla="*/ 0 w 45"/>
                    <a:gd name="T7" fmla="*/ 30163 h 19"/>
                    <a:gd name="T8" fmla="*/ 41275 w 45"/>
                    <a:gd name="T9" fmla="*/ 20638 h 19"/>
                    <a:gd name="T10" fmla="*/ 71437 w 45"/>
                    <a:gd name="T11" fmla="*/ 20638 h 19"/>
                    <a:gd name="T12" fmla="*/ 71437 w 45"/>
                    <a:gd name="T13" fmla="*/ 20638 h 19"/>
                    <a:gd name="T14" fmla="*/ 60325 w 45"/>
                    <a:gd name="T15" fmla="*/ 0 h 19"/>
                    <a:gd name="T16" fmla="*/ 41275 w 45"/>
                    <a:gd name="T17" fmla="*/ 0 h 19"/>
                    <a:gd name="T18" fmla="*/ 0 w 45"/>
                    <a:gd name="T19" fmla="*/ 0 h 19"/>
                    <a:gd name="T20" fmla="*/ 0 w 4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19"/>
                    <a:gd name="T35" fmla="*/ 45 w 4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19">
                      <a:moveTo>
                        <a:pt x="0" y="0"/>
                      </a:moveTo>
                      <a:lnTo>
                        <a:pt x="0" y="0"/>
                      </a:lnTo>
                      <a:lnTo>
                        <a:pt x="0" y="19"/>
                      </a:lnTo>
                      <a:lnTo>
                        <a:pt x="26" y="13"/>
                      </a:lnTo>
                      <a:lnTo>
                        <a:pt x="45" y="13"/>
                      </a:lnTo>
                      <a:lnTo>
                        <a:pt x="38" y="0"/>
                      </a:lnTo>
                      <a:lnTo>
                        <a:pt x="26"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07" name="Freeform 216"/>
                <p:cNvSpPr>
                  <a:spLocks/>
                </p:cNvSpPr>
                <p:nvPr/>
              </p:nvSpPr>
              <p:spPr bwMode="auto">
                <a:xfrm>
                  <a:off x="4465638" y="4408488"/>
                  <a:ext cx="60325" cy="20637"/>
                </a:xfrm>
                <a:custGeom>
                  <a:avLst/>
                  <a:gdLst>
                    <a:gd name="T0" fmla="*/ 60325 w 38"/>
                    <a:gd name="T1" fmla="*/ 20637 h 13"/>
                    <a:gd name="T2" fmla="*/ 60325 w 38"/>
                    <a:gd name="T3" fmla="*/ 20637 h 13"/>
                    <a:gd name="T4" fmla="*/ 60325 w 38"/>
                    <a:gd name="T5" fmla="*/ 11112 h 13"/>
                    <a:gd name="T6" fmla="*/ 50800 w 38"/>
                    <a:gd name="T7" fmla="*/ 0 h 13"/>
                    <a:gd name="T8" fmla="*/ 30163 w 38"/>
                    <a:gd name="T9" fmla="*/ 0 h 13"/>
                    <a:gd name="T10" fmla="*/ 0 w 38"/>
                    <a:gd name="T11" fmla="*/ 0 h 13"/>
                    <a:gd name="T12" fmla="*/ 0 w 38"/>
                    <a:gd name="T13" fmla="*/ 11112 h 13"/>
                    <a:gd name="T14" fmla="*/ 0 w 38"/>
                    <a:gd name="T15" fmla="*/ 20637 h 13"/>
                    <a:gd name="T16" fmla="*/ 0 w 38"/>
                    <a:gd name="T17" fmla="*/ 20637 h 13"/>
                    <a:gd name="T18" fmla="*/ 9525 w 38"/>
                    <a:gd name="T19" fmla="*/ 20637 h 13"/>
                    <a:gd name="T20" fmla="*/ 30163 w 38"/>
                    <a:gd name="T21" fmla="*/ 20637 h 13"/>
                    <a:gd name="T22" fmla="*/ 50800 w 38"/>
                    <a:gd name="T23" fmla="*/ 11112 h 13"/>
                    <a:gd name="T24" fmla="*/ 60325 w 38"/>
                    <a:gd name="T25" fmla="*/ 20637 h 13"/>
                    <a:gd name="T26" fmla="*/ 60325 w 38"/>
                    <a:gd name="T27" fmla="*/ 2063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3"/>
                    <a:gd name="T44" fmla="*/ 38 w 38"/>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3">
                      <a:moveTo>
                        <a:pt x="38" y="13"/>
                      </a:moveTo>
                      <a:lnTo>
                        <a:pt x="38" y="13"/>
                      </a:lnTo>
                      <a:lnTo>
                        <a:pt x="38" y="7"/>
                      </a:lnTo>
                      <a:lnTo>
                        <a:pt x="32" y="0"/>
                      </a:lnTo>
                      <a:lnTo>
                        <a:pt x="19" y="0"/>
                      </a:lnTo>
                      <a:lnTo>
                        <a:pt x="0" y="0"/>
                      </a:lnTo>
                      <a:lnTo>
                        <a:pt x="0" y="7"/>
                      </a:lnTo>
                      <a:lnTo>
                        <a:pt x="0" y="13"/>
                      </a:lnTo>
                      <a:lnTo>
                        <a:pt x="6" y="13"/>
                      </a:lnTo>
                      <a:lnTo>
                        <a:pt x="19" y="13"/>
                      </a:lnTo>
                      <a:lnTo>
                        <a:pt x="32" y="7"/>
                      </a:lnTo>
                      <a:lnTo>
                        <a:pt x="38"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08" name="Freeform 219"/>
                <p:cNvSpPr>
                  <a:spLocks/>
                </p:cNvSpPr>
                <p:nvPr/>
              </p:nvSpPr>
              <p:spPr bwMode="auto">
                <a:xfrm>
                  <a:off x="4475163" y="4176713"/>
                  <a:ext cx="50800" cy="30162"/>
                </a:xfrm>
                <a:custGeom>
                  <a:avLst/>
                  <a:gdLst>
                    <a:gd name="T0" fmla="*/ 50800 w 32"/>
                    <a:gd name="T1" fmla="*/ 30162 h 19"/>
                    <a:gd name="T2" fmla="*/ 50800 w 32"/>
                    <a:gd name="T3" fmla="*/ 30162 h 19"/>
                    <a:gd name="T4" fmla="*/ 50800 w 32"/>
                    <a:gd name="T5" fmla="*/ 9525 h 19"/>
                    <a:gd name="T6" fmla="*/ 41275 w 32"/>
                    <a:gd name="T7" fmla="*/ 0 h 19"/>
                    <a:gd name="T8" fmla="*/ 41275 w 32"/>
                    <a:gd name="T9" fmla="*/ 0 h 19"/>
                    <a:gd name="T10" fmla="*/ 30162 w 32"/>
                    <a:gd name="T11" fmla="*/ 9525 h 19"/>
                    <a:gd name="T12" fmla="*/ 11112 w 32"/>
                    <a:gd name="T13" fmla="*/ 20637 h 19"/>
                    <a:gd name="T14" fmla="*/ 0 w 32"/>
                    <a:gd name="T15" fmla="*/ 20637 h 19"/>
                    <a:gd name="T16" fmla="*/ 0 w 32"/>
                    <a:gd name="T17" fmla="*/ 30162 h 19"/>
                    <a:gd name="T18" fmla="*/ 0 w 32"/>
                    <a:gd name="T19" fmla="*/ 30162 h 19"/>
                    <a:gd name="T20" fmla="*/ 11112 w 32"/>
                    <a:gd name="T21" fmla="*/ 30162 h 19"/>
                    <a:gd name="T22" fmla="*/ 20637 w 32"/>
                    <a:gd name="T23" fmla="*/ 30162 h 19"/>
                    <a:gd name="T24" fmla="*/ 50800 w 32"/>
                    <a:gd name="T25" fmla="*/ 30162 h 19"/>
                    <a:gd name="T26" fmla="*/ 50800 w 32"/>
                    <a:gd name="T27" fmla="*/ 30162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19"/>
                    <a:gd name="T44" fmla="*/ 32 w 3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19">
                      <a:moveTo>
                        <a:pt x="32" y="19"/>
                      </a:moveTo>
                      <a:lnTo>
                        <a:pt x="32" y="19"/>
                      </a:lnTo>
                      <a:lnTo>
                        <a:pt x="32" y="6"/>
                      </a:lnTo>
                      <a:lnTo>
                        <a:pt x="26" y="0"/>
                      </a:lnTo>
                      <a:lnTo>
                        <a:pt x="19" y="6"/>
                      </a:lnTo>
                      <a:lnTo>
                        <a:pt x="7" y="13"/>
                      </a:lnTo>
                      <a:lnTo>
                        <a:pt x="0" y="13"/>
                      </a:lnTo>
                      <a:lnTo>
                        <a:pt x="0" y="19"/>
                      </a:lnTo>
                      <a:lnTo>
                        <a:pt x="7" y="19"/>
                      </a:lnTo>
                      <a:lnTo>
                        <a:pt x="13" y="19"/>
                      </a:lnTo>
                      <a:lnTo>
                        <a:pt x="32"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09" name="Freeform 220"/>
                <p:cNvSpPr>
                  <a:spLocks/>
                </p:cNvSpPr>
                <p:nvPr/>
              </p:nvSpPr>
              <p:spPr bwMode="auto">
                <a:xfrm>
                  <a:off x="4586288" y="4176713"/>
                  <a:ext cx="30162" cy="30162"/>
                </a:xfrm>
                <a:custGeom>
                  <a:avLst/>
                  <a:gdLst>
                    <a:gd name="T0" fmla="*/ 20637 w 19"/>
                    <a:gd name="T1" fmla="*/ 0 h 19"/>
                    <a:gd name="T2" fmla="*/ 20637 w 19"/>
                    <a:gd name="T3" fmla="*/ 0 h 19"/>
                    <a:gd name="T4" fmla="*/ 20637 w 19"/>
                    <a:gd name="T5" fmla="*/ 9525 h 19"/>
                    <a:gd name="T6" fmla="*/ 9525 w 19"/>
                    <a:gd name="T7" fmla="*/ 9525 h 19"/>
                    <a:gd name="T8" fmla="*/ 0 w 19"/>
                    <a:gd name="T9" fmla="*/ 0 h 19"/>
                    <a:gd name="T10" fmla="*/ 0 w 19"/>
                    <a:gd name="T11" fmla="*/ 0 h 19"/>
                    <a:gd name="T12" fmla="*/ 0 w 19"/>
                    <a:gd name="T13" fmla="*/ 30162 h 19"/>
                    <a:gd name="T14" fmla="*/ 0 w 19"/>
                    <a:gd name="T15" fmla="*/ 30162 h 19"/>
                    <a:gd name="T16" fmla="*/ 9525 w 19"/>
                    <a:gd name="T17" fmla="*/ 30162 h 19"/>
                    <a:gd name="T18" fmla="*/ 30162 w 19"/>
                    <a:gd name="T19" fmla="*/ 20637 h 19"/>
                    <a:gd name="T20" fmla="*/ 30162 w 19"/>
                    <a:gd name="T21" fmla="*/ 9525 h 19"/>
                    <a:gd name="T22" fmla="*/ 20637 w 19"/>
                    <a:gd name="T23" fmla="*/ 0 h 19"/>
                    <a:gd name="T24" fmla="*/ 20637 w 1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9"/>
                    <a:gd name="T41" fmla="*/ 19 w 1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9">
                      <a:moveTo>
                        <a:pt x="13" y="0"/>
                      </a:moveTo>
                      <a:lnTo>
                        <a:pt x="13" y="0"/>
                      </a:lnTo>
                      <a:lnTo>
                        <a:pt x="13" y="6"/>
                      </a:lnTo>
                      <a:lnTo>
                        <a:pt x="6" y="6"/>
                      </a:lnTo>
                      <a:lnTo>
                        <a:pt x="0" y="0"/>
                      </a:lnTo>
                      <a:lnTo>
                        <a:pt x="0" y="19"/>
                      </a:lnTo>
                      <a:lnTo>
                        <a:pt x="6" y="19"/>
                      </a:lnTo>
                      <a:lnTo>
                        <a:pt x="19" y="13"/>
                      </a:lnTo>
                      <a:lnTo>
                        <a:pt x="19" y="6"/>
                      </a:lnTo>
                      <a:lnTo>
                        <a:pt x="13"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0" name="Freeform 226"/>
                <p:cNvSpPr>
                  <a:spLocks/>
                </p:cNvSpPr>
                <p:nvPr/>
              </p:nvSpPr>
              <p:spPr bwMode="auto">
                <a:xfrm>
                  <a:off x="4465638" y="4348163"/>
                  <a:ext cx="80962" cy="20637"/>
                </a:xfrm>
                <a:custGeom>
                  <a:avLst/>
                  <a:gdLst>
                    <a:gd name="T0" fmla="*/ 0 w 51"/>
                    <a:gd name="T1" fmla="*/ 0 h 13"/>
                    <a:gd name="T2" fmla="*/ 0 w 51"/>
                    <a:gd name="T3" fmla="*/ 0 h 13"/>
                    <a:gd name="T4" fmla="*/ 0 w 51"/>
                    <a:gd name="T5" fmla="*/ 9525 h 13"/>
                    <a:gd name="T6" fmla="*/ 9525 w 51"/>
                    <a:gd name="T7" fmla="*/ 20637 h 13"/>
                    <a:gd name="T8" fmla="*/ 30162 w 51"/>
                    <a:gd name="T9" fmla="*/ 20637 h 13"/>
                    <a:gd name="T10" fmla="*/ 50800 w 51"/>
                    <a:gd name="T11" fmla="*/ 20637 h 13"/>
                    <a:gd name="T12" fmla="*/ 80962 w 51"/>
                    <a:gd name="T13" fmla="*/ 20637 h 13"/>
                    <a:gd name="T14" fmla="*/ 80962 w 51"/>
                    <a:gd name="T15" fmla="*/ 20637 h 13"/>
                    <a:gd name="T16" fmla="*/ 80962 w 51"/>
                    <a:gd name="T17" fmla="*/ 9525 h 13"/>
                    <a:gd name="T18" fmla="*/ 69850 w 51"/>
                    <a:gd name="T19" fmla="*/ 0 h 13"/>
                    <a:gd name="T20" fmla="*/ 39687 w 51"/>
                    <a:gd name="T21" fmla="*/ 0 h 13"/>
                    <a:gd name="T22" fmla="*/ 9525 w 51"/>
                    <a:gd name="T23" fmla="*/ 0 h 13"/>
                    <a:gd name="T24" fmla="*/ 0 w 51"/>
                    <a:gd name="T25" fmla="*/ 0 h 13"/>
                    <a:gd name="T26" fmla="*/ 0 w 51"/>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
                    <a:gd name="T43" fmla="*/ 0 h 13"/>
                    <a:gd name="T44" fmla="*/ 51 w 51"/>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 h="13">
                      <a:moveTo>
                        <a:pt x="0" y="0"/>
                      </a:moveTo>
                      <a:lnTo>
                        <a:pt x="0" y="0"/>
                      </a:lnTo>
                      <a:lnTo>
                        <a:pt x="0" y="6"/>
                      </a:lnTo>
                      <a:lnTo>
                        <a:pt x="6" y="13"/>
                      </a:lnTo>
                      <a:lnTo>
                        <a:pt x="19" y="13"/>
                      </a:lnTo>
                      <a:lnTo>
                        <a:pt x="32" y="13"/>
                      </a:lnTo>
                      <a:lnTo>
                        <a:pt x="51" y="13"/>
                      </a:lnTo>
                      <a:lnTo>
                        <a:pt x="51" y="6"/>
                      </a:lnTo>
                      <a:lnTo>
                        <a:pt x="44" y="0"/>
                      </a:lnTo>
                      <a:lnTo>
                        <a:pt x="25" y="0"/>
                      </a:lnTo>
                      <a:lnTo>
                        <a:pt x="6"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1" name="Freeform 228"/>
                <p:cNvSpPr>
                  <a:spLocks/>
                </p:cNvSpPr>
                <p:nvPr/>
              </p:nvSpPr>
              <p:spPr bwMode="auto">
                <a:xfrm>
                  <a:off x="4475163" y="4378325"/>
                  <a:ext cx="71437" cy="30163"/>
                </a:xfrm>
                <a:custGeom>
                  <a:avLst/>
                  <a:gdLst>
                    <a:gd name="T0" fmla="*/ 0 w 45"/>
                    <a:gd name="T1" fmla="*/ 0 h 19"/>
                    <a:gd name="T2" fmla="*/ 0 w 45"/>
                    <a:gd name="T3" fmla="*/ 0 h 19"/>
                    <a:gd name="T4" fmla="*/ 0 w 45"/>
                    <a:gd name="T5" fmla="*/ 30163 h 19"/>
                    <a:gd name="T6" fmla="*/ 0 w 45"/>
                    <a:gd name="T7" fmla="*/ 30163 h 19"/>
                    <a:gd name="T8" fmla="*/ 41275 w 45"/>
                    <a:gd name="T9" fmla="*/ 20638 h 19"/>
                    <a:gd name="T10" fmla="*/ 71437 w 45"/>
                    <a:gd name="T11" fmla="*/ 20638 h 19"/>
                    <a:gd name="T12" fmla="*/ 71437 w 45"/>
                    <a:gd name="T13" fmla="*/ 20638 h 19"/>
                    <a:gd name="T14" fmla="*/ 60325 w 45"/>
                    <a:gd name="T15" fmla="*/ 0 h 19"/>
                    <a:gd name="T16" fmla="*/ 41275 w 45"/>
                    <a:gd name="T17" fmla="*/ 0 h 19"/>
                    <a:gd name="T18" fmla="*/ 0 w 45"/>
                    <a:gd name="T19" fmla="*/ 0 h 19"/>
                    <a:gd name="T20" fmla="*/ 0 w 4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19"/>
                    <a:gd name="T35" fmla="*/ 45 w 4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19">
                      <a:moveTo>
                        <a:pt x="0" y="0"/>
                      </a:moveTo>
                      <a:lnTo>
                        <a:pt x="0" y="0"/>
                      </a:lnTo>
                      <a:lnTo>
                        <a:pt x="0" y="19"/>
                      </a:lnTo>
                      <a:lnTo>
                        <a:pt x="26" y="13"/>
                      </a:lnTo>
                      <a:lnTo>
                        <a:pt x="45" y="13"/>
                      </a:lnTo>
                      <a:lnTo>
                        <a:pt x="38" y="0"/>
                      </a:lnTo>
                      <a:lnTo>
                        <a:pt x="26"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2" name="Freeform 231"/>
                <p:cNvSpPr>
                  <a:spLocks/>
                </p:cNvSpPr>
                <p:nvPr/>
              </p:nvSpPr>
              <p:spPr bwMode="auto">
                <a:xfrm>
                  <a:off x="4475163" y="4498975"/>
                  <a:ext cx="50800" cy="30163"/>
                </a:xfrm>
                <a:custGeom>
                  <a:avLst/>
                  <a:gdLst>
                    <a:gd name="T0" fmla="*/ 50800 w 32"/>
                    <a:gd name="T1" fmla="*/ 30163 h 19"/>
                    <a:gd name="T2" fmla="*/ 50800 w 32"/>
                    <a:gd name="T3" fmla="*/ 30163 h 19"/>
                    <a:gd name="T4" fmla="*/ 50800 w 32"/>
                    <a:gd name="T5" fmla="*/ 11113 h 19"/>
                    <a:gd name="T6" fmla="*/ 41275 w 32"/>
                    <a:gd name="T7" fmla="*/ 0 h 19"/>
                    <a:gd name="T8" fmla="*/ 41275 w 32"/>
                    <a:gd name="T9" fmla="*/ 0 h 19"/>
                    <a:gd name="T10" fmla="*/ 30162 w 32"/>
                    <a:gd name="T11" fmla="*/ 11113 h 19"/>
                    <a:gd name="T12" fmla="*/ 11112 w 32"/>
                    <a:gd name="T13" fmla="*/ 20638 h 19"/>
                    <a:gd name="T14" fmla="*/ 0 w 32"/>
                    <a:gd name="T15" fmla="*/ 20638 h 19"/>
                    <a:gd name="T16" fmla="*/ 0 w 32"/>
                    <a:gd name="T17" fmla="*/ 30163 h 19"/>
                    <a:gd name="T18" fmla="*/ 0 w 32"/>
                    <a:gd name="T19" fmla="*/ 30163 h 19"/>
                    <a:gd name="T20" fmla="*/ 11112 w 32"/>
                    <a:gd name="T21" fmla="*/ 30163 h 19"/>
                    <a:gd name="T22" fmla="*/ 20637 w 32"/>
                    <a:gd name="T23" fmla="*/ 30163 h 19"/>
                    <a:gd name="T24" fmla="*/ 50800 w 32"/>
                    <a:gd name="T25" fmla="*/ 30163 h 19"/>
                    <a:gd name="T26" fmla="*/ 50800 w 32"/>
                    <a:gd name="T27" fmla="*/ 30163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19"/>
                    <a:gd name="T44" fmla="*/ 32 w 3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19">
                      <a:moveTo>
                        <a:pt x="32" y="19"/>
                      </a:moveTo>
                      <a:lnTo>
                        <a:pt x="32" y="19"/>
                      </a:lnTo>
                      <a:lnTo>
                        <a:pt x="32" y="7"/>
                      </a:lnTo>
                      <a:lnTo>
                        <a:pt x="26" y="0"/>
                      </a:lnTo>
                      <a:lnTo>
                        <a:pt x="19" y="7"/>
                      </a:lnTo>
                      <a:lnTo>
                        <a:pt x="7" y="13"/>
                      </a:lnTo>
                      <a:lnTo>
                        <a:pt x="0" y="13"/>
                      </a:lnTo>
                      <a:lnTo>
                        <a:pt x="0" y="19"/>
                      </a:lnTo>
                      <a:lnTo>
                        <a:pt x="7" y="19"/>
                      </a:lnTo>
                      <a:lnTo>
                        <a:pt x="13" y="19"/>
                      </a:lnTo>
                      <a:lnTo>
                        <a:pt x="32"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3" name="Freeform 234"/>
                <p:cNvSpPr>
                  <a:spLocks/>
                </p:cNvSpPr>
                <p:nvPr/>
              </p:nvSpPr>
              <p:spPr bwMode="auto">
                <a:xfrm>
                  <a:off x="4465638" y="4579938"/>
                  <a:ext cx="80962" cy="20637"/>
                </a:xfrm>
                <a:custGeom>
                  <a:avLst/>
                  <a:gdLst>
                    <a:gd name="T0" fmla="*/ 80962 w 51"/>
                    <a:gd name="T1" fmla="*/ 0 h 13"/>
                    <a:gd name="T2" fmla="*/ 80962 w 51"/>
                    <a:gd name="T3" fmla="*/ 0 h 13"/>
                    <a:gd name="T4" fmla="*/ 39687 w 51"/>
                    <a:gd name="T5" fmla="*/ 0 h 13"/>
                    <a:gd name="T6" fmla="*/ 20637 w 51"/>
                    <a:gd name="T7" fmla="*/ 0 h 13"/>
                    <a:gd name="T8" fmla="*/ 0 w 51"/>
                    <a:gd name="T9" fmla="*/ 20637 h 13"/>
                    <a:gd name="T10" fmla="*/ 0 w 51"/>
                    <a:gd name="T11" fmla="*/ 20637 h 13"/>
                    <a:gd name="T12" fmla="*/ 50800 w 51"/>
                    <a:gd name="T13" fmla="*/ 20637 h 13"/>
                    <a:gd name="T14" fmla="*/ 69850 w 51"/>
                    <a:gd name="T15" fmla="*/ 9525 h 13"/>
                    <a:gd name="T16" fmla="*/ 80962 w 51"/>
                    <a:gd name="T17" fmla="*/ 0 h 13"/>
                    <a:gd name="T18" fmla="*/ 80962 w 51"/>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13"/>
                    <a:gd name="T32" fmla="*/ 51 w 51"/>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13">
                      <a:moveTo>
                        <a:pt x="51" y="0"/>
                      </a:moveTo>
                      <a:lnTo>
                        <a:pt x="51" y="0"/>
                      </a:lnTo>
                      <a:lnTo>
                        <a:pt x="25" y="0"/>
                      </a:lnTo>
                      <a:lnTo>
                        <a:pt x="13" y="0"/>
                      </a:lnTo>
                      <a:lnTo>
                        <a:pt x="0" y="13"/>
                      </a:lnTo>
                      <a:lnTo>
                        <a:pt x="32" y="13"/>
                      </a:lnTo>
                      <a:lnTo>
                        <a:pt x="44" y="6"/>
                      </a:lnTo>
                      <a:lnTo>
                        <a:pt x="51"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4" name="Freeform 236"/>
                <p:cNvSpPr>
                  <a:spLocks/>
                </p:cNvSpPr>
                <p:nvPr/>
              </p:nvSpPr>
              <p:spPr bwMode="auto">
                <a:xfrm>
                  <a:off x="4465638" y="4610100"/>
                  <a:ext cx="60325" cy="20638"/>
                </a:xfrm>
                <a:custGeom>
                  <a:avLst/>
                  <a:gdLst>
                    <a:gd name="T0" fmla="*/ 9525 w 38"/>
                    <a:gd name="T1" fmla="*/ 20638 h 13"/>
                    <a:gd name="T2" fmla="*/ 9525 w 38"/>
                    <a:gd name="T3" fmla="*/ 20638 h 13"/>
                    <a:gd name="T4" fmla="*/ 30163 w 38"/>
                    <a:gd name="T5" fmla="*/ 20638 h 13"/>
                    <a:gd name="T6" fmla="*/ 60325 w 38"/>
                    <a:gd name="T7" fmla="*/ 20638 h 13"/>
                    <a:gd name="T8" fmla="*/ 60325 w 38"/>
                    <a:gd name="T9" fmla="*/ 20638 h 13"/>
                    <a:gd name="T10" fmla="*/ 60325 w 38"/>
                    <a:gd name="T11" fmla="*/ 0 h 13"/>
                    <a:gd name="T12" fmla="*/ 60325 w 38"/>
                    <a:gd name="T13" fmla="*/ 0 h 13"/>
                    <a:gd name="T14" fmla="*/ 60325 w 38"/>
                    <a:gd name="T15" fmla="*/ 0 h 13"/>
                    <a:gd name="T16" fmla="*/ 50800 w 38"/>
                    <a:gd name="T17" fmla="*/ 0 h 13"/>
                    <a:gd name="T18" fmla="*/ 50800 w 38"/>
                    <a:gd name="T19" fmla="*/ 0 h 13"/>
                    <a:gd name="T20" fmla="*/ 39687 w 38"/>
                    <a:gd name="T21" fmla="*/ 0 h 13"/>
                    <a:gd name="T22" fmla="*/ 20637 w 38"/>
                    <a:gd name="T23" fmla="*/ 11113 h 13"/>
                    <a:gd name="T24" fmla="*/ 0 w 38"/>
                    <a:gd name="T25" fmla="*/ 11113 h 13"/>
                    <a:gd name="T26" fmla="*/ 0 w 38"/>
                    <a:gd name="T27" fmla="*/ 11113 h 13"/>
                    <a:gd name="T28" fmla="*/ 9525 w 38"/>
                    <a:gd name="T29" fmla="*/ 20638 h 13"/>
                    <a:gd name="T30" fmla="*/ 9525 w 38"/>
                    <a:gd name="T31" fmla="*/ 20638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3"/>
                    <a:gd name="T50" fmla="*/ 38 w 38"/>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3">
                      <a:moveTo>
                        <a:pt x="6" y="13"/>
                      </a:moveTo>
                      <a:lnTo>
                        <a:pt x="6" y="13"/>
                      </a:lnTo>
                      <a:lnTo>
                        <a:pt x="19" y="13"/>
                      </a:lnTo>
                      <a:lnTo>
                        <a:pt x="38" y="13"/>
                      </a:lnTo>
                      <a:lnTo>
                        <a:pt x="38" y="0"/>
                      </a:lnTo>
                      <a:lnTo>
                        <a:pt x="32" y="0"/>
                      </a:lnTo>
                      <a:lnTo>
                        <a:pt x="25" y="0"/>
                      </a:lnTo>
                      <a:lnTo>
                        <a:pt x="13" y="7"/>
                      </a:lnTo>
                      <a:lnTo>
                        <a:pt x="0" y="7"/>
                      </a:lnTo>
                      <a:lnTo>
                        <a:pt x="6"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5" name="Freeform 238"/>
                <p:cNvSpPr>
                  <a:spLocks/>
                </p:cNvSpPr>
                <p:nvPr/>
              </p:nvSpPr>
              <p:spPr bwMode="auto">
                <a:xfrm>
                  <a:off x="4465638" y="4540250"/>
                  <a:ext cx="60325" cy="30163"/>
                </a:xfrm>
                <a:custGeom>
                  <a:avLst/>
                  <a:gdLst>
                    <a:gd name="T0" fmla="*/ 50800 w 38"/>
                    <a:gd name="T1" fmla="*/ 0 h 19"/>
                    <a:gd name="T2" fmla="*/ 50800 w 38"/>
                    <a:gd name="T3" fmla="*/ 0 h 19"/>
                    <a:gd name="T4" fmla="*/ 50800 w 38"/>
                    <a:gd name="T5" fmla="*/ 9525 h 19"/>
                    <a:gd name="T6" fmla="*/ 50800 w 38"/>
                    <a:gd name="T7" fmla="*/ 9525 h 19"/>
                    <a:gd name="T8" fmla="*/ 30163 w 38"/>
                    <a:gd name="T9" fmla="*/ 9525 h 19"/>
                    <a:gd name="T10" fmla="*/ 9525 w 38"/>
                    <a:gd name="T11" fmla="*/ 9525 h 19"/>
                    <a:gd name="T12" fmla="*/ 0 w 38"/>
                    <a:gd name="T13" fmla="*/ 9525 h 19"/>
                    <a:gd name="T14" fmla="*/ 0 w 38"/>
                    <a:gd name="T15" fmla="*/ 30163 h 19"/>
                    <a:gd name="T16" fmla="*/ 0 w 38"/>
                    <a:gd name="T17" fmla="*/ 30163 h 19"/>
                    <a:gd name="T18" fmla="*/ 50800 w 38"/>
                    <a:gd name="T19" fmla="*/ 30163 h 19"/>
                    <a:gd name="T20" fmla="*/ 60325 w 38"/>
                    <a:gd name="T21" fmla="*/ 19050 h 19"/>
                    <a:gd name="T22" fmla="*/ 50800 w 38"/>
                    <a:gd name="T23" fmla="*/ 0 h 19"/>
                    <a:gd name="T24" fmla="*/ 50800 w 38"/>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9"/>
                    <a:gd name="T41" fmla="*/ 38 w 38"/>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9">
                      <a:moveTo>
                        <a:pt x="32" y="0"/>
                      </a:moveTo>
                      <a:lnTo>
                        <a:pt x="32" y="0"/>
                      </a:lnTo>
                      <a:lnTo>
                        <a:pt x="32" y="6"/>
                      </a:lnTo>
                      <a:lnTo>
                        <a:pt x="19" y="6"/>
                      </a:lnTo>
                      <a:lnTo>
                        <a:pt x="6" y="6"/>
                      </a:lnTo>
                      <a:lnTo>
                        <a:pt x="0" y="6"/>
                      </a:lnTo>
                      <a:lnTo>
                        <a:pt x="0" y="19"/>
                      </a:lnTo>
                      <a:lnTo>
                        <a:pt x="32" y="19"/>
                      </a:lnTo>
                      <a:lnTo>
                        <a:pt x="38" y="12"/>
                      </a:lnTo>
                      <a:lnTo>
                        <a:pt x="32"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6" name="Freeform 241"/>
                <p:cNvSpPr>
                  <a:spLocks/>
                </p:cNvSpPr>
                <p:nvPr/>
              </p:nvSpPr>
              <p:spPr bwMode="auto">
                <a:xfrm>
                  <a:off x="4465638" y="4579938"/>
                  <a:ext cx="80962" cy="20637"/>
                </a:xfrm>
                <a:custGeom>
                  <a:avLst/>
                  <a:gdLst>
                    <a:gd name="T0" fmla="*/ 80962 w 51"/>
                    <a:gd name="T1" fmla="*/ 0 h 13"/>
                    <a:gd name="T2" fmla="*/ 80962 w 51"/>
                    <a:gd name="T3" fmla="*/ 0 h 13"/>
                    <a:gd name="T4" fmla="*/ 39687 w 51"/>
                    <a:gd name="T5" fmla="*/ 0 h 13"/>
                    <a:gd name="T6" fmla="*/ 20637 w 51"/>
                    <a:gd name="T7" fmla="*/ 0 h 13"/>
                    <a:gd name="T8" fmla="*/ 0 w 51"/>
                    <a:gd name="T9" fmla="*/ 20637 h 13"/>
                    <a:gd name="T10" fmla="*/ 0 w 51"/>
                    <a:gd name="T11" fmla="*/ 20637 h 13"/>
                    <a:gd name="T12" fmla="*/ 50800 w 51"/>
                    <a:gd name="T13" fmla="*/ 20637 h 13"/>
                    <a:gd name="T14" fmla="*/ 69850 w 51"/>
                    <a:gd name="T15" fmla="*/ 9525 h 13"/>
                    <a:gd name="T16" fmla="*/ 80962 w 51"/>
                    <a:gd name="T17" fmla="*/ 0 h 13"/>
                    <a:gd name="T18" fmla="*/ 80962 w 51"/>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13"/>
                    <a:gd name="T32" fmla="*/ 51 w 51"/>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13">
                      <a:moveTo>
                        <a:pt x="51" y="0"/>
                      </a:moveTo>
                      <a:lnTo>
                        <a:pt x="51" y="0"/>
                      </a:lnTo>
                      <a:lnTo>
                        <a:pt x="25" y="0"/>
                      </a:lnTo>
                      <a:lnTo>
                        <a:pt x="13" y="0"/>
                      </a:lnTo>
                      <a:lnTo>
                        <a:pt x="0" y="13"/>
                      </a:lnTo>
                      <a:lnTo>
                        <a:pt x="32" y="13"/>
                      </a:lnTo>
                      <a:lnTo>
                        <a:pt x="44" y="6"/>
                      </a:lnTo>
                      <a:lnTo>
                        <a:pt x="51"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7" name="Freeform 243"/>
                <p:cNvSpPr>
                  <a:spLocks/>
                </p:cNvSpPr>
                <p:nvPr/>
              </p:nvSpPr>
              <p:spPr bwMode="auto">
                <a:xfrm>
                  <a:off x="4465638" y="4610100"/>
                  <a:ext cx="60325" cy="20638"/>
                </a:xfrm>
                <a:custGeom>
                  <a:avLst/>
                  <a:gdLst>
                    <a:gd name="T0" fmla="*/ 9525 w 38"/>
                    <a:gd name="T1" fmla="*/ 20638 h 13"/>
                    <a:gd name="T2" fmla="*/ 9525 w 38"/>
                    <a:gd name="T3" fmla="*/ 20638 h 13"/>
                    <a:gd name="T4" fmla="*/ 30163 w 38"/>
                    <a:gd name="T5" fmla="*/ 20638 h 13"/>
                    <a:gd name="T6" fmla="*/ 60325 w 38"/>
                    <a:gd name="T7" fmla="*/ 20638 h 13"/>
                    <a:gd name="T8" fmla="*/ 60325 w 38"/>
                    <a:gd name="T9" fmla="*/ 20638 h 13"/>
                    <a:gd name="T10" fmla="*/ 60325 w 38"/>
                    <a:gd name="T11" fmla="*/ 0 h 13"/>
                    <a:gd name="T12" fmla="*/ 60325 w 38"/>
                    <a:gd name="T13" fmla="*/ 0 h 13"/>
                    <a:gd name="T14" fmla="*/ 60325 w 38"/>
                    <a:gd name="T15" fmla="*/ 0 h 13"/>
                    <a:gd name="T16" fmla="*/ 50800 w 38"/>
                    <a:gd name="T17" fmla="*/ 0 h 13"/>
                    <a:gd name="T18" fmla="*/ 50800 w 38"/>
                    <a:gd name="T19" fmla="*/ 0 h 13"/>
                    <a:gd name="T20" fmla="*/ 39687 w 38"/>
                    <a:gd name="T21" fmla="*/ 0 h 13"/>
                    <a:gd name="T22" fmla="*/ 20637 w 38"/>
                    <a:gd name="T23" fmla="*/ 11113 h 13"/>
                    <a:gd name="T24" fmla="*/ 0 w 38"/>
                    <a:gd name="T25" fmla="*/ 11113 h 13"/>
                    <a:gd name="T26" fmla="*/ 0 w 38"/>
                    <a:gd name="T27" fmla="*/ 11113 h 13"/>
                    <a:gd name="T28" fmla="*/ 9525 w 38"/>
                    <a:gd name="T29" fmla="*/ 20638 h 13"/>
                    <a:gd name="T30" fmla="*/ 9525 w 38"/>
                    <a:gd name="T31" fmla="*/ 20638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3"/>
                    <a:gd name="T50" fmla="*/ 38 w 38"/>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3">
                      <a:moveTo>
                        <a:pt x="6" y="13"/>
                      </a:moveTo>
                      <a:lnTo>
                        <a:pt x="6" y="13"/>
                      </a:lnTo>
                      <a:lnTo>
                        <a:pt x="19" y="13"/>
                      </a:lnTo>
                      <a:lnTo>
                        <a:pt x="38" y="13"/>
                      </a:lnTo>
                      <a:lnTo>
                        <a:pt x="38" y="0"/>
                      </a:lnTo>
                      <a:lnTo>
                        <a:pt x="32" y="0"/>
                      </a:lnTo>
                      <a:lnTo>
                        <a:pt x="25" y="0"/>
                      </a:lnTo>
                      <a:lnTo>
                        <a:pt x="13" y="7"/>
                      </a:lnTo>
                      <a:lnTo>
                        <a:pt x="0" y="7"/>
                      </a:lnTo>
                      <a:lnTo>
                        <a:pt x="6"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8" name="Freeform 245"/>
                <p:cNvSpPr>
                  <a:spLocks/>
                </p:cNvSpPr>
                <p:nvPr/>
              </p:nvSpPr>
              <p:spPr bwMode="auto">
                <a:xfrm>
                  <a:off x="4465638" y="4540250"/>
                  <a:ext cx="60325" cy="30163"/>
                </a:xfrm>
                <a:custGeom>
                  <a:avLst/>
                  <a:gdLst>
                    <a:gd name="T0" fmla="*/ 50800 w 38"/>
                    <a:gd name="T1" fmla="*/ 0 h 19"/>
                    <a:gd name="T2" fmla="*/ 50800 w 38"/>
                    <a:gd name="T3" fmla="*/ 0 h 19"/>
                    <a:gd name="T4" fmla="*/ 50800 w 38"/>
                    <a:gd name="T5" fmla="*/ 9525 h 19"/>
                    <a:gd name="T6" fmla="*/ 50800 w 38"/>
                    <a:gd name="T7" fmla="*/ 9525 h 19"/>
                    <a:gd name="T8" fmla="*/ 30163 w 38"/>
                    <a:gd name="T9" fmla="*/ 9525 h 19"/>
                    <a:gd name="T10" fmla="*/ 9525 w 38"/>
                    <a:gd name="T11" fmla="*/ 9525 h 19"/>
                    <a:gd name="T12" fmla="*/ 0 w 38"/>
                    <a:gd name="T13" fmla="*/ 9525 h 19"/>
                    <a:gd name="T14" fmla="*/ 0 w 38"/>
                    <a:gd name="T15" fmla="*/ 30163 h 19"/>
                    <a:gd name="T16" fmla="*/ 0 w 38"/>
                    <a:gd name="T17" fmla="*/ 30163 h 19"/>
                    <a:gd name="T18" fmla="*/ 50800 w 38"/>
                    <a:gd name="T19" fmla="*/ 30163 h 19"/>
                    <a:gd name="T20" fmla="*/ 60325 w 38"/>
                    <a:gd name="T21" fmla="*/ 19050 h 19"/>
                    <a:gd name="T22" fmla="*/ 50800 w 38"/>
                    <a:gd name="T23" fmla="*/ 0 h 19"/>
                    <a:gd name="T24" fmla="*/ 50800 w 38"/>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9"/>
                    <a:gd name="T41" fmla="*/ 38 w 38"/>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9">
                      <a:moveTo>
                        <a:pt x="32" y="0"/>
                      </a:moveTo>
                      <a:lnTo>
                        <a:pt x="32" y="0"/>
                      </a:lnTo>
                      <a:lnTo>
                        <a:pt x="32" y="6"/>
                      </a:lnTo>
                      <a:lnTo>
                        <a:pt x="19" y="6"/>
                      </a:lnTo>
                      <a:lnTo>
                        <a:pt x="6" y="6"/>
                      </a:lnTo>
                      <a:lnTo>
                        <a:pt x="0" y="6"/>
                      </a:lnTo>
                      <a:lnTo>
                        <a:pt x="0" y="19"/>
                      </a:lnTo>
                      <a:lnTo>
                        <a:pt x="32" y="19"/>
                      </a:lnTo>
                      <a:lnTo>
                        <a:pt x="38" y="12"/>
                      </a:lnTo>
                      <a:lnTo>
                        <a:pt x="32"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19" name="Freeform 281"/>
                <p:cNvSpPr>
                  <a:spLocks/>
                </p:cNvSpPr>
                <p:nvPr/>
              </p:nvSpPr>
              <p:spPr bwMode="auto">
                <a:xfrm>
                  <a:off x="3629025" y="345122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0" name="Freeform 282"/>
                <p:cNvSpPr>
                  <a:spLocks/>
                </p:cNvSpPr>
                <p:nvPr/>
              </p:nvSpPr>
              <p:spPr bwMode="auto">
                <a:xfrm>
                  <a:off x="3629025" y="3511550"/>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1" name="Freeform 283"/>
                <p:cNvSpPr>
                  <a:spLocks/>
                </p:cNvSpPr>
                <p:nvPr/>
              </p:nvSpPr>
              <p:spPr bwMode="auto">
                <a:xfrm>
                  <a:off x="3629025" y="3511550"/>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2" name="Rectangle 284"/>
                <p:cNvSpPr>
                  <a:spLocks noChangeArrowheads="1"/>
                </p:cNvSpPr>
                <p:nvPr/>
              </p:nvSpPr>
              <p:spPr bwMode="auto">
                <a:xfrm>
                  <a:off x="3629025" y="3521075"/>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3" name="Freeform 285"/>
                <p:cNvSpPr>
                  <a:spLocks/>
                </p:cNvSpPr>
                <p:nvPr/>
              </p:nvSpPr>
              <p:spPr bwMode="auto">
                <a:xfrm>
                  <a:off x="3608388" y="3532188"/>
                  <a:ext cx="1587" cy="1587"/>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4" name="Freeform 286"/>
                <p:cNvSpPr>
                  <a:spLocks/>
                </p:cNvSpPr>
                <p:nvPr/>
              </p:nvSpPr>
              <p:spPr bwMode="auto">
                <a:xfrm>
                  <a:off x="3629025" y="3532188"/>
                  <a:ext cx="1588"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5" name="Freeform 287"/>
                <p:cNvSpPr>
                  <a:spLocks/>
                </p:cNvSpPr>
                <p:nvPr/>
              </p:nvSpPr>
              <p:spPr bwMode="auto">
                <a:xfrm>
                  <a:off x="3648075" y="3551238"/>
                  <a:ext cx="1588" cy="1587"/>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6" name="Rectangle 290"/>
                <p:cNvSpPr>
                  <a:spLocks noChangeArrowheads="1"/>
                </p:cNvSpPr>
                <p:nvPr/>
              </p:nvSpPr>
              <p:spPr bwMode="auto">
                <a:xfrm>
                  <a:off x="3648075" y="3833813"/>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7" name="Freeform 291"/>
                <p:cNvSpPr>
                  <a:spLocks/>
                </p:cNvSpPr>
                <p:nvPr/>
              </p:nvSpPr>
              <p:spPr bwMode="auto">
                <a:xfrm>
                  <a:off x="3659188" y="3833813"/>
                  <a:ext cx="1587" cy="11112"/>
                </a:xfrm>
                <a:custGeom>
                  <a:avLst/>
                  <a:gdLst>
                    <a:gd name="T0" fmla="*/ 0 w 1588"/>
                    <a:gd name="T1" fmla="*/ 11112 h 7"/>
                    <a:gd name="T2" fmla="*/ 0 w 1588"/>
                    <a:gd name="T3" fmla="*/ 11112 h 7"/>
                    <a:gd name="T4" fmla="*/ 0 w 1588"/>
                    <a:gd name="T5" fmla="*/ 0 h 7"/>
                    <a:gd name="T6" fmla="*/ 0 w 1588"/>
                    <a:gd name="T7" fmla="*/ 11112 h 7"/>
                    <a:gd name="T8" fmla="*/ 0 w 1588"/>
                    <a:gd name="T9" fmla="*/ 11112 h 7"/>
                    <a:gd name="T10" fmla="*/ 0 60000 65536"/>
                    <a:gd name="T11" fmla="*/ 0 60000 65536"/>
                    <a:gd name="T12" fmla="*/ 0 60000 65536"/>
                    <a:gd name="T13" fmla="*/ 0 60000 65536"/>
                    <a:gd name="T14" fmla="*/ 0 60000 65536"/>
                    <a:gd name="T15" fmla="*/ 0 w 1588"/>
                    <a:gd name="T16" fmla="*/ 0 h 7"/>
                    <a:gd name="T17" fmla="*/ 1588 w 1588"/>
                    <a:gd name="T18" fmla="*/ 7 h 7"/>
                  </a:gdLst>
                  <a:ahLst/>
                  <a:cxnLst>
                    <a:cxn ang="T10">
                      <a:pos x="T0" y="T1"/>
                    </a:cxn>
                    <a:cxn ang="T11">
                      <a:pos x="T2" y="T3"/>
                    </a:cxn>
                    <a:cxn ang="T12">
                      <a:pos x="T4" y="T5"/>
                    </a:cxn>
                    <a:cxn ang="T13">
                      <a:pos x="T6" y="T7"/>
                    </a:cxn>
                    <a:cxn ang="T14">
                      <a:pos x="T8" y="T9"/>
                    </a:cxn>
                  </a:cxnLst>
                  <a:rect l="T15" t="T16" r="T17" b="T18"/>
                  <a:pathLst>
                    <a:path w="1588" h="7">
                      <a:moveTo>
                        <a:pt x="0" y="7"/>
                      </a:moveTo>
                      <a:lnTo>
                        <a:pt x="0" y="7"/>
                      </a:lnTo>
                      <a:lnTo>
                        <a:pt x="0" y="0"/>
                      </a:lnTo>
                      <a:lnTo>
                        <a:pt x="0" y="7"/>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8" name="Rectangle 292"/>
                <p:cNvSpPr>
                  <a:spLocks noChangeArrowheads="1"/>
                </p:cNvSpPr>
                <p:nvPr/>
              </p:nvSpPr>
              <p:spPr bwMode="auto">
                <a:xfrm>
                  <a:off x="3538538" y="3844925"/>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29" name="Rectangle 293"/>
                <p:cNvSpPr>
                  <a:spLocks noChangeArrowheads="1"/>
                </p:cNvSpPr>
                <p:nvPr/>
              </p:nvSpPr>
              <p:spPr bwMode="auto">
                <a:xfrm>
                  <a:off x="3659188" y="3844925"/>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0" name="Freeform 294"/>
                <p:cNvSpPr>
                  <a:spLocks/>
                </p:cNvSpPr>
                <p:nvPr/>
              </p:nvSpPr>
              <p:spPr bwMode="auto">
                <a:xfrm>
                  <a:off x="3648075" y="384492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1" name="Freeform 295"/>
                <p:cNvSpPr>
                  <a:spLocks/>
                </p:cNvSpPr>
                <p:nvPr/>
              </p:nvSpPr>
              <p:spPr bwMode="auto">
                <a:xfrm>
                  <a:off x="3648075" y="384492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2" name="Rectangle 296"/>
                <p:cNvSpPr>
                  <a:spLocks noChangeArrowheads="1"/>
                </p:cNvSpPr>
                <p:nvPr/>
              </p:nvSpPr>
              <p:spPr bwMode="auto">
                <a:xfrm>
                  <a:off x="3659188" y="3914775"/>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3" name="Freeform 297"/>
                <p:cNvSpPr>
                  <a:spLocks/>
                </p:cNvSpPr>
                <p:nvPr/>
              </p:nvSpPr>
              <p:spPr bwMode="auto">
                <a:xfrm>
                  <a:off x="3638550" y="391477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4" name="Rectangle 298"/>
                <p:cNvSpPr>
                  <a:spLocks noChangeArrowheads="1"/>
                </p:cNvSpPr>
                <p:nvPr/>
              </p:nvSpPr>
              <p:spPr bwMode="auto">
                <a:xfrm>
                  <a:off x="3668713" y="3914775"/>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5" name="Freeform 299"/>
                <p:cNvSpPr>
                  <a:spLocks/>
                </p:cNvSpPr>
                <p:nvPr/>
              </p:nvSpPr>
              <p:spPr bwMode="auto">
                <a:xfrm>
                  <a:off x="3679825" y="3914775"/>
                  <a:ext cx="1588"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6" name="Rectangle 300"/>
                <p:cNvSpPr>
                  <a:spLocks noChangeArrowheads="1"/>
                </p:cNvSpPr>
                <p:nvPr/>
              </p:nvSpPr>
              <p:spPr bwMode="auto">
                <a:xfrm>
                  <a:off x="3709988" y="3914775"/>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7" name="Freeform 301"/>
                <p:cNvSpPr>
                  <a:spLocks/>
                </p:cNvSpPr>
                <p:nvPr/>
              </p:nvSpPr>
              <p:spPr bwMode="auto">
                <a:xfrm>
                  <a:off x="3587750" y="3914775"/>
                  <a:ext cx="1588" cy="30163"/>
                </a:xfrm>
                <a:custGeom>
                  <a:avLst/>
                  <a:gdLst>
                    <a:gd name="T0" fmla="*/ 0 w 1588"/>
                    <a:gd name="T1" fmla="*/ 30163 h 19"/>
                    <a:gd name="T2" fmla="*/ 0 w 1588"/>
                    <a:gd name="T3" fmla="*/ 30163 h 19"/>
                    <a:gd name="T4" fmla="*/ 0 w 1588"/>
                    <a:gd name="T5" fmla="*/ 0 h 19"/>
                    <a:gd name="T6" fmla="*/ 0 w 1588"/>
                    <a:gd name="T7" fmla="*/ 0 h 19"/>
                    <a:gd name="T8" fmla="*/ 0 w 1588"/>
                    <a:gd name="T9" fmla="*/ 30163 h 19"/>
                    <a:gd name="T10" fmla="*/ 0 w 1588"/>
                    <a:gd name="T11" fmla="*/ 30163 h 19"/>
                    <a:gd name="T12" fmla="*/ 0 60000 65536"/>
                    <a:gd name="T13" fmla="*/ 0 60000 65536"/>
                    <a:gd name="T14" fmla="*/ 0 60000 65536"/>
                    <a:gd name="T15" fmla="*/ 0 60000 65536"/>
                    <a:gd name="T16" fmla="*/ 0 60000 65536"/>
                    <a:gd name="T17" fmla="*/ 0 60000 65536"/>
                    <a:gd name="T18" fmla="*/ 0 w 1588"/>
                    <a:gd name="T19" fmla="*/ 0 h 19"/>
                    <a:gd name="T20" fmla="*/ 1588 w 158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588" h="19">
                      <a:moveTo>
                        <a:pt x="0" y="19"/>
                      </a:moveTo>
                      <a:lnTo>
                        <a:pt x="0" y="19"/>
                      </a:lnTo>
                      <a:lnTo>
                        <a:pt x="0" y="0"/>
                      </a:lnTo>
                      <a:lnTo>
                        <a:pt x="0"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8" name="Freeform 302"/>
                <p:cNvSpPr>
                  <a:spLocks/>
                </p:cNvSpPr>
                <p:nvPr/>
              </p:nvSpPr>
              <p:spPr bwMode="auto">
                <a:xfrm>
                  <a:off x="3698875" y="3914775"/>
                  <a:ext cx="1588" cy="9525"/>
                </a:xfrm>
                <a:custGeom>
                  <a:avLst/>
                  <a:gdLst>
                    <a:gd name="T0" fmla="*/ 0 w 1588"/>
                    <a:gd name="T1" fmla="*/ 0 h 6"/>
                    <a:gd name="T2" fmla="*/ 0 w 1588"/>
                    <a:gd name="T3" fmla="*/ 0 h 6"/>
                    <a:gd name="T4" fmla="*/ 0 w 1588"/>
                    <a:gd name="T5" fmla="*/ 9525 h 6"/>
                    <a:gd name="T6" fmla="*/ 0 w 1588"/>
                    <a:gd name="T7" fmla="*/ 9525 h 6"/>
                    <a:gd name="T8" fmla="*/ 0 w 1588"/>
                    <a:gd name="T9" fmla="*/ 9525 h 6"/>
                    <a:gd name="T10" fmla="*/ 0 w 1588"/>
                    <a:gd name="T11" fmla="*/ 9525 h 6"/>
                    <a:gd name="T12" fmla="*/ 0 w 1588"/>
                    <a:gd name="T13" fmla="*/ 0 h 6"/>
                    <a:gd name="T14" fmla="*/ 0 w 158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6"/>
                    <a:gd name="T26" fmla="*/ 1588 w 158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39" name="Freeform 303"/>
                <p:cNvSpPr>
                  <a:spLocks/>
                </p:cNvSpPr>
                <p:nvPr/>
              </p:nvSpPr>
              <p:spPr bwMode="auto">
                <a:xfrm>
                  <a:off x="3587750" y="3924300"/>
                  <a:ext cx="1588" cy="20638"/>
                </a:xfrm>
                <a:custGeom>
                  <a:avLst/>
                  <a:gdLst>
                    <a:gd name="T0" fmla="*/ 0 w 1588"/>
                    <a:gd name="T1" fmla="*/ 20638 h 13"/>
                    <a:gd name="T2" fmla="*/ 0 w 1588"/>
                    <a:gd name="T3" fmla="*/ 20638 h 13"/>
                    <a:gd name="T4" fmla="*/ 0 w 1588"/>
                    <a:gd name="T5" fmla="*/ 0 h 13"/>
                    <a:gd name="T6" fmla="*/ 0 w 1588"/>
                    <a:gd name="T7" fmla="*/ 0 h 13"/>
                    <a:gd name="T8" fmla="*/ 0 w 1588"/>
                    <a:gd name="T9" fmla="*/ 11113 h 13"/>
                    <a:gd name="T10" fmla="*/ 0 w 1588"/>
                    <a:gd name="T11" fmla="*/ 20638 h 13"/>
                    <a:gd name="T12" fmla="*/ 0 w 1588"/>
                    <a:gd name="T13" fmla="*/ 20638 h 13"/>
                    <a:gd name="T14" fmla="*/ 0 60000 65536"/>
                    <a:gd name="T15" fmla="*/ 0 60000 65536"/>
                    <a:gd name="T16" fmla="*/ 0 60000 65536"/>
                    <a:gd name="T17" fmla="*/ 0 60000 65536"/>
                    <a:gd name="T18" fmla="*/ 0 60000 65536"/>
                    <a:gd name="T19" fmla="*/ 0 60000 65536"/>
                    <a:gd name="T20" fmla="*/ 0 60000 65536"/>
                    <a:gd name="T21" fmla="*/ 0 w 1588"/>
                    <a:gd name="T22" fmla="*/ 0 h 13"/>
                    <a:gd name="T23" fmla="*/ 1588 w 158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3">
                      <a:moveTo>
                        <a:pt x="0" y="13"/>
                      </a:moveTo>
                      <a:lnTo>
                        <a:pt x="0" y="13"/>
                      </a:lnTo>
                      <a:lnTo>
                        <a:pt x="0" y="0"/>
                      </a:lnTo>
                      <a:lnTo>
                        <a:pt x="0" y="7"/>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0" name="Rectangle 304"/>
                <p:cNvSpPr>
                  <a:spLocks noChangeArrowheads="1"/>
                </p:cNvSpPr>
                <p:nvPr/>
              </p:nvSpPr>
              <p:spPr bwMode="auto">
                <a:xfrm>
                  <a:off x="3659188" y="3924300"/>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1" name="Freeform 305"/>
                <p:cNvSpPr>
                  <a:spLocks/>
                </p:cNvSpPr>
                <p:nvPr/>
              </p:nvSpPr>
              <p:spPr bwMode="auto">
                <a:xfrm>
                  <a:off x="3578225" y="3924300"/>
                  <a:ext cx="1588" cy="30163"/>
                </a:xfrm>
                <a:custGeom>
                  <a:avLst/>
                  <a:gdLst>
                    <a:gd name="T0" fmla="*/ 0 w 1588"/>
                    <a:gd name="T1" fmla="*/ 30163 h 19"/>
                    <a:gd name="T2" fmla="*/ 0 w 1588"/>
                    <a:gd name="T3" fmla="*/ 30163 h 19"/>
                    <a:gd name="T4" fmla="*/ 0 w 1588"/>
                    <a:gd name="T5" fmla="*/ 0 h 19"/>
                    <a:gd name="T6" fmla="*/ 0 w 1588"/>
                    <a:gd name="T7" fmla="*/ 0 h 19"/>
                    <a:gd name="T8" fmla="*/ 0 w 1588"/>
                    <a:gd name="T9" fmla="*/ 20638 h 19"/>
                    <a:gd name="T10" fmla="*/ 0 w 1588"/>
                    <a:gd name="T11" fmla="*/ 30163 h 19"/>
                    <a:gd name="T12" fmla="*/ 0 w 1588"/>
                    <a:gd name="T13" fmla="*/ 30163 h 19"/>
                    <a:gd name="T14" fmla="*/ 0 60000 65536"/>
                    <a:gd name="T15" fmla="*/ 0 60000 65536"/>
                    <a:gd name="T16" fmla="*/ 0 60000 65536"/>
                    <a:gd name="T17" fmla="*/ 0 60000 65536"/>
                    <a:gd name="T18" fmla="*/ 0 60000 65536"/>
                    <a:gd name="T19" fmla="*/ 0 60000 65536"/>
                    <a:gd name="T20" fmla="*/ 0 60000 65536"/>
                    <a:gd name="T21" fmla="*/ 0 w 1588"/>
                    <a:gd name="T22" fmla="*/ 0 h 19"/>
                    <a:gd name="T23" fmla="*/ 1588 w 1588"/>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9">
                      <a:moveTo>
                        <a:pt x="0" y="19"/>
                      </a:moveTo>
                      <a:lnTo>
                        <a:pt x="0" y="19"/>
                      </a:lnTo>
                      <a:lnTo>
                        <a:pt x="0" y="0"/>
                      </a:lnTo>
                      <a:lnTo>
                        <a:pt x="0" y="13"/>
                      </a:lnTo>
                      <a:lnTo>
                        <a:pt x="0"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2" name="Freeform 306"/>
                <p:cNvSpPr>
                  <a:spLocks/>
                </p:cNvSpPr>
                <p:nvPr/>
              </p:nvSpPr>
              <p:spPr bwMode="auto">
                <a:xfrm>
                  <a:off x="3568700" y="3924300"/>
                  <a:ext cx="9525" cy="30163"/>
                </a:xfrm>
                <a:custGeom>
                  <a:avLst/>
                  <a:gdLst>
                    <a:gd name="T0" fmla="*/ 0 w 6"/>
                    <a:gd name="T1" fmla="*/ 0 h 19"/>
                    <a:gd name="T2" fmla="*/ 0 w 6"/>
                    <a:gd name="T3" fmla="*/ 0 h 19"/>
                    <a:gd name="T4" fmla="*/ 0 w 6"/>
                    <a:gd name="T5" fmla="*/ 20638 h 19"/>
                    <a:gd name="T6" fmla="*/ 9525 w 6"/>
                    <a:gd name="T7" fmla="*/ 30163 h 19"/>
                    <a:gd name="T8" fmla="*/ 9525 w 6"/>
                    <a:gd name="T9" fmla="*/ 30163 h 19"/>
                    <a:gd name="T10" fmla="*/ 0 w 6"/>
                    <a:gd name="T11" fmla="*/ 0 h 19"/>
                    <a:gd name="T12" fmla="*/ 0 w 6"/>
                    <a:gd name="T13" fmla="*/ 0 h 19"/>
                    <a:gd name="T14" fmla="*/ 0 60000 65536"/>
                    <a:gd name="T15" fmla="*/ 0 60000 65536"/>
                    <a:gd name="T16" fmla="*/ 0 60000 65536"/>
                    <a:gd name="T17" fmla="*/ 0 60000 65536"/>
                    <a:gd name="T18" fmla="*/ 0 60000 65536"/>
                    <a:gd name="T19" fmla="*/ 0 60000 65536"/>
                    <a:gd name="T20" fmla="*/ 0 60000 65536"/>
                    <a:gd name="T21" fmla="*/ 0 w 6"/>
                    <a:gd name="T22" fmla="*/ 0 h 19"/>
                    <a:gd name="T23" fmla="*/ 6 w 6"/>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9">
                      <a:moveTo>
                        <a:pt x="0" y="0"/>
                      </a:moveTo>
                      <a:lnTo>
                        <a:pt x="0" y="0"/>
                      </a:lnTo>
                      <a:lnTo>
                        <a:pt x="0" y="13"/>
                      </a:lnTo>
                      <a:lnTo>
                        <a:pt x="6" y="19"/>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3" name="Rectangle 307"/>
                <p:cNvSpPr>
                  <a:spLocks noChangeArrowheads="1"/>
                </p:cNvSpPr>
                <p:nvPr/>
              </p:nvSpPr>
              <p:spPr bwMode="auto">
                <a:xfrm>
                  <a:off x="3648075" y="3935413"/>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4" name="Rectangle 308"/>
                <p:cNvSpPr>
                  <a:spLocks noChangeArrowheads="1"/>
                </p:cNvSpPr>
                <p:nvPr/>
              </p:nvSpPr>
              <p:spPr bwMode="auto">
                <a:xfrm>
                  <a:off x="3648075" y="3935413"/>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5" name="Freeform 309"/>
                <p:cNvSpPr>
                  <a:spLocks/>
                </p:cNvSpPr>
                <p:nvPr/>
              </p:nvSpPr>
              <p:spPr bwMode="auto">
                <a:xfrm>
                  <a:off x="3557588" y="3944938"/>
                  <a:ext cx="1587" cy="9525"/>
                </a:xfrm>
                <a:custGeom>
                  <a:avLst/>
                  <a:gdLst>
                    <a:gd name="T0" fmla="*/ 0 w 1588"/>
                    <a:gd name="T1" fmla="*/ 0 h 6"/>
                    <a:gd name="T2" fmla="*/ 0 w 1588"/>
                    <a:gd name="T3" fmla="*/ 0 h 6"/>
                    <a:gd name="T4" fmla="*/ 0 w 1588"/>
                    <a:gd name="T5" fmla="*/ 0 h 6"/>
                    <a:gd name="T6" fmla="*/ 0 w 1588"/>
                    <a:gd name="T7" fmla="*/ 0 h 6"/>
                    <a:gd name="T8" fmla="*/ 0 w 1588"/>
                    <a:gd name="T9" fmla="*/ 9525 h 6"/>
                    <a:gd name="T10" fmla="*/ 0 w 1588"/>
                    <a:gd name="T11" fmla="*/ 9525 h 6"/>
                    <a:gd name="T12" fmla="*/ 0 w 1588"/>
                    <a:gd name="T13" fmla="*/ 0 h 6"/>
                    <a:gd name="T14" fmla="*/ 0 w 158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6"/>
                    <a:gd name="T26" fmla="*/ 1588 w 158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6" name="Freeform 310"/>
                <p:cNvSpPr>
                  <a:spLocks/>
                </p:cNvSpPr>
                <p:nvPr/>
              </p:nvSpPr>
              <p:spPr bwMode="auto">
                <a:xfrm>
                  <a:off x="3557588" y="3954463"/>
                  <a:ext cx="1587" cy="1587"/>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7" name="Freeform 311"/>
                <p:cNvSpPr>
                  <a:spLocks/>
                </p:cNvSpPr>
                <p:nvPr/>
              </p:nvSpPr>
              <p:spPr bwMode="auto">
                <a:xfrm>
                  <a:off x="3557588" y="3954463"/>
                  <a:ext cx="11112" cy="11112"/>
                </a:xfrm>
                <a:custGeom>
                  <a:avLst/>
                  <a:gdLst>
                    <a:gd name="T0" fmla="*/ 11112 w 7"/>
                    <a:gd name="T1" fmla="*/ 0 h 7"/>
                    <a:gd name="T2" fmla="*/ 11112 w 7"/>
                    <a:gd name="T3" fmla="*/ 0 h 7"/>
                    <a:gd name="T4" fmla="*/ 0 w 7"/>
                    <a:gd name="T5" fmla="*/ 0 h 7"/>
                    <a:gd name="T6" fmla="*/ 0 w 7"/>
                    <a:gd name="T7" fmla="*/ 11112 h 7"/>
                    <a:gd name="T8" fmla="*/ 0 w 7"/>
                    <a:gd name="T9" fmla="*/ 11112 h 7"/>
                    <a:gd name="T10" fmla="*/ 11112 w 7"/>
                    <a:gd name="T11" fmla="*/ 11112 h 7"/>
                    <a:gd name="T12" fmla="*/ 11112 w 7"/>
                    <a:gd name="T13" fmla="*/ 0 h 7"/>
                    <a:gd name="T14" fmla="*/ 11112 w 7"/>
                    <a:gd name="T15" fmla="*/ 0 h 7"/>
                    <a:gd name="T16" fmla="*/ 11112 w 7"/>
                    <a:gd name="T17" fmla="*/ 0 h 7"/>
                    <a:gd name="T18" fmla="*/ 11112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0"/>
                      </a:moveTo>
                      <a:lnTo>
                        <a:pt x="7" y="0"/>
                      </a:lnTo>
                      <a:lnTo>
                        <a:pt x="0" y="0"/>
                      </a:lnTo>
                      <a:lnTo>
                        <a:pt x="0" y="7"/>
                      </a:lnTo>
                      <a:lnTo>
                        <a:pt x="7" y="7"/>
                      </a:lnTo>
                      <a:lnTo>
                        <a:pt x="7"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8" name="Freeform 312"/>
                <p:cNvSpPr>
                  <a:spLocks/>
                </p:cNvSpPr>
                <p:nvPr/>
              </p:nvSpPr>
              <p:spPr bwMode="auto">
                <a:xfrm>
                  <a:off x="3587750" y="3954463"/>
                  <a:ext cx="1588" cy="20637"/>
                </a:xfrm>
                <a:custGeom>
                  <a:avLst/>
                  <a:gdLst>
                    <a:gd name="T0" fmla="*/ 0 w 1588"/>
                    <a:gd name="T1" fmla="*/ 20637 h 13"/>
                    <a:gd name="T2" fmla="*/ 0 w 1588"/>
                    <a:gd name="T3" fmla="*/ 20637 h 13"/>
                    <a:gd name="T4" fmla="*/ 0 w 1588"/>
                    <a:gd name="T5" fmla="*/ 11112 h 13"/>
                    <a:gd name="T6" fmla="*/ 0 w 1588"/>
                    <a:gd name="T7" fmla="*/ 0 h 13"/>
                    <a:gd name="T8" fmla="*/ 0 w 1588"/>
                    <a:gd name="T9" fmla="*/ 0 h 13"/>
                    <a:gd name="T10" fmla="*/ 0 w 1588"/>
                    <a:gd name="T11" fmla="*/ 20637 h 13"/>
                    <a:gd name="T12" fmla="*/ 0 w 1588"/>
                    <a:gd name="T13" fmla="*/ 20637 h 13"/>
                    <a:gd name="T14" fmla="*/ 0 60000 65536"/>
                    <a:gd name="T15" fmla="*/ 0 60000 65536"/>
                    <a:gd name="T16" fmla="*/ 0 60000 65536"/>
                    <a:gd name="T17" fmla="*/ 0 60000 65536"/>
                    <a:gd name="T18" fmla="*/ 0 60000 65536"/>
                    <a:gd name="T19" fmla="*/ 0 60000 65536"/>
                    <a:gd name="T20" fmla="*/ 0 60000 65536"/>
                    <a:gd name="T21" fmla="*/ 0 w 1588"/>
                    <a:gd name="T22" fmla="*/ 0 h 13"/>
                    <a:gd name="T23" fmla="*/ 1588 w 158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3">
                      <a:moveTo>
                        <a:pt x="0" y="13"/>
                      </a:moveTo>
                      <a:lnTo>
                        <a:pt x="0" y="13"/>
                      </a:lnTo>
                      <a:lnTo>
                        <a:pt x="0" y="7"/>
                      </a:lnTo>
                      <a:lnTo>
                        <a:pt x="0" y="0"/>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49" name="Freeform 313"/>
                <p:cNvSpPr>
                  <a:spLocks/>
                </p:cNvSpPr>
                <p:nvPr/>
              </p:nvSpPr>
              <p:spPr bwMode="auto">
                <a:xfrm>
                  <a:off x="3587750" y="3954463"/>
                  <a:ext cx="1588" cy="30162"/>
                </a:xfrm>
                <a:custGeom>
                  <a:avLst/>
                  <a:gdLst>
                    <a:gd name="T0" fmla="*/ 0 w 1588"/>
                    <a:gd name="T1" fmla="*/ 30162 h 19"/>
                    <a:gd name="T2" fmla="*/ 0 w 1588"/>
                    <a:gd name="T3" fmla="*/ 30162 h 19"/>
                    <a:gd name="T4" fmla="*/ 0 w 1588"/>
                    <a:gd name="T5" fmla="*/ 11112 h 19"/>
                    <a:gd name="T6" fmla="*/ 0 w 1588"/>
                    <a:gd name="T7" fmla="*/ 0 h 19"/>
                    <a:gd name="T8" fmla="*/ 0 w 1588"/>
                    <a:gd name="T9" fmla="*/ 0 h 19"/>
                    <a:gd name="T10" fmla="*/ 0 w 1588"/>
                    <a:gd name="T11" fmla="*/ 30162 h 19"/>
                    <a:gd name="T12" fmla="*/ 0 w 1588"/>
                    <a:gd name="T13" fmla="*/ 30162 h 19"/>
                    <a:gd name="T14" fmla="*/ 0 60000 65536"/>
                    <a:gd name="T15" fmla="*/ 0 60000 65536"/>
                    <a:gd name="T16" fmla="*/ 0 60000 65536"/>
                    <a:gd name="T17" fmla="*/ 0 60000 65536"/>
                    <a:gd name="T18" fmla="*/ 0 60000 65536"/>
                    <a:gd name="T19" fmla="*/ 0 60000 65536"/>
                    <a:gd name="T20" fmla="*/ 0 60000 65536"/>
                    <a:gd name="T21" fmla="*/ 0 w 1588"/>
                    <a:gd name="T22" fmla="*/ 0 h 19"/>
                    <a:gd name="T23" fmla="*/ 1588 w 1588"/>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9">
                      <a:moveTo>
                        <a:pt x="0" y="19"/>
                      </a:moveTo>
                      <a:lnTo>
                        <a:pt x="0" y="19"/>
                      </a:lnTo>
                      <a:lnTo>
                        <a:pt x="0" y="7"/>
                      </a:lnTo>
                      <a:lnTo>
                        <a:pt x="0" y="0"/>
                      </a:lnTo>
                      <a:lnTo>
                        <a:pt x="0"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0" name="Freeform 314"/>
                <p:cNvSpPr>
                  <a:spLocks/>
                </p:cNvSpPr>
                <p:nvPr/>
              </p:nvSpPr>
              <p:spPr bwMode="auto">
                <a:xfrm>
                  <a:off x="3578225" y="3965575"/>
                  <a:ext cx="1588" cy="19050"/>
                </a:xfrm>
                <a:custGeom>
                  <a:avLst/>
                  <a:gdLst>
                    <a:gd name="T0" fmla="*/ 0 w 1588"/>
                    <a:gd name="T1" fmla="*/ 0 h 12"/>
                    <a:gd name="T2" fmla="*/ 0 w 1588"/>
                    <a:gd name="T3" fmla="*/ 0 h 12"/>
                    <a:gd name="T4" fmla="*/ 0 w 1588"/>
                    <a:gd name="T5" fmla="*/ 9525 h 12"/>
                    <a:gd name="T6" fmla="*/ 0 w 1588"/>
                    <a:gd name="T7" fmla="*/ 19050 h 12"/>
                    <a:gd name="T8" fmla="*/ 0 w 1588"/>
                    <a:gd name="T9" fmla="*/ 19050 h 12"/>
                    <a:gd name="T10" fmla="*/ 0 w 1588"/>
                    <a:gd name="T11" fmla="*/ 9525 h 12"/>
                    <a:gd name="T12" fmla="*/ 0 w 1588"/>
                    <a:gd name="T13" fmla="*/ 0 h 12"/>
                    <a:gd name="T14" fmla="*/ 0 w 1588"/>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2"/>
                    <a:gd name="T26" fmla="*/ 1588 w 158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2">
                      <a:moveTo>
                        <a:pt x="0" y="0"/>
                      </a:moveTo>
                      <a:lnTo>
                        <a:pt x="0" y="0"/>
                      </a:lnTo>
                      <a:lnTo>
                        <a:pt x="0" y="6"/>
                      </a:lnTo>
                      <a:lnTo>
                        <a:pt x="0" y="12"/>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1" name="Freeform 315"/>
                <p:cNvSpPr>
                  <a:spLocks/>
                </p:cNvSpPr>
                <p:nvPr/>
              </p:nvSpPr>
              <p:spPr bwMode="auto">
                <a:xfrm>
                  <a:off x="3568700" y="3965575"/>
                  <a:ext cx="9525" cy="19050"/>
                </a:xfrm>
                <a:custGeom>
                  <a:avLst/>
                  <a:gdLst>
                    <a:gd name="T0" fmla="*/ 9525 w 6"/>
                    <a:gd name="T1" fmla="*/ 19050 h 12"/>
                    <a:gd name="T2" fmla="*/ 9525 w 6"/>
                    <a:gd name="T3" fmla="*/ 19050 h 12"/>
                    <a:gd name="T4" fmla="*/ 0 w 6"/>
                    <a:gd name="T5" fmla="*/ 0 h 12"/>
                    <a:gd name="T6" fmla="*/ 0 w 6"/>
                    <a:gd name="T7" fmla="*/ 0 h 12"/>
                    <a:gd name="T8" fmla="*/ 9525 w 6"/>
                    <a:gd name="T9" fmla="*/ 19050 h 12"/>
                    <a:gd name="T10" fmla="*/ 9525 w 6"/>
                    <a:gd name="T11" fmla="*/ 1905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6" y="12"/>
                      </a:moveTo>
                      <a:lnTo>
                        <a:pt x="6" y="12"/>
                      </a:lnTo>
                      <a:lnTo>
                        <a:pt x="0" y="0"/>
                      </a:lnTo>
                      <a:lnTo>
                        <a:pt x="6" y="12"/>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2" name="Freeform 316"/>
                <p:cNvSpPr>
                  <a:spLocks/>
                </p:cNvSpPr>
                <p:nvPr/>
              </p:nvSpPr>
              <p:spPr bwMode="auto">
                <a:xfrm>
                  <a:off x="3648075" y="396557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3" name="Freeform 317"/>
                <p:cNvSpPr>
                  <a:spLocks/>
                </p:cNvSpPr>
                <p:nvPr/>
              </p:nvSpPr>
              <p:spPr bwMode="auto">
                <a:xfrm>
                  <a:off x="3568700" y="3965575"/>
                  <a:ext cx="1588" cy="30163"/>
                </a:xfrm>
                <a:custGeom>
                  <a:avLst/>
                  <a:gdLst>
                    <a:gd name="T0" fmla="*/ 0 w 1588"/>
                    <a:gd name="T1" fmla="*/ 30163 h 19"/>
                    <a:gd name="T2" fmla="*/ 0 w 1588"/>
                    <a:gd name="T3" fmla="*/ 30163 h 19"/>
                    <a:gd name="T4" fmla="*/ 0 w 1588"/>
                    <a:gd name="T5" fmla="*/ 19050 h 19"/>
                    <a:gd name="T6" fmla="*/ 0 w 1588"/>
                    <a:gd name="T7" fmla="*/ 0 h 19"/>
                    <a:gd name="T8" fmla="*/ 0 w 1588"/>
                    <a:gd name="T9" fmla="*/ 0 h 19"/>
                    <a:gd name="T10" fmla="*/ 0 w 1588"/>
                    <a:gd name="T11" fmla="*/ 30163 h 19"/>
                    <a:gd name="T12" fmla="*/ 0 w 1588"/>
                    <a:gd name="T13" fmla="*/ 30163 h 19"/>
                    <a:gd name="T14" fmla="*/ 0 60000 65536"/>
                    <a:gd name="T15" fmla="*/ 0 60000 65536"/>
                    <a:gd name="T16" fmla="*/ 0 60000 65536"/>
                    <a:gd name="T17" fmla="*/ 0 60000 65536"/>
                    <a:gd name="T18" fmla="*/ 0 60000 65536"/>
                    <a:gd name="T19" fmla="*/ 0 60000 65536"/>
                    <a:gd name="T20" fmla="*/ 0 60000 65536"/>
                    <a:gd name="T21" fmla="*/ 0 w 1588"/>
                    <a:gd name="T22" fmla="*/ 0 h 19"/>
                    <a:gd name="T23" fmla="*/ 1588 w 1588"/>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9">
                      <a:moveTo>
                        <a:pt x="0" y="19"/>
                      </a:moveTo>
                      <a:lnTo>
                        <a:pt x="0" y="19"/>
                      </a:lnTo>
                      <a:lnTo>
                        <a:pt x="0" y="12"/>
                      </a:lnTo>
                      <a:lnTo>
                        <a:pt x="0" y="0"/>
                      </a:lnTo>
                      <a:lnTo>
                        <a:pt x="0" y="19"/>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4" name="Freeform 318"/>
                <p:cNvSpPr>
                  <a:spLocks/>
                </p:cNvSpPr>
                <p:nvPr/>
              </p:nvSpPr>
              <p:spPr bwMode="auto">
                <a:xfrm>
                  <a:off x="3557588" y="3975100"/>
                  <a:ext cx="1587" cy="20638"/>
                </a:xfrm>
                <a:custGeom>
                  <a:avLst/>
                  <a:gdLst>
                    <a:gd name="T0" fmla="*/ 0 w 1588"/>
                    <a:gd name="T1" fmla="*/ 20638 h 13"/>
                    <a:gd name="T2" fmla="*/ 0 w 1588"/>
                    <a:gd name="T3" fmla="*/ 20638 h 13"/>
                    <a:gd name="T4" fmla="*/ 0 w 1588"/>
                    <a:gd name="T5" fmla="*/ 0 h 13"/>
                    <a:gd name="T6" fmla="*/ 0 w 1588"/>
                    <a:gd name="T7" fmla="*/ 0 h 13"/>
                    <a:gd name="T8" fmla="*/ 0 w 1588"/>
                    <a:gd name="T9" fmla="*/ 9525 h 13"/>
                    <a:gd name="T10" fmla="*/ 0 w 1588"/>
                    <a:gd name="T11" fmla="*/ 20638 h 13"/>
                    <a:gd name="T12" fmla="*/ 0 w 1588"/>
                    <a:gd name="T13" fmla="*/ 20638 h 13"/>
                    <a:gd name="T14" fmla="*/ 0 60000 65536"/>
                    <a:gd name="T15" fmla="*/ 0 60000 65536"/>
                    <a:gd name="T16" fmla="*/ 0 60000 65536"/>
                    <a:gd name="T17" fmla="*/ 0 60000 65536"/>
                    <a:gd name="T18" fmla="*/ 0 60000 65536"/>
                    <a:gd name="T19" fmla="*/ 0 60000 65536"/>
                    <a:gd name="T20" fmla="*/ 0 60000 65536"/>
                    <a:gd name="T21" fmla="*/ 0 w 1588"/>
                    <a:gd name="T22" fmla="*/ 0 h 13"/>
                    <a:gd name="T23" fmla="*/ 1588 w 158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3">
                      <a:moveTo>
                        <a:pt x="0" y="13"/>
                      </a:moveTo>
                      <a:lnTo>
                        <a:pt x="0" y="13"/>
                      </a:lnTo>
                      <a:lnTo>
                        <a:pt x="0" y="0"/>
                      </a:lnTo>
                      <a:lnTo>
                        <a:pt x="0" y="6"/>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5" name="Freeform 319"/>
                <p:cNvSpPr>
                  <a:spLocks/>
                </p:cNvSpPr>
                <p:nvPr/>
              </p:nvSpPr>
              <p:spPr bwMode="auto">
                <a:xfrm>
                  <a:off x="3659188" y="3984625"/>
                  <a:ext cx="1587"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6" name="Freeform 320"/>
                <p:cNvSpPr>
                  <a:spLocks/>
                </p:cNvSpPr>
                <p:nvPr/>
              </p:nvSpPr>
              <p:spPr bwMode="auto">
                <a:xfrm>
                  <a:off x="3729038" y="3984625"/>
                  <a:ext cx="1587" cy="20638"/>
                </a:xfrm>
                <a:custGeom>
                  <a:avLst/>
                  <a:gdLst>
                    <a:gd name="T0" fmla="*/ 0 w 1588"/>
                    <a:gd name="T1" fmla="*/ 20638 h 13"/>
                    <a:gd name="T2" fmla="*/ 0 w 1588"/>
                    <a:gd name="T3" fmla="*/ 20638 h 13"/>
                    <a:gd name="T4" fmla="*/ 0 w 1588"/>
                    <a:gd name="T5" fmla="*/ 0 h 13"/>
                    <a:gd name="T6" fmla="*/ 0 w 1588"/>
                    <a:gd name="T7" fmla="*/ 0 h 13"/>
                    <a:gd name="T8" fmla="*/ 0 w 1588"/>
                    <a:gd name="T9" fmla="*/ 20638 h 13"/>
                    <a:gd name="T10" fmla="*/ 0 w 1588"/>
                    <a:gd name="T11" fmla="*/ 20638 h 13"/>
                    <a:gd name="T12" fmla="*/ 0 60000 65536"/>
                    <a:gd name="T13" fmla="*/ 0 60000 65536"/>
                    <a:gd name="T14" fmla="*/ 0 60000 65536"/>
                    <a:gd name="T15" fmla="*/ 0 60000 65536"/>
                    <a:gd name="T16" fmla="*/ 0 60000 65536"/>
                    <a:gd name="T17" fmla="*/ 0 60000 65536"/>
                    <a:gd name="T18" fmla="*/ 0 w 1588"/>
                    <a:gd name="T19" fmla="*/ 0 h 13"/>
                    <a:gd name="T20" fmla="*/ 1588 w 158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88" h="13">
                      <a:moveTo>
                        <a:pt x="0" y="13"/>
                      </a:moveTo>
                      <a:lnTo>
                        <a:pt x="0" y="13"/>
                      </a:lnTo>
                      <a:lnTo>
                        <a:pt x="0" y="0"/>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7" name="Freeform 322"/>
                <p:cNvSpPr>
                  <a:spLocks/>
                </p:cNvSpPr>
                <p:nvPr/>
              </p:nvSpPr>
              <p:spPr bwMode="auto">
                <a:xfrm>
                  <a:off x="3659188" y="3995738"/>
                  <a:ext cx="1587" cy="1587"/>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8" name="Rectangle 323"/>
                <p:cNvSpPr>
                  <a:spLocks noChangeArrowheads="1"/>
                </p:cNvSpPr>
                <p:nvPr/>
              </p:nvSpPr>
              <p:spPr bwMode="auto">
                <a:xfrm>
                  <a:off x="3648075" y="3995738"/>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59" name="Freeform 324"/>
                <p:cNvSpPr>
                  <a:spLocks/>
                </p:cNvSpPr>
                <p:nvPr/>
              </p:nvSpPr>
              <p:spPr bwMode="auto">
                <a:xfrm>
                  <a:off x="3538538" y="3995738"/>
                  <a:ext cx="1587" cy="1587"/>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0" name="Freeform 325"/>
                <p:cNvSpPr>
                  <a:spLocks/>
                </p:cNvSpPr>
                <p:nvPr/>
              </p:nvSpPr>
              <p:spPr bwMode="auto">
                <a:xfrm>
                  <a:off x="3587750" y="3995738"/>
                  <a:ext cx="1588" cy="20637"/>
                </a:xfrm>
                <a:custGeom>
                  <a:avLst/>
                  <a:gdLst>
                    <a:gd name="T0" fmla="*/ 0 w 1588"/>
                    <a:gd name="T1" fmla="*/ 20637 h 13"/>
                    <a:gd name="T2" fmla="*/ 0 w 1588"/>
                    <a:gd name="T3" fmla="*/ 20637 h 13"/>
                    <a:gd name="T4" fmla="*/ 0 w 1588"/>
                    <a:gd name="T5" fmla="*/ 0 h 13"/>
                    <a:gd name="T6" fmla="*/ 0 w 1588"/>
                    <a:gd name="T7" fmla="*/ 0 h 13"/>
                    <a:gd name="T8" fmla="*/ 0 w 1588"/>
                    <a:gd name="T9" fmla="*/ 9525 h 13"/>
                    <a:gd name="T10" fmla="*/ 0 w 1588"/>
                    <a:gd name="T11" fmla="*/ 20637 h 13"/>
                    <a:gd name="T12" fmla="*/ 0 w 1588"/>
                    <a:gd name="T13" fmla="*/ 20637 h 13"/>
                    <a:gd name="T14" fmla="*/ 0 60000 65536"/>
                    <a:gd name="T15" fmla="*/ 0 60000 65536"/>
                    <a:gd name="T16" fmla="*/ 0 60000 65536"/>
                    <a:gd name="T17" fmla="*/ 0 60000 65536"/>
                    <a:gd name="T18" fmla="*/ 0 60000 65536"/>
                    <a:gd name="T19" fmla="*/ 0 60000 65536"/>
                    <a:gd name="T20" fmla="*/ 0 60000 65536"/>
                    <a:gd name="T21" fmla="*/ 0 w 1588"/>
                    <a:gd name="T22" fmla="*/ 0 h 13"/>
                    <a:gd name="T23" fmla="*/ 1588 w 158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3">
                      <a:moveTo>
                        <a:pt x="0" y="13"/>
                      </a:moveTo>
                      <a:lnTo>
                        <a:pt x="0" y="13"/>
                      </a:lnTo>
                      <a:lnTo>
                        <a:pt x="0" y="0"/>
                      </a:lnTo>
                      <a:lnTo>
                        <a:pt x="0" y="6"/>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1" name="Rectangle 326"/>
                <p:cNvSpPr>
                  <a:spLocks noChangeArrowheads="1"/>
                </p:cNvSpPr>
                <p:nvPr/>
              </p:nvSpPr>
              <p:spPr bwMode="auto">
                <a:xfrm>
                  <a:off x="3538538" y="3995738"/>
                  <a:ext cx="1587"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2" name="Freeform 327"/>
                <p:cNvSpPr>
                  <a:spLocks/>
                </p:cNvSpPr>
                <p:nvPr/>
              </p:nvSpPr>
              <p:spPr bwMode="auto">
                <a:xfrm>
                  <a:off x="3587750" y="4005263"/>
                  <a:ext cx="11113" cy="11112"/>
                </a:xfrm>
                <a:custGeom>
                  <a:avLst/>
                  <a:gdLst>
                    <a:gd name="T0" fmla="*/ 0 w 7"/>
                    <a:gd name="T1" fmla="*/ 11112 h 7"/>
                    <a:gd name="T2" fmla="*/ 0 w 7"/>
                    <a:gd name="T3" fmla="*/ 11112 h 7"/>
                    <a:gd name="T4" fmla="*/ 11113 w 7"/>
                    <a:gd name="T5" fmla="*/ 0 h 7"/>
                    <a:gd name="T6" fmla="*/ 0 w 7"/>
                    <a:gd name="T7" fmla="*/ 0 h 7"/>
                    <a:gd name="T8" fmla="*/ 0 w 7"/>
                    <a:gd name="T9" fmla="*/ 0 h 7"/>
                    <a:gd name="T10" fmla="*/ 0 w 7"/>
                    <a:gd name="T11" fmla="*/ 11112 h 7"/>
                    <a:gd name="T12" fmla="*/ 0 w 7"/>
                    <a:gd name="T13" fmla="*/ 11112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7"/>
                      </a:moveTo>
                      <a:lnTo>
                        <a:pt x="0" y="7"/>
                      </a:lnTo>
                      <a:lnTo>
                        <a:pt x="7" y="0"/>
                      </a:lnTo>
                      <a:lnTo>
                        <a:pt x="0" y="0"/>
                      </a:lnTo>
                      <a:lnTo>
                        <a:pt x="0" y="7"/>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3" name="Rectangle 328"/>
                <p:cNvSpPr>
                  <a:spLocks noChangeArrowheads="1"/>
                </p:cNvSpPr>
                <p:nvPr/>
              </p:nvSpPr>
              <p:spPr bwMode="auto">
                <a:xfrm>
                  <a:off x="3527425" y="4005263"/>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4" name="Freeform 329"/>
                <p:cNvSpPr>
                  <a:spLocks/>
                </p:cNvSpPr>
                <p:nvPr/>
              </p:nvSpPr>
              <p:spPr bwMode="auto">
                <a:xfrm>
                  <a:off x="3578225" y="4005263"/>
                  <a:ext cx="1588" cy="11112"/>
                </a:xfrm>
                <a:custGeom>
                  <a:avLst/>
                  <a:gdLst>
                    <a:gd name="T0" fmla="*/ 0 w 1588"/>
                    <a:gd name="T1" fmla="*/ 0 h 7"/>
                    <a:gd name="T2" fmla="*/ 0 w 1588"/>
                    <a:gd name="T3" fmla="*/ 0 h 7"/>
                    <a:gd name="T4" fmla="*/ 0 w 1588"/>
                    <a:gd name="T5" fmla="*/ 0 h 7"/>
                    <a:gd name="T6" fmla="*/ 0 w 1588"/>
                    <a:gd name="T7" fmla="*/ 11112 h 7"/>
                    <a:gd name="T8" fmla="*/ 0 w 1588"/>
                    <a:gd name="T9" fmla="*/ 11112 h 7"/>
                    <a:gd name="T10" fmla="*/ 0 w 1588"/>
                    <a:gd name="T11" fmla="*/ 0 h 7"/>
                    <a:gd name="T12" fmla="*/ 0 w 1588"/>
                    <a:gd name="T13" fmla="*/ 0 h 7"/>
                    <a:gd name="T14" fmla="*/ 0 60000 65536"/>
                    <a:gd name="T15" fmla="*/ 0 60000 65536"/>
                    <a:gd name="T16" fmla="*/ 0 60000 65536"/>
                    <a:gd name="T17" fmla="*/ 0 60000 65536"/>
                    <a:gd name="T18" fmla="*/ 0 60000 65536"/>
                    <a:gd name="T19" fmla="*/ 0 60000 65536"/>
                    <a:gd name="T20" fmla="*/ 0 60000 65536"/>
                    <a:gd name="T21" fmla="*/ 0 w 1588"/>
                    <a:gd name="T22" fmla="*/ 0 h 7"/>
                    <a:gd name="T23" fmla="*/ 1588 w 158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
                      <a:moveTo>
                        <a:pt x="0" y="0"/>
                      </a:moveTo>
                      <a:lnTo>
                        <a:pt x="0" y="0"/>
                      </a:lnTo>
                      <a:lnTo>
                        <a:pt x="0" y="7"/>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5" name="Freeform 330"/>
                <p:cNvSpPr>
                  <a:spLocks/>
                </p:cNvSpPr>
                <p:nvPr/>
              </p:nvSpPr>
              <p:spPr bwMode="auto">
                <a:xfrm>
                  <a:off x="3568700" y="4005263"/>
                  <a:ext cx="9525" cy="20637"/>
                </a:xfrm>
                <a:custGeom>
                  <a:avLst/>
                  <a:gdLst>
                    <a:gd name="T0" fmla="*/ 9525 w 6"/>
                    <a:gd name="T1" fmla="*/ 0 h 13"/>
                    <a:gd name="T2" fmla="*/ 9525 w 6"/>
                    <a:gd name="T3" fmla="*/ 0 h 13"/>
                    <a:gd name="T4" fmla="*/ 0 w 6"/>
                    <a:gd name="T5" fmla="*/ 0 h 13"/>
                    <a:gd name="T6" fmla="*/ 9525 w 6"/>
                    <a:gd name="T7" fmla="*/ 20637 h 13"/>
                    <a:gd name="T8" fmla="*/ 9525 w 6"/>
                    <a:gd name="T9" fmla="*/ 20637 h 13"/>
                    <a:gd name="T10" fmla="*/ 9525 w 6"/>
                    <a:gd name="T11" fmla="*/ 0 h 13"/>
                    <a:gd name="T12" fmla="*/ 9525 w 6"/>
                    <a:gd name="T13" fmla="*/ 0 h 13"/>
                    <a:gd name="T14" fmla="*/ 0 60000 65536"/>
                    <a:gd name="T15" fmla="*/ 0 60000 65536"/>
                    <a:gd name="T16" fmla="*/ 0 60000 65536"/>
                    <a:gd name="T17" fmla="*/ 0 60000 65536"/>
                    <a:gd name="T18" fmla="*/ 0 60000 65536"/>
                    <a:gd name="T19" fmla="*/ 0 60000 65536"/>
                    <a:gd name="T20" fmla="*/ 0 60000 65536"/>
                    <a:gd name="T21" fmla="*/ 0 w 6"/>
                    <a:gd name="T22" fmla="*/ 0 h 13"/>
                    <a:gd name="T23" fmla="*/ 6 w 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3">
                      <a:moveTo>
                        <a:pt x="6" y="0"/>
                      </a:moveTo>
                      <a:lnTo>
                        <a:pt x="6" y="0"/>
                      </a:lnTo>
                      <a:lnTo>
                        <a:pt x="0" y="0"/>
                      </a:lnTo>
                      <a:lnTo>
                        <a:pt x="6" y="13"/>
                      </a:lnTo>
                      <a:lnTo>
                        <a:pt x="6"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6" name="Freeform 331"/>
                <p:cNvSpPr>
                  <a:spLocks/>
                </p:cNvSpPr>
                <p:nvPr/>
              </p:nvSpPr>
              <p:spPr bwMode="auto">
                <a:xfrm>
                  <a:off x="3648075" y="4005263"/>
                  <a:ext cx="11113" cy="11112"/>
                </a:xfrm>
                <a:custGeom>
                  <a:avLst/>
                  <a:gdLst>
                    <a:gd name="T0" fmla="*/ 0 w 7"/>
                    <a:gd name="T1" fmla="*/ 0 h 7"/>
                    <a:gd name="T2" fmla="*/ 0 w 7"/>
                    <a:gd name="T3" fmla="*/ 0 h 7"/>
                    <a:gd name="T4" fmla="*/ 0 w 7"/>
                    <a:gd name="T5" fmla="*/ 11112 h 7"/>
                    <a:gd name="T6" fmla="*/ 0 w 7"/>
                    <a:gd name="T7" fmla="*/ 11112 h 7"/>
                    <a:gd name="T8" fmla="*/ 0 w 7"/>
                    <a:gd name="T9" fmla="*/ 0 h 7"/>
                    <a:gd name="T10" fmla="*/ 0 w 7"/>
                    <a:gd name="T11" fmla="*/ 0 h 7"/>
                    <a:gd name="T12" fmla="*/ 11113 w 7"/>
                    <a:gd name="T13" fmla="*/ 0 h 7"/>
                    <a:gd name="T14" fmla="*/ 11113 w 7"/>
                    <a:gd name="T15" fmla="*/ 0 h 7"/>
                    <a:gd name="T16" fmla="*/ 0 w 7"/>
                    <a:gd name="T17" fmla="*/ 0 h 7"/>
                    <a:gd name="T18" fmla="*/ 0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0" y="0"/>
                      </a:moveTo>
                      <a:lnTo>
                        <a:pt x="0" y="0"/>
                      </a:lnTo>
                      <a:lnTo>
                        <a:pt x="0" y="7"/>
                      </a:lnTo>
                      <a:lnTo>
                        <a:pt x="0" y="0"/>
                      </a:lnTo>
                      <a:lnTo>
                        <a:pt x="7"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7" name="Rectangle 332"/>
                <p:cNvSpPr>
                  <a:spLocks noChangeArrowheads="1"/>
                </p:cNvSpPr>
                <p:nvPr/>
              </p:nvSpPr>
              <p:spPr bwMode="auto">
                <a:xfrm>
                  <a:off x="3648075" y="4005263"/>
                  <a:ext cx="1588"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8" name="Rectangle 333"/>
                <p:cNvSpPr>
                  <a:spLocks noChangeArrowheads="1"/>
                </p:cNvSpPr>
                <p:nvPr/>
              </p:nvSpPr>
              <p:spPr bwMode="auto">
                <a:xfrm>
                  <a:off x="3779838" y="4005263"/>
                  <a:ext cx="1587"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69" name="Freeform 334"/>
                <p:cNvSpPr>
                  <a:spLocks/>
                </p:cNvSpPr>
                <p:nvPr/>
              </p:nvSpPr>
              <p:spPr bwMode="auto">
                <a:xfrm>
                  <a:off x="3729038" y="4016375"/>
                  <a:ext cx="1587"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w 1588"/>
                    <a:gd name="T13" fmla="*/ 9525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0" name="Rectangle 335"/>
                <p:cNvSpPr>
                  <a:spLocks noChangeArrowheads="1"/>
                </p:cNvSpPr>
                <p:nvPr/>
              </p:nvSpPr>
              <p:spPr bwMode="auto">
                <a:xfrm>
                  <a:off x="3648075" y="4016375"/>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1" name="Freeform 336"/>
                <p:cNvSpPr>
                  <a:spLocks/>
                </p:cNvSpPr>
                <p:nvPr/>
              </p:nvSpPr>
              <p:spPr bwMode="auto">
                <a:xfrm>
                  <a:off x="3729038" y="4016375"/>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2" name="Freeform 337"/>
                <p:cNvSpPr>
                  <a:spLocks/>
                </p:cNvSpPr>
                <p:nvPr/>
              </p:nvSpPr>
              <p:spPr bwMode="auto">
                <a:xfrm>
                  <a:off x="3648075" y="401637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3" name="Freeform 338"/>
                <p:cNvSpPr>
                  <a:spLocks/>
                </p:cNvSpPr>
                <p:nvPr/>
              </p:nvSpPr>
              <p:spPr bwMode="auto">
                <a:xfrm>
                  <a:off x="3648075" y="4016375"/>
                  <a:ext cx="1588" cy="9525"/>
                </a:xfrm>
                <a:custGeom>
                  <a:avLst/>
                  <a:gdLst>
                    <a:gd name="T0" fmla="*/ 0 w 1588"/>
                    <a:gd name="T1" fmla="*/ 0 h 6"/>
                    <a:gd name="T2" fmla="*/ 0 w 1588"/>
                    <a:gd name="T3" fmla="*/ 0 h 6"/>
                    <a:gd name="T4" fmla="*/ 0 w 1588"/>
                    <a:gd name="T5" fmla="*/ 9525 h 6"/>
                    <a:gd name="T6" fmla="*/ 0 w 1588"/>
                    <a:gd name="T7" fmla="*/ 0 h 6"/>
                    <a:gd name="T8" fmla="*/ 0 w 1588"/>
                    <a:gd name="T9" fmla="*/ 0 h 6"/>
                    <a:gd name="T10" fmla="*/ 0 60000 65536"/>
                    <a:gd name="T11" fmla="*/ 0 60000 65536"/>
                    <a:gd name="T12" fmla="*/ 0 60000 65536"/>
                    <a:gd name="T13" fmla="*/ 0 60000 65536"/>
                    <a:gd name="T14" fmla="*/ 0 60000 65536"/>
                    <a:gd name="T15" fmla="*/ 0 w 1588"/>
                    <a:gd name="T16" fmla="*/ 0 h 6"/>
                    <a:gd name="T17" fmla="*/ 1588 w 1588"/>
                    <a:gd name="T18" fmla="*/ 6 h 6"/>
                  </a:gdLst>
                  <a:ahLst/>
                  <a:cxnLst>
                    <a:cxn ang="T10">
                      <a:pos x="T0" y="T1"/>
                    </a:cxn>
                    <a:cxn ang="T11">
                      <a:pos x="T2" y="T3"/>
                    </a:cxn>
                    <a:cxn ang="T12">
                      <a:pos x="T4" y="T5"/>
                    </a:cxn>
                    <a:cxn ang="T13">
                      <a:pos x="T6" y="T7"/>
                    </a:cxn>
                    <a:cxn ang="T14">
                      <a:pos x="T8" y="T9"/>
                    </a:cxn>
                  </a:cxnLst>
                  <a:rect l="T15" t="T16" r="T17" b="T18"/>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4" name="Rectangle 339"/>
                <p:cNvSpPr>
                  <a:spLocks noChangeArrowheads="1"/>
                </p:cNvSpPr>
                <p:nvPr/>
              </p:nvSpPr>
              <p:spPr bwMode="auto">
                <a:xfrm>
                  <a:off x="3587750" y="4025900"/>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5" name="Freeform 340"/>
                <p:cNvSpPr>
                  <a:spLocks/>
                </p:cNvSpPr>
                <p:nvPr/>
              </p:nvSpPr>
              <p:spPr bwMode="auto">
                <a:xfrm>
                  <a:off x="3587750" y="4025900"/>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6" name="Freeform 341"/>
                <p:cNvSpPr>
                  <a:spLocks/>
                </p:cNvSpPr>
                <p:nvPr/>
              </p:nvSpPr>
              <p:spPr bwMode="auto">
                <a:xfrm>
                  <a:off x="3587750" y="4025900"/>
                  <a:ext cx="1588"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7" name="Rectangle 342"/>
                <p:cNvSpPr>
                  <a:spLocks noChangeArrowheads="1"/>
                </p:cNvSpPr>
                <p:nvPr/>
              </p:nvSpPr>
              <p:spPr bwMode="auto">
                <a:xfrm>
                  <a:off x="3578225" y="4025900"/>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8" name="Freeform 343"/>
                <p:cNvSpPr>
                  <a:spLocks/>
                </p:cNvSpPr>
                <p:nvPr/>
              </p:nvSpPr>
              <p:spPr bwMode="auto">
                <a:xfrm>
                  <a:off x="3578225" y="4025900"/>
                  <a:ext cx="1588" cy="20638"/>
                </a:xfrm>
                <a:custGeom>
                  <a:avLst/>
                  <a:gdLst>
                    <a:gd name="T0" fmla="*/ 0 w 1588"/>
                    <a:gd name="T1" fmla="*/ 20638 h 13"/>
                    <a:gd name="T2" fmla="*/ 0 w 1588"/>
                    <a:gd name="T3" fmla="*/ 20638 h 13"/>
                    <a:gd name="T4" fmla="*/ 0 w 1588"/>
                    <a:gd name="T5" fmla="*/ 0 h 13"/>
                    <a:gd name="T6" fmla="*/ 0 w 1588"/>
                    <a:gd name="T7" fmla="*/ 0 h 13"/>
                    <a:gd name="T8" fmla="*/ 0 w 1588"/>
                    <a:gd name="T9" fmla="*/ 20638 h 13"/>
                    <a:gd name="T10" fmla="*/ 0 w 1588"/>
                    <a:gd name="T11" fmla="*/ 20638 h 13"/>
                    <a:gd name="T12" fmla="*/ 0 60000 65536"/>
                    <a:gd name="T13" fmla="*/ 0 60000 65536"/>
                    <a:gd name="T14" fmla="*/ 0 60000 65536"/>
                    <a:gd name="T15" fmla="*/ 0 60000 65536"/>
                    <a:gd name="T16" fmla="*/ 0 60000 65536"/>
                    <a:gd name="T17" fmla="*/ 0 60000 65536"/>
                    <a:gd name="T18" fmla="*/ 0 w 1588"/>
                    <a:gd name="T19" fmla="*/ 0 h 13"/>
                    <a:gd name="T20" fmla="*/ 1588 w 158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88" h="13">
                      <a:moveTo>
                        <a:pt x="0" y="13"/>
                      </a:moveTo>
                      <a:lnTo>
                        <a:pt x="0" y="13"/>
                      </a:lnTo>
                      <a:lnTo>
                        <a:pt x="0" y="0"/>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79" name="Freeform 344"/>
                <p:cNvSpPr>
                  <a:spLocks/>
                </p:cNvSpPr>
                <p:nvPr/>
              </p:nvSpPr>
              <p:spPr bwMode="auto">
                <a:xfrm>
                  <a:off x="3648075" y="4025900"/>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w 1588"/>
                    <a:gd name="T13" fmla="*/ 9525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0" name="Freeform 345"/>
                <p:cNvSpPr>
                  <a:spLocks/>
                </p:cNvSpPr>
                <p:nvPr/>
              </p:nvSpPr>
              <p:spPr bwMode="auto">
                <a:xfrm>
                  <a:off x="3568700" y="4025900"/>
                  <a:ext cx="9525" cy="20638"/>
                </a:xfrm>
                <a:custGeom>
                  <a:avLst/>
                  <a:gdLst>
                    <a:gd name="T0" fmla="*/ 0 w 6"/>
                    <a:gd name="T1" fmla="*/ 0 h 13"/>
                    <a:gd name="T2" fmla="*/ 0 w 6"/>
                    <a:gd name="T3" fmla="*/ 0 h 13"/>
                    <a:gd name="T4" fmla="*/ 0 w 6"/>
                    <a:gd name="T5" fmla="*/ 9525 h 13"/>
                    <a:gd name="T6" fmla="*/ 9525 w 6"/>
                    <a:gd name="T7" fmla="*/ 20638 h 13"/>
                    <a:gd name="T8" fmla="*/ 9525 w 6"/>
                    <a:gd name="T9" fmla="*/ 20638 h 13"/>
                    <a:gd name="T10" fmla="*/ 9525 w 6"/>
                    <a:gd name="T11" fmla="*/ 9525 h 13"/>
                    <a:gd name="T12" fmla="*/ 0 w 6"/>
                    <a:gd name="T13" fmla="*/ 0 h 13"/>
                    <a:gd name="T14" fmla="*/ 0 w 6"/>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3"/>
                    <a:gd name="T26" fmla="*/ 6 w 6"/>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3">
                      <a:moveTo>
                        <a:pt x="0" y="0"/>
                      </a:moveTo>
                      <a:lnTo>
                        <a:pt x="0" y="0"/>
                      </a:lnTo>
                      <a:lnTo>
                        <a:pt x="0" y="6"/>
                      </a:lnTo>
                      <a:lnTo>
                        <a:pt x="6" y="13"/>
                      </a:lnTo>
                      <a:lnTo>
                        <a:pt x="6"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1" name="Freeform 346"/>
                <p:cNvSpPr>
                  <a:spLocks/>
                </p:cNvSpPr>
                <p:nvPr/>
              </p:nvSpPr>
              <p:spPr bwMode="auto">
                <a:xfrm>
                  <a:off x="3587750" y="4025900"/>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2" name="Freeform 347"/>
                <p:cNvSpPr>
                  <a:spLocks/>
                </p:cNvSpPr>
                <p:nvPr/>
              </p:nvSpPr>
              <p:spPr bwMode="auto">
                <a:xfrm>
                  <a:off x="3527425" y="4035425"/>
                  <a:ext cx="11113" cy="11113"/>
                </a:xfrm>
                <a:custGeom>
                  <a:avLst/>
                  <a:gdLst>
                    <a:gd name="T0" fmla="*/ 11113 w 7"/>
                    <a:gd name="T1" fmla="*/ 11113 h 7"/>
                    <a:gd name="T2" fmla="*/ 11113 w 7"/>
                    <a:gd name="T3" fmla="*/ 11113 h 7"/>
                    <a:gd name="T4" fmla="*/ 11113 w 7"/>
                    <a:gd name="T5" fmla="*/ 0 h 7"/>
                    <a:gd name="T6" fmla="*/ 11113 w 7"/>
                    <a:gd name="T7" fmla="*/ 0 h 7"/>
                    <a:gd name="T8" fmla="*/ 0 w 7"/>
                    <a:gd name="T9" fmla="*/ 0 h 7"/>
                    <a:gd name="T10" fmla="*/ 0 w 7"/>
                    <a:gd name="T11" fmla="*/ 0 h 7"/>
                    <a:gd name="T12" fmla="*/ 0 w 7"/>
                    <a:gd name="T13" fmla="*/ 11113 h 7"/>
                    <a:gd name="T14" fmla="*/ 0 w 7"/>
                    <a:gd name="T15" fmla="*/ 11113 h 7"/>
                    <a:gd name="T16" fmla="*/ 11113 w 7"/>
                    <a:gd name="T17" fmla="*/ 11113 h 7"/>
                    <a:gd name="T18" fmla="*/ 11113 w 7"/>
                    <a:gd name="T19" fmla="*/ 11113 h 7"/>
                    <a:gd name="T20" fmla="*/ 11113 w 7"/>
                    <a:gd name="T21" fmla="*/ 1111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7" y="7"/>
                      </a:moveTo>
                      <a:lnTo>
                        <a:pt x="7" y="7"/>
                      </a:lnTo>
                      <a:lnTo>
                        <a:pt x="7" y="0"/>
                      </a:lnTo>
                      <a:lnTo>
                        <a:pt x="0" y="0"/>
                      </a:lnTo>
                      <a:lnTo>
                        <a:pt x="0" y="7"/>
                      </a:lnTo>
                      <a:lnTo>
                        <a:pt x="7" y="7"/>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3" name="Rectangle 348"/>
                <p:cNvSpPr>
                  <a:spLocks noChangeArrowheads="1"/>
                </p:cNvSpPr>
                <p:nvPr/>
              </p:nvSpPr>
              <p:spPr bwMode="auto">
                <a:xfrm>
                  <a:off x="3648075" y="4035425"/>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4" name="Freeform 349"/>
                <p:cNvSpPr>
                  <a:spLocks/>
                </p:cNvSpPr>
                <p:nvPr/>
              </p:nvSpPr>
              <p:spPr bwMode="auto">
                <a:xfrm>
                  <a:off x="3648075" y="403542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5" name="Freeform 350"/>
                <p:cNvSpPr>
                  <a:spLocks/>
                </p:cNvSpPr>
                <p:nvPr/>
              </p:nvSpPr>
              <p:spPr bwMode="auto">
                <a:xfrm>
                  <a:off x="3729038" y="4035425"/>
                  <a:ext cx="1587"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6" name="Freeform 351"/>
                <p:cNvSpPr>
                  <a:spLocks/>
                </p:cNvSpPr>
                <p:nvPr/>
              </p:nvSpPr>
              <p:spPr bwMode="auto">
                <a:xfrm>
                  <a:off x="3587750" y="4046538"/>
                  <a:ext cx="11113" cy="19050"/>
                </a:xfrm>
                <a:custGeom>
                  <a:avLst/>
                  <a:gdLst>
                    <a:gd name="T0" fmla="*/ 0 w 7"/>
                    <a:gd name="T1" fmla="*/ 0 h 12"/>
                    <a:gd name="T2" fmla="*/ 0 w 7"/>
                    <a:gd name="T3" fmla="*/ 0 h 12"/>
                    <a:gd name="T4" fmla="*/ 0 w 7"/>
                    <a:gd name="T5" fmla="*/ 9525 h 12"/>
                    <a:gd name="T6" fmla="*/ 11113 w 7"/>
                    <a:gd name="T7" fmla="*/ 19050 h 12"/>
                    <a:gd name="T8" fmla="*/ 11113 w 7"/>
                    <a:gd name="T9" fmla="*/ 19050 h 12"/>
                    <a:gd name="T10" fmla="*/ 0 w 7"/>
                    <a:gd name="T11" fmla="*/ 0 h 12"/>
                    <a:gd name="T12" fmla="*/ 0 w 7"/>
                    <a:gd name="T13" fmla="*/ 0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0" y="0"/>
                      </a:moveTo>
                      <a:lnTo>
                        <a:pt x="0" y="0"/>
                      </a:lnTo>
                      <a:lnTo>
                        <a:pt x="0" y="6"/>
                      </a:lnTo>
                      <a:lnTo>
                        <a:pt x="7" y="12"/>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7" name="Freeform 352"/>
                <p:cNvSpPr>
                  <a:spLocks/>
                </p:cNvSpPr>
                <p:nvPr/>
              </p:nvSpPr>
              <p:spPr bwMode="auto">
                <a:xfrm>
                  <a:off x="3729038" y="4046538"/>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w 1588"/>
                    <a:gd name="T13" fmla="*/ 0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8" name="Freeform 353"/>
                <p:cNvSpPr>
                  <a:spLocks/>
                </p:cNvSpPr>
                <p:nvPr/>
              </p:nvSpPr>
              <p:spPr bwMode="auto">
                <a:xfrm>
                  <a:off x="3729038" y="4046538"/>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89" name="Freeform 354"/>
                <p:cNvSpPr>
                  <a:spLocks/>
                </p:cNvSpPr>
                <p:nvPr/>
              </p:nvSpPr>
              <p:spPr bwMode="auto">
                <a:xfrm>
                  <a:off x="3578225" y="4056063"/>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w 1588"/>
                    <a:gd name="T13" fmla="*/ 9525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0" name="Freeform 355"/>
                <p:cNvSpPr>
                  <a:spLocks/>
                </p:cNvSpPr>
                <p:nvPr/>
              </p:nvSpPr>
              <p:spPr bwMode="auto">
                <a:xfrm>
                  <a:off x="3587750" y="4056063"/>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1" name="Freeform 356"/>
                <p:cNvSpPr>
                  <a:spLocks/>
                </p:cNvSpPr>
                <p:nvPr/>
              </p:nvSpPr>
              <p:spPr bwMode="auto">
                <a:xfrm>
                  <a:off x="3568700" y="4056063"/>
                  <a:ext cx="9525" cy="9525"/>
                </a:xfrm>
                <a:custGeom>
                  <a:avLst/>
                  <a:gdLst>
                    <a:gd name="T0" fmla="*/ 0 w 6"/>
                    <a:gd name="T1" fmla="*/ 0 h 6"/>
                    <a:gd name="T2" fmla="*/ 0 w 6"/>
                    <a:gd name="T3" fmla="*/ 0 h 6"/>
                    <a:gd name="T4" fmla="*/ 0 w 6"/>
                    <a:gd name="T5" fmla="*/ 9525 h 6"/>
                    <a:gd name="T6" fmla="*/ 9525 w 6"/>
                    <a:gd name="T7" fmla="*/ 9525 h 6"/>
                    <a:gd name="T8" fmla="*/ 9525 w 6"/>
                    <a:gd name="T9" fmla="*/ 9525 h 6"/>
                    <a:gd name="T10" fmla="*/ 9525 w 6"/>
                    <a:gd name="T11" fmla="*/ 0 h 6"/>
                    <a:gd name="T12" fmla="*/ 0 w 6"/>
                    <a:gd name="T13" fmla="*/ 0 h 6"/>
                    <a:gd name="T14" fmla="*/ 0 w 6"/>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6"/>
                    <a:gd name="T26" fmla="*/ 6 w 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6">
                      <a:moveTo>
                        <a:pt x="0" y="0"/>
                      </a:moveTo>
                      <a:lnTo>
                        <a:pt x="0" y="0"/>
                      </a:lnTo>
                      <a:lnTo>
                        <a:pt x="0" y="6"/>
                      </a:lnTo>
                      <a:lnTo>
                        <a:pt x="6" y="6"/>
                      </a:lnTo>
                      <a:lnTo>
                        <a:pt x="6" y="0"/>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2" name="Freeform 357"/>
                <p:cNvSpPr>
                  <a:spLocks/>
                </p:cNvSpPr>
                <p:nvPr/>
              </p:nvSpPr>
              <p:spPr bwMode="auto">
                <a:xfrm>
                  <a:off x="3568700" y="4056063"/>
                  <a:ext cx="1588" cy="20637"/>
                </a:xfrm>
                <a:custGeom>
                  <a:avLst/>
                  <a:gdLst>
                    <a:gd name="T0" fmla="*/ 0 w 1588"/>
                    <a:gd name="T1" fmla="*/ 20637 h 13"/>
                    <a:gd name="T2" fmla="*/ 0 w 1588"/>
                    <a:gd name="T3" fmla="*/ 20637 h 13"/>
                    <a:gd name="T4" fmla="*/ 0 w 1588"/>
                    <a:gd name="T5" fmla="*/ 9525 h 13"/>
                    <a:gd name="T6" fmla="*/ 0 w 1588"/>
                    <a:gd name="T7" fmla="*/ 0 h 13"/>
                    <a:gd name="T8" fmla="*/ 0 w 1588"/>
                    <a:gd name="T9" fmla="*/ 0 h 13"/>
                    <a:gd name="T10" fmla="*/ 0 w 1588"/>
                    <a:gd name="T11" fmla="*/ 9525 h 13"/>
                    <a:gd name="T12" fmla="*/ 0 w 1588"/>
                    <a:gd name="T13" fmla="*/ 20637 h 13"/>
                    <a:gd name="T14" fmla="*/ 0 w 1588"/>
                    <a:gd name="T15" fmla="*/ 20637 h 13"/>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3"/>
                    <a:gd name="T26" fmla="*/ 1588 w 1588"/>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3">
                      <a:moveTo>
                        <a:pt x="0" y="13"/>
                      </a:moveTo>
                      <a:lnTo>
                        <a:pt x="0" y="13"/>
                      </a:lnTo>
                      <a:lnTo>
                        <a:pt x="0" y="6"/>
                      </a:lnTo>
                      <a:lnTo>
                        <a:pt x="0" y="0"/>
                      </a:lnTo>
                      <a:lnTo>
                        <a:pt x="0" y="6"/>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3" name="Freeform 358"/>
                <p:cNvSpPr>
                  <a:spLocks/>
                </p:cNvSpPr>
                <p:nvPr/>
              </p:nvSpPr>
              <p:spPr bwMode="auto">
                <a:xfrm>
                  <a:off x="3557588" y="4056063"/>
                  <a:ext cx="1587" cy="20637"/>
                </a:xfrm>
                <a:custGeom>
                  <a:avLst/>
                  <a:gdLst>
                    <a:gd name="T0" fmla="*/ 0 w 1588"/>
                    <a:gd name="T1" fmla="*/ 20637 h 13"/>
                    <a:gd name="T2" fmla="*/ 0 w 1588"/>
                    <a:gd name="T3" fmla="*/ 20637 h 13"/>
                    <a:gd name="T4" fmla="*/ 0 w 1588"/>
                    <a:gd name="T5" fmla="*/ 9525 h 13"/>
                    <a:gd name="T6" fmla="*/ 0 w 1588"/>
                    <a:gd name="T7" fmla="*/ 0 h 13"/>
                    <a:gd name="T8" fmla="*/ 0 w 1588"/>
                    <a:gd name="T9" fmla="*/ 0 h 13"/>
                    <a:gd name="T10" fmla="*/ 0 w 1588"/>
                    <a:gd name="T11" fmla="*/ 20637 h 13"/>
                    <a:gd name="T12" fmla="*/ 0 w 1588"/>
                    <a:gd name="T13" fmla="*/ 20637 h 13"/>
                    <a:gd name="T14" fmla="*/ 0 60000 65536"/>
                    <a:gd name="T15" fmla="*/ 0 60000 65536"/>
                    <a:gd name="T16" fmla="*/ 0 60000 65536"/>
                    <a:gd name="T17" fmla="*/ 0 60000 65536"/>
                    <a:gd name="T18" fmla="*/ 0 60000 65536"/>
                    <a:gd name="T19" fmla="*/ 0 60000 65536"/>
                    <a:gd name="T20" fmla="*/ 0 60000 65536"/>
                    <a:gd name="T21" fmla="*/ 0 w 1588"/>
                    <a:gd name="T22" fmla="*/ 0 h 13"/>
                    <a:gd name="T23" fmla="*/ 1588 w 158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3">
                      <a:moveTo>
                        <a:pt x="0" y="13"/>
                      </a:moveTo>
                      <a:lnTo>
                        <a:pt x="0" y="13"/>
                      </a:lnTo>
                      <a:lnTo>
                        <a:pt x="0" y="6"/>
                      </a:lnTo>
                      <a:lnTo>
                        <a:pt x="0" y="0"/>
                      </a:lnTo>
                      <a:lnTo>
                        <a:pt x="0" y="13"/>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4" name="Rectangle 359"/>
                <p:cNvSpPr>
                  <a:spLocks noChangeArrowheads="1"/>
                </p:cNvSpPr>
                <p:nvPr/>
              </p:nvSpPr>
              <p:spPr bwMode="auto">
                <a:xfrm>
                  <a:off x="3729038" y="4065588"/>
                  <a:ext cx="1587" cy="1587"/>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5" name="Freeform 360"/>
                <p:cNvSpPr>
                  <a:spLocks/>
                </p:cNvSpPr>
                <p:nvPr/>
              </p:nvSpPr>
              <p:spPr bwMode="auto">
                <a:xfrm>
                  <a:off x="3729038" y="4065588"/>
                  <a:ext cx="1587" cy="11112"/>
                </a:xfrm>
                <a:custGeom>
                  <a:avLst/>
                  <a:gdLst>
                    <a:gd name="T0" fmla="*/ 0 w 1588"/>
                    <a:gd name="T1" fmla="*/ 0 h 7"/>
                    <a:gd name="T2" fmla="*/ 0 w 1588"/>
                    <a:gd name="T3" fmla="*/ 0 h 7"/>
                    <a:gd name="T4" fmla="*/ 0 w 1588"/>
                    <a:gd name="T5" fmla="*/ 11112 h 7"/>
                    <a:gd name="T6" fmla="*/ 0 w 1588"/>
                    <a:gd name="T7" fmla="*/ 11112 h 7"/>
                    <a:gd name="T8" fmla="*/ 0 w 1588"/>
                    <a:gd name="T9" fmla="*/ 0 h 7"/>
                    <a:gd name="T10" fmla="*/ 0 w 1588"/>
                    <a:gd name="T11" fmla="*/ 0 h 7"/>
                    <a:gd name="T12" fmla="*/ 0 60000 65536"/>
                    <a:gd name="T13" fmla="*/ 0 60000 65536"/>
                    <a:gd name="T14" fmla="*/ 0 60000 65536"/>
                    <a:gd name="T15" fmla="*/ 0 60000 65536"/>
                    <a:gd name="T16" fmla="*/ 0 60000 65536"/>
                    <a:gd name="T17" fmla="*/ 0 60000 65536"/>
                    <a:gd name="T18" fmla="*/ 0 w 1588"/>
                    <a:gd name="T19" fmla="*/ 0 h 7"/>
                    <a:gd name="T20" fmla="*/ 1588 w 1588"/>
                    <a:gd name="T21" fmla="*/ 7 h 7"/>
                  </a:gdLst>
                  <a:ahLst/>
                  <a:cxnLst>
                    <a:cxn ang="T12">
                      <a:pos x="T0" y="T1"/>
                    </a:cxn>
                    <a:cxn ang="T13">
                      <a:pos x="T2" y="T3"/>
                    </a:cxn>
                    <a:cxn ang="T14">
                      <a:pos x="T4" y="T5"/>
                    </a:cxn>
                    <a:cxn ang="T15">
                      <a:pos x="T6" y="T7"/>
                    </a:cxn>
                    <a:cxn ang="T16">
                      <a:pos x="T8" y="T9"/>
                    </a:cxn>
                    <a:cxn ang="T17">
                      <a:pos x="T10" y="T11"/>
                    </a:cxn>
                  </a:cxnLst>
                  <a:rect l="T18" t="T19" r="T20" b="T21"/>
                  <a:pathLst>
                    <a:path w="1588" h="7">
                      <a:moveTo>
                        <a:pt x="0" y="0"/>
                      </a:moveTo>
                      <a:lnTo>
                        <a:pt x="0" y="0"/>
                      </a:lnTo>
                      <a:lnTo>
                        <a:pt x="0" y="7"/>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6" name="Freeform 361"/>
                <p:cNvSpPr>
                  <a:spLocks/>
                </p:cNvSpPr>
                <p:nvPr/>
              </p:nvSpPr>
              <p:spPr bwMode="auto">
                <a:xfrm>
                  <a:off x="3729038" y="4076700"/>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0 h 6"/>
                    <a:gd name="T10" fmla="*/ 0 w 1588"/>
                    <a:gd name="T11" fmla="*/ 0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7" name="Freeform 362"/>
                <p:cNvSpPr>
                  <a:spLocks/>
                </p:cNvSpPr>
                <p:nvPr/>
              </p:nvSpPr>
              <p:spPr bwMode="auto">
                <a:xfrm>
                  <a:off x="3578225" y="4076700"/>
                  <a:ext cx="1588" cy="19050"/>
                </a:xfrm>
                <a:custGeom>
                  <a:avLst/>
                  <a:gdLst>
                    <a:gd name="T0" fmla="*/ 0 w 1588"/>
                    <a:gd name="T1" fmla="*/ 0 h 12"/>
                    <a:gd name="T2" fmla="*/ 0 w 1588"/>
                    <a:gd name="T3" fmla="*/ 0 h 12"/>
                    <a:gd name="T4" fmla="*/ 0 w 1588"/>
                    <a:gd name="T5" fmla="*/ 19050 h 12"/>
                    <a:gd name="T6" fmla="*/ 0 w 1588"/>
                    <a:gd name="T7" fmla="*/ 19050 h 12"/>
                    <a:gd name="T8" fmla="*/ 0 w 1588"/>
                    <a:gd name="T9" fmla="*/ 9525 h 12"/>
                    <a:gd name="T10" fmla="*/ 0 w 1588"/>
                    <a:gd name="T11" fmla="*/ 0 h 12"/>
                    <a:gd name="T12" fmla="*/ 0 w 1588"/>
                    <a:gd name="T13" fmla="*/ 0 h 12"/>
                    <a:gd name="T14" fmla="*/ 0 60000 65536"/>
                    <a:gd name="T15" fmla="*/ 0 60000 65536"/>
                    <a:gd name="T16" fmla="*/ 0 60000 65536"/>
                    <a:gd name="T17" fmla="*/ 0 60000 65536"/>
                    <a:gd name="T18" fmla="*/ 0 60000 65536"/>
                    <a:gd name="T19" fmla="*/ 0 60000 65536"/>
                    <a:gd name="T20" fmla="*/ 0 60000 65536"/>
                    <a:gd name="T21" fmla="*/ 0 w 1588"/>
                    <a:gd name="T22" fmla="*/ 0 h 12"/>
                    <a:gd name="T23" fmla="*/ 1588 w 158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2">
                      <a:moveTo>
                        <a:pt x="0" y="0"/>
                      </a:moveTo>
                      <a:lnTo>
                        <a:pt x="0" y="0"/>
                      </a:lnTo>
                      <a:lnTo>
                        <a:pt x="0" y="12"/>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8" name="Rectangle 363"/>
                <p:cNvSpPr>
                  <a:spLocks noChangeArrowheads="1"/>
                </p:cNvSpPr>
                <p:nvPr/>
              </p:nvSpPr>
              <p:spPr bwMode="auto">
                <a:xfrm>
                  <a:off x="3568700" y="4076700"/>
                  <a:ext cx="1588"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199" name="Freeform 364"/>
                <p:cNvSpPr>
                  <a:spLocks/>
                </p:cNvSpPr>
                <p:nvPr/>
              </p:nvSpPr>
              <p:spPr bwMode="auto">
                <a:xfrm>
                  <a:off x="3578225" y="4076700"/>
                  <a:ext cx="1588" cy="19050"/>
                </a:xfrm>
                <a:custGeom>
                  <a:avLst/>
                  <a:gdLst>
                    <a:gd name="T0" fmla="*/ 0 w 1588"/>
                    <a:gd name="T1" fmla="*/ 0 h 12"/>
                    <a:gd name="T2" fmla="*/ 0 w 1588"/>
                    <a:gd name="T3" fmla="*/ 0 h 12"/>
                    <a:gd name="T4" fmla="*/ 0 w 1588"/>
                    <a:gd name="T5" fmla="*/ 19050 h 12"/>
                    <a:gd name="T6" fmla="*/ 0 w 1588"/>
                    <a:gd name="T7" fmla="*/ 19050 h 12"/>
                    <a:gd name="T8" fmla="*/ 0 w 1588"/>
                    <a:gd name="T9" fmla="*/ 19050 h 12"/>
                    <a:gd name="T10" fmla="*/ 0 w 1588"/>
                    <a:gd name="T11" fmla="*/ 0 h 12"/>
                    <a:gd name="T12" fmla="*/ 0 w 1588"/>
                    <a:gd name="T13" fmla="*/ 0 h 12"/>
                    <a:gd name="T14" fmla="*/ 0 60000 65536"/>
                    <a:gd name="T15" fmla="*/ 0 60000 65536"/>
                    <a:gd name="T16" fmla="*/ 0 60000 65536"/>
                    <a:gd name="T17" fmla="*/ 0 60000 65536"/>
                    <a:gd name="T18" fmla="*/ 0 60000 65536"/>
                    <a:gd name="T19" fmla="*/ 0 60000 65536"/>
                    <a:gd name="T20" fmla="*/ 0 60000 65536"/>
                    <a:gd name="T21" fmla="*/ 0 w 1588"/>
                    <a:gd name="T22" fmla="*/ 0 h 12"/>
                    <a:gd name="T23" fmla="*/ 1588 w 158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2">
                      <a:moveTo>
                        <a:pt x="0" y="0"/>
                      </a:moveTo>
                      <a:lnTo>
                        <a:pt x="0" y="0"/>
                      </a:lnTo>
                      <a:lnTo>
                        <a:pt x="0" y="12"/>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0" name="Freeform 365"/>
                <p:cNvSpPr>
                  <a:spLocks/>
                </p:cNvSpPr>
                <p:nvPr/>
              </p:nvSpPr>
              <p:spPr bwMode="auto">
                <a:xfrm>
                  <a:off x="3527425" y="4076700"/>
                  <a:ext cx="11113" cy="9525"/>
                </a:xfrm>
                <a:custGeom>
                  <a:avLst/>
                  <a:gdLst>
                    <a:gd name="T0" fmla="*/ 11113 w 7"/>
                    <a:gd name="T1" fmla="*/ 9525 h 6"/>
                    <a:gd name="T2" fmla="*/ 11113 w 7"/>
                    <a:gd name="T3" fmla="*/ 9525 h 6"/>
                    <a:gd name="T4" fmla="*/ 0 w 7"/>
                    <a:gd name="T5" fmla="*/ 9525 h 6"/>
                    <a:gd name="T6" fmla="*/ 0 w 7"/>
                    <a:gd name="T7" fmla="*/ 9525 h 6"/>
                    <a:gd name="T8" fmla="*/ 0 w 7"/>
                    <a:gd name="T9" fmla="*/ 9525 h 6"/>
                    <a:gd name="T10" fmla="*/ 0 w 7"/>
                    <a:gd name="T11" fmla="*/ 9525 h 6"/>
                    <a:gd name="T12" fmla="*/ 0 w 7"/>
                    <a:gd name="T13" fmla="*/ 9525 h 6"/>
                    <a:gd name="T14" fmla="*/ 11113 w 7"/>
                    <a:gd name="T15" fmla="*/ 9525 h 6"/>
                    <a:gd name="T16" fmla="*/ 11113 w 7"/>
                    <a:gd name="T17" fmla="*/ 9525 h 6"/>
                    <a:gd name="T18" fmla="*/ 11113 w 7"/>
                    <a:gd name="T19" fmla="*/ 0 h 6"/>
                    <a:gd name="T20" fmla="*/ 11113 w 7"/>
                    <a:gd name="T21" fmla="*/ 0 h 6"/>
                    <a:gd name="T22" fmla="*/ 11113 w 7"/>
                    <a:gd name="T23" fmla="*/ 9525 h 6"/>
                    <a:gd name="T24" fmla="*/ 11113 w 7"/>
                    <a:gd name="T25" fmla="*/ 9525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7" y="6"/>
                      </a:moveTo>
                      <a:lnTo>
                        <a:pt x="7" y="6"/>
                      </a:lnTo>
                      <a:lnTo>
                        <a:pt x="0" y="6"/>
                      </a:lnTo>
                      <a:lnTo>
                        <a:pt x="7" y="6"/>
                      </a:lnTo>
                      <a:lnTo>
                        <a:pt x="7" y="0"/>
                      </a:lnTo>
                      <a:lnTo>
                        <a:pt x="7"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1" name="Freeform 366"/>
                <p:cNvSpPr>
                  <a:spLocks/>
                </p:cNvSpPr>
                <p:nvPr/>
              </p:nvSpPr>
              <p:spPr bwMode="auto">
                <a:xfrm>
                  <a:off x="3587750" y="4076700"/>
                  <a:ext cx="1588" cy="9525"/>
                </a:xfrm>
                <a:custGeom>
                  <a:avLst/>
                  <a:gdLst>
                    <a:gd name="T0" fmla="*/ 0 w 1588"/>
                    <a:gd name="T1" fmla="*/ 9525 h 6"/>
                    <a:gd name="T2" fmla="*/ 0 w 1588"/>
                    <a:gd name="T3" fmla="*/ 9525 h 6"/>
                    <a:gd name="T4" fmla="*/ 0 w 1588"/>
                    <a:gd name="T5" fmla="*/ 0 h 6"/>
                    <a:gd name="T6" fmla="*/ 0 w 1588"/>
                    <a:gd name="T7" fmla="*/ 0 h 6"/>
                    <a:gd name="T8" fmla="*/ 0 w 1588"/>
                    <a:gd name="T9" fmla="*/ 9525 h 6"/>
                    <a:gd name="T10" fmla="*/ 0 w 1588"/>
                    <a:gd name="T11" fmla="*/ 9525 h 6"/>
                    <a:gd name="T12" fmla="*/ 0 60000 65536"/>
                    <a:gd name="T13" fmla="*/ 0 60000 65536"/>
                    <a:gd name="T14" fmla="*/ 0 60000 65536"/>
                    <a:gd name="T15" fmla="*/ 0 60000 65536"/>
                    <a:gd name="T16" fmla="*/ 0 60000 65536"/>
                    <a:gd name="T17" fmla="*/ 0 60000 65536"/>
                    <a:gd name="T18" fmla="*/ 0 w 1588"/>
                    <a:gd name="T19" fmla="*/ 0 h 6"/>
                    <a:gd name="T20" fmla="*/ 1588 w 1588"/>
                    <a:gd name="T21" fmla="*/ 6 h 6"/>
                  </a:gdLst>
                  <a:ahLst/>
                  <a:cxnLst>
                    <a:cxn ang="T12">
                      <a:pos x="T0" y="T1"/>
                    </a:cxn>
                    <a:cxn ang="T13">
                      <a:pos x="T2" y="T3"/>
                    </a:cxn>
                    <a:cxn ang="T14">
                      <a:pos x="T4" y="T5"/>
                    </a:cxn>
                    <a:cxn ang="T15">
                      <a:pos x="T6" y="T7"/>
                    </a:cxn>
                    <a:cxn ang="T16">
                      <a:pos x="T8" y="T9"/>
                    </a:cxn>
                    <a:cxn ang="T17">
                      <a:pos x="T10" y="T11"/>
                    </a:cxn>
                  </a:cxnLst>
                  <a:rect l="T18" t="T19" r="T20" b="T21"/>
                  <a:pathLst>
                    <a:path w="1588" h="6">
                      <a:moveTo>
                        <a:pt x="0" y="6"/>
                      </a:moveTo>
                      <a:lnTo>
                        <a:pt x="0" y="6"/>
                      </a:lnTo>
                      <a:lnTo>
                        <a:pt x="0" y="0"/>
                      </a:lnTo>
                      <a:lnTo>
                        <a:pt x="0" y="6"/>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2" name="Freeform 367"/>
                <p:cNvSpPr>
                  <a:spLocks/>
                </p:cNvSpPr>
                <p:nvPr/>
              </p:nvSpPr>
              <p:spPr bwMode="auto">
                <a:xfrm>
                  <a:off x="3587750" y="4076700"/>
                  <a:ext cx="11113" cy="9525"/>
                </a:xfrm>
                <a:custGeom>
                  <a:avLst/>
                  <a:gdLst>
                    <a:gd name="T0" fmla="*/ 0 w 7"/>
                    <a:gd name="T1" fmla="*/ 0 h 6"/>
                    <a:gd name="T2" fmla="*/ 0 w 7"/>
                    <a:gd name="T3" fmla="*/ 0 h 6"/>
                    <a:gd name="T4" fmla="*/ 11113 w 7"/>
                    <a:gd name="T5" fmla="*/ 9525 h 6"/>
                    <a:gd name="T6" fmla="*/ 11113 w 7"/>
                    <a:gd name="T7" fmla="*/ 9525 h 6"/>
                    <a:gd name="T8" fmla="*/ 11113 w 7"/>
                    <a:gd name="T9" fmla="*/ 9525 h 6"/>
                    <a:gd name="T10" fmla="*/ 0 w 7"/>
                    <a:gd name="T11" fmla="*/ 0 h 6"/>
                    <a:gd name="T12" fmla="*/ 0 w 7"/>
                    <a:gd name="T13" fmla="*/ 0 h 6"/>
                    <a:gd name="T14" fmla="*/ 0 60000 65536"/>
                    <a:gd name="T15" fmla="*/ 0 60000 65536"/>
                    <a:gd name="T16" fmla="*/ 0 60000 65536"/>
                    <a:gd name="T17" fmla="*/ 0 60000 65536"/>
                    <a:gd name="T18" fmla="*/ 0 60000 65536"/>
                    <a:gd name="T19" fmla="*/ 0 60000 65536"/>
                    <a:gd name="T20" fmla="*/ 0 60000 65536"/>
                    <a:gd name="T21" fmla="*/ 0 w 7"/>
                    <a:gd name="T22" fmla="*/ 0 h 6"/>
                    <a:gd name="T23" fmla="*/ 7 w 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6">
                      <a:moveTo>
                        <a:pt x="0" y="0"/>
                      </a:moveTo>
                      <a:lnTo>
                        <a:pt x="0" y="0"/>
                      </a:lnTo>
                      <a:lnTo>
                        <a:pt x="7"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3" name="Freeform 368"/>
                <p:cNvSpPr>
                  <a:spLocks/>
                </p:cNvSpPr>
                <p:nvPr/>
              </p:nvSpPr>
              <p:spPr bwMode="auto">
                <a:xfrm>
                  <a:off x="3557588" y="4086225"/>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9525 h 6"/>
                    <a:gd name="T10" fmla="*/ 0 w 1588"/>
                    <a:gd name="T11" fmla="*/ 0 h 6"/>
                    <a:gd name="T12" fmla="*/ 0 w 1588"/>
                    <a:gd name="T13" fmla="*/ 0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4" name="Freeform 369"/>
                <p:cNvSpPr>
                  <a:spLocks/>
                </p:cNvSpPr>
                <p:nvPr/>
              </p:nvSpPr>
              <p:spPr bwMode="auto">
                <a:xfrm>
                  <a:off x="3568700" y="4086225"/>
                  <a:ext cx="1588" cy="9525"/>
                </a:xfrm>
                <a:custGeom>
                  <a:avLst/>
                  <a:gdLst>
                    <a:gd name="T0" fmla="*/ 0 w 1588"/>
                    <a:gd name="T1" fmla="*/ 0 h 6"/>
                    <a:gd name="T2" fmla="*/ 0 w 1588"/>
                    <a:gd name="T3" fmla="*/ 0 h 6"/>
                    <a:gd name="T4" fmla="*/ 0 w 1588"/>
                    <a:gd name="T5" fmla="*/ 9525 h 6"/>
                    <a:gd name="T6" fmla="*/ 0 w 1588"/>
                    <a:gd name="T7" fmla="*/ 9525 h 6"/>
                    <a:gd name="T8" fmla="*/ 0 w 1588"/>
                    <a:gd name="T9" fmla="*/ 9525 h 6"/>
                    <a:gd name="T10" fmla="*/ 0 w 1588"/>
                    <a:gd name="T11" fmla="*/ 0 h 6"/>
                    <a:gd name="T12" fmla="*/ 0 w 1588"/>
                    <a:gd name="T13" fmla="*/ 0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5" name="Freeform 370"/>
                <p:cNvSpPr>
                  <a:spLocks/>
                </p:cNvSpPr>
                <p:nvPr/>
              </p:nvSpPr>
              <p:spPr bwMode="auto">
                <a:xfrm>
                  <a:off x="3729038" y="4086225"/>
                  <a:ext cx="1587" cy="9525"/>
                </a:xfrm>
                <a:custGeom>
                  <a:avLst/>
                  <a:gdLst>
                    <a:gd name="T0" fmla="*/ 0 w 1588"/>
                    <a:gd name="T1" fmla="*/ 0 h 6"/>
                    <a:gd name="T2" fmla="*/ 0 w 1588"/>
                    <a:gd name="T3" fmla="*/ 0 h 6"/>
                    <a:gd name="T4" fmla="*/ 0 w 1588"/>
                    <a:gd name="T5" fmla="*/ 9525 h 6"/>
                    <a:gd name="T6" fmla="*/ 0 w 1588"/>
                    <a:gd name="T7" fmla="*/ 9525 h 6"/>
                    <a:gd name="T8" fmla="*/ 0 w 1588"/>
                    <a:gd name="T9" fmla="*/ 9525 h 6"/>
                    <a:gd name="T10" fmla="*/ 0 w 1588"/>
                    <a:gd name="T11" fmla="*/ 0 h 6"/>
                    <a:gd name="T12" fmla="*/ 0 w 1588"/>
                    <a:gd name="T13" fmla="*/ 0 h 6"/>
                    <a:gd name="T14" fmla="*/ 0 60000 65536"/>
                    <a:gd name="T15" fmla="*/ 0 60000 65536"/>
                    <a:gd name="T16" fmla="*/ 0 60000 65536"/>
                    <a:gd name="T17" fmla="*/ 0 60000 65536"/>
                    <a:gd name="T18" fmla="*/ 0 60000 65536"/>
                    <a:gd name="T19" fmla="*/ 0 60000 65536"/>
                    <a:gd name="T20" fmla="*/ 0 60000 65536"/>
                    <a:gd name="T21" fmla="*/ 0 w 1588"/>
                    <a:gd name="T22" fmla="*/ 0 h 6"/>
                    <a:gd name="T23" fmla="*/ 1588 w 158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6">
                      <a:moveTo>
                        <a:pt x="0" y="0"/>
                      </a:moveTo>
                      <a:lnTo>
                        <a:pt x="0" y="0"/>
                      </a:lnTo>
                      <a:lnTo>
                        <a:pt x="0" y="6"/>
                      </a:ln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6" name="Oval 371"/>
                <p:cNvSpPr>
                  <a:spLocks noChangeArrowheads="1"/>
                </p:cNvSpPr>
                <p:nvPr/>
              </p:nvSpPr>
              <p:spPr bwMode="auto">
                <a:xfrm>
                  <a:off x="3538538" y="4086225"/>
                  <a:ext cx="1587" cy="9525"/>
                </a:xfrm>
                <a:prstGeom prst="ellipse">
                  <a:avLst/>
                </a:pr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7" name="Freeform 372"/>
                <p:cNvSpPr>
                  <a:spLocks/>
                </p:cNvSpPr>
                <p:nvPr/>
              </p:nvSpPr>
              <p:spPr bwMode="auto">
                <a:xfrm>
                  <a:off x="3729038" y="4095750"/>
                  <a:ext cx="1587"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8" name="Rectangle 373"/>
                <p:cNvSpPr>
                  <a:spLocks noChangeArrowheads="1"/>
                </p:cNvSpPr>
                <p:nvPr/>
              </p:nvSpPr>
              <p:spPr bwMode="auto">
                <a:xfrm>
                  <a:off x="3598863" y="4095750"/>
                  <a:ext cx="1587" cy="1588"/>
                </a:xfrm>
                <a:prstGeom prst="rect">
                  <a:avLst/>
                </a:prstGeom>
                <a:grpFill/>
                <a:ln w="9525">
                  <a:noFill/>
                  <a:miter lim="800000"/>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09" name="Freeform 380"/>
                <p:cNvSpPr>
                  <a:spLocks/>
                </p:cNvSpPr>
                <p:nvPr/>
              </p:nvSpPr>
              <p:spPr bwMode="auto">
                <a:xfrm>
                  <a:off x="4264025" y="3824288"/>
                  <a:ext cx="261938" cy="331787"/>
                </a:xfrm>
                <a:custGeom>
                  <a:avLst/>
                  <a:gdLst>
                    <a:gd name="T0" fmla="*/ 141288 w 165"/>
                    <a:gd name="T1" fmla="*/ 9525 h 209"/>
                    <a:gd name="T2" fmla="*/ 141288 w 165"/>
                    <a:gd name="T3" fmla="*/ 9525 h 209"/>
                    <a:gd name="T4" fmla="*/ 100013 w 165"/>
                    <a:gd name="T5" fmla="*/ 0 h 209"/>
                    <a:gd name="T6" fmla="*/ 100013 w 165"/>
                    <a:gd name="T7" fmla="*/ 0 h 209"/>
                    <a:gd name="T8" fmla="*/ 90488 w 165"/>
                    <a:gd name="T9" fmla="*/ 9525 h 209"/>
                    <a:gd name="T10" fmla="*/ 80963 w 165"/>
                    <a:gd name="T11" fmla="*/ 20637 h 209"/>
                    <a:gd name="T12" fmla="*/ 80963 w 165"/>
                    <a:gd name="T13" fmla="*/ 20637 h 209"/>
                    <a:gd name="T14" fmla="*/ 50800 w 165"/>
                    <a:gd name="T15" fmla="*/ 60325 h 209"/>
                    <a:gd name="T16" fmla="*/ 39688 w 165"/>
                    <a:gd name="T17" fmla="*/ 111125 h 209"/>
                    <a:gd name="T18" fmla="*/ 39688 w 165"/>
                    <a:gd name="T19" fmla="*/ 111125 h 209"/>
                    <a:gd name="T20" fmla="*/ 39688 w 165"/>
                    <a:gd name="T21" fmla="*/ 160337 h 209"/>
                    <a:gd name="T22" fmla="*/ 30163 w 165"/>
                    <a:gd name="T23" fmla="*/ 211137 h 209"/>
                    <a:gd name="T24" fmla="*/ 30163 w 165"/>
                    <a:gd name="T25" fmla="*/ 211137 h 209"/>
                    <a:gd name="T26" fmla="*/ 9525 w 165"/>
                    <a:gd name="T27" fmla="*/ 252412 h 209"/>
                    <a:gd name="T28" fmla="*/ 0 w 165"/>
                    <a:gd name="T29" fmla="*/ 282575 h 209"/>
                    <a:gd name="T30" fmla="*/ 9525 w 165"/>
                    <a:gd name="T31" fmla="*/ 312737 h 209"/>
                    <a:gd name="T32" fmla="*/ 9525 w 165"/>
                    <a:gd name="T33" fmla="*/ 312737 h 209"/>
                    <a:gd name="T34" fmla="*/ 39688 w 165"/>
                    <a:gd name="T35" fmla="*/ 331787 h 209"/>
                    <a:gd name="T36" fmla="*/ 39688 w 165"/>
                    <a:gd name="T37" fmla="*/ 331787 h 209"/>
                    <a:gd name="T38" fmla="*/ 60325 w 165"/>
                    <a:gd name="T39" fmla="*/ 331787 h 209"/>
                    <a:gd name="T40" fmla="*/ 80963 w 165"/>
                    <a:gd name="T41" fmla="*/ 322262 h 209"/>
                    <a:gd name="T42" fmla="*/ 80963 w 165"/>
                    <a:gd name="T43" fmla="*/ 322262 h 209"/>
                    <a:gd name="T44" fmla="*/ 160338 w 165"/>
                    <a:gd name="T45" fmla="*/ 322262 h 209"/>
                    <a:gd name="T46" fmla="*/ 241300 w 165"/>
                    <a:gd name="T47" fmla="*/ 322262 h 209"/>
                    <a:gd name="T48" fmla="*/ 241300 w 165"/>
                    <a:gd name="T49" fmla="*/ 322262 h 209"/>
                    <a:gd name="T50" fmla="*/ 261938 w 165"/>
                    <a:gd name="T51" fmla="*/ 312737 h 209"/>
                    <a:gd name="T52" fmla="*/ 261938 w 165"/>
                    <a:gd name="T53" fmla="*/ 312737 h 209"/>
                    <a:gd name="T54" fmla="*/ 261938 w 165"/>
                    <a:gd name="T55" fmla="*/ 282575 h 209"/>
                    <a:gd name="T56" fmla="*/ 261938 w 165"/>
                    <a:gd name="T57" fmla="*/ 282575 h 209"/>
                    <a:gd name="T58" fmla="*/ 252413 w 165"/>
                    <a:gd name="T59" fmla="*/ 252412 h 209"/>
                    <a:gd name="T60" fmla="*/ 241300 w 165"/>
                    <a:gd name="T61" fmla="*/ 222250 h 209"/>
                    <a:gd name="T62" fmla="*/ 241300 w 165"/>
                    <a:gd name="T63" fmla="*/ 222250 h 209"/>
                    <a:gd name="T64" fmla="*/ 231775 w 165"/>
                    <a:gd name="T65" fmla="*/ 201612 h 209"/>
                    <a:gd name="T66" fmla="*/ 222250 w 165"/>
                    <a:gd name="T67" fmla="*/ 171450 h 209"/>
                    <a:gd name="T68" fmla="*/ 222250 w 165"/>
                    <a:gd name="T69" fmla="*/ 120650 h 209"/>
                    <a:gd name="T70" fmla="*/ 222250 w 165"/>
                    <a:gd name="T71" fmla="*/ 120650 h 209"/>
                    <a:gd name="T72" fmla="*/ 211138 w 165"/>
                    <a:gd name="T73" fmla="*/ 60325 h 209"/>
                    <a:gd name="T74" fmla="*/ 211138 w 165"/>
                    <a:gd name="T75" fmla="*/ 60325 h 209"/>
                    <a:gd name="T76" fmla="*/ 211138 w 165"/>
                    <a:gd name="T77" fmla="*/ 39687 h 209"/>
                    <a:gd name="T78" fmla="*/ 201613 w 165"/>
                    <a:gd name="T79" fmla="*/ 20637 h 209"/>
                    <a:gd name="T80" fmla="*/ 201613 w 165"/>
                    <a:gd name="T81" fmla="*/ 20637 h 209"/>
                    <a:gd name="T82" fmla="*/ 171450 w 165"/>
                    <a:gd name="T83" fmla="*/ 9525 h 209"/>
                    <a:gd name="T84" fmla="*/ 171450 w 165"/>
                    <a:gd name="T85" fmla="*/ 9525 h 209"/>
                    <a:gd name="T86" fmla="*/ 150813 w 165"/>
                    <a:gd name="T87" fmla="*/ 0 h 209"/>
                    <a:gd name="T88" fmla="*/ 141288 w 165"/>
                    <a:gd name="T89" fmla="*/ 0 h 209"/>
                    <a:gd name="T90" fmla="*/ 141288 w 165"/>
                    <a:gd name="T91" fmla="*/ 9525 h 2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5"/>
                    <a:gd name="T139" fmla="*/ 0 h 209"/>
                    <a:gd name="T140" fmla="*/ 165 w 165"/>
                    <a:gd name="T141" fmla="*/ 209 h 20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5" h="209">
                      <a:moveTo>
                        <a:pt x="89" y="6"/>
                      </a:moveTo>
                      <a:lnTo>
                        <a:pt x="89" y="6"/>
                      </a:lnTo>
                      <a:lnTo>
                        <a:pt x="63" y="0"/>
                      </a:lnTo>
                      <a:lnTo>
                        <a:pt x="57" y="6"/>
                      </a:lnTo>
                      <a:lnTo>
                        <a:pt x="51" y="13"/>
                      </a:lnTo>
                      <a:lnTo>
                        <a:pt x="32" y="38"/>
                      </a:lnTo>
                      <a:lnTo>
                        <a:pt x="25" y="70"/>
                      </a:lnTo>
                      <a:lnTo>
                        <a:pt x="25" y="101"/>
                      </a:lnTo>
                      <a:lnTo>
                        <a:pt x="19" y="133"/>
                      </a:lnTo>
                      <a:lnTo>
                        <a:pt x="6" y="159"/>
                      </a:lnTo>
                      <a:lnTo>
                        <a:pt x="0" y="178"/>
                      </a:lnTo>
                      <a:lnTo>
                        <a:pt x="6" y="197"/>
                      </a:lnTo>
                      <a:lnTo>
                        <a:pt x="25" y="209"/>
                      </a:lnTo>
                      <a:lnTo>
                        <a:pt x="38" y="209"/>
                      </a:lnTo>
                      <a:lnTo>
                        <a:pt x="51" y="203"/>
                      </a:lnTo>
                      <a:lnTo>
                        <a:pt x="101" y="203"/>
                      </a:lnTo>
                      <a:lnTo>
                        <a:pt x="152" y="203"/>
                      </a:lnTo>
                      <a:lnTo>
                        <a:pt x="165" y="197"/>
                      </a:lnTo>
                      <a:lnTo>
                        <a:pt x="165" y="178"/>
                      </a:lnTo>
                      <a:lnTo>
                        <a:pt x="159" y="159"/>
                      </a:lnTo>
                      <a:lnTo>
                        <a:pt x="152" y="140"/>
                      </a:lnTo>
                      <a:lnTo>
                        <a:pt x="146" y="127"/>
                      </a:lnTo>
                      <a:lnTo>
                        <a:pt x="140" y="108"/>
                      </a:lnTo>
                      <a:lnTo>
                        <a:pt x="140" y="76"/>
                      </a:lnTo>
                      <a:lnTo>
                        <a:pt x="133" y="38"/>
                      </a:lnTo>
                      <a:lnTo>
                        <a:pt x="133" y="25"/>
                      </a:lnTo>
                      <a:lnTo>
                        <a:pt x="127" y="13"/>
                      </a:lnTo>
                      <a:lnTo>
                        <a:pt x="108" y="6"/>
                      </a:lnTo>
                      <a:lnTo>
                        <a:pt x="95" y="0"/>
                      </a:lnTo>
                      <a:lnTo>
                        <a:pt x="89" y="0"/>
                      </a:lnTo>
                      <a:lnTo>
                        <a:pt x="89" y="6"/>
                      </a:lnTo>
                      <a:close/>
                    </a:path>
                  </a:pathLst>
                </a:custGeom>
                <a:solidFill>
                  <a:schemeClr val="bg1">
                    <a:lumMod val="95000"/>
                  </a:schemeClr>
                </a:solid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sp>
              <p:nvSpPr>
                <p:cNvPr id="210" name="Freeform 381"/>
                <p:cNvSpPr>
                  <a:spLocks/>
                </p:cNvSpPr>
                <p:nvPr/>
              </p:nvSpPr>
              <p:spPr bwMode="auto">
                <a:xfrm>
                  <a:off x="3295650" y="3733800"/>
                  <a:ext cx="1392238" cy="2287588"/>
                </a:xfrm>
                <a:custGeom>
                  <a:avLst/>
                  <a:gdLst>
                    <a:gd name="T0" fmla="*/ 161925 w 877"/>
                    <a:gd name="T1" fmla="*/ 211138 h 1441"/>
                    <a:gd name="T2" fmla="*/ 242888 w 877"/>
                    <a:gd name="T3" fmla="*/ 90488 h 1441"/>
                    <a:gd name="T4" fmla="*/ 333375 w 877"/>
                    <a:gd name="T5" fmla="*/ 201613 h 1441"/>
                    <a:gd name="T6" fmla="*/ 342900 w 877"/>
                    <a:gd name="T7" fmla="*/ 271463 h 1441"/>
                    <a:gd name="T8" fmla="*/ 463550 w 877"/>
                    <a:gd name="T9" fmla="*/ 422275 h 1441"/>
                    <a:gd name="T10" fmla="*/ 685800 w 877"/>
                    <a:gd name="T11" fmla="*/ 292100 h 1441"/>
                    <a:gd name="T12" fmla="*/ 685800 w 877"/>
                    <a:gd name="T13" fmla="*/ 141288 h 1441"/>
                    <a:gd name="T14" fmla="*/ 736600 w 877"/>
                    <a:gd name="T15" fmla="*/ 19050 h 1441"/>
                    <a:gd name="T16" fmla="*/ 847725 w 877"/>
                    <a:gd name="T17" fmla="*/ 19050 h 1441"/>
                    <a:gd name="T18" fmla="*/ 887413 w 877"/>
                    <a:gd name="T19" fmla="*/ 171450 h 1441"/>
                    <a:gd name="T20" fmla="*/ 836613 w 877"/>
                    <a:gd name="T21" fmla="*/ 301625 h 1441"/>
                    <a:gd name="T22" fmla="*/ 1049338 w 877"/>
                    <a:gd name="T23" fmla="*/ 331788 h 1441"/>
                    <a:gd name="T24" fmla="*/ 1028700 w 877"/>
                    <a:gd name="T25" fmla="*/ 282575 h 1441"/>
                    <a:gd name="T26" fmla="*/ 1049338 w 877"/>
                    <a:gd name="T27" fmla="*/ 120650 h 1441"/>
                    <a:gd name="T28" fmla="*/ 1179513 w 877"/>
                    <a:gd name="T29" fmla="*/ 211138 h 1441"/>
                    <a:gd name="T30" fmla="*/ 1169988 w 877"/>
                    <a:gd name="T31" fmla="*/ 312738 h 1441"/>
                    <a:gd name="T32" fmla="*/ 1160463 w 877"/>
                    <a:gd name="T33" fmla="*/ 342900 h 1441"/>
                    <a:gd name="T34" fmla="*/ 1320800 w 877"/>
                    <a:gd name="T35" fmla="*/ 433388 h 1441"/>
                    <a:gd name="T36" fmla="*/ 1290638 w 877"/>
                    <a:gd name="T37" fmla="*/ 584200 h 1441"/>
                    <a:gd name="T38" fmla="*/ 1281113 w 877"/>
                    <a:gd name="T39" fmla="*/ 1411288 h 1441"/>
                    <a:gd name="T40" fmla="*/ 1270000 w 877"/>
                    <a:gd name="T41" fmla="*/ 1522413 h 1441"/>
                    <a:gd name="T42" fmla="*/ 1350963 w 877"/>
                    <a:gd name="T43" fmla="*/ 1944688 h 1441"/>
                    <a:gd name="T44" fmla="*/ 1239838 w 877"/>
                    <a:gd name="T45" fmla="*/ 1955801 h 1441"/>
                    <a:gd name="T46" fmla="*/ 1160463 w 877"/>
                    <a:gd name="T47" fmla="*/ 1874838 h 1441"/>
                    <a:gd name="T48" fmla="*/ 1160463 w 877"/>
                    <a:gd name="T49" fmla="*/ 1511300 h 1441"/>
                    <a:gd name="T50" fmla="*/ 1058863 w 877"/>
                    <a:gd name="T51" fmla="*/ 1077913 h 1441"/>
                    <a:gd name="T52" fmla="*/ 1068388 w 877"/>
                    <a:gd name="T53" fmla="*/ 1450975 h 1441"/>
                    <a:gd name="T54" fmla="*/ 1139825 w 877"/>
                    <a:gd name="T55" fmla="*/ 1814513 h 1441"/>
                    <a:gd name="T56" fmla="*/ 1089025 w 877"/>
                    <a:gd name="T57" fmla="*/ 1865313 h 1441"/>
                    <a:gd name="T58" fmla="*/ 989013 w 877"/>
                    <a:gd name="T59" fmla="*/ 1874838 h 1441"/>
                    <a:gd name="T60" fmla="*/ 977900 w 877"/>
                    <a:gd name="T61" fmla="*/ 1592263 h 1441"/>
                    <a:gd name="T62" fmla="*/ 908050 w 877"/>
                    <a:gd name="T63" fmla="*/ 1784351 h 1441"/>
                    <a:gd name="T64" fmla="*/ 817563 w 877"/>
                    <a:gd name="T65" fmla="*/ 2046288 h 1441"/>
                    <a:gd name="T66" fmla="*/ 787400 w 877"/>
                    <a:gd name="T67" fmla="*/ 1965326 h 1441"/>
                    <a:gd name="T68" fmla="*/ 787400 w 877"/>
                    <a:gd name="T69" fmla="*/ 1712913 h 1441"/>
                    <a:gd name="T70" fmla="*/ 766763 w 877"/>
                    <a:gd name="T71" fmla="*/ 1279525 h 1441"/>
                    <a:gd name="T72" fmla="*/ 715963 w 877"/>
                    <a:gd name="T73" fmla="*/ 1481138 h 1441"/>
                    <a:gd name="T74" fmla="*/ 695325 w 877"/>
                    <a:gd name="T75" fmla="*/ 2016126 h 1441"/>
                    <a:gd name="T76" fmla="*/ 685800 w 877"/>
                    <a:gd name="T77" fmla="*/ 2097088 h 1441"/>
                    <a:gd name="T78" fmla="*/ 646113 w 877"/>
                    <a:gd name="T79" fmla="*/ 2206626 h 1441"/>
                    <a:gd name="T80" fmla="*/ 514350 w 877"/>
                    <a:gd name="T81" fmla="*/ 2278063 h 1441"/>
                    <a:gd name="T82" fmla="*/ 554038 w 877"/>
                    <a:gd name="T83" fmla="*/ 1925638 h 1441"/>
                    <a:gd name="T84" fmla="*/ 554038 w 877"/>
                    <a:gd name="T85" fmla="*/ 1370013 h 1441"/>
                    <a:gd name="T86" fmla="*/ 544513 w 877"/>
                    <a:gd name="T87" fmla="*/ 1089025 h 1441"/>
                    <a:gd name="T88" fmla="*/ 463550 w 877"/>
                    <a:gd name="T89" fmla="*/ 1179513 h 1441"/>
                    <a:gd name="T90" fmla="*/ 523875 w 877"/>
                    <a:gd name="T91" fmla="*/ 1733551 h 1441"/>
                    <a:gd name="T92" fmla="*/ 514350 w 877"/>
                    <a:gd name="T93" fmla="*/ 2025651 h 1441"/>
                    <a:gd name="T94" fmla="*/ 423863 w 877"/>
                    <a:gd name="T95" fmla="*/ 2076451 h 1441"/>
                    <a:gd name="T96" fmla="*/ 403225 w 877"/>
                    <a:gd name="T97" fmla="*/ 1884363 h 1441"/>
                    <a:gd name="T98" fmla="*/ 292100 w 877"/>
                    <a:gd name="T99" fmla="*/ 1309688 h 1441"/>
                    <a:gd name="T100" fmla="*/ 292100 w 877"/>
                    <a:gd name="T101" fmla="*/ 1582738 h 1441"/>
                    <a:gd name="T102" fmla="*/ 303213 w 877"/>
                    <a:gd name="T103" fmla="*/ 1895476 h 1441"/>
                    <a:gd name="T104" fmla="*/ 212725 w 877"/>
                    <a:gd name="T105" fmla="*/ 1974851 h 1441"/>
                    <a:gd name="T106" fmla="*/ 171450 w 877"/>
                    <a:gd name="T107" fmla="*/ 1874838 h 1441"/>
                    <a:gd name="T108" fmla="*/ 141288 w 877"/>
                    <a:gd name="T109" fmla="*/ 1622425 h 1441"/>
                    <a:gd name="T110" fmla="*/ 11113 w 877"/>
                    <a:gd name="T111" fmla="*/ 1098550 h 1441"/>
                    <a:gd name="T112" fmla="*/ 50800 w 877"/>
                    <a:gd name="T113" fmla="*/ 533400 h 1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77"/>
                    <a:gd name="T172" fmla="*/ 0 h 1441"/>
                    <a:gd name="T173" fmla="*/ 877 w 877"/>
                    <a:gd name="T174" fmla="*/ 1441 h 14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77" h="1441">
                      <a:moveTo>
                        <a:pt x="57" y="279"/>
                      </a:moveTo>
                      <a:lnTo>
                        <a:pt x="127" y="247"/>
                      </a:lnTo>
                      <a:lnTo>
                        <a:pt x="134" y="222"/>
                      </a:lnTo>
                      <a:lnTo>
                        <a:pt x="121" y="216"/>
                      </a:lnTo>
                      <a:lnTo>
                        <a:pt x="108" y="184"/>
                      </a:lnTo>
                      <a:lnTo>
                        <a:pt x="102" y="133"/>
                      </a:lnTo>
                      <a:lnTo>
                        <a:pt x="102" y="101"/>
                      </a:lnTo>
                      <a:lnTo>
                        <a:pt x="108" y="89"/>
                      </a:lnTo>
                      <a:lnTo>
                        <a:pt x="121" y="70"/>
                      </a:lnTo>
                      <a:lnTo>
                        <a:pt x="134" y="63"/>
                      </a:lnTo>
                      <a:lnTo>
                        <a:pt x="153" y="57"/>
                      </a:lnTo>
                      <a:lnTo>
                        <a:pt x="172" y="70"/>
                      </a:lnTo>
                      <a:lnTo>
                        <a:pt x="197" y="89"/>
                      </a:lnTo>
                      <a:lnTo>
                        <a:pt x="203" y="101"/>
                      </a:lnTo>
                      <a:lnTo>
                        <a:pt x="210" y="127"/>
                      </a:lnTo>
                      <a:lnTo>
                        <a:pt x="216" y="127"/>
                      </a:lnTo>
                      <a:lnTo>
                        <a:pt x="216" y="133"/>
                      </a:lnTo>
                      <a:lnTo>
                        <a:pt x="216" y="146"/>
                      </a:lnTo>
                      <a:lnTo>
                        <a:pt x="216" y="165"/>
                      </a:lnTo>
                      <a:lnTo>
                        <a:pt x="216" y="171"/>
                      </a:lnTo>
                      <a:lnTo>
                        <a:pt x="210" y="165"/>
                      </a:lnTo>
                      <a:lnTo>
                        <a:pt x="210" y="197"/>
                      </a:lnTo>
                      <a:lnTo>
                        <a:pt x="216" y="216"/>
                      </a:lnTo>
                      <a:lnTo>
                        <a:pt x="222" y="228"/>
                      </a:lnTo>
                      <a:lnTo>
                        <a:pt x="248" y="247"/>
                      </a:lnTo>
                      <a:lnTo>
                        <a:pt x="292" y="266"/>
                      </a:lnTo>
                      <a:lnTo>
                        <a:pt x="343" y="235"/>
                      </a:lnTo>
                      <a:lnTo>
                        <a:pt x="381" y="216"/>
                      </a:lnTo>
                      <a:lnTo>
                        <a:pt x="419" y="209"/>
                      </a:lnTo>
                      <a:lnTo>
                        <a:pt x="426" y="190"/>
                      </a:lnTo>
                      <a:lnTo>
                        <a:pt x="432" y="184"/>
                      </a:lnTo>
                      <a:lnTo>
                        <a:pt x="432" y="133"/>
                      </a:lnTo>
                      <a:lnTo>
                        <a:pt x="426" y="114"/>
                      </a:lnTo>
                      <a:lnTo>
                        <a:pt x="419" y="95"/>
                      </a:lnTo>
                      <a:lnTo>
                        <a:pt x="426" y="89"/>
                      </a:lnTo>
                      <a:lnTo>
                        <a:pt x="432" y="89"/>
                      </a:lnTo>
                      <a:lnTo>
                        <a:pt x="438" y="57"/>
                      </a:lnTo>
                      <a:lnTo>
                        <a:pt x="445" y="31"/>
                      </a:lnTo>
                      <a:lnTo>
                        <a:pt x="451" y="19"/>
                      </a:lnTo>
                      <a:lnTo>
                        <a:pt x="464" y="12"/>
                      </a:lnTo>
                      <a:lnTo>
                        <a:pt x="470" y="12"/>
                      </a:lnTo>
                      <a:lnTo>
                        <a:pt x="489" y="6"/>
                      </a:lnTo>
                      <a:lnTo>
                        <a:pt x="508" y="0"/>
                      </a:lnTo>
                      <a:lnTo>
                        <a:pt x="521" y="6"/>
                      </a:lnTo>
                      <a:lnTo>
                        <a:pt x="534" y="12"/>
                      </a:lnTo>
                      <a:lnTo>
                        <a:pt x="546" y="25"/>
                      </a:lnTo>
                      <a:lnTo>
                        <a:pt x="559" y="44"/>
                      </a:lnTo>
                      <a:lnTo>
                        <a:pt x="559" y="57"/>
                      </a:lnTo>
                      <a:lnTo>
                        <a:pt x="559" y="70"/>
                      </a:lnTo>
                      <a:lnTo>
                        <a:pt x="559" y="108"/>
                      </a:lnTo>
                      <a:lnTo>
                        <a:pt x="559" y="127"/>
                      </a:lnTo>
                      <a:lnTo>
                        <a:pt x="553" y="146"/>
                      </a:lnTo>
                      <a:lnTo>
                        <a:pt x="546" y="152"/>
                      </a:lnTo>
                      <a:lnTo>
                        <a:pt x="527" y="190"/>
                      </a:lnTo>
                      <a:lnTo>
                        <a:pt x="521" y="222"/>
                      </a:lnTo>
                      <a:lnTo>
                        <a:pt x="527" y="241"/>
                      </a:lnTo>
                      <a:lnTo>
                        <a:pt x="584" y="260"/>
                      </a:lnTo>
                      <a:lnTo>
                        <a:pt x="635" y="254"/>
                      </a:lnTo>
                      <a:lnTo>
                        <a:pt x="661" y="222"/>
                      </a:lnTo>
                      <a:lnTo>
                        <a:pt x="661" y="209"/>
                      </a:lnTo>
                      <a:lnTo>
                        <a:pt x="654" y="203"/>
                      </a:lnTo>
                      <a:lnTo>
                        <a:pt x="642" y="209"/>
                      </a:lnTo>
                      <a:lnTo>
                        <a:pt x="648" y="190"/>
                      </a:lnTo>
                      <a:lnTo>
                        <a:pt x="648" y="178"/>
                      </a:lnTo>
                      <a:lnTo>
                        <a:pt x="642" y="165"/>
                      </a:lnTo>
                      <a:lnTo>
                        <a:pt x="642" y="152"/>
                      </a:lnTo>
                      <a:lnTo>
                        <a:pt x="642" y="133"/>
                      </a:lnTo>
                      <a:lnTo>
                        <a:pt x="642" y="108"/>
                      </a:lnTo>
                      <a:lnTo>
                        <a:pt x="661" y="76"/>
                      </a:lnTo>
                      <a:lnTo>
                        <a:pt x="667" y="63"/>
                      </a:lnTo>
                      <a:lnTo>
                        <a:pt x="686" y="63"/>
                      </a:lnTo>
                      <a:lnTo>
                        <a:pt x="699" y="63"/>
                      </a:lnTo>
                      <a:lnTo>
                        <a:pt x="724" y="70"/>
                      </a:lnTo>
                      <a:lnTo>
                        <a:pt x="743" y="101"/>
                      </a:lnTo>
                      <a:lnTo>
                        <a:pt x="743" y="133"/>
                      </a:lnTo>
                      <a:lnTo>
                        <a:pt x="743" y="146"/>
                      </a:lnTo>
                      <a:lnTo>
                        <a:pt x="743" y="158"/>
                      </a:lnTo>
                      <a:lnTo>
                        <a:pt x="737" y="171"/>
                      </a:lnTo>
                      <a:lnTo>
                        <a:pt x="737" y="197"/>
                      </a:lnTo>
                      <a:lnTo>
                        <a:pt x="731" y="197"/>
                      </a:lnTo>
                      <a:lnTo>
                        <a:pt x="724" y="197"/>
                      </a:lnTo>
                      <a:lnTo>
                        <a:pt x="724" y="209"/>
                      </a:lnTo>
                      <a:lnTo>
                        <a:pt x="731" y="216"/>
                      </a:lnTo>
                      <a:lnTo>
                        <a:pt x="756" y="235"/>
                      </a:lnTo>
                      <a:lnTo>
                        <a:pt x="800" y="235"/>
                      </a:lnTo>
                      <a:lnTo>
                        <a:pt x="819" y="247"/>
                      </a:lnTo>
                      <a:lnTo>
                        <a:pt x="832" y="260"/>
                      </a:lnTo>
                      <a:lnTo>
                        <a:pt x="832" y="273"/>
                      </a:lnTo>
                      <a:lnTo>
                        <a:pt x="832" y="279"/>
                      </a:lnTo>
                      <a:lnTo>
                        <a:pt x="832" y="292"/>
                      </a:lnTo>
                      <a:lnTo>
                        <a:pt x="819" y="324"/>
                      </a:lnTo>
                      <a:lnTo>
                        <a:pt x="813" y="368"/>
                      </a:lnTo>
                      <a:lnTo>
                        <a:pt x="800" y="406"/>
                      </a:lnTo>
                      <a:lnTo>
                        <a:pt x="788" y="444"/>
                      </a:lnTo>
                      <a:lnTo>
                        <a:pt x="826" y="597"/>
                      </a:lnTo>
                      <a:lnTo>
                        <a:pt x="794" y="609"/>
                      </a:lnTo>
                      <a:lnTo>
                        <a:pt x="807" y="889"/>
                      </a:lnTo>
                      <a:lnTo>
                        <a:pt x="807" y="895"/>
                      </a:lnTo>
                      <a:lnTo>
                        <a:pt x="807" y="901"/>
                      </a:lnTo>
                      <a:lnTo>
                        <a:pt x="807" y="914"/>
                      </a:lnTo>
                      <a:lnTo>
                        <a:pt x="800" y="940"/>
                      </a:lnTo>
                      <a:lnTo>
                        <a:pt x="800" y="959"/>
                      </a:lnTo>
                      <a:lnTo>
                        <a:pt x="800" y="1009"/>
                      </a:lnTo>
                      <a:lnTo>
                        <a:pt x="794" y="1048"/>
                      </a:lnTo>
                      <a:lnTo>
                        <a:pt x="800" y="1111"/>
                      </a:lnTo>
                      <a:lnTo>
                        <a:pt x="807" y="1187"/>
                      </a:lnTo>
                      <a:lnTo>
                        <a:pt x="826" y="1206"/>
                      </a:lnTo>
                      <a:lnTo>
                        <a:pt x="851" y="1225"/>
                      </a:lnTo>
                      <a:lnTo>
                        <a:pt x="870" y="1238"/>
                      </a:lnTo>
                      <a:lnTo>
                        <a:pt x="877" y="1251"/>
                      </a:lnTo>
                      <a:lnTo>
                        <a:pt x="794" y="1238"/>
                      </a:lnTo>
                      <a:lnTo>
                        <a:pt x="788" y="1238"/>
                      </a:lnTo>
                      <a:lnTo>
                        <a:pt x="781" y="1232"/>
                      </a:lnTo>
                      <a:lnTo>
                        <a:pt x="775" y="1219"/>
                      </a:lnTo>
                      <a:lnTo>
                        <a:pt x="762" y="1200"/>
                      </a:lnTo>
                      <a:lnTo>
                        <a:pt x="743" y="1187"/>
                      </a:lnTo>
                      <a:lnTo>
                        <a:pt x="737" y="1213"/>
                      </a:lnTo>
                      <a:lnTo>
                        <a:pt x="731" y="1213"/>
                      </a:lnTo>
                      <a:lnTo>
                        <a:pt x="731" y="1181"/>
                      </a:lnTo>
                      <a:lnTo>
                        <a:pt x="724" y="1175"/>
                      </a:lnTo>
                      <a:lnTo>
                        <a:pt x="724" y="1117"/>
                      </a:lnTo>
                      <a:lnTo>
                        <a:pt x="731" y="1073"/>
                      </a:lnTo>
                      <a:lnTo>
                        <a:pt x="731" y="990"/>
                      </a:lnTo>
                      <a:lnTo>
                        <a:pt x="731" y="971"/>
                      </a:lnTo>
                      <a:lnTo>
                        <a:pt x="731" y="952"/>
                      </a:lnTo>
                      <a:lnTo>
                        <a:pt x="718" y="921"/>
                      </a:lnTo>
                      <a:lnTo>
                        <a:pt x="718" y="876"/>
                      </a:lnTo>
                      <a:lnTo>
                        <a:pt x="711" y="800"/>
                      </a:lnTo>
                      <a:lnTo>
                        <a:pt x="692" y="724"/>
                      </a:lnTo>
                      <a:lnTo>
                        <a:pt x="673" y="673"/>
                      </a:lnTo>
                      <a:lnTo>
                        <a:pt x="667" y="679"/>
                      </a:lnTo>
                      <a:lnTo>
                        <a:pt x="667" y="705"/>
                      </a:lnTo>
                      <a:lnTo>
                        <a:pt x="667" y="774"/>
                      </a:lnTo>
                      <a:lnTo>
                        <a:pt x="667" y="844"/>
                      </a:lnTo>
                      <a:lnTo>
                        <a:pt x="667" y="870"/>
                      </a:lnTo>
                      <a:lnTo>
                        <a:pt x="673" y="889"/>
                      </a:lnTo>
                      <a:lnTo>
                        <a:pt x="673" y="914"/>
                      </a:lnTo>
                      <a:lnTo>
                        <a:pt x="680" y="952"/>
                      </a:lnTo>
                      <a:lnTo>
                        <a:pt x="686" y="990"/>
                      </a:lnTo>
                      <a:lnTo>
                        <a:pt x="699" y="1028"/>
                      </a:lnTo>
                      <a:lnTo>
                        <a:pt x="705" y="1060"/>
                      </a:lnTo>
                      <a:lnTo>
                        <a:pt x="718" y="1098"/>
                      </a:lnTo>
                      <a:lnTo>
                        <a:pt x="718" y="1143"/>
                      </a:lnTo>
                      <a:lnTo>
                        <a:pt x="711" y="1143"/>
                      </a:lnTo>
                      <a:lnTo>
                        <a:pt x="705" y="1168"/>
                      </a:lnTo>
                      <a:lnTo>
                        <a:pt x="699" y="1175"/>
                      </a:lnTo>
                      <a:lnTo>
                        <a:pt x="692" y="1149"/>
                      </a:lnTo>
                      <a:lnTo>
                        <a:pt x="686" y="1175"/>
                      </a:lnTo>
                      <a:lnTo>
                        <a:pt x="680" y="1181"/>
                      </a:lnTo>
                      <a:lnTo>
                        <a:pt x="673" y="1194"/>
                      </a:lnTo>
                      <a:lnTo>
                        <a:pt x="661" y="1200"/>
                      </a:lnTo>
                      <a:lnTo>
                        <a:pt x="610" y="1213"/>
                      </a:lnTo>
                      <a:lnTo>
                        <a:pt x="604" y="1200"/>
                      </a:lnTo>
                      <a:lnTo>
                        <a:pt x="623" y="1181"/>
                      </a:lnTo>
                      <a:lnTo>
                        <a:pt x="629" y="1162"/>
                      </a:lnTo>
                      <a:lnTo>
                        <a:pt x="642" y="1149"/>
                      </a:lnTo>
                      <a:lnTo>
                        <a:pt x="648" y="1124"/>
                      </a:lnTo>
                      <a:lnTo>
                        <a:pt x="635" y="1086"/>
                      </a:lnTo>
                      <a:lnTo>
                        <a:pt x="629" y="1048"/>
                      </a:lnTo>
                      <a:lnTo>
                        <a:pt x="616" y="1003"/>
                      </a:lnTo>
                      <a:lnTo>
                        <a:pt x="610" y="952"/>
                      </a:lnTo>
                      <a:lnTo>
                        <a:pt x="604" y="908"/>
                      </a:lnTo>
                      <a:lnTo>
                        <a:pt x="597" y="844"/>
                      </a:lnTo>
                      <a:lnTo>
                        <a:pt x="578" y="959"/>
                      </a:lnTo>
                      <a:lnTo>
                        <a:pt x="572" y="1022"/>
                      </a:lnTo>
                      <a:lnTo>
                        <a:pt x="572" y="1124"/>
                      </a:lnTo>
                      <a:lnTo>
                        <a:pt x="546" y="1200"/>
                      </a:lnTo>
                      <a:lnTo>
                        <a:pt x="559" y="1244"/>
                      </a:lnTo>
                      <a:lnTo>
                        <a:pt x="578" y="1263"/>
                      </a:lnTo>
                      <a:lnTo>
                        <a:pt x="578" y="1308"/>
                      </a:lnTo>
                      <a:lnTo>
                        <a:pt x="540" y="1314"/>
                      </a:lnTo>
                      <a:lnTo>
                        <a:pt x="515" y="1289"/>
                      </a:lnTo>
                      <a:lnTo>
                        <a:pt x="508" y="1282"/>
                      </a:lnTo>
                      <a:lnTo>
                        <a:pt x="502" y="1276"/>
                      </a:lnTo>
                      <a:lnTo>
                        <a:pt x="502" y="1257"/>
                      </a:lnTo>
                      <a:lnTo>
                        <a:pt x="496" y="1238"/>
                      </a:lnTo>
                      <a:lnTo>
                        <a:pt x="477" y="1225"/>
                      </a:lnTo>
                      <a:lnTo>
                        <a:pt x="477" y="1206"/>
                      </a:lnTo>
                      <a:lnTo>
                        <a:pt x="483" y="1181"/>
                      </a:lnTo>
                      <a:lnTo>
                        <a:pt x="483" y="1143"/>
                      </a:lnTo>
                      <a:lnTo>
                        <a:pt x="483" y="1117"/>
                      </a:lnTo>
                      <a:lnTo>
                        <a:pt x="496" y="1079"/>
                      </a:lnTo>
                      <a:lnTo>
                        <a:pt x="496" y="1022"/>
                      </a:lnTo>
                      <a:lnTo>
                        <a:pt x="496" y="952"/>
                      </a:lnTo>
                      <a:lnTo>
                        <a:pt x="489" y="895"/>
                      </a:lnTo>
                      <a:lnTo>
                        <a:pt x="489" y="844"/>
                      </a:lnTo>
                      <a:lnTo>
                        <a:pt x="483" y="819"/>
                      </a:lnTo>
                      <a:lnTo>
                        <a:pt x="483" y="806"/>
                      </a:lnTo>
                      <a:lnTo>
                        <a:pt x="477" y="819"/>
                      </a:lnTo>
                      <a:lnTo>
                        <a:pt x="457" y="889"/>
                      </a:lnTo>
                      <a:lnTo>
                        <a:pt x="451" y="927"/>
                      </a:lnTo>
                      <a:lnTo>
                        <a:pt x="451" y="933"/>
                      </a:lnTo>
                      <a:lnTo>
                        <a:pt x="451" y="1003"/>
                      </a:lnTo>
                      <a:lnTo>
                        <a:pt x="451" y="1086"/>
                      </a:lnTo>
                      <a:lnTo>
                        <a:pt x="451" y="1155"/>
                      </a:lnTo>
                      <a:lnTo>
                        <a:pt x="445" y="1238"/>
                      </a:lnTo>
                      <a:lnTo>
                        <a:pt x="438" y="1270"/>
                      </a:lnTo>
                      <a:lnTo>
                        <a:pt x="432" y="1282"/>
                      </a:lnTo>
                      <a:lnTo>
                        <a:pt x="426" y="1289"/>
                      </a:lnTo>
                      <a:lnTo>
                        <a:pt x="432" y="1295"/>
                      </a:lnTo>
                      <a:lnTo>
                        <a:pt x="432" y="1314"/>
                      </a:lnTo>
                      <a:lnTo>
                        <a:pt x="432" y="1321"/>
                      </a:lnTo>
                      <a:lnTo>
                        <a:pt x="432" y="1327"/>
                      </a:lnTo>
                      <a:lnTo>
                        <a:pt x="419" y="1352"/>
                      </a:lnTo>
                      <a:lnTo>
                        <a:pt x="407" y="1352"/>
                      </a:lnTo>
                      <a:lnTo>
                        <a:pt x="407" y="1378"/>
                      </a:lnTo>
                      <a:lnTo>
                        <a:pt x="407" y="1390"/>
                      </a:lnTo>
                      <a:lnTo>
                        <a:pt x="400" y="1403"/>
                      </a:lnTo>
                      <a:lnTo>
                        <a:pt x="394" y="1416"/>
                      </a:lnTo>
                      <a:lnTo>
                        <a:pt x="375" y="1435"/>
                      </a:lnTo>
                      <a:lnTo>
                        <a:pt x="369" y="1441"/>
                      </a:lnTo>
                      <a:lnTo>
                        <a:pt x="324" y="1435"/>
                      </a:lnTo>
                      <a:lnTo>
                        <a:pt x="324" y="1390"/>
                      </a:lnTo>
                      <a:lnTo>
                        <a:pt x="330" y="1378"/>
                      </a:lnTo>
                      <a:lnTo>
                        <a:pt x="349" y="1327"/>
                      </a:lnTo>
                      <a:lnTo>
                        <a:pt x="356" y="1308"/>
                      </a:lnTo>
                      <a:lnTo>
                        <a:pt x="349" y="1270"/>
                      </a:lnTo>
                      <a:lnTo>
                        <a:pt x="349" y="1213"/>
                      </a:lnTo>
                      <a:lnTo>
                        <a:pt x="343" y="1143"/>
                      </a:lnTo>
                      <a:lnTo>
                        <a:pt x="349" y="1079"/>
                      </a:lnTo>
                      <a:lnTo>
                        <a:pt x="349" y="1016"/>
                      </a:lnTo>
                      <a:lnTo>
                        <a:pt x="356" y="946"/>
                      </a:lnTo>
                      <a:lnTo>
                        <a:pt x="349" y="908"/>
                      </a:lnTo>
                      <a:lnTo>
                        <a:pt x="349" y="863"/>
                      </a:lnTo>
                      <a:lnTo>
                        <a:pt x="349" y="781"/>
                      </a:lnTo>
                      <a:lnTo>
                        <a:pt x="356" y="736"/>
                      </a:lnTo>
                      <a:lnTo>
                        <a:pt x="362" y="698"/>
                      </a:lnTo>
                      <a:lnTo>
                        <a:pt x="362" y="692"/>
                      </a:lnTo>
                      <a:lnTo>
                        <a:pt x="356" y="686"/>
                      </a:lnTo>
                      <a:lnTo>
                        <a:pt x="343" y="686"/>
                      </a:lnTo>
                      <a:lnTo>
                        <a:pt x="337" y="679"/>
                      </a:lnTo>
                      <a:lnTo>
                        <a:pt x="330" y="667"/>
                      </a:lnTo>
                      <a:lnTo>
                        <a:pt x="305" y="698"/>
                      </a:lnTo>
                      <a:lnTo>
                        <a:pt x="299" y="698"/>
                      </a:lnTo>
                      <a:lnTo>
                        <a:pt x="299" y="717"/>
                      </a:lnTo>
                      <a:lnTo>
                        <a:pt x="292" y="743"/>
                      </a:lnTo>
                      <a:lnTo>
                        <a:pt x="292" y="876"/>
                      </a:lnTo>
                      <a:lnTo>
                        <a:pt x="305" y="914"/>
                      </a:lnTo>
                      <a:lnTo>
                        <a:pt x="311" y="952"/>
                      </a:lnTo>
                      <a:lnTo>
                        <a:pt x="311" y="997"/>
                      </a:lnTo>
                      <a:lnTo>
                        <a:pt x="324" y="1048"/>
                      </a:lnTo>
                      <a:lnTo>
                        <a:pt x="330" y="1092"/>
                      </a:lnTo>
                      <a:lnTo>
                        <a:pt x="337" y="1149"/>
                      </a:lnTo>
                      <a:lnTo>
                        <a:pt x="330" y="1162"/>
                      </a:lnTo>
                      <a:lnTo>
                        <a:pt x="337" y="1181"/>
                      </a:lnTo>
                      <a:lnTo>
                        <a:pt x="324" y="1206"/>
                      </a:lnTo>
                      <a:lnTo>
                        <a:pt x="324" y="1276"/>
                      </a:lnTo>
                      <a:lnTo>
                        <a:pt x="324" y="1282"/>
                      </a:lnTo>
                      <a:lnTo>
                        <a:pt x="318" y="1295"/>
                      </a:lnTo>
                      <a:lnTo>
                        <a:pt x="305" y="1302"/>
                      </a:lnTo>
                      <a:lnTo>
                        <a:pt x="280" y="1308"/>
                      </a:lnTo>
                      <a:lnTo>
                        <a:pt x="267" y="1308"/>
                      </a:lnTo>
                      <a:lnTo>
                        <a:pt x="254" y="1302"/>
                      </a:lnTo>
                      <a:lnTo>
                        <a:pt x="248" y="1282"/>
                      </a:lnTo>
                      <a:lnTo>
                        <a:pt x="254" y="1257"/>
                      </a:lnTo>
                      <a:lnTo>
                        <a:pt x="261" y="1238"/>
                      </a:lnTo>
                      <a:lnTo>
                        <a:pt x="267" y="1213"/>
                      </a:lnTo>
                      <a:lnTo>
                        <a:pt x="254" y="1187"/>
                      </a:lnTo>
                      <a:lnTo>
                        <a:pt x="261" y="1168"/>
                      </a:lnTo>
                      <a:lnTo>
                        <a:pt x="242" y="1130"/>
                      </a:lnTo>
                      <a:lnTo>
                        <a:pt x="222" y="1041"/>
                      </a:lnTo>
                      <a:lnTo>
                        <a:pt x="203" y="940"/>
                      </a:lnTo>
                      <a:lnTo>
                        <a:pt x="191" y="876"/>
                      </a:lnTo>
                      <a:lnTo>
                        <a:pt x="184" y="825"/>
                      </a:lnTo>
                      <a:lnTo>
                        <a:pt x="172" y="838"/>
                      </a:lnTo>
                      <a:lnTo>
                        <a:pt x="172" y="882"/>
                      </a:lnTo>
                      <a:lnTo>
                        <a:pt x="172" y="908"/>
                      </a:lnTo>
                      <a:lnTo>
                        <a:pt x="178" y="933"/>
                      </a:lnTo>
                      <a:lnTo>
                        <a:pt x="178" y="959"/>
                      </a:lnTo>
                      <a:lnTo>
                        <a:pt x="184" y="997"/>
                      </a:lnTo>
                      <a:lnTo>
                        <a:pt x="184" y="1054"/>
                      </a:lnTo>
                      <a:lnTo>
                        <a:pt x="191" y="1098"/>
                      </a:lnTo>
                      <a:lnTo>
                        <a:pt x="197" y="1111"/>
                      </a:lnTo>
                      <a:lnTo>
                        <a:pt x="203" y="1136"/>
                      </a:lnTo>
                      <a:lnTo>
                        <a:pt x="191" y="1155"/>
                      </a:lnTo>
                      <a:lnTo>
                        <a:pt x="191" y="1194"/>
                      </a:lnTo>
                      <a:lnTo>
                        <a:pt x="172" y="1206"/>
                      </a:lnTo>
                      <a:lnTo>
                        <a:pt x="165" y="1200"/>
                      </a:lnTo>
                      <a:lnTo>
                        <a:pt x="146" y="1225"/>
                      </a:lnTo>
                      <a:lnTo>
                        <a:pt x="140" y="1238"/>
                      </a:lnTo>
                      <a:lnTo>
                        <a:pt x="134" y="1244"/>
                      </a:lnTo>
                      <a:lnTo>
                        <a:pt x="121" y="1251"/>
                      </a:lnTo>
                      <a:lnTo>
                        <a:pt x="102" y="1251"/>
                      </a:lnTo>
                      <a:lnTo>
                        <a:pt x="76" y="1238"/>
                      </a:lnTo>
                      <a:lnTo>
                        <a:pt x="70" y="1225"/>
                      </a:lnTo>
                      <a:lnTo>
                        <a:pt x="89" y="1206"/>
                      </a:lnTo>
                      <a:lnTo>
                        <a:pt x="108" y="1181"/>
                      </a:lnTo>
                      <a:lnTo>
                        <a:pt x="121" y="1162"/>
                      </a:lnTo>
                      <a:lnTo>
                        <a:pt x="121" y="1136"/>
                      </a:lnTo>
                      <a:lnTo>
                        <a:pt x="102" y="1124"/>
                      </a:lnTo>
                      <a:lnTo>
                        <a:pt x="102" y="1111"/>
                      </a:lnTo>
                      <a:lnTo>
                        <a:pt x="95" y="1060"/>
                      </a:lnTo>
                      <a:lnTo>
                        <a:pt x="89" y="1022"/>
                      </a:lnTo>
                      <a:lnTo>
                        <a:pt x="83" y="965"/>
                      </a:lnTo>
                      <a:lnTo>
                        <a:pt x="64" y="889"/>
                      </a:lnTo>
                      <a:lnTo>
                        <a:pt x="51" y="819"/>
                      </a:lnTo>
                      <a:lnTo>
                        <a:pt x="38" y="749"/>
                      </a:lnTo>
                      <a:lnTo>
                        <a:pt x="32" y="730"/>
                      </a:lnTo>
                      <a:lnTo>
                        <a:pt x="7" y="692"/>
                      </a:lnTo>
                      <a:lnTo>
                        <a:pt x="0" y="654"/>
                      </a:lnTo>
                      <a:lnTo>
                        <a:pt x="7" y="597"/>
                      </a:lnTo>
                      <a:lnTo>
                        <a:pt x="7" y="520"/>
                      </a:lnTo>
                      <a:lnTo>
                        <a:pt x="19" y="470"/>
                      </a:lnTo>
                      <a:lnTo>
                        <a:pt x="26" y="406"/>
                      </a:lnTo>
                      <a:lnTo>
                        <a:pt x="32" y="336"/>
                      </a:lnTo>
                      <a:lnTo>
                        <a:pt x="38" y="298"/>
                      </a:lnTo>
                      <a:lnTo>
                        <a:pt x="38" y="292"/>
                      </a:lnTo>
                      <a:lnTo>
                        <a:pt x="57" y="279"/>
                      </a:lnTo>
                      <a:close/>
                    </a:path>
                  </a:pathLst>
                </a:custGeom>
                <a:solidFill>
                  <a:schemeClr val="accent1"/>
                </a:solidFill>
                <a:ln w="9525">
                  <a:noFill/>
                  <a:round/>
                  <a:headEnd/>
                  <a:tailEnd/>
                </a:ln>
              </p:spPr>
              <p:txBody>
                <a:bodyPr/>
                <a:lstStyle/>
                <a:p>
                  <a:pPr fontAlgn="auto">
                    <a:spcBef>
                      <a:spcPts val="0"/>
                    </a:spcBef>
                    <a:spcAft>
                      <a:spcPts val="0"/>
                    </a:spcAft>
                    <a:defRPr/>
                  </a:pPr>
                  <a:endParaRPr lang="da-DK" sz="800" dirty="0">
                    <a:solidFill>
                      <a:schemeClr val="bg1">
                        <a:lumMod val="65000"/>
                      </a:schemeClr>
                    </a:solidFill>
                    <a:latin typeface="Lato" panose="020F0502020204030203" pitchFamily="34" charset="0"/>
                  </a:endParaRPr>
                </a:p>
              </p:txBody>
            </p:sp>
          </p:grpSp>
          <p:sp>
            <p:nvSpPr>
              <p:cNvPr id="101" name="Freeform 382"/>
              <p:cNvSpPr>
                <a:spLocks/>
              </p:cNvSpPr>
              <p:nvPr/>
            </p:nvSpPr>
            <p:spPr bwMode="auto">
              <a:xfrm>
                <a:off x="507474" y="1004876"/>
                <a:ext cx="758359" cy="2064115"/>
              </a:xfrm>
              <a:custGeom>
                <a:avLst/>
                <a:gdLst>
                  <a:gd name="T0" fmla="*/ 2147483647 w 133"/>
                  <a:gd name="T1" fmla="*/ 0 h 362"/>
                  <a:gd name="T2" fmla="*/ 2147483647 w 133"/>
                  <a:gd name="T3" fmla="*/ 2147483647 h 362"/>
                  <a:gd name="T4" fmla="*/ 2147483647 w 133"/>
                  <a:gd name="T5" fmla="*/ 2147483647 h 362"/>
                  <a:gd name="T6" fmla="*/ 2147483647 w 133"/>
                  <a:gd name="T7" fmla="*/ 2147483647 h 362"/>
                  <a:gd name="T8" fmla="*/ 2147483647 w 133"/>
                  <a:gd name="T9" fmla="*/ 2147483647 h 362"/>
                  <a:gd name="T10" fmla="*/ 2147483647 w 133"/>
                  <a:gd name="T11" fmla="*/ 2147483647 h 362"/>
                  <a:gd name="T12" fmla="*/ 2147483647 w 133"/>
                  <a:gd name="T13" fmla="*/ 2147483647 h 362"/>
                  <a:gd name="T14" fmla="*/ 2147483647 w 133"/>
                  <a:gd name="T15" fmla="*/ 2147483647 h 362"/>
                  <a:gd name="T16" fmla="*/ 2147483647 w 133"/>
                  <a:gd name="T17" fmla="*/ 2147483647 h 362"/>
                  <a:gd name="T18" fmla="*/ 2147483647 w 133"/>
                  <a:gd name="T19" fmla="*/ 2147483647 h 362"/>
                  <a:gd name="T20" fmla="*/ 0 w 133"/>
                  <a:gd name="T21" fmla="*/ 2147483647 h 362"/>
                  <a:gd name="T22" fmla="*/ 2147483647 w 133"/>
                  <a:gd name="T23" fmla="*/ 2147483647 h 362"/>
                  <a:gd name="T24" fmla="*/ 2147483647 w 133"/>
                  <a:gd name="T25" fmla="*/ 2147483647 h 362"/>
                  <a:gd name="T26" fmla="*/ 2147483647 w 133"/>
                  <a:gd name="T27" fmla="*/ 2147483647 h 362"/>
                  <a:gd name="T28" fmla="*/ 2147483647 w 133"/>
                  <a:gd name="T29" fmla="*/ 2147483647 h 362"/>
                  <a:gd name="T30" fmla="*/ 2147483647 w 133"/>
                  <a:gd name="T31" fmla="*/ 2147483647 h 362"/>
                  <a:gd name="T32" fmla="*/ 2147483647 w 133"/>
                  <a:gd name="T33" fmla="*/ 2147483647 h 362"/>
                  <a:gd name="T34" fmla="*/ 2147483647 w 133"/>
                  <a:gd name="T35" fmla="*/ 2147483647 h 362"/>
                  <a:gd name="T36" fmla="*/ 2147483647 w 133"/>
                  <a:gd name="T37" fmla="*/ 2147483647 h 362"/>
                  <a:gd name="T38" fmla="*/ 2147483647 w 133"/>
                  <a:gd name="T39" fmla="*/ 2147483647 h 362"/>
                  <a:gd name="T40" fmla="*/ 2147483647 w 133"/>
                  <a:gd name="T41" fmla="*/ 2147483647 h 362"/>
                  <a:gd name="T42" fmla="*/ 2147483647 w 133"/>
                  <a:gd name="T43" fmla="*/ 2147483647 h 362"/>
                  <a:gd name="T44" fmla="*/ 2147483647 w 133"/>
                  <a:gd name="T45" fmla="*/ 2147483647 h 362"/>
                  <a:gd name="T46" fmla="*/ 2147483647 w 133"/>
                  <a:gd name="T47" fmla="*/ 2147483647 h 362"/>
                  <a:gd name="T48" fmla="*/ 2147483647 w 133"/>
                  <a:gd name="T49" fmla="*/ 2147483647 h 362"/>
                  <a:gd name="T50" fmla="*/ 2147483647 w 133"/>
                  <a:gd name="T51" fmla="*/ 2147483647 h 362"/>
                  <a:gd name="T52" fmla="*/ 2147483647 w 133"/>
                  <a:gd name="T53" fmla="*/ 2147483647 h 362"/>
                  <a:gd name="T54" fmla="*/ 2147483647 w 133"/>
                  <a:gd name="T55" fmla="*/ 2147483647 h 362"/>
                  <a:gd name="T56" fmla="*/ 2147483647 w 133"/>
                  <a:gd name="T57" fmla="*/ 2147483647 h 362"/>
                  <a:gd name="T58" fmla="*/ 2147483647 w 133"/>
                  <a:gd name="T59" fmla="*/ 2147483647 h 362"/>
                  <a:gd name="T60" fmla="*/ 2147483647 w 133"/>
                  <a:gd name="T61" fmla="*/ 2147483647 h 362"/>
                  <a:gd name="T62" fmla="*/ 2147483647 w 133"/>
                  <a:gd name="T63" fmla="*/ 2147483647 h 362"/>
                  <a:gd name="T64" fmla="*/ 2147483647 w 133"/>
                  <a:gd name="T65" fmla="*/ 2147483647 h 362"/>
                  <a:gd name="T66" fmla="*/ 2147483647 w 133"/>
                  <a:gd name="T67" fmla="*/ 2147483647 h 362"/>
                  <a:gd name="T68" fmla="*/ 2147483647 w 133"/>
                  <a:gd name="T69" fmla="*/ 2147483647 h 362"/>
                  <a:gd name="T70" fmla="*/ 2147483647 w 133"/>
                  <a:gd name="T71" fmla="*/ 2147483647 h 362"/>
                  <a:gd name="T72" fmla="*/ 2147483647 w 133"/>
                  <a:gd name="T73" fmla="*/ 0 h 362"/>
                  <a:gd name="T74" fmla="*/ 2147483647 w 133"/>
                  <a:gd name="T75" fmla="*/ 0 h 3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3"/>
                  <a:gd name="T115" fmla="*/ 0 h 362"/>
                  <a:gd name="T116" fmla="*/ 133 w 133"/>
                  <a:gd name="T117" fmla="*/ 362 h 3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3" h="362">
                    <a:moveTo>
                      <a:pt x="127" y="0"/>
                    </a:moveTo>
                    <a:lnTo>
                      <a:pt x="133" y="12"/>
                    </a:lnTo>
                    <a:lnTo>
                      <a:pt x="102" y="165"/>
                    </a:lnTo>
                    <a:lnTo>
                      <a:pt x="83" y="279"/>
                    </a:lnTo>
                    <a:lnTo>
                      <a:pt x="83" y="330"/>
                    </a:lnTo>
                    <a:lnTo>
                      <a:pt x="89" y="355"/>
                    </a:lnTo>
                    <a:lnTo>
                      <a:pt x="57" y="362"/>
                    </a:lnTo>
                    <a:lnTo>
                      <a:pt x="25" y="362"/>
                    </a:lnTo>
                    <a:lnTo>
                      <a:pt x="0" y="355"/>
                    </a:lnTo>
                    <a:lnTo>
                      <a:pt x="6" y="304"/>
                    </a:lnTo>
                    <a:lnTo>
                      <a:pt x="13" y="298"/>
                    </a:lnTo>
                    <a:lnTo>
                      <a:pt x="38" y="317"/>
                    </a:lnTo>
                    <a:lnTo>
                      <a:pt x="76" y="292"/>
                    </a:lnTo>
                    <a:lnTo>
                      <a:pt x="76" y="228"/>
                    </a:lnTo>
                    <a:lnTo>
                      <a:pt x="83" y="165"/>
                    </a:lnTo>
                    <a:lnTo>
                      <a:pt x="76" y="108"/>
                    </a:lnTo>
                    <a:lnTo>
                      <a:pt x="76" y="63"/>
                    </a:lnTo>
                    <a:lnTo>
                      <a:pt x="83" y="44"/>
                    </a:lnTo>
                    <a:lnTo>
                      <a:pt x="57" y="44"/>
                    </a:lnTo>
                    <a:lnTo>
                      <a:pt x="45" y="57"/>
                    </a:lnTo>
                    <a:lnTo>
                      <a:pt x="57" y="69"/>
                    </a:lnTo>
                    <a:lnTo>
                      <a:pt x="45" y="146"/>
                    </a:lnTo>
                    <a:lnTo>
                      <a:pt x="25" y="216"/>
                    </a:lnTo>
                    <a:lnTo>
                      <a:pt x="32" y="165"/>
                    </a:lnTo>
                    <a:lnTo>
                      <a:pt x="32" y="101"/>
                    </a:lnTo>
                    <a:lnTo>
                      <a:pt x="38" y="63"/>
                    </a:lnTo>
                    <a:lnTo>
                      <a:pt x="38" y="31"/>
                    </a:lnTo>
                    <a:lnTo>
                      <a:pt x="45" y="25"/>
                    </a:lnTo>
                    <a:lnTo>
                      <a:pt x="64" y="38"/>
                    </a:lnTo>
                    <a:lnTo>
                      <a:pt x="76" y="38"/>
                    </a:lnTo>
                    <a:lnTo>
                      <a:pt x="102" y="19"/>
                    </a:lnTo>
                    <a:lnTo>
                      <a:pt x="121" y="6"/>
                    </a:lnTo>
                    <a:lnTo>
                      <a:pt x="1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102" name="Freeform 383"/>
              <p:cNvSpPr>
                <a:spLocks/>
              </p:cNvSpPr>
              <p:nvPr/>
            </p:nvSpPr>
            <p:spPr bwMode="auto">
              <a:xfrm>
                <a:off x="2605801" y="1147430"/>
                <a:ext cx="473259" cy="1699187"/>
              </a:xfrm>
              <a:custGeom>
                <a:avLst/>
                <a:gdLst>
                  <a:gd name="T0" fmla="*/ 2147483647 w 83"/>
                  <a:gd name="T1" fmla="*/ 0 h 298"/>
                  <a:gd name="T2" fmla="*/ 2147483647 w 83"/>
                  <a:gd name="T3" fmla="*/ 2147483647 h 298"/>
                  <a:gd name="T4" fmla="*/ 2147483647 w 83"/>
                  <a:gd name="T5" fmla="*/ 2147483647 h 298"/>
                  <a:gd name="T6" fmla="*/ 2147483647 w 83"/>
                  <a:gd name="T7" fmla="*/ 2147483647 h 298"/>
                  <a:gd name="T8" fmla="*/ 2147483647 w 83"/>
                  <a:gd name="T9" fmla="*/ 2147483647 h 298"/>
                  <a:gd name="T10" fmla="*/ 2147483647 w 83"/>
                  <a:gd name="T11" fmla="*/ 2147483647 h 298"/>
                  <a:gd name="T12" fmla="*/ 2147483647 w 83"/>
                  <a:gd name="T13" fmla="*/ 2147483647 h 298"/>
                  <a:gd name="T14" fmla="*/ 2147483647 w 83"/>
                  <a:gd name="T15" fmla="*/ 2147483647 h 298"/>
                  <a:gd name="T16" fmla="*/ 2147483647 w 83"/>
                  <a:gd name="T17" fmla="*/ 2147483647 h 298"/>
                  <a:gd name="T18" fmla="*/ 2147483647 w 83"/>
                  <a:gd name="T19" fmla="*/ 2147483647 h 298"/>
                  <a:gd name="T20" fmla="*/ 2147483647 w 83"/>
                  <a:gd name="T21" fmla="*/ 2147483647 h 298"/>
                  <a:gd name="T22" fmla="*/ 2147483647 w 83"/>
                  <a:gd name="T23" fmla="*/ 2147483647 h 298"/>
                  <a:gd name="T24" fmla="*/ 2147483647 w 83"/>
                  <a:gd name="T25" fmla="*/ 2147483647 h 298"/>
                  <a:gd name="T26" fmla="*/ 2147483647 w 83"/>
                  <a:gd name="T27" fmla="*/ 2147483647 h 298"/>
                  <a:gd name="T28" fmla="*/ 2147483647 w 83"/>
                  <a:gd name="T29" fmla="*/ 2147483647 h 298"/>
                  <a:gd name="T30" fmla="*/ 2147483647 w 83"/>
                  <a:gd name="T31" fmla="*/ 2147483647 h 298"/>
                  <a:gd name="T32" fmla="*/ 0 w 83"/>
                  <a:gd name="T33" fmla="*/ 2147483647 h 298"/>
                  <a:gd name="T34" fmla="*/ 2147483647 w 83"/>
                  <a:gd name="T35" fmla="*/ 0 h 2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298"/>
                  <a:gd name="T56" fmla="*/ 83 w 83"/>
                  <a:gd name="T57" fmla="*/ 298 h 2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298">
                    <a:moveTo>
                      <a:pt x="13" y="0"/>
                    </a:moveTo>
                    <a:lnTo>
                      <a:pt x="32" y="6"/>
                    </a:lnTo>
                    <a:lnTo>
                      <a:pt x="45" y="25"/>
                    </a:lnTo>
                    <a:lnTo>
                      <a:pt x="39" y="44"/>
                    </a:lnTo>
                    <a:lnTo>
                      <a:pt x="64" y="95"/>
                    </a:lnTo>
                    <a:lnTo>
                      <a:pt x="64" y="114"/>
                    </a:lnTo>
                    <a:lnTo>
                      <a:pt x="70" y="146"/>
                    </a:lnTo>
                    <a:lnTo>
                      <a:pt x="83" y="241"/>
                    </a:lnTo>
                    <a:lnTo>
                      <a:pt x="83" y="267"/>
                    </a:lnTo>
                    <a:lnTo>
                      <a:pt x="58" y="298"/>
                    </a:lnTo>
                    <a:lnTo>
                      <a:pt x="20" y="273"/>
                    </a:lnTo>
                    <a:lnTo>
                      <a:pt x="7" y="133"/>
                    </a:lnTo>
                    <a:lnTo>
                      <a:pt x="7" y="70"/>
                    </a:lnTo>
                    <a:lnTo>
                      <a:pt x="20" y="38"/>
                    </a:lnTo>
                    <a:lnTo>
                      <a:pt x="0" y="19"/>
                    </a:ln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103" name="Freeform 384"/>
              <p:cNvSpPr>
                <a:spLocks/>
              </p:cNvSpPr>
              <p:nvPr/>
            </p:nvSpPr>
            <p:spPr bwMode="auto">
              <a:xfrm>
                <a:off x="3694877" y="1039092"/>
                <a:ext cx="473267" cy="650026"/>
              </a:xfrm>
              <a:custGeom>
                <a:avLst/>
                <a:gdLst>
                  <a:gd name="T0" fmla="*/ 2147483647 w 83"/>
                  <a:gd name="T1" fmla="*/ 2147483647 h 114"/>
                  <a:gd name="T2" fmla="*/ 2147483647 w 83"/>
                  <a:gd name="T3" fmla="*/ 2147483647 h 114"/>
                  <a:gd name="T4" fmla="*/ 2147483647 w 83"/>
                  <a:gd name="T5" fmla="*/ 2147483647 h 114"/>
                  <a:gd name="T6" fmla="*/ 0 w 83"/>
                  <a:gd name="T7" fmla="*/ 2147483647 h 114"/>
                  <a:gd name="T8" fmla="*/ 2147483647 w 83"/>
                  <a:gd name="T9" fmla="*/ 2147483647 h 114"/>
                  <a:gd name="T10" fmla="*/ 2147483647 w 83"/>
                  <a:gd name="T11" fmla="*/ 2147483647 h 114"/>
                  <a:gd name="T12" fmla="*/ 2147483647 w 83"/>
                  <a:gd name="T13" fmla="*/ 2147483647 h 114"/>
                  <a:gd name="T14" fmla="*/ 2147483647 w 83"/>
                  <a:gd name="T15" fmla="*/ 2147483647 h 114"/>
                  <a:gd name="T16" fmla="*/ 2147483647 w 83"/>
                  <a:gd name="T17" fmla="*/ 2147483647 h 114"/>
                  <a:gd name="T18" fmla="*/ 2147483647 w 83"/>
                  <a:gd name="T19" fmla="*/ 0 h 114"/>
                  <a:gd name="T20" fmla="*/ 2147483647 w 83"/>
                  <a:gd name="T21" fmla="*/ 2147483647 h 114"/>
                  <a:gd name="T22" fmla="*/ 2147483647 w 83"/>
                  <a:gd name="T23" fmla="*/ 2147483647 h 114"/>
                  <a:gd name="T24" fmla="*/ 2147483647 w 83"/>
                  <a:gd name="T25" fmla="*/ 2147483647 h 114"/>
                  <a:gd name="T26" fmla="*/ 2147483647 w 83"/>
                  <a:gd name="T27" fmla="*/ 2147483647 h 1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
                  <a:gd name="T43" fmla="*/ 0 h 114"/>
                  <a:gd name="T44" fmla="*/ 83 w 83"/>
                  <a:gd name="T45" fmla="*/ 114 h 1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 h="114">
                    <a:moveTo>
                      <a:pt x="25" y="114"/>
                    </a:moveTo>
                    <a:lnTo>
                      <a:pt x="19" y="114"/>
                    </a:lnTo>
                    <a:lnTo>
                      <a:pt x="13" y="76"/>
                    </a:lnTo>
                    <a:lnTo>
                      <a:pt x="0" y="57"/>
                    </a:lnTo>
                    <a:lnTo>
                      <a:pt x="6" y="32"/>
                    </a:lnTo>
                    <a:lnTo>
                      <a:pt x="13" y="13"/>
                    </a:lnTo>
                    <a:lnTo>
                      <a:pt x="25" y="32"/>
                    </a:lnTo>
                    <a:lnTo>
                      <a:pt x="44" y="32"/>
                    </a:lnTo>
                    <a:lnTo>
                      <a:pt x="70" y="19"/>
                    </a:lnTo>
                    <a:lnTo>
                      <a:pt x="83" y="0"/>
                    </a:lnTo>
                    <a:lnTo>
                      <a:pt x="83" y="32"/>
                    </a:lnTo>
                    <a:lnTo>
                      <a:pt x="57" y="57"/>
                    </a:lnTo>
                    <a:lnTo>
                      <a:pt x="44" y="76"/>
                    </a:lnTo>
                    <a:lnTo>
                      <a:pt x="25"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grpSp>
        <p:grpSp>
          <p:nvGrpSpPr>
            <p:cNvPr id="59" name="Group 58"/>
            <p:cNvGrpSpPr/>
            <p:nvPr/>
          </p:nvGrpSpPr>
          <p:grpSpPr>
            <a:xfrm>
              <a:off x="2670209" y="2914105"/>
              <a:ext cx="660451" cy="729794"/>
              <a:chOff x="4699861" y="3091545"/>
              <a:chExt cx="409730" cy="452750"/>
            </a:xfrm>
            <a:solidFill>
              <a:schemeClr val="bg1">
                <a:lumMod val="95000"/>
              </a:schemeClr>
            </a:solidFill>
            <a:effectLst/>
          </p:grpSpPr>
          <p:sp>
            <p:nvSpPr>
              <p:cNvPr id="96" name="Freeform 88"/>
              <p:cNvSpPr>
                <a:spLocks/>
              </p:cNvSpPr>
              <p:nvPr/>
            </p:nvSpPr>
            <p:spPr bwMode="auto">
              <a:xfrm>
                <a:off x="4699861" y="3152727"/>
                <a:ext cx="409730" cy="391568"/>
              </a:xfrm>
              <a:custGeom>
                <a:avLst/>
                <a:gdLst>
                  <a:gd name="T0" fmla="*/ 2147483647 w 268"/>
                  <a:gd name="T1" fmla="*/ 0 h 256"/>
                  <a:gd name="T2" fmla="*/ 2147483647 w 268"/>
                  <a:gd name="T3" fmla="*/ 2147483647 h 256"/>
                  <a:gd name="T4" fmla="*/ 2147483647 w 268"/>
                  <a:gd name="T5" fmla="*/ 2147483647 h 256"/>
                  <a:gd name="T6" fmla="*/ 0 w 268"/>
                  <a:gd name="T7" fmla="*/ 2147483647 h 256"/>
                  <a:gd name="T8" fmla="*/ 2147483647 w 268"/>
                  <a:gd name="T9" fmla="*/ 0 h 256"/>
                  <a:gd name="T10" fmla="*/ 0 60000 65536"/>
                  <a:gd name="T11" fmla="*/ 0 60000 65536"/>
                  <a:gd name="T12" fmla="*/ 0 60000 65536"/>
                  <a:gd name="T13" fmla="*/ 0 60000 65536"/>
                  <a:gd name="T14" fmla="*/ 0 60000 65536"/>
                  <a:gd name="T15" fmla="*/ 0 w 268"/>
                  <a:gd name="T16" fmla="*/ 0 h 256"/>
                  <a:gd name="T17" fmla="*/ 268 w 268"/>
                  <a:gd name="T18" fmla="*/ 256 h 256"/>
                </a:gdLst>
                <a:ahLst/>
                <a:cxnLst>
                  <a:cxn ang="T10">
                    <a:pos x="T0" y="T1"/>
                  </a:cxn>
                  <a:cxn ang="T11">
                    <a:pos x="T2" y="T3"/>
                  </a:cxn>
                  <a:cxn ang="T12">
                    <a:pos x="T4" y="T5"/>
                  </a:cxn>
                  <a:cxn ang="T13">
                    <a:pos x="T6" y="T7"/>
                  </a:cxn>
                  <a:cxn ang="T14">
                    <a:pos x="T8" y="T9"/>
                  </a:cxn>
                </a:cxnLst>
                <a:rect l="T15" t="T16" r="T17" b="T18"/>
                <a:pathLst>
                  <a:path w="268" h="256">
                    <a:moveTo>
                      <a:pt x="68" y="0"/>
                    </a:moveTo>
                    <a:lnTo>
                      <a:pt x="268" y="6"/>
                    </a:lnTo>
                    <a:lnTo>
                      <a:pt x="232" y="256"/>
                    </a:lnTo>
                    <a:lnTo>
                      <a:pt x="0" y="246"/>
                    </a:lnTo>
                    <a:lnTo>
                      <a:pt x="68" y="0"/>
                    </a:lnTo>
                    <a:close/>
                  </a:path>
                </a:pathLst>
              </a:custGeom>
              <a:solidFill>
                <a:schemeClr val="accent3"/>
              </a:solidFill>
              <a:ln w="9525">
                <a:noFill/>
                <a:round/>
                <a:headEnd/>
                <a:tailEnd/>
              </a:ln>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97" name="Freeform 89"/>
              <p:cNvSpPr>
                <a:spLocks noEditPoints="1"/>
              </p:cNvSpPr>
              <p:nvPr/>
            </p:nvSpPr>
            <p:spPr bwMode="auto">
              <a:xfrm>
                <a:off x="4745726" y="3186377"/>
                <a:ext cx="327172" cy="324268"/>
              </a:xfrm>
              <a:custGeom>
                <a:avLst/>
                <a:gdLst>
                  <a:gd name="T0" fmla="*/ 2147483647 w 214"/>
                  <a:gd name="T1" fmla="*/ 2147483647 h 212"/>
                  <a:gd name="T2" fmla="*/ 2147483647 w 214"/>
                  <a:gd name="T3" fmla="*/ 2147483647 h 212"/>
                  <a:gd name="T4" fmla="*/ 2147483647 w 214"/>
                  <a:gd name="T5" fmla="*/ 2147483647 h 212"/>
                  <a:gd name="T6" fmla="*/ 2147483647 w 214"/>
                  <a:gd name="T7" fmla="*/ 2147483647 h 212"/>
                  <a:gd name="T8" fmla="*/ 2147483647 w 214"/>
                  <a:gd name="T9" fmla="*/ 2147483647 h 212"/>
                  <a:gd name="T10" fmla="*/ 2147483647 w 214"/>
                  <a:gd name="T11" fmla="*/ 2147483647 h 212"/>
                  <a:gd name="T12" fmla="*/ 2147483647 w 214"/>
                  <a:gd name="T13" fmla="*/ 2147483647 h 212"/>
                  <a:gd name="T14" fmla="*/ 2147483647 w 214"/>
                  <a:gd name="T15" fmla="*/ 2147483647 h 212"/>
                  <a:gd name="T16" fmla="*/ 2147483647 w 214"/>
                  <a:gd name="T17" fmla="*/ 2147483647 h 212"/>
                  <a:gd name="T18" fmla="*/ 2147483647 w 214"/>
                  <a:gd name="T19" fmla="*/ 2147483647 h 212"/>
                  <a:gd name="T20" fmla="*/ 2147483647 w 214"/>
                  <a:gd name="T21" fmla="*/ 2147483647 h 212"/>
                  <a:gd name="T22" fmla="*/ 2147483647 w 214"/>
                  <a:gd name="T23" fmla="*/ 2147483647 h 212"/>
                  <a:gd name="T24" fmla="*/ 2147483647 w 214"/>
                  <a:gd name="T25" fmla="*/ 2147483647 h 212"/>
                  <a:gd name="T26" fmla="*/ 2147483647 w 214"/>
                  <a:gd name="T27" fmla="*/ 2147483647 h 212"/>
                  <a:gd name="T28" fmla="*/ 2147483647 w 214"/>
                  <a:gd name="T29" fmla="*/ 2147483647 h 212"/>
                  <a:gd name="T30" fmla="*/ 2147483647 w 214"/>
                  <a:gd name="T31" fmla="*/ 2147483647 h 212"/>
                  <a:gd name="T32" fmla="*/ 2147483647 w 214"/>
                  <a:gd name="T33" fmla="*/ 2147483647 h 212"/>
                  <a:gd name="T34" fmla="*/ 2147483647 w 214"/>
                  <a:gd name="T35" fmla="*/ 2147483647 h 212"/>
                  <a:gd name="T36" fmla="*/ 2147483647 w 214"/>
                  <a:gd name="T37" fmla="*/ 2147483647 h 212"/>
                  <a:gd name="T38" fmla="*/ 2147483647 w 214"/>
                  <a:gd name="T39" fmla="*/ 2147483647 h 212"/>
                  <a:gd name="T40" fmla="*/ 2147483647 w 214"/>
                  <a:gd name="T41" fmla="*/ 2147483647 h 212"/>
                  <a:gd name="T42" fmla="*/ 2147483647 w 214"/>
                  <a:gd name="T43" fmla="*/ 2147483647 h 212"/>
                  <a:gd name="T44" fmla="*/ 2147483647 w 214"/>
                  <a:gd name="T45" fmla="*/ 2147483647 h 212"/>
                  <a:gd name="T46" fmla="*/ 2147483647 w 214"/>
                  <a:gd name="T47" fmla="*/ 2147483647 h 212"/>
                  <a:gd name="T48" fmla="*/ 2147483647 w 214"/>
                  <a:gd name="T49" fmla="*/ 2147483647 h 212"/>
                  <a:gd name="T50" fmla="*/ 2147483647 w 214"/>
                  <a:gd name="T51" fmla="*/ 2147483647 h 212"/>
                  <a:gd name="T52" fmla="*/ 2147483647 w 214"/>
                  <a:gd name="T53" fmla="*/ 2147483647 h 212"/>
                  <a:gd name="T54" fmla="*/ 2147483647 w 214"/>
                  <a:gd name="T55" fmla="*/ 2147483647 h 212"/>
                  <a:gd name="T56" fmla="*/ 2147483647 w 214"/>
                  <a:gd name="T57" fmla="*/ 2147483647 h 212"/>
                  <a:gd name="T58" fmla="*/ 2147483647 w 214"/>
                  <a:gd name="T59" fmla="*/ 2147483647 h 212"/>
                  <a:gd name="T60" fmla="*/ 2147483647 w 214"/>
                  <a:gd name="T61" fmla="*/ 2147483647 h 212"/>
                  <a:gd name="T62" fmla="*/ 2147483647 w 214"/>
                  <a:gd name="T63" fmla="*/ 2147483647 h 212"/>
                  <a:gd name="T64" fmla="*/ 2147483647 w 214"/>
                  <a:gd name="T65" fmla="*/ 2147483647 h 212"/>
                  <a:gd name="T66" fmla="*/ 0 w 214"/>
                  <a:gd name="T67" fmla="*/ 2147483647 h 212"/>
                  <a:gd name="T68" fmla="*/ 2147483647 w 214"/>
                  <a:gd name="T69" fmla="*/ 2147483647 h 212"/>
                  <a:gd name="T70" fmla="*/ 2147483647 w 214"/>
                  <a:gd name="T71" fmla="*/ 2147483647 h 212"/>
                  <a:gd name="T72" fmla="*/ 2147483647 w 214"/>
                  <a:gd name="T73" fmla="*/ 0 h 212"/>
                  <a:gd name="T74" fmla="*/ 2147483647 w 214"/>
                  <a:gd name="T75" fmla="*/ 2147483647 h 212"/>
                  <a:gd name="T76" fmla="*/ 2147483647 w 214"/>
                  <a:gd name="T77" fmla="*/ 2147483647 h 212"/>
                  <a:gd name="T78" fmla="*/ 2147483647 w 214"/>
                  <a:gd name="T79" fmla="*/ 2147483647 h 212"/>
                  <a:gd name="T80" fmla="*/ 2147483647 w 214"/>
                  <a:gd name="T81" fmla="*/ 0 h 2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4"/>
                  <a:gd name="T124" fmla="*/ 0 h 212"/>
                  <a:gd name="T125" fmla="*/ 214 w 214"/>
                  <a:gd name="T126" fmla="*/ 212 h 2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4" h="212">
                    <a:moveTo>
                      <a:pt x="44" y="32"/>
                    </a:moveTo>
                    <a:lnTo>
                      <a:pt x="208" y="38"/>
                    </a:lnTo>
                    <a:lnTo>
                      <a:pt x="206" y="50"/>
                    </a:lnTo>
                    <a:lnTo>
                      <a:pt x="40" y="44"/>
                    </a:lnTo>
                    <a:lnTo>
                      <a:pt x="44" y="32"/>
                    </a:lnTo>
                    <a:close/>
                    <a:moveTo>
                      <a:pt x="36" y="64"/>
                    </a:moveTo>
                    <a:lnTo>
                      <a:pt x="204" y="70"/>
                    </a:lnTo>
                    <a:lnTo>
                      <a:pt x="202" y="84"/>
                    </a:lnTo>
                    <a:lnTo>
                      <a:pt x="32" y="78"/>
                    </a:lnTo>
                    <a:lnTo>
                      <a:pt x="36" y="64"/>
                    </a:lnTo>
                    <a:close/>
                    <a:moveTo>
                      <a:pt x="28" y="96"/>
                    </a:moveTo>
                    <a:lnTo>
                      <a:pt x="198" y="102"/>
                    </a:lnTo>
                    <a:lnTo>
                      <a:pt x="196" y="116"/>
                    </a:lnTo>
                    <a:lnTo>
                      <a:pt x="24" y="108"/>
                    </a:lnTo>
                    <a:lnTo>
                      <a:pt x="28" y="96"/>
                    </a:lnTo>
                    <a:close/>
                    <a:moveTo>
                      <a:pt x="20" y="128"/>
                    </a:moveTo>
                    <a:lnTo>
                      <a:pt x="194" y="134"/>
                    </a:lnTo>
                    <a:lnTo>
                      <a:pt x="192" y="148"/>
                    </a:lnTo>
                    <a:lnTo>
                      <a:pt x="16" y="140"/>
                    </a:lnTo>
                    <a:lnTo>
                      <a:pt x="20" y="128"/>
                    </a:lnTo>
                    <a:close/>
                    <a:moveTo>
                      <a:pt x="10" y="160"/>
                    </a:moveTo>
                    <a:lnTo>
                      <a:pt x="188" y="166"/>
                    </a:lnTo>
                    <a:lnTo>
                      <a:pt x="186" y="180"/>
                    </a:lnTo>
                    <a:lnTo>
                      <a:pt x="6" y="172"/>
                    </a:lnTo>
                    <a:lnTo>
                      <a:pt x="10" y="160"/>
                    </a:lnTo>
                    <a:close/>
                    <a:moveTo>
                      <a:pt x="2" y="192"/>
                    </a:moveTo>
                    <a:lnTo>
                      <a:pt x="184" y="200"/>
                    </a:lnTo>
                    <a:lnTo>
                      <a:pt x="182" y="212"/>
                    </a:lnTo>
                    <a:lnTo>
                      <a:pt x="0" y="204"/>
                    </a:lnTo>
                    <a:lnTo>
                      <a:pt x="2" y="192"/>
                    </a:lnTo>
                    <a:close/>
                    <a:moveTo>
                      <a:pt x="52" y="0"/>
                    </a:moveTo>
                    <a:lnTo>
                      <a:pt x="214" y="6"/>
                    </a:lnTo>
                    <a:lnTo>
                      <a:pt x="212" y="18"/>
                    </a:lnTo>
                    <a:lnTo>
                      <a:pt x="50" y="12"/>
                    </a:lnTo>
                    <a:lnTo>
                      <a:pt x="52" y="0"/>
                    </a:lnTo>
                    <a:close/>
                  </a:path>
                </a:pathLst>
              </a:custGeom>
              <a:solidFill>
                <a:schemeClr val="bg1"/>
              </a:solidFill>
              <a:ln>
                <a:noFill/>
              </a:ln>
              <a:extLst/>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98" name="Freeform 90"/>
              <p:cNvSpPr>
                <a:spLocks/>
              </p:cNvSpPr>
              <p:nvPr/>
            </p:nvSpPr>
            <p:spPr bwMode="auto">
              <a:xfrm>
                <a:off x="4699865" y="3091545"/>
                <a:ext cx="379153" cy="437455"/>
              </a:xfrm>
              <a:custGeom>
                <a:avLst/>
                <a:gdLst>
                  <a:gd name="T0" fmla="*/ 2147483647 w 248"/>
                  <a:gd name="T1" fmla="*/ 2147483647 h 286"/>
                  <a:gd name="T2" fmla="*/ 2147483647 w 248"/>
                  <a:gd name="T3" fmla="*/ 2147483647 h 286"/>
                  <a:gd name="T4" fmla="*/ 2147483647 w 248"/>
                  <a:gd name="T5" fmla="*/ 2147483647 h 286"/>
                  <a:gd name="T6" fmla="*/ 2147483647 w 248"/>
                  <a:gd name="T7" fmla="*/ 2147483647 h 286"/>
                  <a:gd name="T8" fmla="*/ 2147483647 w 248"/>
                  <a:gd name="T9" fmla="*/ 2147483647 h 286"/>
                  <a:gd name="T10" fmla="*/ 2147483647 w 248"/>
                  <a:gd name="T11" fmla="*/ 0 h 286"/>
                  <a:gd name="T12" fmla="*/ 2147483647 w 248"/>
                  <a:gd name="T13" fmla="*/ 2147483647 h 286"/>
                  <a:gd name="T14" fmla="*/ 2147483647 w 248"/>
                  <a:gd name="T15" fmla="*/ 2147483647 h 286"/>
                  <a:gd name="T16" fmla="*/ 2147483647 w 248"/>
                  <a:gd name="T17" fmla="*/ 2147483647 h 286"/>
                  <a:gd name="T18" fmla="*/ 2147483647 w 248"/>
                  <a:gd name="T19" fmla="*/ 2147483647 h 286"/>
                  <a:gd name="T20" fmla="*/ 2147483647 w 248"/>
                  <a:gd name="T21" fmla="*/ 2147483647 h 286"/>
                  <a:gd name="T22" fmla="*/ 0 w 248"/>
                  <a:gd name="T23" fmla="*/ 2147483647 h 286"/>
                  <a:gd name="T24" fmla="*/ 2147483647 w 248"/>
                  <a:gd name="T25" fmla="*/ 2147483647 h 2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8"/>
                  <a:gd name="T40" fmla="*/ 0 h 286"/>
                  <a:gd name="T41" fmla="*/ 248 w 248"/>
                  <a:gd name="T42" fmla="*/ 286 h 28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8" h="286">
                    <a:moveTo>
                      <a:pt x="68" y="40"/>
                    </a:moveTo>
                    <a:lnTo>
                      <a:pt x="68" y="40"/>
                    </a:lnTo>
                    <a:lnTo>
                      <a:pt x="114" y="36"/>
                    </a:lnTo>
                    <a:lnTo>
                      <a:pt x="160" y="28"/>
                    </a:lnTo>
                    <a:lnTo>
                      <a:pt x="204" y="16"/>
                    </a:lnTo>
                    <a:lnTo>
                      <a:pt x="248" y="0"/>
                    </a:lnTo>
                    <a:lnTo>
                      <a:pt x="196" y="244"/>
                    </a:lnTo>
                    <a:lnTo>
                      <a:pt x="148" y="260"/>
                    </a:lnTo>
                    <a:lnTo>
                      <a:pt x="100" y="274"/>
                    </a:lnTo>
                    <a:lnTo>
                      <a:pt x="50" y="282"/>
                    </a:lnTo>
                    <a:lnTo>
                      <a:pt x="0" y="286"/>
                    </a:lnTo>
                    <a:lnTo>
                      <a:pt x="68" y="40"/>
                    </a:lnTo>
                    <a:close/>
                  </a:path>
                </a:pathLst>
              </a:custGeom>
              <a:solidFill>
                <a:schemeClr val="accent3"/>
              </a:solidFill>
              <a:ln w="9525">
                <a:noFill/>
                <a:round/>
                <a:headEnd/>
                <a:tailEnd/>
              </a:ln>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99" name="Freeform 92"/>
              <p:cNvSpPr>
                <a:spLocks/>
              </p:cNvSpPr>
              <p:nvPr/>
            </p:nvSpPr>
            <p:spPr bwMode="auto">
              <a:xfrm>
                <a:off x="4776308" y="3220026"/>
                <a:ext cx="128423" cy="131543"/>
              </a:xfrm>
              <a:custGeom>
                <a:avLst/>
                <a:gdLst>
                  <a:gd name="T0" fmla="*/ 2147483647 w 84"/>
                  <a:gd name="T1" fmla="*/ 2147483647 h 86"/>
                  <a:gd name="T2" fmla="*/ 2147483647 w 84"/>
                  <a:gd name="T3" fmla="*/ 2147483647 h 86"/>
                  <a:gd name="T4" fmla="*/ 2147483647 w 84"/>
                  <a:gd name="T5" fmla="*/ 2147483647 h 86"/>
                  <a:gd name="T6" fmla="*/ 2147483647 w 84"/>
                  <a:gd name="T7" fmla="*/ 0 h 86"/>
                  <a:gd name="T8" fmla="*/ 2147483647 w 84"/>
                  <a:gd name="T9" fmla="*/ 2147483647 h 86"/>
                  <a:gd name="T10" fmla="*/ 2147483647 w 84"/>
                  <a:gd name="T11" fmla="*/ 2147483647 h 86"/>
                  <a:gd name="T12" fmla="*/ 2147483647 w 84"/>
                  <a:gd name="T13" fmla="*/ 2147483647 h 86"/>
                  <a:gd name="T14" fmla="*/ 0 w 84"/>
                  <a:gd name="T15" fmla="*/ 2147483647 h 86"/>
                  <a:gd name="T16" fmla="*/ 2147483647 w 84"/>
                  <a:gd name="T17" fmla="*/ 2147483647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4"/>
                  <a:gd name="T28" fmla="*/ 0 h 86"/>
                  <a:gd name="T29" fmla="*/ 84 w 84"/>
                  <a:gd name="T30" fmla="*/ 86 h 8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4" h="86">
                    <a:moveTo>
                      <a:pt x="22" y="10"/>
                    </a:moveTo>
                    <a:lnTo>
                      <a:pt x="22" y="10"/>
                    </a:lnTo>
                    <a:lnTo>
                      <a:pt x="52" y="6"/>
                    </a:lnTo>
                    <a:lnTo>
                      <a:pt x="84" y="0"/>
                    </a:lnTo>
                    <a:lnTo>
                      <a:pt x="64" y="78"/>
                    </a:lnTo>
                    <a:lnTo>
                      <a:pt x="32" y="82"/>
                    </a:lnTo>
                    <a:lnTo>
                      <a:pt x="0" y="86"/>
                    </a:lnTo>
                    <a:lnTo>
                      <a:pt x="22" y="10"/>
                    </a:lnTo>
                    <a:close/>
                  </a:path>
                </a:pathLst>
              </a:custGeom>
              <a:solidFill>
                <a:schemeClr val="bg1"/>
              </a:solidFill>
              <a:ln>
                <a:noFill/>
              </a:ln>
              <a:extLst/>
            </p:spPr>
            <p:txBody>
              <a:bodyPr/>
              <a:lstStyle/>
              <a:p>
                <a:pPr fontAlgn="auto">
                  <a:spcBef>
                    <a:spcPts val="0"/>
                  </a:spcBef>
                  <a:spcAft>
                    <a:spcPts val="0"/>
                  </a:spcAft>
                  <a:defRPr/>
                </a:pPr>
                <a:endParaRPr lang="en-US" sz="800">
                  <a:solidFill>
                    <a:schemeClr val="bg1">
                      <a:lumMod val="65000"/>
                    </a:schemeClr>
                  </a:solidFill>
                  <a:latin typeface="Lato" panose="020F0502020204030203" pitchFamily="34" charset="0"/>
                </a:endParaRPr>
              </a:p>
            </p:txBody>
          </p:sp>
        </p:grpSp>
        <p:grpSp>
          <p:nvGrpSpPr>
            <p:cNvPr id="60" name="Group 287"/>
            <p:cNvGrpSpPr>
              <a:grpSpLocks/>
            </p:cNvGrpSpPr>
            <p:nvPr/>
          </p:nvGrpSpPr>
          <p:grpSpPr bwMode="auto">
            <a:xfrm>
              <a:off x="5676900" y="1547813"/>
              <a:ext cx="828675" cy="450850"/>
              <a:chOff x="5038125" y="4776246"/>
              <a:chExt cx="829402" cy="451390"/>
            </a:xfrm>
          </p:grpSpPr>
          <p:sp>
            <p:nvSpPr>
              <p:cNvPr id="93" name="Freeform 92"/>
              <p:cNvSpPr>
                <a:spLocks/>
              </p:cNvSpPr>
              <p:nvPr/>
            </p:nvSpPr>
            <p:spPr bwMode="auto">
              <a:xfrm>
                <a:off x="5217670" y="4776246"/>
                <a:ext cx="475078" cy="451390"/>
              </a:xfrm>
              <a:custGeom>
                <a:avLst/>
                <a:gdLst>
                  <a:gd name="T0" fmla="*/ 836 w 1482"/>
                  <a:gd name="T1" fmla="*/ 11 h 1412"/>
                  <a:gd name="T2" fmla="*/ 888 w 1482"/>
                  <a:gd name="T3" fmla="*/ 35 h 1412"/>
                  <a:gd name="T4" fmla="*/ 943 w 1482"/>
                  <a:gd name="T5" fmla="*/ 89 h 1412"/>
                  <a:gd name="T6" fmla="*/ 999 w 1482"/>
                  <a:gd name="T7" fmla="*/ 170 h 1412"/>
                  <a:gd name="T8" fmla="*/ 1027 w 1482"/>
                  <a:gd name="T9" fmla="*/ 254 h 1412"/>
                  <a:gd name="T10" fmla="*/ 1017 w 1482"/>
                  <a:gd name="T11" fmla="*/ 402 h 1412"/>
                  <a:gd name="T12" fmla="*/ 1024 w 1482"/>
                  <a:gd name="T13" fmla="*/ 459 h 1412"/>
                  <a:gd name="T14" fmla="*/ 1041 w 1482"/>
                  <a:gd name="T15" fmla="*/ 464 h 1412"/>
                  <a:gd name="T16" fmla="*/ 1038 w 1482"/>
                  <a:gd name="T17" fmla="*/ 532 h 1412"/>
                  <a:gd name="T18" fmla="*/ 1009 w 1482"/>
                  <a:gd name="T19" fmla="*/ 669 h 1412"/>
                  <a:gd name="T20" fmla="*/ 996 w 1482"/>
                  <a:gd name="T21" fmla="*/ 681 h 1412"/>
                  <a:gd name="T22" fmla="*/ 966 w 1482"/>
                  <a:gd name="T23" fmla="*/ 748 h 1412"/>
                  <a:gd name="T24" fmla="*/ 947 w 1482"/>
                  <a:gd name="T25" fmla="*/ 796 h 1412"/>
                  <a:gd name="T26" fmla="*/ 907 w 1482"/>
                  <a:gd name="T27" fmla="*/ 867 h 1412"/>
                  <a:gd name="T28" fmla="*/ 949 w 1482"/>
                  <a:gd name="T29" fmla="*/ 896 h 1412"/>
                  <a:gd name="T30" fmla="*/ 976 w 1482"/>
                  <a:gd name="T31" fmla="*/ 933 h 1412"/>
                  <a:gd name="T32" fmla="*/ 1092 w 1482"/>
                  <a:gd name="T33" fmla="*/ 991 h 1412"/>
                  <a:gd name="T34" fmla="*/ 1358 w 1482"/>
                  <a:gd name="T35" fmla="*/ 1104 h 1412"/>
                  <a:gd name="T36" fmla="*/ 1439 w 1482"/>
                  <a:gd name="T37" fmla="*/ 1152 h 1412"/>
                  <a:gd name="T38" fmla="*/ 1473 w 1482"/>
                  <a:gd name="T39" fmla="*/ 1189 h 1412"/>
                  <a:gd name="T40" fmla="*/ 1482 w 1482"/>
                  <a:gd name="T41" fmla="*/ 1232 h 1412"/>
                  <a:gd name="T42" fmla="*/ 1475 w 1482"/>
                  <a:gd name="T43" fmla="*/ 1397 h 1412"/>
                  <a:gd name="T44" fmla="*/ 828 w 1482"/>
                  <a:gd name="T45" fmla="*/ 1224 h 1412"/>
                  <a:gd name="T46" fmla="*/ 816 w 1482"/>
                  <a:gd name="T47" fmla="*/ 1179 h 1412"/>
                  <a:gd name="T48" fmla="*/ 874 w 1482"/>
                  <a:gd name="T49" fmla="*/ 1106 h 1412"/>
                  <a:gd name="T50" fmla="*/ 943 w 1482"/>
                  <a:gd name="T51" fmla="*/ 989 h 1412"/>
                  <a:gd name="T52" fmla="*/ 831 w 1482"/>
                  <a:gd name="T53" fmla="*/ 1093 h 1412"/>
                  <a:gd name="T54" fmla="*/ 742 w 1482"/>
                  <a:gd name="T55" fmla="*/ 1125 h 1412"/>
                  <a:gd name="T56" fmla="*/ 693 w 1482"/>
                  <a:gd name="T57" fmla="*/ 1119 h 1412"/>
                  <a:gd name="T58" fmla="*/ 601 w 1482"/>
                  <a:gd name="T59" fmla="*/ 1052 h 1412"/>
                  <a:gd name="T60" fmla="*/ 566 w 1482"/>
                  <a:gd name="T61" fmla="*/ 1037 h 1412"/>
                  <a:gd name="T62" fmla="*/ 653 w 1482"/>
                  <a:gd name="T63" fmla="*/ 1145 h 1412"/>
                  <a:gd name="T64" fmla="*/ 677 w 1482"/>
                  <a:gd name="T65" fmla="*/ 1191 h 1412"/>
                  <a:gd name="T66" fmla="*/ 676 w 1482"/>
                  <a:gd name="T67" fmla="*/ 1232 h 1412"/>
                  <a:gd name="T68" fmla="*/ 691 w 1482"/>
                  <a:gd name="T69" fmla="*/ 1262 h 1412"/>
                  <a:gd name="T70" fmla="*/ 689 w 1482"/>
                  <a:gd name="T71" fmla="*/ 1377 h 1412"/>
                  <a:gd name="T72" fmla="*/ 4 w 1482"/>
                  <a:gd name="T73" fmla="*/ 1333 h 1412"/>
                  <a:gd name="T74" fmla="*/ 1 w 1482"/>
                  <a:gd name="T75" fmla="*/ 1213 h 1412"/>
                  <a:gd name="T76" fmla="*/ 20 w 1482"/>
                  <a:gd name="T77" fmla="*/ 1175 h 1412"/>
                  <a:gd name="T78" fmla="*/ 67 w 1482"/>
                  <a:gd name="T79" fmla="*/ 1135 h 1412"/>
                  <a:gd name="T80" fmla="*/ 208 w 1482"/>
                  <a:gd name="T81" fmla="*/ 1066 h 1412"/>
                  <a:gd name="T82" fmla="*/ 473 w 1482"/>
                  <a:gd name="T83" fmla="*/ 954 h 1412"/>
                  <a:gd name="T84" fmla="*/ 521 w 1482"/>
                  <a:gd name="T85" fmla="*/ 917 h 1412"/>
                  <a:gd name="T86" fmla="*/ 539 w 1482"/>
                  <a:gd name="T87" fmla="*/ 874 h 1412"/>
                  <a:gd name="T88" fmla="*/ 569 w 1482"/>
                  <a:gd name="T89" fmla="*/ 832 h 1412"/>
                  <a:gd name="T90" fmla="*/ 528 w 1482"/>
                  <a:gd name="T91" fmla="*/ 784 h 1412"/>
                  <a:gd name="T92" fmla="*/ 507 w 1482"/>
                  <a:gd name="T93" fmla="*/ 690 h 1412"/>
                  <a:gd name="T94" fmla="*/ 481 w 1482"/>
                  <a:gd name="T95" fmla="*/ 680 h 1412"/>
                  <a:gd name="T96" fmla="*/ 462 w 1482"/>
                  <a:gd name="T97" fmla="*/ 631 h 1412"/>
                  <a:gd name="T98" fmla="*/ 438 w 1482"/>
                  <a:gd name="T99" fmla="*/ 481 h 1412"/>
                  <a:gd name="T100" fmla="*/ 442 w 1482"/>
                  <a:gd name="T101" fmla="*/ 462 h 1412"/>
                  <a:gd name="T102" fmla="*/ 461 w 1482"/>
                  <a:gd name="T103" fmla="*/ 460 h 1412"/>
                  <a:gd name="T104" fmla="*/ 455 w 1482"/>
                  <a:gd name="T105" fmla="*/ 432 h 1412"/>
                  <a:gd name="T106" fmla="*/ 438 w 1482"/>
                  <a:gd name="T107" fmla="*/ 359 h 1412"/>
                  <a:gd name="T108" fmla="*/ 440 w 1482"/>
                  <a:gd name="T109" fmla="*/ 246 h 1412"/>
                  <a:gd name="T110" fmla="*/ 459 w 1482"/>
                  <a:gd name="T111" fmla="*/ 140 h 1412"/>
                  <a:gd name="T112" fmla="*/ 485 w 1482"/>
                  <a:gd name="T113" fmla="*/ 90 h 1412"/>
                  <a:gd name="T114" fmla="*/ 510 w 1482"/>
                  <a:gd name="T115" fmla="*/ 77 h 1412"/>
                  <a:gd name="T116" fmla="*/ 557 w 1482"/>
                  <a:gd name="T117" fmla="*/ 69 h 1412"/>
                  <a:gd name="T118" fmla="*/ 604 w 1482"/>
                  <a:gd name="T119" fmla="*/ 28 h 1412"/>
                  <a:gd name="T120" fmla="*/ 670 w 1482"/>
                  <a:gd name="T121" fmla="*/ 6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2" h="1412">
                    <a:moveTo>
                      <a:pt x="741" y="0"/>
                    </a:moveTo>
                    <a:lnTo>
                      <a:pt x="765" y="1"/>
                    </a:lnTo>
                    <a:lnTo>
                      <a:pt x="788" y="2"/>
                    </a:lnTo>
                    <a:lnTo>
                      <a:pt x="812" y="6"/>
                    </a:lnTo>
                    <a:lnTo>
                      <a:pt x="836" y="11"/>
                    </a:lnTo>
                    <a:lnTo>
                      <a:pt x="846" y="15"/>
                    </a:lnTo>
                    <a:lnTo>
                      <a:pt x="857" y="19"/>
                    </a:lnTo>
                    <a:lnTo>
                      <a:pt x="868" y="24"/>
                    </a:lnTo>
                    <a:lnTo>
                      <a:pt x="878" y="28"/>
                    </a:lnTo>
                    <a:lnTo>
                      <a:pt x="888" y="35"/>
                    </a:lnTo>
                    <a:lnTo>
                      <a:pt x="897" y="41"/>
                    </a:lnTo>
                    <a:lnTo>
                      <a:pt x="905" y="49"/>
                    </a:lnTo>
                    <a:lnTo>
                      <a:pt x="914" y="57"/>
                    </a:lnTo>
                    <a:lnTo>
                      <a:pt x="929" y="74"/>
                    </a:lnTo>
                    <a:lnTo>
                      <a:pt x="943" y="89"/>
                    </a:lnTo>
                    <a:lnTo>
                      <a:pt x="956" y="105"/>
                    </a:lnTo>
                    <a:lnTo>
                      <a:pt x="968" y="121"/>
                    </a:lnTo>
                    <a:lnTo>
                      <a:pt x="979" y="138"/>
                    </a:lnTo>
                    <a:lnTo>
                      <a:pt x="989" y="154"/>
                    </a:lnTo>
                    <a:lnTo>
                      <a:pt x="999" y="170"/>
                    </a:lnTo>
                    <a:lnTo>
                      <a:pt x="1006" y="185"/>
                    </a:lnTo>
                    <a:lnTo>
                      <a:pt x="1013" y="202"/>
                    </a:lnTo>
                    <a:lnTo>
                      <a:pt x="1019" y="219"/>
                    </a:lnTo>
                    <a:lnTo>
                      <a:pt x="1023" y="237"/>
                    </a:lnTo>
                    <a:lnTo>
                      <a:pt x="1027" y="254"/>
                    </a:lnTo>
                    <a:lnTo>
                      <a:pt x="1029" y="273"/>
                    </a:lnTo>
                    <a:lnTo>
                      <a:pt x="1029" y="293"/>
                    </a:lnTo>
                    <a:lnTo>
                      <a:pt x="1028" y="312"/>
                    </a:lnTo>
                    <a:lnTo>
                      <a:pt x="1027" y="333"/>
                    </a:lnTo>
                    <a:lnTo>
                      <a:pt x="1017" y="402"/>
                    </a:lnTo>
                    <a:lnTo>
                      <a:pt x="1009" y="444"/>
                    </a:lnTo>
                    <a:lnTo>
                      <a:pt x="1004" y="464"/>
                    </a:lnTo>
                    <a:lnTo>
                      <a:pt x="1003" y="470"/>
                    </a:lnTo>
                    <a:lnTo>
                      <a:pt x="1010" y="465"/>
                    </a:lnTo>
                    <a:lnTo>
                      <a:pt x="1024" y="459"/>
                    </a:lnTo>
                    <a:lnTo>
                      <a:pt x="1028" y="459"/>
                    </a:lnTo>
                    <a:lnTo>
                      <a:pt x="1032" y="459"/>
                    </a:lnTo>
                    <a:lnTo>
                      <a:pt x="1036" y="459"/>
                    </a:lnTo>
                    <a:lnTo>
                      <a:pt x="1039" y="461"/>
                    </a:lnTo>
                    <a:lnTo>
                      <a:pt x="1041" y="464"/>
                    </a:lnTo>
                    <a:lnTo>
                      <a:pt x="1044" y="468"/>
                    </a:lnTo>
                    <a:lnTo>
                      <a:pt x="1044" y="474"/>
                    </a:lnTo>
                    <a:lnTo>
                      <a:pt x="1044" y="481"/>
                    </a:lnTo>
                    <a:lnTo>
                      <a:pt x="1043" y="503"/>
                    </a:lnTo>
                    <a:lnTo>
                      <a:pt x="1038" y="532"/>
                    </a:lnTo>
                    <a:lnTo>
                      <a:pt x="1034" y="566"/>
                    </a:lnTo>
                    <a:lnTo>
                      <a:pt x="1027" y="600"/>
                    </a:lnTo>
                    <a:lnTo>
                      <a:pt x="1020" y="631"/>
                    </a:lnTo>
                    <a:lnTo>
                      <a:pt x="1012" y="659"/>
                    </a:lnTo>
                    <a:lnTo>
                      <a:pt x="1009" y="669"/>
                    </a:lnTo>
                    <a:lnTo>
                      <a:pt x="1004" y="676"/>
                    </a:lnTo>
                    <a:lnTo>
                      <a:pt x="1003" y="678"/>
                    </a:lnTo>
                    <a:lnTo>
                      <a:pt x="1001" y="680"/>
                    </a:lnTo>
                    <a:lnTo>
                      <a:pt x="999" y="681"/>
                    </a:lnTo>
                    <a:lnTo>
                      <a:pt x="996" y="681"/>
                    </a:lnTo>
                    <a:lnTo>
                      <a:pt x="978" y="676"/>
                    </a:lnTo>
                    <a:lnTo>
                      <a:pt x="976" y="674"/>
                    </a:lnTo>
                    <a:lnTo>
                      <a:pt x="975" y="690"/>
                    </a:lnTo>
                    <a:lnTo>
                      <a:pt x="970" y="726"/>
                    </a:lnTo>
                    <a:lnTo>
                      <a:pt x="966" y="748"/>
                    </a:lnTo>
                    <a:lnTo>
                      <a:pt x="961" y="767"/>
                    </a:lnTo>
                    <a:lnTo>
                      <a:pt x="958" y="776"/>
                    </a:lnTo>
                    <a:lnTo>
                      <a:pt x="954" y="784"/>
                    </a:lnTo>
                    <a:lnTo>
                      <a:pt x="950" y="791"/>
                    </a:lnTo>
                    <a:lnTo>
                      <a:pt x="947" y="796"/>
                    </a:lnTo>
                    <a:lnTo>
                      <a:pt x="931" y="812"/>
                    </a:lnTo>
                    <a:lnTo>
                      <a:pt x="919" y="825"/>
                    </a:lnTo>
                    <a:lnTo>
                      <a:pt x="913" y="832"/>
                    </a:lnTo>
                    <a:lnTo>
                      <a:pt x="910" y="835"/>
                    </a:lnTo>
                    <a:lnTo>
                      <a:pt x="907" y="867"/>
                    </a:lnTo>
                    <a:lnTo>
                      <a:pt x="943" y="865"/>
                    </a:lnTo>
                    <a:lnTo>
                      <a:pt x="943" y="867"/>
                    </a:lnTo>
                    <a:lnTo>
                      <a:pt x="943" y="874"/>
                    </a:lnTo>
                    <a:lnTo>
                      <a:pt x="945" y="883"/>
                    </a:lnTo>
                    <a:lnTo>
                      <a:pt x="949" y="896"/>
                    </a:lnTo>
                    <a:lnTo>
                      <a:pt x="952" y="903"/>
                    </a:lnTo>
                    <a:lnTo>
                      <a:pt x="957" y="910"/>
                    </a:lnTo>
                    <a:lnTo>
                      <a:pt x="961" y="917"/>
                    </a:lnTo>
                    <a:lnTo>
                      <a:pt x="968" y="925"/>
                    </a:lnTo>
                    <a:lnTo>
                      <a:pt x="976" y="933"/>
                    </a:lnTo>
                    <a:lnTo>
                      <a:pt x="985" y="940"/>
                    </a:lnTo>
                    <a:lnTo>
                      <a:pt x="996" y="947"/>
                    </a:lnTo>
                    <a:lnTo>
                      <a:pt x="1009" y="954"/>
                    </a:lnTo>
                    <a:lnTo>
                      <a:pt x="1044" y="970"/>
                    </a:lnTo>
                    <a:lnTo>
                      <a:pt x="1092" y="991"/>
                    </a:lnTo>
                    <a:lnTo>
                      <a:pt x="1150" y="1014"/>
                    </a:lnTo>
                    <a:lnTo>
                      <a:pt x="1212" y="1040"/>
                    </a:lnTo>
                    <a:lnTo>
                      <a:pt x="1274" y="1066"/>
                    </a:lnTo>
                    <a:lnTo>
                      <a:pt x="1332" y="1092"/>
                    </a:lnTo>
                    <a:lnTo>
                      <a:pt x="1358" y="1104"/>
                    </a:lnTo>
                    <a:lnTo>
                      <a:pt x="1380" y="1115"/>
                    </a:lnTo>
                    <a:lnTo>
                      <a:pt x="1401" y="1126"/>
                    </a:lnTo>
                    <a:lnTo>
                      <a:pt x="1415" y="1135"/>
                    </a:lnTo>
                    <a:lnTo>
                      <a:pt x="1428" y="1144"/>
                    </a:lnTo>
                    <a:lnTo>
                      <a:pt x="1439" y="1152"/>
                    </a:lnTo>
                    <a:lnTo>
                      <a:pt x="1448" y="1160"/>
                    </a:lnTo>
                    <a:lnTo>
                      <a:pt x="1456" y="1167"/>
                    </a:lnTo>
                    <a:lnTo>
                      <a:pt x="1463" y="1175"/>
                    </a:lnTo>
                    <a:lnTo>
                      <a:pt x="1468" y="1181"/>
                    </a:lnTo>
                    <a:lnTo>
                      <a:pt x="1473" y="1189"/>
                    </a:lnTo>
                    <a:lnTo>
                      <a:pt x="1476" y="1197"/>
                    </a:lnTo>
                    <a:lnTo>
                      <a:pt x="1478" y="1205"/>
                    </a:lnTo>
                    <a:lnTo>
                      <a:pt x="1481" y="1213"/>
                    </a:lnTo>
                    <a:lnTo>
                      <a:pt x="1482" y="1222"/>
                    </a:lnTo>
                    <a:lnTo>
                      <a:pt x="1482" y="1232"/>
                    </a:lnTo>
                    <a:lnTo>
                      <a:pt x="1482" y="1255"/>
                    </a:lnTo>
                    <a:lnTo>
                      <a:pt x="1481" y="1281"/>
                    </a:lnTo>
                    <a:lnTo>
                      <a:pt x="1478" y="1333"/>
                    </a:lnTo>
                    <a:lnTo>
                      <a:pt x="1477" y="1372"/>
                    </a:lnTo>
                    <a:lnTo>
                      <a:pt x="1475" y="1397"/>
                    </a:lnTo>
                    <a:lnTo>
                      <a:pt x="1475" y="1406"/>
                    </a:lnTo>
                    <a:lnTo>
                      <a:pt x="859" y="1412"/>
                    </a:lnTo>
                    <a:lnTo>
                      <a:pt x="822" y="1265"/>
                    </a:lnTo>
                    <a:lnTo>
                      <a:pt x="826" y="1242"/>
                    </a:lnTo>
                    <a:lnTo>
                      <a:pt x="828" y="1224"/>
                    </a:lnTo>
                    <a:lnTo>
                      <a:pt x="828" y="1210"/>
                    </a:lnTo>
                    <a:lnTo>
                      <a:pt x="827" y="1200"/>
                    </a:lnTo>
                    <a:lnTo>
                      <a:pt x="823" y="1191"/>
                    </a:lnTo>
                    <a:lnTo>
                      <a:pt x="820" y="1184"/>
                    </a:lnTo>
                    <a:lnTo>
                      <a:pt x="816" y="1179"/>
                    </a:lnTo>
                    <a:lnTo>
                      <a:pt x="810" y="1175"/>
                    </a:lnTo>
                    <a:lnTo>
                      <a:pt x="826" y="1158"/>
                    </a:lnTo>
                    <a:lnTo>
                      <a:pt x="842" y="1142"/>
                    </a:lnTo>
                    <a:lnTo>
                      <a:pt x="857" y="1125"/>
                    </a:lnTo>
                    <a:lnTo>
                      <a:pt x="874" y="1106"/>
                    </a:lnTo>
                    <a:lnTo>
                      <a:pt x="892" y="1083"/>
                    </a:lnTo>
                    <a:lnTo>
                      <a:pt x="914" y="1053"/>
                    </a:lnTo>
                    <a:lnTo>
                      <a:pt x="938" y="1015"/>
                    </a:lnTo>
                    <a:lnTo>
                      <a:pt x="966" y="968"/>
                    </a:lnTo>
                    <a:lnTo>
                      <a:pt x="943" y="989"/>
                    </a:lnTo>
                    <a:lnTo>
                      <a:pt x="921" y="1010"/>
                    </a:lnTo>
                    <a:lnTo>
                      <a:pt x="899" y="1030"/>
                    </a:lnTo>
                    <a:lnTo>
                      <a:pt x="877" y="1052"/>
                    </a:lnTo>
                    <a:lnTo>
                      <a:pt x="854" y="1072"/>
                    </a:lnTo>
                    <a:lnTo>
                      <a:pt x="831" y="1093"/>
                    </a:lnTo>
                    <a:lnTo>
                      <a:pt x="810" y="1114"/>
                    </a:lnTo>
                    <a:lnTo>
                      <a:pt x="787" y="1135"/>
                    </a:lnTo>
                    <a:lnTo>
                      <a:pt x="769" y="1130"/>
                    </a:lnTo>
                    <a:lnTo>
                      <a:pt x="751" y="1126"/>
                    </a:lnTo>
                    <a:lnTo>
                      <a:pt x="742" y="1125"/>
                    </a:lnTo>
                    <a:lnTo>
                      <a:pt x="733" y="1125"/>
                    </a:lnTo>
                    <a:lnTo>
                      <a:pt x="725" y="1126"/>
                    </a:lnTo>
                    <a:lnTo>
                      <a:pt x="716" y="1128"/>
                    </a:lnTo>
                    <a:lnTo>
                      <a:pt x="704" y="1125"/>
                    </a:lnTo>
                    <a:lnTo>
                      <a:pt x="693" y="1119"/>
                    </a:lnTo>
                    <a:lnTo>
                      <a:pt x="681" y="1114"/>
                    </a:lnTo>
                    <a:lnTo>
                      <a:pt x="670" y="1107"/>
                    </a:lnTo>
                    <a:lnTo>
                      <a:pt x="646" y="1091"/>
                    </a:lnTo>
                    <a:lnTo>
                      <a:pt x="624" y="1072"/>
                    </a:lnTo>
                    <a:lnTo>
                      <a:pt x="601" y="1052"/>
                    </a:lnTo>
                    <a:lnTo>
                      <a:pt x="577" y="1029"/>
                    </a:lnTo>
                    <a:lnTo>
                      <a:pt x="555" y="1005"/>
                    </a:lnTo>
                    <a:lnTo>
                      <a:pt x="531" y="980"/>
                    </a:lnTo>
                    <a:lnTo>
                      <a:pt x="549" y="1009"/>
                    </a:lnTo>
                    <a:lnTo>
                      <a:pt x="566" y="1037"/>
                    </a:lnTo>
                    <a:lnTo>
                      <a:pt x="584" y="1064"/>
                    </a:lnTo>
                    <a:lnTo>
                      <a:pt x="603" y="1090"/>
                    </a:lnTo>
                    <a:lnTo>
                      <a:pt x="623" y="1114"/>
                    </a:lnTo>
                    <a:lnTo>
                      <a:pt x="642" y="1136"/>
                    </a:lnTo>
                    <a:lnTo>
                      <a:pt x="653" y="1145"/>
                    </a:lnTo>
                    <a:lnTo>
                      <a:pt x="663" y="1154"/>
                    </a:lnTo>
                    <a:lnTo>
                      <a:pt x="674" y="1163"/>
                    </a:lnTo>
                    <a:lnTo>
                      <a:pt x="686" y="1170"/>
                    </a:lnTo>
                    <a:lnTo>
                      <a:pt x="681" y="1180"/>
                    </a:lnTo>
                    <a:lnTo>
                      <a:pt x="677" y="1191"/>
                    </a:lnTo>
                    <a:lnTo>
                      <a:pt x="674" y="1200"/>
                    </a:lnTo>
                    <a:lnTo>
                      <a:pt x="673" y="1209"/>
                    </a:lnTo>
                    <a:lnTo>
                      <a:pt x="673" y="1218"/>
                    </a:lnTo>
                    <a:lnTo>
                      <a:pt x="673" y="1226"/>
                    </a:lnTo>
                    <a:lnTo>
                      <a:pt x="676" y="1232"/>
                    </a:lnTo>
                    <a:lnTo>
                      <a:pt x="678" y="1239"/>
                    </a:lnTo>
                    <a:lnTo>
                      <a:pt x="680" y="1246"/>
                    </a:lnTo>
                    <a:lnTo>
                      <a:pt x="683" y="1251"/>
                    </a:lnTo>
                    <a:lnTo>
                      <a:pt x="688" y="1257"/>
                    </a:lnTo>
                    <a:lnTo>
                      <a:pt x="691" y="1262"/>
                    </a:lnTo>
                    <a:lnTo>
                      <a:pt x="700" y="1270"/>
                    </a:lnTo>
                    <a:lnTo>
                      <a:pt x="709" y="1275"/>
                    </a:lnTo>
                    <a:lnTo>
                      <a:pt x="702" y="1308"/>
                    </a:lnTo>
                    <a:lnTo>
                      <a:pt x="695" y="1342"/>
                    </a:lnTo>
                    <a:lnTo>
                      <a:pt x="689" y="1377"/>
                    </a:lnTo>
                    <a:lnTo>
                      <a:pt x="682" y="1412"/>
                    </a:lnTo>
                    <a:lnTo>
                      <a:pt x="7" y="1406"/>
                    </a:lnTo>
                    <a:lnTo>
                      <a:pt x="7" y="1397"/>
                    </a:lnTo>
                    <a:lnTo>
                      <a:pt x="6" y="1372"/>
                    </a:lnTo>
                    <a:lnTo>
                      <a:pt x="4" y="1333"/>
                    </a:lnTo>
                    <a:lnTo>
                      <a:pt x="1" y="1281"/>
                    </a:lnTo>
                    <a:lnTo>
                      <a:pt x="0" y="1255"/>
                    </a:lnTo>
                    <a:lnTo>
                      <a:pt x="0" y="1232"/>
                    </a:lnTo>
                    <a:lnTo>
                      <a:pt x="0" y="1222"/>
                    </a:lnTo>
                    <a:lnTo>
                      <a:pt x="1" y="1213"/>
                    </a:lnTo>
                    <a:lnTo>
                      <a:pt x="4" y="1205"/>
                    </a:lnTo>
                    <a:lnTo>
                      <a:pt x="6" y="1197"/>
                    </a:lnTo>
                    <a:lnTo>
                      <a:pt x="9" y="1189"/>
                    </a:lnTo>
                    <a:lnTo>
                      <a:pt x="14" y="1181"/>
                    </a:lnTo>
                    <a:lnTo>
                      <a:pt x="20" y="1175"/>
                    </a:lnTo>
                    <a:lnTo>
                      <a:pt x="26" y="1167"/>
                    </a:lnTo>
                    <a:lnTo>
                      <a:pt x="34" y="1160"/>
                    </a:lnTo>
                    <a:lnTo>
                      <a:pt x="43" y="1152"/>
                    </a:lnTo>
                    <a:lnTo>
                      <a:pt x="55" y="1144"/>
                    </a:lnTo>
                    <a:lnTo>
                      <a:pt x="67" y="1135"/>
                    </a:lnTo>
                    <a:lnTo>
                      <a:pt x="82" y="1126"/>
                    </a:lnTo>
                    <a:lnTo>
                      <a:pt x="102" y="1115"/>
                    </a:lnTo>
                    <a:lnTo>
                      <a:pt x="125" y="1104"/>
                    </a:lnTo>
                    <a:lnTo>
                      <a:pt x="150" y="1092"/>
                    </a:lnTo>
                    <a:lnTo>
                      <a:pt x="208" y="1066"/>
                    </a:lnTo>
                    <a:lnTo>
                      <a:pt x="270" y="1040"/>
                    </a:lnTo>
                    <a:lnTo>
                      <a:pt x="332" y="1014"/>
                    </a:lnTo>
                    <a:lnTo>
                      <a:pt x="390" y="991"/>
                    </a:lnTo>
                    <a:lnTo>
                      <a:pt x="438" y="970"/>
                    </a:lnTo>
                    <a:lnTo>
                      <a:pt x="473" y="954"/>
                    </a:lnTo>
                    <a:lnTo>
                      <a:pt x="486" y="947"/>
                    </a:lnTo>
                    <a:lnTo>
                      <a:pt x="497" y="940"/>
                    </a:lnTo>
                    <a:lnTo>
                      <a:pt x="506" y="933"/>
                    </a:lnTo>
                    <a:lnTo>
                      <a:pt x="514" y="925"/>
                    </a:lnTo>
                    <a:lnTo>
                      <a:pt x="521" y="917"/>
                    </a:lnTo>
                    <a:lnTo>
                      <a:pt x="525" y="910"/>
                    </a:lnTo>
                    <a:lnTo>
                      <a:pt x="530" y="903"/>
                    </a:lnTo>
                    <a:lnTo>
                      <a:pt x="533" y="896"/>
                    </a:lnTo>
                    <a:lnTo>
                      <a:pt x="537" y="883"/>
                    </a:lnTo>
                    <a:lnTo>
                      <a:pt x="539" y="874"/>
                    </a:lnTo>
                    <a:lnTo>
                      <a:pt x="539" y="867"/>
                    </a:lnTo>
                    <a:lnTo>
                      <a:pt x="539" y="865"/>
                    </a:lnTo>
                    <a:lnTo>
                      <a:pt x="575" y="867"/>
                    </a:lnTo>
                    <a:lnTo>
                      <a:pt x="572" y="835"/>
                    </a:lnTo>
                    <a:lnTo>
                      <a:pt x="569" y="832"/>
                    </a:lnTo>
                    <a:lnTo>
                      <a:pt x="563" y="825"/>
                    </a:lnTo>
                    <a:lnTo>
                      <a:pt x="551" y="812"/>
                    </a:lnTo>
                    <a:lnTo>
                      <a:pt x="537" y="796"/>
                    </a:lnTo>
                    <a:lnTo>
                      <a:pt x="532" y="791"/>
                    </a:lnTo>
                    <a:lnTo>
                      <a:pt x="528" y="784"/>
                    </a:lnTo>
                    <a:lnTo>
                      <a:pt x="524" y="776"/>
                    </a:lnTo>
                    <a:lnTo>
                      <a:pt x="521" y="767"/>
                    </a:lnTo>
                    <a:lnTo>
                      <a:pt x="516" y="748"/>
                    </a:lnTo>
                    <a:lnTo>
                      <a:pt x="512" y="726"/>
                    </a:lnTo>
                    <a:lnTo>
                      <a:pt x="507" y="690"/>
                    </a:lnTo>
                    <a:lnTo>
                      <a:pt x="506" y="674"/>
                    </a:lnTo>
                    <a:lnTo>
                      <a:pt x="504" y="676"/>
                    </a:lnTo>
                    <a:lnTo>
                      <a:pt x="486" y="681"/>
                    </a:lnTo>
                    <a:lnTo>
                      <a:pt x="484" y="681"/>
                    </a:lnTo>
                    <a:lnTo>
                      <a:pt x="481" y="680"/>
                    </a:lnTo>
                    <a:lnTo>
                      <a:pt x="479" y="678"/>
                    </a:lnTo>
                    <a:lnTo>
                      <a:pt x="478" y="676"/>
                    </a:lnTo>
                    <a:lnTo>
                      <a:pt x="473" y="669"/>
                    </a:lnTo>
                    <a:lnTo>
                      <a:pt x="470" y="659"/>
                    </a:lnTo>
                    <a:lnTo>
                      <a:pt x="462" y="631"/>
                    </a:lnTo>
                    <a:lnTo>
                      <a:pt x="455" y="600"/>
                    </a:lnTo>
                    <a:lnTo>
                      <a:pt x="449" y="566"/>
                    </a:lnTo>
                    <a:lnTo>
                      <a:pt x="444" y="532"/>
                    </a:lnTo>
                    <a:lnTo>
                      <a:pt x="440" y="503"/>
                    </a:lnTo>
                    <a:lnTo>
                      <a:pt x="438" y="481"/>
                    </a:lnTo>
                    <a:lnTo>
                      <a:pt x="438" y="476"/>
                    </a:lnTo>
                    <a:lnTo>
                      <a:pt x="438" y="471"/>
                    </a:lnTo>
                    <a:lnTo>
                      <a:pt x="440" y="468"/>
                    </a:lnTo>
                    <a:lnTo>
                      <a:pt x="441" y="464"/>
                    </a:lnTo>
                    <a:lnTo>
                      <a:pt x="442" y="462"/>
                    </a:lnTo>
                    <a:lnTo>
                      <a:pt x="444" y="460"/>
                    </a:lnTo>
                    <a:lnTo>
                      <a:pt x="446" y="459"/>
                    </a:lnTo>
                    <a:lnTo>
                      <a:pt x="450" y="459"/>
                    </a:lnTo>
                    <a:lnTo>
                      <a:pt x="455" y="459"/>
                    </a:lnTo>
                    <a:lnTo>
                      <a:pt x="461" y="460"/>
                    </a:lnTo>
                    <a:lnTo>
                      <a:pt x="467" y="462"/>
                    </a:lnTo>
                    <a:lnTo>
                      <a:pt x="471" y="464"/>
                    </a:lnTo>
                    <a:lnTo>
                      <a:pt x="467" y="454"/>
                    </a:lnTo>
                    <a:lnTo>
                      <a:pt x="461" y="444"/>
                    </a:lnTo>
                    <a:lnTo>
                      <a:pt x="455" y="432"/>
                    </a:lnTo>
                    <a:lnTo>
                      <a:pt x="450" y="419"/>
                    </a:lnTo>
                    <a:lnTo>
                      <a:pt x="446" y="408"/>
                    </a:lnTo>
                    <a:lnTo>
                      <a:pt x="443" y="394"/>
                    </a:lnTo>
                    <a:lnTo>
                      <a:pt x="440" y="377"/>
                    </a:lnTo>
                    <a:lnTo>
                      <a:pt x="438" y="359"/>
                    </a:lnTo>
                    <a:lnTo>
                      <a:pt x="437" y="338"/>
                    </a:lnTo>
                    <a:lnTo>
                      <a:pt x="436" y="316"/>
                    </a:lnTo>
                    <a:lnTo>
                      <a:pt x="437" y="294"/>
                    </a:lnTo>
                    <a:lnTo>
                      <a:pt x="438" y="270"/>
                    </a:lnTo>
                    <a:lnTo>
                      <a:pt x="440" y="246"/>
                    </a:lnTo>
                    <a:lnTo>
                      <a:pt x="442" y="224"/>
                    </a:lnTo>
                    <a:lnTo>
                      <a:pt x="445" y="200"/>
                    </a:lnTo>
                    <a:lnTo>
                      <a:pt x="449" y="179"/>
                    </a:lnTo>
                    <a:lnTo>
                      <a:pt x="453" y="158"/>
                    </a:lnTo>
                    <a:lnTo>
                      <a:pt x="459" y="140"/>
                    </a:lnTo>
                    <a:lnTo>
                      <a:pt x="464" y="123"/>
                    </a:lnTo>
                    <a:lnTo>
                      <a:pt x="471" y="110"/>
                    </a:lnTo>
                    <a:lnTo>
                      <a:pt x="476" y="103"/>
                    </a:lnTo>
                    <a:lnTo>
                      <a:pt x="480" y="96"/>
                    </a:lnTo>
                    <a:lnTo>
                      <a:pt x="485" y="90"/>
                    </a:lnTo>
                    <a:lnTo>
                      <a:pt x="489" y="86"/>
                    </a:lnTo>
                    <a:lnTo>
                      <a:pt x="495" y="83"/>
                    </a:lnTo>
                    <a:lnTo>
                      <a:pt x="499" y="80"/>
                    </a:lnTo>
                    <a:lnTo>
                      <a:pt x="505" y="78"/>
                    </a:lnTo>
                    <a:lnTo>
                      <a:pt x="510" y="77"/>
                    </a:lnTo>
                    <a:lnTo>
                      <a:pt x="520" y="76"/>
                    </a:lnTo>
                    <a:lnTo>
                      <a:pt x="529" y="77"/>
                    </a:lnTo>
                    <a:lnTo>
                      <a:pt x="538" y="79"/>
                    </a:lnTo>
                    <a:lnTo>
                      <a:pt x="546" y="81"/>
                    </a:lnTo>
                    <a:lnTo>
                      <a:pt x="557" y="69"/>
                    </a:lnTo>
                    <a:lnTo>
                      <a:pt x="568" y="57"/>
                    </a:lnTo>
                    <a:lnTo>
                      <a:pt x="577" y="49"/>
                    </a:lnTo>
                    <a:lnTo>
                      <a:pt x="585" y="41"/>
                    </a:lnTo>
                    <a:lnTo>
                      <a:pt x="594" y="35"/>
                    </a:lnTo>
                    <a:lnTo>
                      <a:pt x="604" y="28"/>
                    </a:lnTo>
                    <a:lnTo>
                      <a:pt x="615" y="24"/>
                    </a:lnTo>
                    <a:lnTo>
                      <a:pt x="625" y="19"/>
                    </a:lnTo>
                    <a:lnTo>
                      <a:pt x="636" y="15"/>
                    </a:lnTo>
                    <a:lnTo>
                      <a:pt x="647" y="11"/>
                    </a:lnTo>
                    <a:lnTo>
                      <a:pt x="670" y="6"/>
                    </a:lnTo>
                    <a:lnTo>
                      <a:pt x="694" y="2"/>
                    </a:lnTo>
                    <a:lnTo>
                      <a:pt x="717" y="1"/>
                    </a:lnTo>
                    <a:lnTo>
                      <a:pt x="741" y="0"/>
                    </a:lnTo>
                    <a:close/>
                  </a:path>
                </a:pathLst>
              </a:cu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94" name="Freeform 93"/>
              <p:cNvSpPr>
                <a:spLocks/>
              </p:cNvSpPr>
              <p:nvPr/>
            </p:nvSpPr>
            <p:spPr bwMode="auto">
              <a:xfrm>
                <a:off x="5576760" y="4839822"/>
                <a:ext cx="290767" cy="324238"/>
              </a:xfrm>
              <a:custGeom>
                <a:avLst/>
                <a:gdLst>
                  <a:gd name="T0" fmla="*/ 427 w 909"/>
                  <a:gd name="T1" fmla="*/ 4 h 1016"/>
                  <a:gd name="T2" fmla="*/ 481 w 909"/>
                  <a:gd name="T3" fmla="*/ 25 h 1016"/>
                  <a:gd name="T4" fmla="*/ 521 w 909"/>
                  <a:gd name="T5" fmla="*/ 64 h 1016"/>
                  <a:gd name="T6" fmla="*/ 561 w 909"/>
                  <a:gd name="T7" fmla="*/ 122 h 1016"/>
                  <a:gd name="T8" fmla="*/ 579 w 909"/>
                  <a:gd name="T9" fmla="*/ 170 h 1016"/>
                  <a:gd name="T10" fmla="*/ 583 w 909"/>
                  <a:gd name="T11" fmla="*/ 225 h 1016"/>
                  <a:gd name="T12" fmla="*/ 565 w 909"/>
                  <a:gd name="T13" fmla="*/ 334 h 1016"/>
                  <a:gd name="T14" fmla="*/ 583 w 909"/>
                  <a:gd name="T15" fmla="*/ 330 h 1016"/>
                  <a:gd name="T16" fmla="*/ 592 w 909"/>
                  <a:gd name="T17" fmla="*/ 334 h 1016"/>
                  <a:gd name="T18" fmla="*/ 590 w 909"/>
                  <a:gd name="T19" fmla="*/ 383 h 1016"/>
                  <a:gd name="T20" fmla="*/ 568 w 909"/>
                  <a:gd name="T21" fmla="*/ 481 h 1016"/>
                  <a:gd name="T22" fmla="*/ 547 w 909"/>
                  <a:gd name="T23" fmla="*/ 487 h 1016"/>
                  <a:gd name="T24" fmla="*/ 538 w 909"/>
                  <a:gd name="T25" fmla="*/ 538 h 1016"/>
                  <a:gd name="T26" fmla="*/ 526 w 909"/>
                  <a:gd name="T27" fmla="*/ 570 h 1016"/>
                  <a:gd name="T28" fmla="*/ 496 w 909"/>
                  <a:gd name="T29" fmla="*/ 624 h 1016"/>
                  <a:gd name="T30" fmla="*/ 527 w 909"/>
                  <a:gd name="T31" fmla="*/ 650 h 1016"/>
                  <a:gd name="T32" fmla="*/ 544 w 909"/>
                  <a:gd name="T33" fmla="*/ 672 h 1016"/>
                  <a:gd name="T34" fmla="*/ 594 w 909"/>
                  <a:gd name="T35" fmla="*/ 699 h 1016"/>
                  <a:gd name="T36" fmla="*/ 760 w 909"/>
                  <a:gd name="T37" fmla="*/ 768 h 1016"/>
                  <a:gd name="T38" fmla="*/ 850 w 909"/>
                  <a:gd name="T39" fmla="*/ 811 h 1016"/>
                  <a:gd name="T40" fmla="*/ 896 w 909"/>
                  <a:gd name="T41" fmla="*/ 846 h 1016"/>
                  <a:gd name="T42" fmla="*/ 908 w 909"/>
                  <a:gd name="T43" fmla="*/ 874 h 1016"/>
                  <a:gd name="T44" fmla="*/ 907 w 909"/>
                  <a:gd name="T45" fmla="*/ 960 h 1016"/>
                  <a:gd name="T46" fmla="*/ 455 w 909"/>
                  <a:gd name="T47" fmla="*/ 1016 h 1016"/>
                  <a:gd name="T48" fmla="*/ 447 w 909"/>
                  <a:gd name="T49" fmla="*/ 954 h 1016"/>
                  <a:gd name="T50" fmla="*/ 444 w 909"/>
                  <a:gd name="T51" fmla="*/ 881 h 1016"/>
                  <a:gd name="T52" fmla="*/ 438 w 909"/>
                  <a:gd name="T53" fmla="*/ 852 h 1016"/>
                  <a:gd name="T54" fmla="*/ 476 w 909"/>
                  <a:gd name="T55" fmla="*/ 799 h 1016"/>
                  <a:gd name="T56" fmla="*/ 538 w 909"/>
                  <a:gd name="T57" fmla="*/ 706 h 1016"/>
                  <a:gd name="T58" fmla="*/ 416 w 909"/>
                  <a:gd name="T59" fmla="*/ 819 h 1016"/>
                  <a:gd name="T60" fmla="*/ 380 w 909"/>
                  <a:gd name="T61" fmla="*/ 813 h 1016"/>
                  <a:gd name="T62" fmla="*/ 351 w 909"/>
                  <a:gd name="T63" fmla="*/ 808 h 1016"/>
                  <a:gd name="T64" fmla="*/ 304 w 909"/>
                  <a:gd name="T65" fmla="*/ 777 h 1016"/>
                  <a:gd name="T66" fmla="*/ 241 w 909"/>
                  <a:gd name="T67" fmla="*/ 714 h 1016"/>
                  <a:gd name="T68" fmla="*/ 290 w 909"/>
                  <a:gd name="T69" fmla="*/ 788 h 1016"/>
                  <a:gd name="T70" fmla="*/ 347 w 909"/>
                  <a:gd name="T71" fmla="*/ 843 h 1016"/>
                  <a:gd name="T72" fmla="*/ 338 w 909"/>
                  <a:gd name="T73" fmla="*/ 869 h 1016"/>
                  <a:gd name="T74" fmla="*/ 341 w 909"/>
                  <a:gd name="T75" fmla="*/ 891 h 1016"/>
                  <a:gd name="T76" fmla="*/ 363 w 909"/>
                  <a:gd name="T77" fmla="*/ 915 h 1016"/>
                  <a:gd name="T78" fmla="*/ 278 w 909"/>
                  <a:gd name="T79" fmla="*/ 881 h 1016"/>
                  <a:gd name="T80" fmla="*/ 78 w 909"/>
                  <a:gd name="T81" fmla="*/ 797 h 1016"/>
                  <a:gd name="T82" fmla="*/ 54 w 909"/>
                  <a:gd name="T83" fmla="*/ 742 h 1016"/>
                  <a:gd name="T84" fmla="*/ 151 w 909"/>
                  <a:gd name="T85" fmla="*/ 701 h 1016"/>
                  <a:gd name="T86" fmla="*/ 200 w 909"/>
                  <a:gd name="T87" fmla="*/ 676 h 1016"/>
                  <a:gd name="T88" fmla="*/ 220 w 909"/>
                  <a:gd name="T89" fmla="*/ 655 h 1016"/>
                  <a:gd name="T90" fmla="*/ 230 w 909"/>
                  <a:gd name="T91" fmla="*/ 622 h 1016"/>
                  <a:gd name="T92" fmla="*/ 228 w 909"/>
                  <a:gd name="T93" fmla="*/ 574 h 1016"/>
                  <a:gd name="T94" fmla="*/ 217 w 909"/>
                  <a:gd name="T95" fmla="*/ 552 h 1016"/>
                  <a:gd name="T96" fmla="*/ 207 w 909"/>
                  <a:gd name="T97" fmla="*/ 485 h 1016"/>
                  <a:gd name="T98" fmla="*/ 185 w 909"/>
                  <a:gd name="T99" fmla="*/ 487 h 1016"/>
                  <a:gd name="T100" fmla="*/ 170 w 909"/>
                  <a:gd name="T101" fmla="*/ 432 h 1016"/>
                  <a:gd name="T102" fmla="*/ 159 w 909"/>
                  <a:gd name="T103" fmla="*/ 334 h 1016"/>
                  <a:gd name="T104" fmla="*/ 174 w 909"/>
                  <a:gd name="T105" fmla="*/ 331 h 1016"/>
                  <a:gd name="T106" fmla="*/ 166 w 909"/>
                  <a:gd name="T107" fmla="*/ 301 h 1016"/>
                  <a:gd name="T108" fmla="*/ 157 w 909"/>
                  <a:gd name="T109" fmla="*/ 258 h 1016"/>
                  <a:gd name="T110" fmla="*/ 165 w 909"/>
                  <a:gd name="T111" fmla="*/ 129 h 1016"/>
                  <a:gd name="T112" fmla="*/ 181 w 909"/>
                  <a:gd name="T113" fmla="*/ 79 h 1016"/>
                  <a:gd name="T114" fmla="*/ 209 w 909"/>
                  <a:gd name="T115" fmla="*/ 55 h 1016"/>
                  <a:gd name="T116" fmla="*/ 235 w 909"/>
                  <a:gd name="T117" fmla="*/ 59 h 1016"/>
                  <a:gd name="T118" fmla="*/ 263 w 909"/>
                  <a:gd name="T119" fmla="*/ 29 h 1016"/>
                  <a:gd name="T120" fmla="*/ 307 w 909"/>
                  <a:gd name="T121" fmla="*/ 8 h 1016"/>
                  <a:gd name="T122" fmla="*/ 376 w 909"/>
                  <a:gd name="T123"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1016">
                    <a:moveTo>
                      <a:pt x="376" y="0"/>
                    </a:moveTo>
                    <a:lnTo>
                      <a:pt x="393" y="0"/>
                    </a:lnTo>
                    <a:lnTo>
                      <a:pt x="410" y="1"/>
                    </a:lnTo>
                    <a:lnTo>
                      <a:pt x="427" y="4"/>
                    </a:lnTo>
                    <a:lnTo>
                      <a:pt x="444" y="8"/>
                    </a:lnTo>
                    <a:lnTo>
                      <a:pt x="460" y="13"/>
                    </a:lnTo>
                    <a:lnTo>
                      <a:pt x="474" y="20"/>
                    </a:lnTo>
                    <a:lnTo>
                      <a:pt x="481" y="25"/>
                    </a:lnTo>
                    <a:lnTo>
                      <a:pt x="488" y="29"/>
                    </a:lnTo>
                    <a:lnTo>
                      <a:pt x="494" y="35"/>
                    </a:lnTo>
                    <a:lnTo>
                      <a:pt x="500" y="40"/>
                    </a:lnTo>
                    <a:lnTo>
                      <a:pt x="521" y="64"/>
                    </a:lnTo>
                    <a:lnTo>
                      <a:pt x="540" y="87"/>
                    </a:lnTo>
                    <a:lnTo>
                      <a:pt x="548" y="98"/>
                    </a:lnTo>
                    <a:lnTo>
                      <a:pt x="555" y="110"/>
                    </a:lnTo>
                    <a:lnTo>
                      <a:pt x="561" y="122"/>
                    </a:lnTo>
                    <a:lnTo>
                      <a:pt x="567" y="133"/>
                    </a:lnTo>
                    <a:lnTo>
                      <a:pt x="572" y="145"/>
                    </a:lnTo>
                    <a:lnTo>
                      <a:pt x="576" y="158"/>
                    </a:lnTo>
                    <a:lnTo>
                      <a:pt x="579" y="170"/>
                    </a:lnTo>
                    <a:lnTo>
                      <a:pt x="582" y="183"/>
                    </a:lnTo>
                    <a:lnTo>
                      <a:pt x="583" y="196"/>
                    </a:lnTo>
                    <a:lnTo>
                      <a:pt x="583" y="210"/>
                    </a:lnTo>
                    <a:lnTo>
                      <a:pt x="583" y="225"/>
                    </a:lnTo>
                    <a:lnTo>
                      <a:pt x="582" y="239"/>
                    </a:lnTo>
                    <a:lnTo>
                      <a:pt x="574" y="289"/>
                    </a:lnTo>
                    <a:lnTo>
                      <a:pt x="568" y="319"/>
                    </a:lnTo>
                    <a:lnTo>
                      <a:pt x="565" y="334"/>
                    </a:lnTo>
                    <a:lnTo>
                      <a:pt x="564" y="337"/>
                    </a:lnTo>
                    <a:lnTo>
                      <a:pt x="569" y="335"/>
                    </a:lnTo>
                    <a:lnTo>
                      <a:pt x="579" y="330"/>
                    </a:lnTo>
                    <a:lnTo>
                      <a:pt x="583" y="330"/>
                    </a:lnTo>
                    <a:lnTo>
                      <a:pt x="585" y="330"/>
                    </a:lnTo>
                    <a:lnTo>
                      <a:pt x="588" y="331"/>
                    </a:lnTo>
                    <a:lnTo>
                      <a:pt x="591" y="332"/>
                    </a:lnTo>
                    <a:lnTo>
                      <a:pt x="592" y="334"/>
                    </a:lnTo>
                    <a:lnTo>
                      <a:pt x="593" y="336"/>
                    </a:lnTo>
                    <a:lnTo>
                      <a:pt x="594" y="341"/>
                    </a:lnTo>
                    <a:lnTo>
                      <a:pt x="594" y="346"/>
                    </a:lnTo>
                    <a:lnTo>
                      <a:pt x="590" y="383"/>
                    </a:lnTo>
                    <a:lnTo>
                      <a:pt x="582" y="432"/>
                    </a:lnTo>
                    <a:lnTo>
                      <a:pt x="577" y="455"/>
                    </a:lnTo>
                    <a:lnTo>
                      <a:pt x="572" y="474"/>
                    </a:lnTo>
                    <a:lnTo>
                      <a:pt x="568" y="481"/>
                    </a:lnTo>
                    <a:lnTo>
                      <a:pt x="566" y="487"/>
                    </a:lnTo>
                    <a:lnTo>
                      <a:pt x="562" y="489"/>
                    </a:lnTo>
                    <a:lnTo>
                      <a:pt x="560" y="490"/>
                    </a:lnTo>
                    <a:lnTo>
                      <a:pt x="547" y="487"/>
                    </a:lnTo>
                    <a:lnTo>
                      <a:pt x="544" y="485"/>
                    </a:lnTo>
                    <a:lnTo>
                      <a:pt x="543" y="497"/>
                    </a:lnTo>
                    <a:lnTo>
                      <a:pt x="541" y="523"/>
                    </a:lnTo>
                    <a:lnTo>
                      <a:pt x="538" y="538"/>
                    </a:lnTo>
                    <a:lnTo>
                      <a:pt x="534" y="552"/>
                    </a:lnTo>
                    <a:lnTo>
                      <a:pt x="532" y="559"/>
                    </a:lnTo>
                    <a:lnTo>
                      <a:pt x="530" y="564"/>
                    </a:lnTo>
                    <a:lnTo>
                      <a:pt x="526" y="570"/>
                    </a:lnTo>
                    <a:lnTo>
                      <a:pt x="523" y="574"/>
                    </a:lnTo>
                    <a:lnTo>
                      <a:pt x="504" y="594"/>
                    </a:lnTo>
                    <a:lnTo>
                      <a:pt x="498" y="602"/>
                    </a:lnTo>
                    <a:lnTo>
                      <a:pt x="496" y="624"/>
                    </a:lnTo>
                    <a:lnTo>
                      <a:pt x="521" y="622"/>
                    </a:lnTo>
                    <a:lnTo>
                      <a:pt x="522" y="629"/>
                    </a:lnTo>
                    <a:lnTo>
                      <a:pt x="525" y="645"/>
                    </a:lnTo>
                    <a:lnTo>
                      <a:pt x="527" y="650"/>
                    </a:lnTo>
                    <a:lnTo>
                      <a:pt x="531" y="655"/>
                    </a:lnTo>
                    <a:lnTo>
                      <a:pt x="534" y="660"/>
                    </a:lnTo>
                    <a:lnTo>
                      <a:pt x="539" y="666"/>
                    </a:lnTo>
                    <a:lnTo>
                      <a:pt x="544" y="672"/>
                    </a:lnTo>
                    <a:lnTo>
                      <a:pt x="551" y="676"/>
                    </a:lnTo>
                    <a:lnTo>
                      <a:pt x="559" y="682"/>
                    </a:lnTo>
                    <a:lnTo>
                      <a:pt x="568" y="686"/>
                    </a:lnTo>
                    <a:lnTo>
                      <a:pt x="594" y="699"/>
                    </a:lnTo>
                    <a:lnTo>
                      <a:pt x="629" y="714"/>
                    </a:lnTo>
                    <a:lnTo>
                      <a:pt x="670" y="730"/>
                    </a:lnTo>
                    <a:lnTo>
                      <a:pt x="715" y="749"/>
                    </a:lnTo>
                    <a:lnTo>
                      <a:pt x="760" y="768"/>
                    </a:lnTo>
                    <a:lnTo>
                      <a:pt x="802" y="786"/>
                    </a:lnTo>
                    <a:lnTo>
                      <a:pt x="820" y="795"/>
                    </a:lnTo>
                    <a:lnTo>
                      <a:pt x="837" y="803"/>
                    </a:lnTo>
                    <a:lnTo>
                      <a:pt x="850" y="811"/>
                    </a:lnTo>
                    <a:lnTo>
                      <a:pt x="862" y="817"/>
                    </a:lnTo>
                    <a:lnTo>
                      <a:pt x="879" y="830"/>
                    </a:lnTo>
                    <a:lnTo>
                      <a:pt x="891" y="840"/>
                    </a:lnTo>
                    <a:lnTo>
                      <a:pt x="896" y="846"/>
                    </a:lnTo>
                    <a:lnTo>
                      <a:pt x="900" y="851"/>
                    </a:lnTo>
                    <a:lnTo>
                      <a:pt x="902" y="856"/>
                    </a:lnTo>
                    <a:lnTo>
                      <a:pt x="906" y="861"/>
                    </a:lnTo>
                    <a:lnTo>
                      <a:pt x="908" y="874"/>
                    </a:lnTo>
                    <a:lnTo>
                      <a:pt x="909" y="887"/>
                    </a:lnTo>
                    <a:lnTo>
                      <a:pt x="909" y="903"/>
                    </a:lnTo>
                    <a:lnTo>
                      <a:pt x="909" y="922"/>
                    </a:lnTo>
                    <a:lnTo>
                      <a:pt x="907" y="960"/>
                    </a:lnTo>
                    <a:lnTo>
                      <a:pt x="906" y="988"/>
                    </a:lnTo>
                    <a:lnTo>
                      <a:pt x="905" y="1006"/>
                    </a:lnTo>
                    <a:lnTo>
                      <a:pt x="905" y="1013"/>
                    </a:lnTo>
                    <a:lnTo>
                      <a:pt x="455" y="1016"/>
                    </a:lnTo>
                    <a:lnTo>
                      <a:pt x="453" y="1005"/>
                    </a:lnTo>
                    <a:lnTo>
                      <a:pt x="450" y="995"/>
                    </a:lnTo>
                    <a:lnTo>
                      <a:pt x="448" y="974"/>
                    </a:lnTo>
                    <a:lnTo>
                      <a:pt x="447" y="954"/>
                    </a:lnTo>
                    <a:lnTo>
                      <a:pt x="445" y="933"/>
                    </a:lnTo>
                    <a:lnTo>
                      <a:pt x="441" y="908"/>
                    </a:lnTo>
                    <a:lnTo>
                      <a:pt x="443" y="893"/>
                    </a:lnTo>
                    <a:lnTo>
                      <a:pt x="444" y="881"/>
                    </a:lnTo>
                    <a:lnTo>
                      <a:pt x="444" y="871"/>
                    </a:lnTo>
                    <a:lnTo>
                      <a:pt x="443" y="863"/>
                    </a:lnTo>
                    <a:lnTo>
                      <a:pt x="441" y="857"/>
                    </a:lnTo>
                    <a:lnTo>
                      <a:pt x="438" y="852"/>
                    </a:lnTo>
                    <a:lnTo>
                      <a:pt x="435" y="849"/>
                    </a:lnTo>
                    <a:lnTo>
                      <a:pt x="431" y="846"/>
                    </a:lnTo>
                    <a:lnTo>
                      <a:pt x="453" y="824"/>
                    </a:lnTo>
                    <a:lnTo>
                      <a:pt x="476" y="799"/>
                    </a:lnTo>
                    <a:lnTo>
                      <a:pt x="488" y="784"/>
                    </a:lnTo>
                    <a:lnTo>
                      <a:pt x="503" y="763"/>
                    </a:lnTo>
                    <a:lnTo>
                      <a:pt x="518" y="737"/>
                    </a:lnTo>
                    <a:lnTo>
                      <a:pt x="538" y="706"/>
                    </a:lnTo>
                    <a:lnTo>
                      <a:pt x="507" y="734"/>
                    </a:lnTo>
                    <a:lnTo>
                      <a:pt x="477" y="762"/>
                    </a:lnTo>
                    <a:lnTo>
                      <a:pt x="446" y="790"/>
                    </a:lnTo>
                    <a:lnTo>
                      <a:pt x="416" y="819"/>
                    </a:lnTo>
                    <a:lnTo>
                      <a:pt x="403" y="815"/>
                    </a:lnTo>
                    <a:lnTo>
                      <a:pt x="391" y="813"/>
                    </a:lnTo>
                    <a:lnTo>
                      <a:pt x="385" y="813"/>
                    </a:lnTo>
                    <a:lnTo>
                      <a:pt x="380" y="813"/>
                    </a:lnTo>
                    <a:lnTo>
                      <a:pt x="373" y="813"/>
                    </a:lnTo>
                    <a:lnTo>
                      <a:pt x="367" y="815"/>
                    </a:lnTo>
                    <a:lnTo>
                      <a:pt x="359" y="812"/>
                    </a:lnTo>
                    <a:lnTo>
                      <a:pt x="351" y="808"/>
                    </a:lnTo>
                    <a:lnTo>
                      <a:pt x="343" y="805"/>
                    </a:lnTo>
                    <a:lnTo>
                      <a:pt x="336" y="801"/>
                    </a:lnTo>
                    <a:lnTo>
                      <a:pt x="320" y="789"/>
                    </a:lnTo>
                    <a:lnTo>
                      <a:pt x="304" y="777"/>
                    </a:lnTo>
                    <a:lnTo>
                      <a:pt x="288" y="762"/>
                    </a:lnTo>
                    <a:lnTo>
                      <a:pt x="272" y="746"/>
                    </a:lnTo>
                    <a:lnTo>
                      <a:pt x="256" y="730"/>
                    </a:lnTo>
                    <a:lnTo>
                      <a:pt x="241" y="714"/>
                    </a:lnTo>
                    <a:lnTo>
                      <a:pt x="253" y="733"/>
                    </a:lnTo>
                    <a:lnTo>
                      <a:pt x="265" y="752"/>
                    </a:lnTo>
                    <a:lnTo>
                      <a:pt x="277" y="771"/>
                    </a:lnTo>
                    <a:lnTo>
                      <a:pt x="290" y="788"/>
                    </a:lnTo>
                    <a:lnTo>
                      <a:pt x="303" y="805"/>
                    </a:lnTo>
                    <a:lnTo>
                      <a:pt x="316" y="820"/>
                    </a:lnTo>
                    <a:lnTo>
                      <a:pt x="331" y="832"/>
                    </a:lnTo>
                    <a:lnTo>
                      <a:pt x="347" y="843"/>
                    </a:lnTo>
                    <a:lnTo>
                      <a:pt x="343" y="850"/>
                    </a:lnTo>
                    <a:lnTo>
                      <a:pt x="340" y="857"/>
                    </a:lnTo>
                    <a:lnTo>
                      <a:pt x="339" y="864"/>
                    </a:lnTo>
                    <a:lnTo>
                      <a:pt x="338" y="869"/>
                    </a:lnTo>
                    <a:lnTo>
                      <a:pt x="338" y="875"/>
                    </a:lnTo>
                    <a:lnTo>
                      <a:pt x="338" y="881"/>
                    </a:lnTo>
                    <a:lnTo>
                      <a:pt x="339" y="885"/>
                    </a:lnTo>
                    <a:lnTo>
                      <a:pt x="341" y="891"/>
                    </a:lnTo>
                    <a:lnTo>
                      <a:pt x="346" y="899"/>
                    </a:lnTo>
                    <a:lnTo>
                      <a:pt x="350" y="906"/>
                    </a:lnTo>
                    <a:lnTo>
                      <a:pt x="357" y="911"/>
                    </a:lnTo>
                    <a:lnTo>
                      <a:pt x="363" y="915"/>
                    </a:lnTo>
                    <a:lnTo>
                      <a:pt x="361" y="918"/>
                    </a:lnTo>
                    <a:lnTo>
                      <a:pt x="361" y="920"/>
                    </a:lnTo>
                    <a:lnTo>
                      <a:pt x="323" y="901"/>
                    </a:lnTo>
                    <a:lnTo>
                      <a:pt x="278" y="881"/>
                    </a:lnTo>
                    <a:lnTo>
                      <a:pt x="228" y="859"/>
                    </a:lnTo>
                    <a:lnTo>
                      <a:pt x="177" y="838"/>
                    </a:lnTo>
                    <a:lnTo>
                      <a:pt x="125" y="816"/>
                    </a:lnTo>
                    <a:lnTo>
                      <a:pt x="78" y="797"/>
                    </a:lnTo>
                    <a:lnTo>
                      <a:pt x="35" y="779"/>
                    </a:lnTo>
                    <a:lnTo>
                      <a:pt x="0" y="764"/>
                    </a:lnTo>
                    <a:lnTo>
                      <a:pt x="27" y="753"/>
                    </a:lnTo>
                    <a:lnTo>
                      <a:pt x="54" y="742"/>
                    </a:lnTo>
                    <a:lnTo>
                      <a:pt x="81" y="730"/>
                    </a:lnTo>
                    <a:lnTo>
                      <a:pt x="106" y="720"/>
                    </a:lnTo>
                    <a:lnTo>
                      <a:pt x="130" y="710"/>
                    </a:lnTo>
                    <a:lnTo>
                      <a:pt x="151" y="701"/>
                    </a:lnTo>
                    <a:lnTo>
                      <a:pt x="170" y="693"/>
                    </a:lnTo>
                    <a:lnTo>
                      <a:pt x="183" y="686"/>
                    </a:lnTo>
                    <a:lnTo>
                      <a:pt x="192" y="682"/>
                    </a:lnTo>
                    <a:lnTo>
                      <a:pt x="200" y="676"/>
                    </a:lnTo>
                    <a:lnTo>
                      <a:pt x="207" y="672"/>
                    </a:lnTo>
                    <a:lnTo>
                      <a:pt x="212" y="666"/>
                    </a:lnTo>
                    <a:lnTo>
                      <a:pt x="217" y="660"/>
                    </a:lnTo>
                    <a:lnTo>
                      <a:pt x="220" y="655"/>
                    </a:lnTo>
                    <a:lnTo>
                      <a:pt x="224" y="650"/>
                    </a:lnTo>
                    <a:lnTo>
                      <a:pt x="226" y="645"/>
                    </a:lnTo>
                    <a:lnTo>
                      <a:pt x="230" y="629"/>
                    </a:lnTo>
                    <a:lnTo>
                      <a:pt x="230" y="622"/>
                    </a:lnTo>
                    <a:lnTo>
                      <a:pt x="255" y="624"/>
                    </a:lnTo>
                    <a:lnTo>
                      <a:pt x="254" y="602"/>
                    </a:lnTo>
                    <a:lnTo>
                      <a:pt x="247" y="594"/>
                    </a:lnTo>
                    <a:lnTo>
                      <a:pt x="228" y="574"/>
                    </a:lnTo>
                    <a:lnTo>
                      <a:pt x="225" y="570"/>
                    </a:lnTo>
                    <a:lnTo>
                      <a:pt x="223" y="564"/>
                    </a:lnTo>
                    <a:lnTo>
                      <a:pt x="219" y="559"/>
                    </a:lnTo>
                    <a:lnTo>
                      <a:pt x="217" y="552"/>
                    </a:lnTo>
                    <a:lnTo>
                      <a:pt x="214" y="538"/>
                    </a:lnTo>
                    <a:lnTo>
                      <a:pt x="211" y="523"/>
                    </a:lnTo>
                    <a:lnTo>
                      <a:pt x="208" y="497"/>
                    </a:lnTo>
                    <a:lnTo>
                      <a:pt x="207" y="485"/>
                    </a:lnTo>
                    <a:lnTo>
                      <a:pt x="205" y="487"/>
                    </a:lnTo>
                    <a:lnTo>
                      <a:pt x="192" y="490"/>
                    </a:lnTo>
                    <a:lnTo>
                      <a:pt x="189" y="489"/>
                    </a:lnTo>
                    <a:lnTo>
                      <a:pt x="185" y="487"/>
                    </a:lnTo>
                    <a:lnTo>
                      <a:pt x="183" y="481"/>
                    </a:lnTo>
                    <a:lnTo>
                      <a:pt x="180" y="474"/>
                    </a:lnTo>
                    <a:lnTo>
                      <a:pt x="175" y="455"/>
                    </a:lnTo>
                    <a:lnTo>
                      <a:pt x="170" y="432"/>
                    </a:lnTo>
                    <a:lnTo>
                      <a:pt x="162" y="383"/>
                    </a:lnTo>
                    <a:lnTo>
                      <a:pt x="157" y="346"/>
                    </a:lnTo>
                    <a:lnTo>
                      <a:pt x="157" y="339"/>
                    </a:lnTo>
                    <a:lnTo>
                      <a:pt x="159" y="334"/>
                    </a:lnTo>
                    <a:lnTo>
                      <a:pt x="162" y="331"/>
                    </a:lnTo>
                    <a:lnTo>
                      <a:pt x="165" y="330"/>
                    </a:lnTo>
                    <a:lnTo>
                      <a:pt x="170" y="330"/>
                    </a:lnTo>
                    <a:lnTo>
                      <a:pt x="174" y="331"/>
                    </a:lnTo>
                    <a:lnTo>
                      <a:pt x="177" y="332"/>
                    </a:lnTo>
                    <a:lnTo>
                      <a:pt x="182" y="334"/>
                    </a:lnTo>
                    <a:lnTo>
                      <a:pt x="174" y="319"/>
                    </a:lnTo>
                    <a:lnTo>
                      <a:pt x="166" y="301"/>
                    </a:lnTo>
                    <a:lnTo>
                      <a:pt x="163" y="293"/>
                    </a:lnTo>
                    <a:lnTo>
                      <a:pt x="160" y="283"/>
                    </a:lnTo>
                    <a:lnTo>
                      <a:pt x="158" y="272"/>
                    </a:lnTo>
                    <a:lnTo>
                      <a:pt x="157" y="258"/>
                    </a:lnTo>
                    <a:lnTo>
                      <a:pt x="156" y="228"/>
                    </a:lnTo>
                    <a:lnTo>
                      <a:pt x="157" y="194"/>
                    </a:lnTo>
                    <a:lnTo>
                      <a:pt x="160" y="160"/>
                    </a:lnTo>
                    <a:lnTo>
                      <a:pt x="165" y="129"/>
                    </a:lnTo>
                    <a:lnTo>
                      <a:pt x="168" y="114"/>
                    </a:lnTo>
                    <a:lnTo>
                      <a:pt x="172" y="100"/>
                    </a:lnTo>
                    <a:lnTo>
                      <a:pt x="176" y="89"/>
                    </a:lnTo>
                    <a:lnTo>
                      <a:pt x="181" y="79"/>
                    </a:lnTo>
                    <a:lnTo>
                      <a:pt x="188" y="69"/>
                    </a:lnTo>
                    <a:lnTo>
                      <a:pt x="194" y="62"/>
                    </a:lnTo>
                    <a:lnTo>
                      <a:pt x="202" y="57"/>
                    </a:lnTo>
                    <a:lnTo>
                      <a:pt x="209" y="55"/>
                    </a:lnTo>
                    <a:lnTo>
                      <a:pt x="216" y="54"/>
                    </a:lnTo>
                    <a:lnTo>
                      <a:pt x="223" y="55"/>
                    </a:lnTo>
                    <a:lnTo>
                      <a:pt x="229" y="56"/>
                    </a:lnTo>
                    <a:lnTo>
                      <a:pt x="235" y="59"/>
                    </a:lnTo>
                    <a:lnTo>
                      <a:pt x="243" y="49"/>
                    </a:lnTo>
                    <a:lnTo>
                      <a:pt x="252" y="40"/>
                    </a:lnTo>
                    <a:lnTo>
                      <a:pt x="258" y="35"/>
                    </a:lnTo>
                    <a:lnTo>
                      <a:pt x="263" y="29"/>
                    </a:lnTo>
                    <a:lnTo>
                      <a:pt x="270" y="25"/>
                    </a:lnTo>
                    <a:lnTo>
                      <a:pt x="277" y="20"/>
                    </a:lnTo>
                    <a:lnTo>
                      <a:pt x="291" y="13"/>
                    </a:lnTo>
                    <a:lnTo>
                      <a:pt x="307" y="8"/>
                    </a:lnTo>
                    <a:lnTo>
                      <a:pt x="324" y="4"/>
                    </a:lnTo>
                    <a:lnTo>
                      <a:pt x="341" y="1"/>
                    </a:lnTo>
                    <a:lnTo>
                      <a:pt x="358" y="0"/>
                    </a:lnTo>
                    <a:lnTo>
                      <a:pt x="376" y="0"/>
                    </a:lnTo>
                    <a:close/>
                  </a:path>
                </a:pathLst>
              </a:cu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95" name="Freeform 94"/>
              <p:cNvSpPr>
                <a:spLocks/>
              </p:cNvSpPr>
              <p:nvPr/>
            </p:nvSpPr>
            <p:spPr bwMode="auto">
              <a:xfrm>
                <a:off x="5038125" y="4839822"/>
                <a:ext cx="290768" cy="324238"/>
              </a:xfrm>
              <a:custGeom>
                <a:avLst/>
                <a:gdLst>
                  <a:gd name="T0" fmla="*/ 483 w 909"/>
                  <a:gd name="T1" fmla="*/ 4 h 1016"/>
                  <a:gd name="T2" fmla="*/ 428 w 909"/>
                  <a:gd name="T3" fmla="*/ 25 h 1016"/>
                  <a:gd name="T4" fmla="*/ 389 w 909"/>
                  <a:gd name="T5" fmla="*/ 64 h 1016"/>
                  <a:gd name="T6" fmla="*/ 348 w 909"/>
                  <a:gd name="T7" fmla="*/ 122 h 1016"/>
                  <a:gd name="T8" fmla="*/ 330 w 909"/>
                  <a:gd name="T9" fmla="*/ 170 h 1016"/>
                  <a:gd name="T10" fmla="*/ 327 w 909"/>
                  <a:gd name="T11" fmla="*/ 225 h 1016"/>
                  <a:gd name="T12" fmla="*/ 345 w 909"/>
                  <a:gd name="T13" fmla="*/ 334 h 1016"/>
                  <a:gd name="T14" fmla="*/ 327 w 909"/>
                  <a:gd name="T15" fmla="*/ 330 h 1016"/>
                  <a:gd name="T16" fmla="*/ 318 w 909"/>
                  <a:gd name="T17" fmla="*/ 334 h 1016"/>
                  <a:gd name="T18" fmla="*/ 320 w 909"/>
                  <a:gd name="T19" fmla="*/ 383 h 1016"/>
                  <a:gd name="T20" fmla="*/ 341 w 909"/>
                  <a:gd name="T21" fmla="*/ 481 h 1016"/>
                  <a:gd name="T22" fmla="*/ 363 w 909"/>
                  <a:gd name="T23" fmla="*/ 487 h 1016"/>
                  <a:gd name="T24" fmla="*/ 372 w 909"/>
                  <a:gd name="T25" fmla="*/ 538 h 1016"/>
                  <a:gd name="T26" fmla="*/ 383 w 909"/>
                  <a:gd name="T27" fmla="*/ 570 h 1016"/>
                  <a:gd name="T28" fmla="*/ 414 w 909"/>
                  <a:gd name="T29" fmla="*/ 624 h 1016"/>
                  <a:gd name="T30" fmla="*/ 382 w 909"/>
                  <a:gd name="T31" fmla="*/ 650 h 1016"/>
                  <a:gd name="T32" fmla="*/ 365 w 909"/>
                  <a:gd name="T33" fmla="*/ 672 h 1016"/>
                  <a:gd name="T34" fmla="*/ 315 w 909"/>
                  <a:gd name="T35" fmla="*/ 699 h 1016"/>
                  <a:gd name="T36" fmla="*/ 149 w 909"/>
                  <a:gd name="T37" fmla="*/ 768 h 1016"/>
                  <a:gd name="T38" fmla="*/ 59 w 909"/>
                  <a:gd name="T39" fmla="*/ 811 h 1016"/>
                  <a:gd name="T40" fmla="*/ 14 w 909"/>
                  <a:gd name="T41" fmla="*/ 846 h 1016"/>
                  <a:gd name="T42" fmla="*/ 2 w 909"/>
                  <a:gd name="T43" fmla="*/ 874 h 1016"/>
                  <a:gd name="T44" fmla="*/ 3 w 909"/>
                  <a:gd name="T45" fmla="*/ 960 h 1016"/>
                  <a:gd name="T46" fmla="*/ 454 w 909"/>
                  <a:gd name="T47" fmla="*/ 1016 h 1016"/>
                  <a:gd name="T48" fmla="*/ 465 w 909"/>
                  <a:gd name="T49" fmla="*/ 986 h 1016"/>
                  <a:gd name="T50" fmla="*/ 492 w 909"/>
                  <a:gd name="T51" fmla="*/ 956 h 1016"/>
                  <a:gd name="T52" fmla="*/ 501 w 909"/>
                  <a:gd name="T53" fmla="*/ 915 h 1016"/>
                  <a:gd name="T54" fmla="*/ 479 w 909"/>
                  <a:gd name="T55" fmla="*/ 891 h 1016"/>
                  <a:gd name="T56" fmla="*/ 477 w 909"/>
                  <a:gd name="T57" fmla="*/ 869 h 1016"/>
                  <a:gd name="T58" fmla="*/ 485 w 909"/>
                  <a:gd name="T59" fmla="*/ 843 h 1016"/>
                  <a:gd name="T60" fmla="*/ 428 w 909"/>
                  <a:gd name="T61" fmla="*/ 788 h 1016"/>
                  <a:gd name="T62" fmla="*/ 380 w 909"/>
                  <a:gd name="T63" fmla="*/ 714 h 1016"/>
                  <a:gd name="T64" fmla="*/ 443 w 909"/>
                  <a:gd name="T65" fmla="*/ 777 h 1016"/>
                  <a:gd name="T66" fmla="*/ 489 w 909"/>
                  <a:gd name="T67" fmla="*/ 808 h 1016"/>
                  <a:gd name="T68" fmla="*/ 518 w 909"/>
                  <a:gd name="T69" fmla="*/ 813 h 1016"/>
                  <a:gd name="T70" fmla="*/ 554 w 909"/>
                  <a:gd name="T71" fmla="*/ 819 h 1016"/>
                  <a:gd name="T72" fmla="*/ 676 w 909"/>
                  <a:gd name="T73" fmla="*/ 706 h 1016"/>
                  <a:gd name="T74" fmla="*/ 614 w 909"/>
                  <a:gd name="T75" fmla="*/ 799 h 1016"/>
                  <a:gd name="T76" fmla="*/ 576 w 909"/>
                  <a:gd name="T77" fmla="*/ 852 h 1016"/>
                  <a:gd name="T78" fmla="*/ 582 w 909"/>
                  <a:gd name="T79" fmla="*/ 878 h 1016"/>
                  <a:gd name="T80" fmla="*/ 662 w 909"/>
                  <a:gd name="T81" fmla="*/ 868 h 1016"/>
                  <a:gd name="T82" fmla="*/ 842 w 909"/>
                  <a:gd name="T83" fmla="*/ 793 h 1016"/>
                  <a:gd name="T84" fmla="*/ 855 w 909"/>
                  <a:gd name="T85" fmla="*/ 742 h 1016"/>
                  <a:gd name="T86" fmla="*/ 758 w 909"/>
                  <a:gd name="T87" fmla="*/ 701 h 1016"/>
                  <a:gd name="T88" fmla="*/ 710 w 909"/>
                  <a:gd name="T89" fmla="*/ 676 h 1016"/>
                  <a:gd name="T90" fmla="*/ 689 w 909"/>
                  <a:gd name="T91" fmla="*/ 655 h 1016"/>
                  <a:gd name="T92" fmla="*/ 679 w 909"/>
                  <a:gd name="T93" fmla="*/ 622 h 1016"/>
                  <a:gd name="T94" fmla="*/ 681 w 909"/>
                  <a:gd name="T95" fmla="*/ 574 h 1016"/>
                  <a:gd name="T96" fmla="*/ 693 w 909"/>
                  <a:gd name="T97" fmla="*/ 552 h 1016"/>
                  <a:gd name="T98" fmla="*/ 703 w 909"/>
                  <a:gd name="T99" fmla="*/ 485 h 1016"/>
                  <a:gd name="T100" fmla="*/ 724 w 909"/>
                  <a:gd name="T101" fmla="*/ 487 h 1016"/>
                  <a:gd name="T102" fmla="*/ 740 w 909"/>
                  <a:gd name="T103" fmla="*/ 432 h 1016"/>
                  <a:gd name="T104" fmla="*/ 750 w 909"/>
                  <a:gd name="T105" fmla="*/ 334 h 1016"/>
                  <a:gd name="T106" fmla="*/ 736 w 909"/>
                  <a:gd name="T107" fmla="*/ 331 h 1016"/>
                  <a:gd name="T108" fmla="*/ 743 w 909"/>
                  <a:gd name="T109" fmla="*/ 301 h 1016"/>
                  <a:gd name="T110" fmla="*/ 752 w 909"/>
                  <a:gd name="T111" fmla="*/ 258 h 1016"/>
                  <a:gd name="T112" fmla="*/ 745 w 909"/>
                  <a:gd name="T113" fmla="*/ 129 h 1016"/>
                  <a:gd name="T114" fmla="*/ 729 w 909"/>
                  <a:gd name="T115" fmla="*/ 79 h 1016"/>
                  <a:gd name="T116" fmla="*/ 701 w 909"/>
                  <a:gd name="T117" fmla="*/ 55 h 1016"/>
                  <a:gd name="T118" fmla="*/ 675 w 909"/>
                  <a:gd name="T119" fmla="*/ 59 h 1016"/>
                  <a:gd name="T120" fmla="*/ 646 w 909"/>
                  <a:gd name="T121" fmla="*/ 29 h 1016"/>
                  <a:gd name="T122" fmla="*/ 602 w 909"/>
                  <a:gd name="T123" fmla="*/ 8 h 1016"/>
                  <a:gd name="T124" fmla="*/ 533 w 909"/>
                  <a:gd name="T125"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9" h="1016">
                    <a:moveTo>
                      <a:pt x="533" y="0"/>
                    </a:moveTo>
                    <a:lnTo>
                      <a:pt x="516" y="0"/>
                    </a:lnTo>
                    <a:lnTo>
                      <a:pt x="500" y="1"/>
                    </a:lnTo>
                    <a:lnTo>
                      <a:pt x="483" y="4"/>
                    </a:lnTo>
                    <a:lnTo>
                      <a:pt x="466" y="8"/>
                    </a:lnTo>
                    <a:lnTo>
                      <a:pt x="450" y="13"/>
                    </a:lnTo>
                    <a:lnTo>
                      <a:pt x="435" y="20"/>
                    </a:lnTo>
                    <a:lnTo>
                      <a:pt x="428" y="25"/>
                    </a:lnTo>
                    <a:lnTo>
                      <a:pt x="422" y="29"/>
                    </a:lnTo>
                    <a:lnTo>
                      <a:pt x="416" y="35"/>
                    </a:lnTo>
                    <a:lnTo>
                      <a:pt x="409" y="40"/>
                    </a:lnTo>
                    <a:lnTo>
                      <a:pt x="389" y="64"/>
                    </a:lnTo>
                    <a:lnTo>
                      <a:pt x="370" y="87"/>
                    </a:lnTo>
                    <a:lnTo>
                      <a:pt x="362" y="98"/>
                    </a:lnTo>
                    <a:lnTo>
                      <a:pt x="355" y="110"/>
                    </a:lnTo>
                    <a:lnTo>
                      <a:pt x="348" y="122"/>
                    </a:lnTo>
                    <a:lnTo>
                      <a:pt x="343" y="133"/>
                    </a:lnTo>
                    <a:lnTo>
                      <a:pt x="338" y="145"/>
                    </a:lnTo>
                    <a:lnTo>
                      <a:pt x="334" y="158"/>
                    </a:lnTo>
                    <a:lnTo>
                      <a:pt x="330" y="170"/>
                    </a:lnTo>
                    <a:lnTo>
                      <a:pt x="328" y="183"/>
                    </a:lnTo>
                    <a:lnTo>
                      <a:pt x="327" y="196"/>
                    </a:lnTo>
                    <a:lnTo>
                      <a:pt x="327" y="210"/>
                    </a:lnTo>
                    <a:lnTo>
                      <a:pt x="327" y="225"/>
                    </a:lnTo>
                    <a:lnTo>
                      <a:pt x="328" y="239"/>
                    </a:lnTo>
                    <a:lnTo>
                      <a:pt x="336" y="289"/>
                    </a:lnTo>
                    <a:lnTo>
                      <a:pt x="341" y="319"/>
                    </a:lnTo>
                    <a:lnTo>
                      <a:pt x="345" y="334"/>
                    </a:lnTo>
                    <a:lnTo>
                      <a:pt x="346" y="337"/>
                    </a:lnTo>
                    <a:lnTo>
                      <a:pt x="340" y="335"/>
                    </a:lnTo>
                    <a:lnTo>
                      <a:pt x="330" y="330"/>
                    </a:lnTo>
                    <a:lnTo>
                      <a:pt x="327" y="330"/>
                    </a:lnTo>
                    <a:lnTo>
                      <a:pt x="325" y="330"/>
                    </a:lnTo>
                    <a:lnTo>
                      <a:pt x="321" y="331"/>
                    </a:lnTo>
                    <a:lnTo>
                      <a:pt x="319" y="332"/>
                    </a:lnTo>
                    <a:lnTo>
                      <a:pt x="318" y="334"/>
                    </a:lnTo>
                    <a:lnTo>
                      <a:pt x="317" y="336"/>
                    </a:lnTo>
                    <a:lnTo>
                      <a:pt x="315" y="341"/>
                    </a:lnTo>
                    <a:lnTo>
                      <a:pt x="315" y="346"/>
                    </a:lnTo>
                    <a:lnTo>
                      <a:pt x="320" y="383"/>
                    </a:lnTo>
                    <a:lnTo>
                      <a:pt x="328" y="432"/>
                    </a:lnTo>
                    <a:lnTo>
                      <a:pt x="332" y="455"/>
                    </a:lnTo>
                    <a:lnTo>
                      <a:pt x="338" y="474"/>
                    </a:lnTo>
                    <a:lnTo>
                      <a:pt x="341" y="481"/>
                    </a:lnTo>
                    <a:lnTo>
                      <a:pt x="344" y="487"/>
                    </a:lnTo>
                    <a:lnTo>
                      <a:pt x="347" y="489"/>
                    </a:lnTo>
                    <a:lnTo>
                      <a:pt x="349" y="490"/>
                    </a:lnTo>
                    <a:lnTo>
                      <a:pt x="363" y="487"/>
                    </a:lnTo>
                    <a:lnTo>
                      <a:pt x="365" y="485"/>
                    </a:lnTo>
                    <a:lnTo>
                      <a:pt x="366" y="497"/>
                    </a:lnTo>
                    <a:lnTo>
                      <a:pt x="369" y="523"/>
                    </a:lnTo>
                    <a:lnTo>
                      <a:pt x="372" y="538"/>
                    </a:lnTo>
                    <a:lnTo>
                      <a:pt x="375" y="552"/>
                    </a:lnTo>
                    <a:lnTo>
                      <a:pt x="378" y="559"/>
                    </a:lnTo>
                    <a:lnTo>
                      <a:pt x="380" y="564"/>
                    </a:lnTo>
                    <a:lnTo>
                      <a:pt x="383" y="570"/>
                    </a:lnTo>
                    <a:lnTo>
                      <a:pt x="387" y="574"/>
                    </a:lnTo>
                    <a:lnTo>
                      <a:pt x="406" y="594"/>
                    </a:lnTo>
                    <a:lnTo>
                      <a:pt x="411" y="602"/>
                    </a:lnTo>
                    <a:lnTo>
                      <a:pt x="414" y="624"/>
                    </a:lnTo>
                    <a:lnTo>
                      <a:pt x="389" y="622"/>
                    </a:lnTo>
                    <a:lnTo>
                      <a:pt x="388" y="629"/>
                    </a:lnTo>
                    <a:lnTo>
                      <a:pt x="384" y="645"/>
                    </a:lnTo>
                    <a:lnTo>
                      <a:pt x="382" y="650"/>
                    </a:lnTo>
                    <a:lnTo>
                      <a:pt x="379" y="655"/>
                    </a:lnTo>
                    <a:lnTo>
                      <a:pt x="375" y="660"/>
                    </a:lnTo>
                    <a:lnTo>
                      <a:pt x="371" y="666"/>
                    </a:lnTo>
                    <a:lnTo>
                      <a:pt x="365" y="672"/>
                    </a:lnTo>
                    <a:lnTo>
                      <a:pt x="358" y="676"/>
                    </a:lnTo>
                    <a:lnTo>
                      <a:pt x="350" y="682"/>
                    </a:lnTo>
                    <a:lnTo>
                      <a:pt x="341" y="686"/>
                    </a:lnTo>
                    <a:lnTo>
                      <a:pt x="315" y="699"/>
                    </a:lnTo>
                    <a:lnTo>
                      <a:pt x="280" y="714"/>
                    </a:lnTo>
                    <a:lnTo>
                      <a:pt x="240" y="730"/>
                    </a:lnTo>
                    <a:lnTo>
                      <a:pt x="195" y="749"/>
                    </a:lnTo>
                    <a:lnTo>
                      <a:pt x="149" y="768"/>
                    </a:lnTo>
                    <a:lnTo>
                      <a:pt x="108" y="786"/>
                    </a:lnTo>
                    <a:lnTo>
                      <a:pt x="90" y="795"/>
                    </a:lnTo>
                    <a:lnTo>
                      <a:pt x="73" y="803"/>
                    </a:lnTo>
                    <a:lnTo>
                      <a:pt x="59" y="811"/>
                    </a:lnTo>
                    <a:lnTo>
                      <a:pt x="48" y="817"/>
                    </a:lnTo>
                    <a:lnTo>
                      <a:pt x="31" y="830"/>
                    </a:lnTo>
                    <a:lnTo>
                      <a:pt x="19" y="840"/>
                    </a:lnTo>
                    <a:lnTo>
                      <a:pt x="14" y="846"/>
                    </a:lnTo>
                    <a:lnTo>
                      <a:pt x="9" y="851"/>
                    </a:lnTo>
                    <a:lnTo>
                      <a:pt x="7" y="856"/>
                    </a:lnTo>
                    <a:lnTo>
                      <a:pt x="4" y="861"/>
                    </a:lnTo>
                    <a:lnTo>
                      <a:pt x="2" y="874"/>
                    </a:lnTo>
                    <a:lnTo>
                      <a:pt x="0" y="887"/>
                    </a:lnTo>
                    <a:lnTo>
                      <a:pt x="0" y="903"/>
                    </a:lnTo>
                    <a:lnTo>
                      <a:pt x="0" y="922"/>
                    </a:lnTo>
                    <a:lnTo>
                      <a:pt x="3" y="960"/>
                    </a:lnTo>
                    <a:lnTo>
                      <a:pt x="4" y="988"/>
                    </a:lnTo>
                    <a:lnTo>
                      <a:pt x="5" y="1006"/>
                    </a:lnTo>
                    <a:lnTo>
                      <a:pt x="5" y="1013"/>
                    </a:lnTo>
                    <a:lnTo>
                      <a:pt x="454" y="1016"/>
                    </a:lnTo>
                    <a:lnTo>
                      <a:pt x="456" y="1008"/>
                    </a:lnTo>
                    <a:lnTo>
                      <a:pt x="458" y="1000"/>
                    </a:lnTo>
                    <a:lnTo>
                      <a:pt x="461" y="993"/>
                    </a:lnTo>
                    <a:lnTo>
                      <a:pt x="465" y="986"/>
                    </a:lnTo>
                    <a:lnTo>
                      <a:pt x="470" y="979"/>
                    </a:lnTo>
                    <a:lnTo>
                      <a:pt x="476" y="971"/>
                    </a:lnTo>
                    <a:lnTo>
                      <a:pt x="484" y="964"/>
                    </a:lnTo>
                    <a:lnTo>
                      <a:pt x="492" y="956"/>
                    </a:lnTo>
                    <a:lnTo>
                      <a:pt x="494" y="946"/>
                    </a:lnTo>
                    <a:lnTo>
                      <a:pt x="496" y="936"/>
                    </a:lnTo>
                    <a:lnTo>
                      <a:pt x="498" y="925"/>
                    </a:lnTo>
                    <a:lnTo>
                      <a:pt x="501" y="915"/>
                    </a:lnTo>
                    <a:lnTo>
                      <a:pt x="495" y="911"/>
                    </a:lnTo>
                    <a:lnTo>
                      <a:pt x="489" y="906"/>
                    </a:lnTo>
                    <a:lnTo>
                      <a:pt x="484" y="899"/>
                    </a:lnTo>
                    <a:lnTo>
                      <a:pt x="479" y="891"/>
                    </a:lnTo>
                    <a:lnTo>
                      <a:pt x="478" y="885"/>
                    </a:lnTo>
                    <a:lnTo>
                      <a:pt x="477" y="881"/>
                    </a:lnTo>
                    <a:lnTo>
                      <a:pt x="476" y="875"/>
                    </a:lnTo>
                    <a:lnTo>
                      <a:pt x="477" y="869"/>
                    </a:lnTo>
                    <a:lnTo>
                      <a:pt x="477" y="864"/>
                    </a:lnTo>
                    <a:lnTo>
                      <a:pt x="479" y="857"/>
                    </a:lnTo>
                    <a:lnTo>
                      <a:pt x="481" y="850"/>
                    </a:lnTo>
                    <a:lnTo>
                      <a:pt x="485" y="843"/>
                    </a:lnTo>
                    <a:lnTo>
                      <a:pt x="470" y="832"/>
                    </a:lnTo>
                    <a:lnTo>
                      <a:pt x="456" y="820"/>
                    </a:lnTo>
                    <a:lnTo>
                      <a:pt x="442" y="805"/>
                    </a:lnTo>
                    <a:lnTo>
                      <a:pt x="428" y="788"/>
                    </a:lnTo>
                    <a:lnTo>
                      <a:pt x="416" y="771"/>
                    </a:lnTo>
                    <a:lnTo>
                      <a:pt x="404" y="752"/>
                    </a:lnTo>
                    <a:lnTo>
                      <a:pt x="391" y="733"/>
                    </a:lnTo>
                    <a:lnTo>
                      <a:pt x="380" y="714"/>
                    </a:lnTo>
                    <a:lnTo>
                      <a:pt x="396" y="730"/>
                    </a:lnTo>
                    <a:lnTo>
                      <a:pt x="411" y="746"/>
                    </a:lnTo>
                    <a:lnTo>
                      <a:pt x="427" y="762"/>
                    </a:lnTo>
                    <a:lnTo>
                      <a:pt x="443" y="777"/>
                    </a:lnTo>
                    <a:lnTo>
                      <a:pt x="459" y="789"/>
                    </a:lnTo>
                    <a:lnTo>
                      <a:pt x="474" y="801"/>
                    </a:lnTo>
                    <a:lnTo>
                      <a:pt x="481" y="805"/>
                    </a:lnTo>
                    <a:lnTo>
                      <a:pt x="489" y="808"/>
                    </a:lnTo>
                    <a:lnTo>
                      <a:pt x="497" y="812"/>
                    </a:lnTo>
                    <a:lnTo>
                      <a:pt x="505" y="815"/>
                    </a:lnTo>
                    <a:lnTo>
                      <a:pt x="512" y="813"/>
                    </a:lnTo>
                    <a:lnTo>
                      <a:pt x="518" y="813"/>
                    </a:lnTo>
                    <a:lnTo>
                      <a:pt x="523" y="813"/>
                    </a:lnTo>
                    <a:lnTo>
                      <a:pt x="530" y="813"/>
                    </a:lnTo>
                    <a:lnTo>
                      <a:pt x="542" y="815"/>
                    </a:lnTo>
                    <a:lnTo>
                      <a:pt x="554" y="819"/>
                    </a:lnTo>
                    <a:lnTo>
                      <a:pt x="584" y="790"/>
                    </a:lnTo>
                    <a:lnTo>
                      <a:pt x="615" y="762"/>
                    </a:lnTo>
                    <a:lnTo>
                      <a:pt x="645" y="734"/>
                    </a:lnTo>
                    <a:lnTo>
                      <a:pt x="676" y="706"/>
                    </a:lnTo>
                    <a:lnTo>
                      <a:pt x="657" y="737"/>
                    </a:lnTo>
                    <a:lnTo>
                      <a:pt x="641" y="763"/>
                    </a:lnTo>
                    <a:lnTo>
                      <a:pt x="626" y="784"/>
                    </a:lnTo>
                    <a:lnTo>
                      <a:pt x="614" y="799"/>
                    </a:lnTo>
                    <a:lnTo>
                      <a:pt x="591" y="824"/>
                    </a:lnTo>
                    <a:lnTo>
                      <a:pt x="570" y="846"/>
                    </a:lnTo>
                    <a:lnTo>
                      <a:pt x="573" y="849"/>
                    </a:lnTo>
                    <a:lnTo>
                      <a:pt x="576" y="852"/>
                    </a:lnTo>
                    <a:lnTo>
                      <a:pt x="579" y="857"/>
                    </a:lnTo>
                    <a:lnTo>
                      <a:pt x="581" y="863"/>
                    </a:lnTo>
                    <a:lnTo>
                      <a:pt x="582" y="869"/>
                    </a:lnTo>
                    <a:lnTo>
                      <a:pt x="582" y="878"/>
                    </a:lnTo>
                    <a:lnTo>
                      <a:pt x="581" y="891"/>
                    </a:lnTo>
                    <a:lnTo>
                      <a:pt x="580" y="904"/>
                    </a:lnTo>
                    <a:lnTo>
                      <a:pt x="618" y="886"/>
                    </a:lnTo>
                    <a:lnTo>
                      <a:pt x="662" y="868"/>
                    </a:lnTo>
                    <a:lnTo>
                      <a:pt x="707" y="848"/>
                    </a:lnTo>
                    <a:lnTo>
                      <a:pt x="754" y="829"/>
                    </a:lnTo>
                    <a:lnTo>
                      <a:pt x="799" y="811"/>
                    </a:lnTo>
                    <a:lnTo>
                      <a:pt x="842" y="793"/>
                    </a:lnTo>
                    <a:lnTo>
                      <a:pt x="879" y="778"/>
                    </a:lnTo>
                    <a:lnTo>
                      <a:pt x="909" y="764"/>
                    </a:lnTo>
                    <a:lnTo>
                      <a:pt x="882" y="753"/>
                    </a:lnTo>
                    <a:lnTo>
                      <a:pt x="855" y="742"/>
                    </a:lnTo>
                    <a:lnTo>
                      <a:pt x="828" y="730"/>
                    </a:lnTo>
                    <a:lnTo>
                      <a:pt x="803" y="720"/>
                    </a:lnTo>
                    <a:lnTo>
                      <a:pt x="780" y="710"/>
                    </a:lnTo>
                    <a:lnTo>
                      <a:pt x="758" y="701"/>
                    </a:lnTo>
                    <a:lnTo>
                      <a:pt x="740" y="693"/>
                    </a:lnTo>
                    <a:lnTo>
                      <a:pt x="727" y="686"/>
                    </a:lnTo>
                    <a:lnTo>
                      <a:pt x="717" y="682"/>
                    </a:lnTo>
                    <a:lnTo>
                      <a:pt x="710" y="676"/>
                    </a:lnTo>
                    <a:lnTo>
                      <a:pt x="703" y="672"/>
                    </a:lnTo>
                    <a:lnTo>
                      <a:pt x="697" y="666"/>
                    </a:lnTo>
                    <a:lnTo>
                      <a:pt x="693" y="660"/>
                    </a:lnTo>
                    <a:lnTo>
                      <a:pt x="689" y="655"/>
                    </a:lnTo>
                    <a:lnTo>
                      <a:pt x="686" y="650"/>
                    </a:lnTo>
                    <a:lnTo>
                      <a:pt x="684" y="645"/>
                    </a:lnTo>
                    <a:lnTo>
                      <a:pt x="679" y="629"/>
                    </a:lnTo>
                    <a:lnTo>
                      <a:pt x="679" y="622"/>
                    </a:lnTo>
                    <a:lnTo>
                      <a:pt x="654" y="624"/>
                    </a:lnTo>
                    <a:lnTo>
                      <a:pt x="655" y="602"/>
                    </a:lnTo>
                    <a:lnTo>
                      <a:pt x="662" y="594"/>
                    </a:lnTo>
                    <a:lnTo>
                      <a:pt x="681" y="574"/>
                    </a:lnTo>
                    <a:lnTo>
                      <a:pt x="685" y="570"/>
                    </a:lnTo>
                    <a:lnTo>
                      <a:pt x="687" y="564"/>
                    </a:lnTo>
                    <a:lnTo>
                      <a:pt x="690" y="559"/>
                    </a:lnTo>
                    <a:lnTo>
                      <a:pt x="693" y="552"/>
                    </a:lnTo>
                    <a:lnTo>
                      <a:pt x="696" y="538"/>
                    </a:lnTo>
                    <a:lnTo>
                      <a:pt x="698" y="523"/>
                    </a:lnTo>
                    <a:lnTo>
                      <a:pt x="702" y="497"/>
                    </a:lnTo>
                    <a:lnTo>
                      <a:pt x="703" y="485"/>
                    </a:lnTo>
                    <a:lnTo>
                      <a:pt x="705" y="487"/>
                    </a:lnTo>
                    <a:lnTo>
                      <a:pt x="719" y="490"/>
                    </a:lnTo>
                    <a:lnTo>
                      <a:pt x="721" y="489"/>
                    </a:lnTo>
                    <a:lnTo>
                      <a:pt x="724" y="487"/>
                    </a:lnTo>
                    <a:lnTo>
                      <a:pt x="727" y="481"/>
                    </a:lnTo>
                    <a:lnTo>
                      <a:pt x="730" y="474"/>
                    </a:lnTo>
                    <a:lnTo>
                      <a:pt x="734" y="455"/>
                    </a:lnTo>
                    <a:lnTo>
                      <a:pt x="740" y="432"/>
                    </a:lnTo>
                    <a:lnTo>
                      <a:pt x="748" y="383"/>
                    </a:lnTo>
                    <a:lnTo>
                      <a:pt x="752" y="346"/>
                    </a:lnTo>
                    <a:lnTo>
                      <a:pt x="752" y="339"/>
                    </a:lnTo>
                    <a:lnTo>
                      <a:pt x="750" y="334"/>
                    </a:lnTo>
                    <a:lnTo>
                      <a:pt x="748" y="331"/>
                    </a:lnTo>
                    <a:lnTo>
                      <a:pt x="745" y="330"/>
                    </a:lnTo>
                    <a:lnTo>
                      <a:pt x="740" y="330"/>
                    </a:lnTo>
                    <a:lnTo>
                      <a:pt x="736" y="331"/>
                    </a:lnTo>
                    <a:lnTo>
                      <a:pt x="732" y="332"/>
                    </a:lnTo>
                    <a:lnTo>
                      <a:pt x="728" y="334"/>
                    </a:lnTo>
                    <a:lnTo>
                      <a:pt x="736" y="319"/>
                    </a:lnTo>
                    <a:lnTo>
                      <a:pt x="743" y="301"/>
                    </a:lnTo>
                    <a:lnTo>
                      <a:pt x="747" y="293"/>
                    </a:lnTo>
                    <a:lnTo>
                      <a:pt x="749" y="283"/>
                    </a:lnTo>
                    <a:lnTo>
                      <a:pt x="751" y="272"/>
                    </a:lnTo>
                    <a:lnTo>
                      <a:pt x="752" y="258"/>
                    </a:lnTo>
                    <a:lnTo>
                      <a:pt x="754" y="228"/>
                    </a:lnTo>
                    <a:lnTo>
                      <a:pt x="752" y="194"/>
                    </a:lnTo>
                    <a:lnTo>
                      <a:pt x="749" y="160"/>
                    </a:lnTo>
                    <a:lnTo>
                      <a:pt x="745" y="129"/>
                    </a:lnTo>
                    <a:lnTo>
                      <a:pt x="741" y="114"/>
                    </a:lnTo>
                    <a:lnTo>
                      <a:pt x="738" y="100"/>
                    </a:lnTo>
                    <a:lnTo>
                      <a:pt x="733" y="89"/>
                    </a:lnTo>
                    <a:lnTo>
                      <a:pt x="729" y="79"/>
                    </a:lnTo>
                    <a:lnTo>
                      <a:pt x="722" y="69"/>
                    </a:lnTo>
                    <a:lnTo>
                      <a:pt x="715" y="62"/>
                    </a:lnTo>
                    <a:lnTo>
                      <a:pt x="708" y="57"/>
                    </a:lnTo>
                    <a:lnTo>
                      <a:pt x="701" y="55"/>
                    </a:lnTo>
                    <a:lnTo>
                      <a:pt x="694" y="54"/>
                    </a:lnTo>
                    <a:lnTo>
                      <a:pt x="687" y="55"/>
                    </a:lnTo>
                    <a:lnTo>
                      <a:pt x="680" y="56"/>
                    </a:lnTo>
                    <a:lnTo>
                      <a:pt x="675" y="59"/>
                    </a:lnTo>
                    <a:lnTo>
                      <a:pt x="667" y="49"/>
                    </a:lnTo>
                    <a:lnTo>
                      <a:pt x="658" y="40"/>
                    </a:lnTo>
                    <a:lnTo>
                      <a:pt x="652" y="35"/>
                    </a:lnTo>
                    <a:lnTo>
                      <a:pt x="646" y="29"/>
                    </a:lnTo>
                    <a:lnTo>
                      <a:pt x="640" y="25"/>
                    </a:lnTo>
                    <a:lnTo>
                      <a:pt x="633" y="20"/>
                    </a:lnTo>
                    <a:lnTo>
                      <a:pt x="618" y="13"/>
                    </a:lnTo>
                    <a:lnTo>
                      <a:pt x="602" y="8"/>
                    </a:lnTo>
                    <a:lnTo>
                      <a:pt x="585" y="4"/>
                    </a:lnTo>
                    <a:lnTo>
                      <a:pt x="568" y="1"/>
                    </a:lnTo>
                    <a:lnTo>
                      <a:pt x="551" y="0"/>
                    </a:lnTo>
                    <a:lnTo>
                      <a:pt x="533" y="0"/>
                    </a:lnTo>
                    <a:close/>
                  </a:path>
                </a:pathLst>
              </a:cu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grpSp>
        <p:cxnSp>
          <p:nvCxnSpPr>
            <p:cNvPr id="61" name="Straight Connector 60"/>
            <p:cNvCxnSpPr/>
            <p:nvPr/>
          </p:nvCxnSpPr>
          <p:spPr bwMode="auto">
            <a:xfrm flipH="1" flipV="1">
              <a:off x="6219825" y="3157538"/>
              <a:ext cx="0" cy="374650"/>
            </a:xfrm>
            <a:prstGeom prst="line">
              <a:avLst/>
            </a:prstGeom>
            <a:solidFill>
              <a:schemeClr val="accent1"/>
            </a:solidFill>
            <a:ln w="28575" cap="flat" cmpd="sng" algn="ctr">
              <a:solidFill>
                <a:schemeClr val="tx2">
                  <a:lumMod val="75000"/>
                </a:schemeClr>
              </a:solidFill>
              <a:prstDash val="solid"/>
              <a:round/>
              <a:headEnd type="none" w="med" len="med"/>
              <a:tailEnd type="none" w="med" len="med"/>
            </a:ln>
            <a:effectLst/>
          </p:spPr>
        </p:cxnSp>
        <p:grpSp>
          <p:nvGrpSpPr>
            <p:cNvPr id="62" name="Gruppe 956"/>
            <p:cNvGrpSpPr>
              <a:grpSpLocks/>
            </p:cNvGrpSpPr>
            <p:nvPr/>
          </p:nvGrpSpPr>
          <p:grpSpPr bwMode="auto">
            <a:xfrm>
              <a:off x="5794375" y="2840038"/>
              <a:ext cx="700088" cy="869950"/>
              <a:chOff x="215000" y="2687274"/>
              <a:chExt cx="2593295" cy="3223034"/>
            </a:xfrm>
          </p:grpSpPr>
          <p:sp>
            <p:nvSpPr>
              <p:cNvPr id="88" name="Freeform 814"/>
              <p:cNvSpPr>
                <a:spLocks noEditPoints="1"/>
              </p:cNvSpPr>
              <p:nvPr/>
            </p:nvSpPr>
            <p:spPr bwMode="auto">
              <a:xfrm flipH="1">
                <a:off x="215000" y="2969584"/>
                <a:ext cx="993804" cy="2940724"/>
              </a:xfrm>
              <a:custGeom>
                <a:avLst/>
                <a:gdLst>
                  <a:gd name="T0" fmla="*/ 2147483647 w 642"/>
                  <a:gd name="T1" fmla="*/ 2147483647 h 1854"/>
                  <a:gd name="T2" fmla="*/ 2147483647 w 642"/>
                  <a:gd name="T3" fmla="*/ 2147483647 h 1854"/>
                  <a:gd name="T4" fmla="*/ 2147483647 w 642"/>
                  <a:gd name="T5" fmla="*/ 2147483647 h 1854"/>
                  <a:gd name="T6" fmla="*/ 2147483647 w 642"/>
                  <a:gd name="T7" fmla="*/ 2147483647 h 1854"/>
                  <a:gd name="T8" fmla="*/ 2147483647 w 642"/>
                  <a:gd name="T9" fmla="*/ 2147483647 h 1854"/>
                  <a:gd name="T10" fmla="*/ 2147483647 w 642"/>
                  <a:gd name="T11" fmla="*/ 2147483647 h 1854"/>
                  <a:gd name="T12" fmla="*/ 2147483647 w 642"/>
                  <a:gd name="T13" fmla="*/ 2147483647 h 1854"/>
                  <a:gd name="T14" fmla="*/ 2147483647 w 642"/>
                  <a:gd name="T15" fmla="*/ 2147483647 h 1854"/>
                  <a:gd name="T16" fmla="*/ 2147483647 w 642"/>
                  <a:gd name="T17" fmla="*/ 2147483647 h 1854"/>
                  <a:gd name="T18" fmla="*/ 2147483647 w 642"/>
                  <a:gd name="T19" fmla="*/ 2147483647 h 1854"/>
                  <a:gd name="T20" fmla="*/ 2147483647 w 642"/>
                  <a:gd name="T21" fmla="*/ 2147483647 h 1854"/>
                  <a:gd name="T22" fmla="*/ 2147483647 w 642"/>
                  <a:gd name="T23" fmla="*/ 2147483647 h 1854"/>
                  <a:gd name="T24" fmla="*/ 2147483647 w 642"/>
                  <a:gd name="T25" fmla="*/ 2147483647 h 1854"/>
                  <a:gd name="T26" fmla="*/ 2147483647 w 642"/>
                  <a:gd name="T27" fmla="*/ 2147483647 h 1854"/>
                  <a:gd name="T28" fmla="*/ 2147483647 w 642"/>
                  <a:gd name="T29" fmla="*/ 2147483647 h 1854"/>
                  <a:gd name="T30" fmla="*/ 2147483647 w 642"/>
                  <a:gd name="T31" fmla="*/ 2147483647 h 1854"/>
                  <a:gd name="T32" fmla="*/ 2147483647 w 642"/>
                  <a:gd name="T33" fmla="*/ 2147483647 h 1854"/>
                  <a:gd name="T34" fmla="*/ 2147483647 w 642"/>
                  <a:gd name="T35" fmla="*/ 2147483647 h 1854"/>
                  <a:gd name="T36" fmla="*/ 2147483647 w 642"/>
                  <a:gd name="T37" fmla="*/ 2147483647 h 1854"/>
                  <a:gd name="T38" fmla="*/ 2147483647 w 642"/>
                  <a:gd name="T39" fmla="*/ 2147483647 h 1854"/>
                  <a:gd name="T40" fmla="*/ 2147483647 w 642"/>
                  <a:gd name="T41" fmla="*/ 0 h 1854"/>
                  <a:gd name="T42" fmla="*/ 2147483647 w 642"/>
                  <a:gd name="T43" fmla="*/ 2147483647 h 1854"/>
                  <a:gd name="T44" fmla="*/ 2147483647 w 642"/>
                  <a:gd name="T45" fmla="*/ 2147483647 h 1854"/>
                  <a:gd name="T46" fmla="*/ 2147483647 w 642"/>
                  <a:gd name="T47" fmla="*/ 2147483647 h 1854"/>
                  <a:gd name="T48" fmla="*/ 2147483647 w 642"/>
                  <a:gd name="T49" fmla="*/ 2147483647 h 1854"/>
                  <a:gd name="T50" fmla="*/ 2147483647 w 642"/>
                  <a:gd name="T51" fmla="*/ 2147483647 h 1854"/>
                  <a:gd name="T52" fmla="*/ 2147483647 w 642"/>
                  <a:gd name="T53" fmla="*/ 2147483647 h 1854"/>
                  <a:gd name="T54" fmla="*/ 2147483647 w 642"/>
                  <a:gd name="T55" fmla="*/ 2147483647 h 1854"/>
                  <a:gd name="T56" fmla="*/ 2147483647 w 642"/>
                  <a:gd name="T57" fmla="*/ 2147483647 h 1854"/>
                  <a:gd name="T58" fmla="*/ 2147483647 w 642"/>
                  <a:gd name="T59" fmla="*/ 2147483647 h 1854"/>
                  <a:gd name="T60" fmla="*/ 2147483647 w 642"/>
                  <a:gd name="T61" fmla="*/ 2147483647 h 1854"/>
                  <a:gd name="T62" fmla="*/ 2147483647 w 642"/>
                  <a:gd name="T63" fmla="*/ 2147483647 h 1854"/>
                  <a:gd name="T64" fmla="*/ 2147483647 w 642"/>
                  <a:gd name="T65" fmla="*/ 2147483647 h 1854"/>
                  <a:gd name="T66" fmla="*/ 0 w 642"/>
                  <a:gd name="T67" fmla="*/ 2147483647 h 1854"/>
                  <a:gd name="T68" fmla="*/ 2147483647 w 642"/>
                  <a:gd name="T69" fmla="*/ 2147483647 h 1854"/>
                  <a:gd name="T70" fmla="*/ 2147483647 w 642"/>
                  <a:gd name="T71" fmla="*/ 2147483647 h 1854"/>
                  <a:gd name="T72" fmla="*/ 2147483647 w 642"/>
                  <a:gd name="T73" fmla="*/ 2147483647 h 1854"/>
                  <a:gd name="T74" fmla="*/ 2147483647 w 642"/>
                  <a:gd name="T75" fmla="*/ 2147483647 h 1854"/>
                  <a:gd name="T76" fmla="*/ 2147483647 w 642"/>
                  <a:gd name="T77" fmla="*/ 2147483647 h 1854"/>
                  <a:gd name="T78" fmla="*/ 2147483647 w 642"/>
                  <a:gd name="T79" fmla="*/ 2147483647 h 1854"/>
                  <a:gd name="T80" fmla="*/ 2147483647 w 642"/>
                  <a:gd name="T81" fmla="*/ 2147483647 h 1854"/>
                  <a:gd name="T82" fmla="*/ 2147483647 w 642"/>
                  <a:gd name="T83" fmla="*/ 2147483647 h 1854"/>
                  <a:gd name="T84" fmla="*/ 2147483647 w 642"/>
                  <a:gd name="T85" fmla="*/ 2147483647 h 1854"/>
                  <a:gd name="T86" fmla="*/ 2147483647 w 642"/>
                  <a:gd name="T87" fmla="*/ 2147483647 h 1854"/>
                  <a:gd name="T88" fmla="*/ 2147483647 w 642"/>
                  <a:gd name="T89" fmla="*/ 2147483647 h 1854"/>
                  <a:gd name="T90" fmla="*/ 2147483647 w 642"/>
                  <a:gd name="T91" fmla="*/ 2147483647 h 1854"/>
                  <a:gd name="T92" fmla="*/ 2147483647 w 642"/>
                  <a:gd name="T93" fmla="*/ 2147483647 h 1854"/>
                  <a:gd name="T94" fmla="*/ 2147483647 w 642"/>
                  <a:gd name="T95" fmla="*/ 2147483647 h 1854"/>
                  <a:gd name="T96" fmla="*/ 2147483647 w 642"/>
                  <a:gd name="T97" fmla="*/ 2147483647 h 1854"/>
                  <a:gd name="T98" fmla="*/ 2147483647 w 642"/>
                  <a:gd name="T99" fmla="*/ 2147483647 h 1854"/>
                  <a:gd name="T100" fmla="*/ 2147483647 w 642"/>
                  <a:gd name="T101" fmla="*/ 2147483647 h 1854"/>
                  <a:gd name="T102" fmla="*/ 2147483647 w 642"/>
                  <a:gd name="T103" fmla="*/ 2147483647 h 1854"/>
                  <a:gd name="T104" fmla="*/ 2147483647 w 642"/>
                  <a:gd name="T105" fmla="*/ 2147483647 h 1854"/>
                  <a:gd name="T106" fmla="*/ 2147483647 w 642"/>
                  <a:gd name="T107" fmla="*/ 2147483647 h 1854"/>
                  <a:gd name="T108" fmla="*/ 2147483647 w 642"/>
                  <a:gd name="T109" fmla="*/ 2147483647 h 1854"/>
                  <a:gd name="T110" fmla="*/ 2147483647 w 642"/>
                  <a:gd name="T111" fmla="*/ 2147483647 h 1854"/>
                  <a:gd name="T112" fmla="*/ 2147483647 w 642"/>
                  <a:gd name="T113" fmla="*/ 2147483647 h 1854"/>
                  <a:gd name="T114" fmla="*/ 2147483647 w 642"/>
                  <a:gd name="T115" fmla="*/ 2147483647 h 18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2"/>
                  <a:gd name="T175" fmla="*/ 0 h 1854"/>
                  <a:gd name="T176" fmla="*/ 642 w 642"/>
                  <a:gd name="T177" fmla="*/ 1854 h 18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2" h="1854">
                    <a:moveTo>
                      <a:pt x="642" y="1559"/>
                    </a:moveTo>
                    <a:lnTo>
                      <a:pt x="638" y="1547"/>
                    </a:lnTo>
                    <a:lnTo>
                      <a:pt x="613" y="1535"/>
                    </a:lnTo>
                    <a:lnTo>
                      <a:pt x="593" y="1518"/>
                    </a:lnTo>
                    <a:lnTo>
                      <a:pt x="568" y="1493"/>
                    </a:lnTo>
                    <a:lnTo>
                      <a:pt x="564" y="1489"/>
                    </a:lnTo>
                    <a:lnTo>
                      <a:pt x="555" y="1489"/>
                    </a:lnTo>
                    <a:lnTo>
                      <a:pt x="535" y="1489"/>
                    </a:lnTo>
                    <a:lnTo>
                      <a:pt x="506" y="1493"/>
                    </a:lnTo>
                    <a:lnTo>
                      <a:pt x="481" y="1472"/>
                    </a:lnTo>
                    <a:lnTo>
                      <a:pt x="456" y="1447"/>
                    </a:lnTo>
                    <a:lnTo>
                      <a:pt x="423" y="1402"/>
                    </a:lnTo>
                    <a:lnTo>
                      <a:pt x="402" y="1365"/>
                    </a:lnTo>
                    <a:lnTo>
                      <a:pt x="398" y="1356"/>
                    </a:lnTo>
                    <a:lnTo>
                      <a:pt x="402" y="1356"/>
                    </a:lnTo>
                    <a:lnTo>
                      <a:pt x="406" y="1356"/>
                    </a:lnTo>
                    <a:lnTo>
                      <a:pt x="414" y="1352"/>
                    </a:lnTo>
                    <a:lnTo>
                      <a:pt x="431" y="1340"/>
                    </a:lnTo>
                    <a:lnTo>
                      <a:pt x="456" y="1311"/>
                    </a:lnTo>
                    <a:lnTo>
                      <a:pt x="456" y="1294"/>
                    </a:lnTo>
                    <a:lnTo>
                      <a:pt x="460" y="1244"/>
                    </a:lnTo>
                    <a:lnTo>
                      <a:pt x="464" y="1099"/>
                    </a:lnTo>
                    <a:lnTo>
                      <a:pt x="472" y="888"/>
                    </a:lnTo>
                    <a:lnTo>
                      <a:pt x="468" y="867"/>
                    </a:lnTo>
                    <a:lnTo>
                      <a:pt x="468" y="850"/>
                    </a:lnTo>
                    <a:lnTo>
                      <a:pt x="472" y="842"/>
                    </a:lnTo>
                    <a:lnTo>
                      <a:pt x="477" y="854"/>
                    </a:lnTo>
                    <a:lnTo>
                      <a:pt x="477" y="871"/>
                    </a:lnTo>
                    <a:lnTo>
                      <a:pt x="477" y="900"/>
                    </a:lnTo>
                    <a:lnTo>
                      <a:pt x="477" y="933"/>
                    </a:lnTo>
                    <a:lnTo>
                      <a:pt x="485" y="946"/>
                    </a:lnTo>
                    <a:lnTo>
                      <a:pt x="493" y="946"/>
                    </a:lnTo>
                    <a:lnTo>
                      <a:pt x="506" y="946"/>
                    </a:lnTo>
                    <a:lnTo>
                      <a:pt x="514" y="950"/>
                    </a:lnTo>
                    <a:lnTo>
                      <a:pt x="518" y="946"/>
                    </a:lnTo>
                    <a:lnTo>
                      <a:pt x="526" y="946"/>
                    </a:lnTo>
                    <a:lnTo>
                      <a:pt x="530" y="946"/>
                    </a:lnTo>
                    <a:lnTo>
                      <a:pt x="535" y="946"/>
                    </a:lnTo>
                    <a:lnTo>
                      <a:pt x="539" y="946"/>
                    </a:lnTo>
                    <a:lnTo>
                      <a:pt x="547" y="937"/>
                    </a:lnTo>
                    <a:lnTo>
                      <a:pt x="547" y="921"/>
                    </a:lnTo>
                    <a:lnTo>
                      <a:pt x="547" y="912"/>
                    </a:lnTo>
                    <a:lnTo>
                      <a:pt x="547" y="883"/>
                    </a:lnTo>
                    <a:lnTo>
                      <a:pt x="543" y="875"/>
                    </a:lnTo>
                    <a:lnTo>
                      <a:pt x="539" y="871"/>
                    </a:lnTo>
                    <a:lnTo>
                      <a:pt x="539" y="867"/>
                    </a:lnTo>
                    <a:lnTo>
                      <a:pt x="535" y="854"/>
                    </a:lnTo>
                    <a:lnTo>
                      <a:pt x="535" y="821"/>
                    </a:lnTo>
                    <a:lnTo>
                      <a:pt x="539" y="767"/>
                    </a:lnTo>
                    <a:lnTo>
                      <a:pt x="539" y="738"/>
                    </a:lnTo>
                    <a:lnTo>
                      <a:pt x="518" y="647"/>
                    </a:lnTo>
                    <a:lnTo>
                      <a:pt x="497" y="539"/>
                    </a:lnTo>
                    <a:lnTo>
                      <a:pt x="485" y="444"/>
                    </a:lnTo>
                    <a:lnTo>
                      <a:pt x="456" y="336"/>
                    </a:lnTo>
                    <a:lnTo>
                      <a:pt x="443" y="307"/>
                    </a:lnTo>
                    <a:lnTo>
                      <a:pt x="431" y="286"/>
                    </a:lnTo>
                    <a:lnTo>
                      <a:pt x="414" y="274"/>
                    </a:lnTo>
                    <a:lnTo>
                      <a:pt x="394" y="270"/>
                    </a:lnTo>
                    <a:lnTo>
                      <a:pt x="381" y="265"/>
                    </a:lnTo>
                    <a:lnTo>
                      <a:pt x="365" y="265"/>
                    </a:lnTo>
                    <a:lnTo>
                      <a:pt x="352" y="270"/>
                    </a:lnTo>
                    <a:lnTo>
                      <a:pt x="340" y="270"/>
                    </a:lnTo>
                    <a:lnTo>
                      <a:pt x="336" y="257"/>
                    </a:lnTo>
                    <a:lnTo>
                      <a:pt x="331" y="245"/>
                    </a:lnTo>
                    <a:lnTo>
                      <a:pt x="331" y="228"/>
                    </a:lnTo>
                    <a:lnTo>
                      <a:pt x="331" y="203"/>
                    </a:lnTo>
                    <a:lnTo>
                      <a:pt x="331" y="174"/>
                    </a:lnTo>
                    <a:lnTo>
                      <a:pt x="331" y="145"/>
                    </a:lnTo>
                    <a:lnTo>
                      <a:pt x="331" y="116"/>
                    </a:lnTo>
                    <a:lnTo>
                      <a:pt x="319" y="83"/>
                    </a:lnTo>
                    <a:lnTo>
                      <a:pt x="315" y="66"/>
                    </a:lnTo>
                    <a:lnTo>
                      <a:pt x="302" y="50"/>
                    </a:lnTo>
                    <a:lnTo>
                      <a:pt x="290" y="37"/>
                    </a:lnTo>
                    <a:lnTo>
                      <a:pt x="277" y="25"/>
                    </a:lnTo>
                    <a:lnTo>
                      <a:pt x="248" y="8"/>
                    </a:lnTo>
                    <a:lnTo>
                      <a:pt x="224" y="0"/>
                    </a:lnTo>
                    <a:lnTo>
                      <a:pt x="190" y="0"/>
                    </a:lnTo>
                    <a:lnTo>
                      <a:pt x="157" y="8"/>
                    </a:lnTo>
                    <a:lnTo>
                      <a:pt x="124" y="17"/>
                    </a:lnTo>
                    <a:lnTo>
                      <a:pt x="107" y="25"/>
                    </a:lnTo>
                    <a:lnTo>
                      <a:pt x="95" y="33"/>
                    </a:lnTo>
                    <a:lnTo>
                      <a:pt x="87" y="46"/>
                    </a:lnTo>
                    <a:lnTo>
                      <a:pt x="87" y="54"/>
                    </a:lnTo>
                    <a:lnTo>
                      <a:pt x="87" y="62"/>
                    </a:lnTo>
                    <a:lnTo>
                      <a:pt x="91" y="71"/>
                    </a:lnTo>
                    <a:lnTo>
                      <a:pt x="87" y="87"/>
                    </a:lnTo>
                    <a:lnTo>
                      <a:pt x="87" y="120"/>
                    </a:lnTo>
                    <a:lnTo>
                      <a:pt x="87" y="133"/>
                    </a:lnTo>
                    <a:lnTo>
                      <a:pt x="91" y="137"/>
                    </a:lnTo>
                    <a:lnTo>
                      <a:pt x="95" y="141"/>
                    </a:lnTo>
                    <a:lnTo>
                      <a:pt x="103" y="149"/>
                    </a:lnTo>
                    <a:lnTo>
                      <a:pt x="95" y="170"/>
                    </a:lnTo>
                    <a:lnTo>
                      <a:pt x="91" y="191"/>
                    </a:lnTo>
                    <a:lnTo>
                      <a:pt x="99" y="195"/>
                    </a:lnTo>
                    <a:lnTo>
                      <a:pt x="107" y="195"/>
                    </a:lnTo>
                    <a:lnTo>
                      <a:pt x="112" y="203"/>
                    </a:lnTo>
                    <a:lnTo>
                      <a:pt x="112" y="207"/>
                    </a:lnTo>
                    <a:lnTo>
                      <a:pt x="116" y="212"/>
                    </a:lnTo>
                    <a:lnTo>
                      <a:pt x="116" y="220"/>
                    </a:lnTo>
                    <a:lnTo>
                      <a:pt x="120" y="224"/>
                    </a:lnTo>
                    <a:lnTo>
                      <a:pt x="124" y="228"/>
                    </a:lnTo>
                    <a:lnTo>
                      <a:pt x="128" y="241"/>
                    </a:lnTo>
                    <a:lnTo>
                      <a:pt x="128" y="249"/>
                    </a:lnTo>
                    <a:lnTo>
                      <a:pt x="132" y="253"/>
                    </a:lnTo>
                    <a:lnTo>
                      <a:pt x="141" y="253"/>
                    </a:lnTo>
                    <a:lnTo>
                      <a:pt x="165" y="253"/>
                    </a:lnTo>
                    <a:lnTo>
                      <a:pt x="174" y="253"/>
                    </a:lnTo>
                    <a:lnTo>
                      <a:pt x="178" y="257"/>
                    </a:lnTo>
                    <a:lnTo>
                      <a:pt x="182" y="265"/>
                    </a:lnTo>
                    <a:lnTo>
                      <a:pt x="182" y="270"/>
                    </a:lnTo>
                    <a:lnTo>
                      <a:pt x="182" y="278"/>
                    </a:lnTo>
                    <a:lnTo>
                      <a:pt x="78" y="394"/>
                    </a:lnTo>
                    <a:lnTo>
                      <a:pt x="70" y="406"/>
                    </a:lnTo>
                    <a:lnTo>
                      <a:pt x="70" y="419"/>
                    </a:lnTo>
                    <a:lnTo>
                      <a:pt x="74" y="448"/>
                    </a:lnTo>
                    <a:lnTo>
                      <a:pt x="70" y="518"/>
                    </a:lnTo>
                    <a:lnTo>
                      <a:pt x="62" y="610"/>
                    </a:lnTo>
                    <a:lnTo>
                      <a:pt x="49" y="713"/>
                    </a:lnTo>
                    <a:lnTo>
                      <a:pt x="16" y="713"/>
                    </a:lnTo>
                    <a:lnTo>
                      <a:pt x="0" y="971"/>
                    </a:lnTo>
                    <a:lnTo>
                      <a:pt x="78" y="971"/>
                    </a:lnTo>
                    <a:lnTo>
                      <a:pt x="83" y="979"/>
                    </a:lnTo>
                    <a:lnTo>
                      <a:pt x="87" y="983"/>
                    </a:lnTo>
                    <a:lnTo>
                      <a:pt x="107" y="987"/>
                    </a:lnTo>
                    <a:lnTo>
                      <a:pt x="128" y="987"/>
                    </a:lnTo>
                    <a:lnTo>
                      <a:pt x="132" y="1016"/>
                    </a:lnTo>
                    <a:lnTo>
                      <a:pt x="136" y="1058"/>
                    </a:lnTo>
                    <a:lnTo>
                      <a:pt x="149" y="1165"/>
                    </a:lnTo>
                    <a:lnTo>
                      <a:pt x="157" y="1261"/>
                    </a:lnTo>
                    <a:lnTo>
                      <a:pt x="165" y="1356"/>
                    </a:lnTo>
                    <a:lnTo>
                      <a:pt x="211" y="1356"/>
                    </a:lnTo>
                    <a:lnTo>
                      <a:pt x="224" y="1373"/>
                    </a:lnTo>
                    <a:lnTo>
                      <a:pt x="257" y="1398"/>
                    </a:lnTo>
                    <a:lnTo>
                      <a:pt x="298" y="1439"/>
                    </a:lnTo>
                    <a:lnTo>
                      <a:pt x="302" y="1539"/>
                    </a:lnTo>
                    <a:lnTo>
                      <a:pt x="307" y="1613"/>
                    </a:lnTo>
                    <a:lnTo>
                      <a:pt x="307" y="1659"/>
                    </a:lnTo>
                    <a:lnTo>
                      <a:pt x="298" y="1688"/>
                    </a:lnTo>
                    <a:lnTo>
                      <a:pt x="294" y="1700"/>
                    </a:lnTo>
                    <a:lnTo>
                      <a:pt x="282" y="1734"/>
                    </a:lnTo>
                    <a:lnTo>
                      <a:pt x="265" y="1759"/>
                    </a:lnTo>
                    <a:lnTo>
                      <a:pt x="244" y="1788"/>
                    </a:lnTo>
                    <a:lnTo>
                      <a:pt x="232" y="1792"/>
                    </a:lnTo>
                    <a:lnTo>
                      <a:pt x="203" y="1804"/>
                    </a:lnTo>
                    <a:lnTo>
                      <a:pt x="174" y="1812"/>
                    </a:lnTo>
                    <a:lnTo>
                      <a:pt x="157" y="1821"/>
                    </a:lnTo>
                    <a:lnTo>
                      <a:pt x="153" y="1825"/>
                    </a:lnTo>
                    <a:lnTo>
                      <a:pt x="153" y="1829"/>
                    </a:lnTo>
                    <a:lnTo>
                      <a:pt x="157" y="1833"/>
                    </a:lnTo>
                    <a:lnTo>
                      <a:pt x="170" y="1841"/>
                    </a:lnTo>
                    <a:lnTo>
                      <a:pt x="178" y="1841"/>
                    </a:lnTo>
                    <a:lnTo>
                      <a:pt x="265" y="1850"/>
                    </a:lnTo>
                    <a:lnTo>
                      <a:pt x="286" y="1850"/>
                    </a:lnTo>
                    <a:lnTo>
                      <a:pt x="307" y="1833"/>
                    </a:lnTo>
                    <a:lnTo>
                      <a:pt x="331" y="1812"/>
                    </a:lnTo>
                    <a:lnTo>
                      <a:pt x="352" y="1796"/>
                    </a:lnTo>
                    <a:lnTo>
                      <a:pt x="356" y="1796"/>
                    </a:lnTo>
                    <a:lnTo>
                      <a:pt x="365" y="1796"/>
                    </a:lnTo>
                    <a:lnTo>
                      <a:pt x="369" y="1800"/>
                    </a:lnTo>
                    <a:lnTo>
                      <a:pt x="365" y="1854"/>
                    </a:lnTo>
                    <a:lnTo>
                      <a:pt x="369" y="1854"/>
                    </a:lnTo>
                    <a:lnTo>
                      <a:pt x="377" y="1854"/>
                    </a:lnTo>
                    <a:lnTo>
                      <a:pt x="381" y="1825"/>
                    </a:lnTo>
                    <a:lnTo>
                      <a:pt x="385" y="1800"/>
                    </a:lnTo>
                    <a:lnTo>
                      <a:pt x="394" y="1779"/>
                    </a:lnTo>
                    <a:lnTo>
                      <a:pt x="402" y="1763"/>
                    </a:lnTo>
                    <a:lnTo>
                      <a:pt x="398" y="1750"/>
                    </a:lnTo>
                    <a:lnTo>
                      <a:pt x="389" y="1734"/>
                    </a:lnTo>
                    <a:lnTo>
                      <a:pt x="381" y="1709"/>
                    </a:lnTo>
                    <a:lnTo>
                      <a:pt x="377" y="1676"/>
                    </a:lnTo>
                    <a:lnTo>
                      <a:pt x="377" y="1651"/>
                    </a:lnTo>
                    <a:lnTo>
                      <a:pt x="381" y="1626"/>
                    </a:lnTo>
                    <a:lnTo>
                      <a:pt x="385" y="1601"/>
                    </a:lnTo>
                    <a:lnTo>
                      <a:pt x="398" y="1547"/>
                    </a:lnTo>
                    <a:lnTo>
                      <a:pt x="402" y="1510"/>
                    </a:lnTo>
                    <a:lnTo>
                      <a:pt x="435" y="1530"/>
                    </a:lnTo>
                    <a:lnTo>
                      <a:pt x="468" y="1551"/>
                    </a:lnTo>
                    <a:lnTo>
                      <a:pt x="501" y="1584"/>
                    </a:lnTo>
                    <a:lnTo>
                      <a:pt x="547" y="1642"/>
                    </a:lnTo>
                    <a:lnTo>
                      <a:pt x="555" y="1647"/>
                    </a:lnTo>
                    <a:lnTo>
                      <a:pt x="564" y="1659"/>
                    </a:lnTo>
                    <a:lnTo>
                      <a:pt x="572" y="1688"/>
                    </a:lnTo>
                    <a:lnTo>
                      <a:pt x="576" y="1734"/>
                    </a:lnTo>
                    <a:lnTo>
                      <a:pt x="576" y="1767"/>
                    </a:lnTo>
                    <a:lnTo>
                      <a:pt x="580" y="1775"/>
                    </a:lnTo>
                    <a:lnTo>
                      <a:pt x="589" y="1775"/>
                    </a:lnTo>
                    <a:lnTo>
                      <a:pt x="589" y="1771"/>
                    </a:lnTo>
                    <a:lnTo>
                      <a:pt x="605" y="1746"/>
                    </a:lnTo>
                    <a:lnTo>
                      <a:pt x="626" y="1709"/>
                    </a:lnTo>
                    <a:lnTo>
                      <a:pt x="630" y="1692"/>
                    </a:lnTo>
                    <a:lnTo>
                      <a:pt x="634" y="1671"/>
                    </a:lnTo>
                    <a:lnTo>
                      <a:pt x="626" y="1647"/>
                    </a:lnTo>
                    <a:lnTo>
                      <a:pt x="613" y="1622"/>
                    </a:lnTo>
                    <a:lnTo>
                      <a:pt x="597" y="1593"/>
                    </a:lnTo>
                    <a:lnTo>
                      <a:pt x="589" y="1568"/>
                    </a:lnTo>
                    <a:lnTo>
                      <a:pt x="589" y="1543"/>
                    </a:lnTo>
                    <a:lnTo>
                      <a:pt x="642" y="1559"/>
                    </a:lnTo>
                    <a:close/>
                    <a:moveTo>
                      <a:pt x="373" y="635"/>
                    </a:moveTo>
                    <a:lnTo>
                      <a:pt x="373" y="635"/>
                    </a:lnTo>
                    <a:lnTo>
                      <a:pt x="381" y="614"/>
                    </a:lnTo>
                    <a:lnTo>
                      <a:pt x="389" y="597"/>
                    </a:lnTo>
                    <a:lnTo>
                      <a:pt x="394" y="597"/>
                    </a:lnTo>
                    <a:lnTo>
                      <a:pt x="398" y="610"/>
                    </a:lnTo>
                    <a:lnTo>
                      <a:pt x="406" y="630"/>
                    </a:lnTo>
                    <a:lnTo>
                      <a:pt x="414" y="676"/>
                    </a:lnTo>
                    <a:lnTo>
                      <a:pt x="414" y="701"/>
                    </a:lnTo>
                    <a:lnTo>
                      <a:pt x="394" y="668"/>
                    </a:lnTo>
                    <a:lnTo>
                      <a:pt x="373" y="635"/>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800">
                  <a:solidFill>
                    <a:schemeClr val="bg1">
                      <a:lumMod val="65000"/>
                    </a:schemeClr>
                  </a:solidFill>
                  <a:latin typeface="Lato" panose="020F0502020204030203" pitchFamily="34" charset="0"/>
                  <a:ea typeface="ＭＳ Ｐゴシック" charset="0"/>
                  <a:cs typeface="ＭＳ Ｐゴシック" charset="0"/>
                </a:endParaRPr>
              </a:p>
            </p:txBody>
          </p:sp>
          <p:grpSp>
            <p:nvGrpSpPr>
              <p:cNvPr id="89" name="Gruppe 955"/>
              <p:cNvGrpSpPr>
                <a:grpSpLocks/>
              </p:cNvGrpSpPr>
              <p:nvPr/>
            </p:nvGrpSpPr>
            <p:grpSpPr bwMode="auto">
              <a:xfrm>
                <a:off x="1397000" y="2687274"/>
                <a:ext cx="1411295" cy="3138853"/>
                <a:chOff x="1397000" y="2687274"/>
                <a:chExt cx="1411295" cy="3138852"/>
              </a:xfrm>
            </p:grpSpPr>
            <p:sp>
              <p:nvSpPr>
                <p:cNvPr id="90" name="Freeform 810"/>
                <p:cNvSpPr>
                  <a:spLocks/>
                </p:cNvSpPr>
                <p:nvPr/>
              </p:nvSpPr>
              <p:spPr bwMode="auto">
                <a:xfrm>
                  <a:off x="1396978" y="2687274"/>
                  <a:ext cx="1411317" cy="3140693"/>
                </a:xfrm>
                <a:custGeom>
                  <a:avLst/>
                  <a:gdLst>
                    <a:gd name="T0" fmla="*/ 2147483647 w 772"/>
                    <a:gd name="T1" fmla="*/ 2147483647 h 1717"/>
                    <a:gd name="T2" fmla="*/ 2147483647 w 772"/>
                    <a:gd name="T3" fmla="*/ 2147483647 h 1717"/>
                    <a:gd name="T4" fmla="*/ 2147483647 w 772"/>
                    <a:gd name="T5" fmla="*/ 2147483647 h 1717"/>
                    <a:gd name="T6" fmla="*/ 2147483647 w 772"/>
                    <a:gd name="T7" fmla="*/ 2147483647 h 1717"/>
                    <a:gd name="T8" fmla="*/ 2147483647 w 772"/>
                    <a:gd name="T9" fmla="*/ 2147483647 h 1717"/>
                    <a:gd name="T10" fmla="*/ 2147483647 w 772"/>
                    <a:gd name="T11" fmla="*/ 2147483647 h 1717"/>
                    <a:gd name="T12" fmla="*/ 2147483647 w 772"/>
                    <a:gd name="T13" fmla="*/ 2147483647 h 1717"/>
                    <a:gd name="T14" fmla="*/ 2147483647 w 772"/>
                    <a:gd name="T15" fmla="*/ 2147483647 h 1717"/>
                    <a:gd name="T16" fmla="*/ 2147483647 w 772"/>
                    <a:gd name="T17" fmla="*/ 2147483647 h 1717"/>
                    <a:gd name="T18" fmla="*/ 2147483647 w 772"/>
                    <a:gd name="T19" fmla="*/ 2147483647 h 1717"/>
                    <a:gd name="T20" fmla="*/ 2147483647 w 772"/>
                    <a:gd name="T21" fmla="*/ 2147483647 h 1717"/>
                    <a:gd name="T22" fmla="*/ 2147483647 w 772"/>
                    <a:gd name="T23" fmla="*/ 2147483647 h 1717"/>
                    <a:gd name="T24" fmla="*/ 2147483647 w 772"/>
                    <a:gd name="T25" fmla="*/ 2147483647 h 1717"/>
                    <a:gd name="T26" fmla="*/ 2147483647 w 772"/>
                    <a:gd name="T27" fmla="*/ 2147483647 h 1717"/>
                    <a:gd name="T28" fmla="*/ 2147483647 w 772"/>
                    <a:gd name="T29" fmla="*/ 2147483647 h 1717"/>
                    <a:gd name="T30" fmla="*/ 2147483647 w 772"/>
                    <a:gd name="T31" fmla="*/ 2147483647 h 1717"/>
                    <a:gd name="T32" fmla="*/ 2147483647 w 772"/>
                    <a:gd name="T33" fmla="*/ 2147483647 h 1717"/>
                    <a:gd name="T34" fmla="*/ 2147483647 w 772"/>
                    <a:gd name="T35" fmla="*/ 2147483647 h 1717"/>
                    <a:gd name="T36" fmla="*/ 2147483647 w 772"/>
                    <a:gd name="T37" fmla="*/ 2147483647 h 1717"/>
                    <a:gd name="T38" fmla="*/ 2147483647 w 772"/>
                    <a:gd name="T39" fmla="*/ 2147483647 h 1717"/>
                    <a:gd name="T40" fmla="*/ 2147483647 w 772"/>
                    <a:gd name="T41" fmla="*/ 2147483647 h 1717"/>
                    <a:gd name="T42" fmla="*/ 2147483647 w 772"/>
                    <a:gd name="T43" fmla="*/ 2147483647 h 1717"/>
                    <a:gd name="T44" fmla="*/ 2147483647 w 772"/>
                    <a:gd name="T45" fmla="*/ 2147483647 h 1717"/>
                    <a:gd name="T46" fmla="*/ 2147483647 w 772"/>
                    <a:gd name="T47" fmla="*/ 2147483647 h 1717"/>
                    <a:gd name="T48" fmla="*/ 2147483647 w 772"/>
                    <a:gd name="T49" fmla="*/ 2147483647 h 1717"/>
                    <a:gd name="T50" fmla="*/ 2147483647 w 772"/>
                    <a:gd name="T51" fmla="*/ 2147483647 h 1717"/>
                    <a:gd name="T52" fmla="*/ 2147483647 w 772"/>
                    <a:gd name="T53" fmla="*/ 2147483647 h 1717"/>
                    <a:gd name="T54" fmla="*/ 2147483647 w 772"/>
                    <a:gd name="T55" fmla="*/ 2147483647 h 1717"/>
                    <a:gd name="T56" fmla="*/ 2147483647 w 772"/>
                    <a:gd name="T57" fmla="*/ 2147483647 h 1717"/>
                    <a:gd name="T58" fmla="*/ 2147483647 w 772"/>
                    <a:gd name="T59" fmla="*/ 2147483647 h 1717"/>
                    <a:gd name="T60" fmla="*/ 2147483647 w 772"/>
                    <a:gd name="T61" fmla="*/ 2147483647 h 1717"/>
                    <a:gd name="T62" fmla="*/ 2147483647 w 772"/>
                    <a:gd name="T63" fmla="*/ 2147483647 h 1717"/>
                    <a:gd name="T64" fmla="*/ 2147483647 w 772"/>
                    <a:gd name="T65" fmla="*/ 2147483647 h 1717"/>
                    <a:gd name="T66" fmla="*/ 2147483647 w 772"/>
                    <a:gd name="T67" fmla="*/ 2147483647 h 1717"/>
                    <a:gd name="T68" fmla="*/ 2147483647 w 772"/>
                    <a:gd name="T69" fmla="*/ 2147483647 h 1717"/>
                    <a:gd name="T70" fmla="*/ 2147483647 w 772"/>
                    <a:gd name="T71" fmla="*/ 2147483647 h 1717"/>
                    <a:gd name="T72" fmla="*/ 2147483647 w 772"/>
                    <a:gd name="T73" fmla="*/ 2147483647 h 1717"/>
                    <a:gd name="T74" fmla="*/ 2147483647 w 772"/>
                    <a:gd name="T75" fmla="*/ 2147483647 h 1717"/>
                    <a:gd name="T76" fmla="*/ 2147483647 w 772"/>
                    <a:gd name="T77" fmla="*/ 2147483647 h 1717"/>
                    <a:gd name="T78" fmla="*/ 2147483647 w 772"/>
                    <a:gd name="T79" fmla="*/ 2147483647 h 1717"/>
                    <a:gd name="T80" fmla="*/ 2147483647 w 772"/>
                    <a:gd name="T81" fmla="*/ 2147483647 h 1717"/>
                    <a:gd name="T82" fmla="*/ 2147483647 w 772"/>
                    <a:gd name="T83" fmla="*/ 2147483647 h 1717"/>
                    <a:gd name="T84" fmla="*/ 2147483647 w 772"/>
                    <a:gd name="T85" fmla="*/ 2147483647 h 1717"/>
                    <a:gd name="T86" fmla="*/ 2147483647 w 772"/>
                    <a:gd name="T87" fmla="*/ 2147483647 h 1717"/>
                    <a:gd name="T88" fmla="*/ 2147483647 w 772"/>
                    <a:gd name="T89" fmla="*/ 2147483647 h 1717"/>
                    <a:gd name="T90" fmla="*/ 2147483647 w 772"/>
                    <a:gd name="T91" fmla="*/ 2147483647 h 1717"/>
                    <a:gd name="T92" fmla="*/ 2147483647 w 772"/>
                    <a:gd name="T93" fmla="*/ 2147483647 h 1717"/>
                    <a:gd name="T94" fmla="*/ 2147483647 w 772"/>
                    <a:gd name="T95" fmla="*/ 2147483647 h 1717"/>
                    <a:gd name="T96" fmla="*/ 2147483647 w 772"/>
                    <a:gd name="T97" fmla="*/ 2147483647 h 1717"/>
                    <a:gd name="T98" fmla="*/ 2147483647 w 772"/>
                    <a:gd name="T99" fmla="*/ 2147483647 h 1717"/>
                    <a:gd name="T100" fmla="*/ 2147483647 w 772"/>
                    <a:gd name="T101" fmla="*/ 2147483647 h 1717"/>
                    <a:gd name="T102" fmla="*/ 2147483647 w 772"/>
                    <a:gd name="T103" fmla="*/ 2147483647 h 1717"/>
                    <a:gd name="T104" fmla="*/ 2147483647 w 772"/>
                    <a:gd name="T105" fmla="*/ 2147483647 h 1717"/>
                    <a:gd name="T106" fmla="*/ 2147483647 w 772"/>
                    <a:gd name="T107" fmla="*/ 2147483647 h 17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72"/>
                    <a:gd name="T163" fmla="*/ 0 h 1717"/>
                    <a:gd name="T164" fmla="*/ 772 w 772"/>
                    <a:gd name="T165" fmla="*/ 1717 h 17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72" h="1717">
                      <a:moveTo>
                        <a:pt x="498" y="502"/>
                      </a:moveTo>
                      <a:lnTo>
                        <a:pt x="498" y="502"/>
                      </a:lnTo>
                      <a:lnTo>
                        <a:pt x="502" y="535"/>
                      </a:lnTo>
                      <a:lnTo>
                        <a:pt x="502" y="551"/>
                      </a:lnTo>
                      <a:lnTo>
                        <a:pt x="498" y="576"/>
                      </a:lnTo>
                      <a:lnTo>
                        <a:pt x="477" y="639"/>
                      </a:lnTo>
                      <a:lnTo>
                        <a:pt x="465" y="663"/>
                      </a:lnTo>
                      <a:lnTo>
                        <a:pt x="457" y="680"/>
                      </a:lnTo>
                      <a:lnTo>
                        <a:pt x="452" y="692"/>
                      </a:lnTo>
                      <a:lnTo>
                        <a:pt x="444" y="713"/>
                      </a:lnTo>
                      <a:lnTo>
                        <a:pt x="440" y="742"/>
                      </a:lnTo>
                      <a:lnTo>
                        <a:pt x="440" y="755"/>
                      </a:lnTo>
                      <a:lnTo>
                        <a:pt x="440" y="771"/>
                      </a:lnTo>
                      <a:lnTo>
                        <a:pt x="428" y="788"/>
                      </a:lnTo>
                      <a:lnTo>
                        <a:pt x="423" y="796"/>
                      </a:lnTo>
                      <a:lnTo>
                        <a:pt x="423" y="809"/>
                      </a:lnTo>
                      <a:lnTo>
                        <a:pt x="423" y="892"/>
                      </a:lnTo>
                      <a:lnTo>
                        <a:pt x="415" y="900"/>
                      </a:lnTo>
                      <a:lnTo>
                        <a:pt x="411" y="908"/>
                      </a:lnTo>
                      <a:lnTo>
                        <a:pt x="436" y="904"/>
                      </a:lnTo>
                      <a:lnTo>
                        <a:pt x="440" y="904"/>
                      </a:lnTo>
                      <a:lnTo>
                        <a:pt x="448" y="908"/>
                      </a:lnTo>
                      <a:lnTo>
                        <a:pt x="457" y="912"/>
                      </a:lnTo>
                      <a:lnTo>
                        <a:pt x="610" y="1099"/>
                      </a:lnTo>
                      <a:lnTo>
                        <a:pt x="614" y="1103"/>
                      </a:lnTo>
                      <a:lnTo>
                        <a:pt x="622" y="1120"/>
                      </a:lnTo>
                      <a:lnTo>
                        <a:pt x="627" y="1128"/>
                      </a:lnTo>
                      <a:lnTo>
                        <a:pt x="627" y="1140"/>
                      </a:lnTo>
                      <a:lnTo>
                        <a:pt x="627" y="1149"/>
                      </a:lnTo>
                      <a:lnTo>
                        <a:pt x="614" y="1161"/>
                      </a:lnTo>
                      <a:lnTo>
                        <a:pt x="552" y="1227"/>
                      </a:lnTo>
                      <a:lnTo>
                        <a:pt x="585" y="1269"/>
                      </a:lnTo>
                      <a:lnTo>
                        <a:pt x="618" y="1302"/>
                      </a:lnTo>
                      <a:lnTo>
                        <a:pt x="631" y="1315"/>
                      </a:lnTo>
                      <a:lnTo>
                        <a:pt x="647" y="1319"/>
                      </a:lnTo>
                      <a:lnTo>
                        <a:pt x="660" y="1327"/>
                      </a:lnTo>
                      <a:lnTo>
                        <a:pt x="668" y="1339"/>
                      </a:lnTo>
                      <a:lnTo>
                        <a:pt x="676" y="1348"/>
                      </a:lnTo>
                      <a:lnTo>
                        <a:pt x="681" y="1360"/>
                      </a:lnTo>
                      <a:lnTo>
                        <a:pt x="693" y="1360"/>
                      </a:lnTo>
                      <a:lnTo>
                        <a:pt x="701" y="1360"/>
                      </a:lnTo>
                      <a:lnTo>
                        <a:pt x="730" y="1364"/>
                      </a:lnTo>
                      <a:lnTo>
                        <a:pt x="747" y="1373"/>
                      </a:lnTo>
                      <a:lnTo>
                        <a:pt x="755" y="1381"/>
                      </a:lnTo>
                      <a:lnTo>
                        <a:pt x="755" y="1385"/>
                      </a:lnTo>
                      <a:lnTo>
                        <a:pt x="759" y="1422"/>
                      </a:lnTo>
                      <a:lnTo>
                        <a:pt x="764" y="1443"/>
                      </a:lnTo>
                      <a:lnTo>
                        <a:pt x="751" y="1443"/>
                      </a:lnTo>
                      <a:lnTo>
                        <a:pt x="755" y="1472"/>
                      </a:lnTo>
                      <a:lnTo>
                        <a:pt x="764" y="1497"/>
                      </a:lnTo>
                      <a:lnTo>
                        <a:pt x="768" y="1514"/>
                      </a:lnTo>
                      <a:lnTo>
                        <a:pt x="772" y="1534"/>
                      </a:lnTo>
                      <a:lnTo>
                        <a:pt x="768" y="1555"/>
                      </a:lnTo>
                      <a:lnTo>
                        <a:pt x="759" y="1597"/>
                      </a:lnTo>
                      <a:lnTo>
                        <a:pt x="747" y="1630"/>
                      </a:lnTo>
                      <a:lnTo>
                        <a:pt x="739" y="1646"/>
                      </a:lnTo>
                      <a:lnTo>
                        <a:pt x="739" y="1651"/>
                      </a:lnTo>
                      <a:lnTo>
                        <a:pt x="726" y="1663"/>
                      </a:lnTo>
                      <a:lnTo>
                        <a:pt x="722" y="1667"/>
                      </a:lnTo>
                      <a:lnTo>
                        <a:pt x="714" y="1671"/>
                      </a:lnTo>
                      <a:lnTo>
                        <a:pt x="701" y="1671"/>
                      </a:lnTo>
                      <a:lnTo>
                        <a:pt x="689" y="1671"/>
                      </a:lnTo>
                      <a:lnTo>
                        <a:pt x="681" y="1659"/>
                      </a:lnTo>
                      <a:lnTo>
                        <a:pt x="676" y="1642"/>
                      </a:lnTo>
                      <a:lnTo>
                        <a:pt x="672" y="1622"/>
                      </a:lnTo>
                      <a:lnTo>
                        <a:pt x="664" y="1580"/>
                      </a:lnTo>
                      <a:lnTo>
                        <a:pt x="660" y="1563"/>
                      </a:lnTo>
                      <a:lnTo>
                        <a:pt x="660" y="1551"/>
                      </a:lnTo>
                      <a:lnTo>
                        <a:pt x="656" y="1510"/>
                      </a:lnTo>
                      <a:lnTo>
                        <a:pt x="652" y="1501"/>
                      </a:lnTo>
                      <a:lnTo>
                        <a:pt x="647" y="1497"/>
                      </a:lnTo>
                      <a:lnTo>
                        <a:pt x="643" y="1493"/>
                      </a:lnTo>
                      <a:lnTo>
                        <a:pt x="635" y="1493"/>
                      </a:lnTo>
                      <a:lnTo>
                        <a:pt x="627" y="1493"/>
                      </a:lnTo>
                      <a:lnTo>
                        <a:pt x="614" y="1489"/>
                      </a:lnTo>
                      <a:lnTo>
                        <a:pt x="598" y="1472"/>
                      </a:lnTo>
                      <a:lnTo>
                        <a:pt x="548" y="1427"/>
                      </a:lnTo>
                      <a:lnTo>
                        <a:pt x="511" y="1398"/>
                      </a:lnTo>
                      <a:lnTo>
                        <a:pt x="432" y="1331"/>
                      </a:lnTo>
                      <a:lnTo>
                        <a:pt x="378" y="1393"/>
                      </a:lnTo>
                      <a:lnTo>
                        <a:pt x="369" y="1398"/>
                      </a:lnTo>
                      <a:lnTo>
                        <a:pt x="357" y="1402"/>
                      </a:lnTo>
                      <a:lnTo>
                        <a:pt x="349" y="1402"/>
                      </a:lnTo>
                      <a:lnTo>
                        <a:pt x="336" y="1398"/>
                      </a:lnTo>
                      <a:lnTo>
                        <a:pt x="324" y="1393"/>
                      </a:lnTo>
                      <a:lnTo>
                        <a:pt x="307" y="1381"/>
                      </a:lnTo>
                      <a:lnTo>
                        <a:pt x="274" y="1344"/>
                      </a:lnTo>
                      <a:lnTo>
                        <a:pt x="287" y="1451"/>
                      </a:lnTo>
                      <a:lnTo>
                        <a:pt x="295" y="1526"/>
                      </a:lnTo>
                      <a:lnTo>
                        <a:pt x="303" y="1563"/>
                      </a:lnTo>
                      <a:lnTo>
                        <a:pt x="307" y="1580"/>
                      </a:lnTo>
                      <a:lnTo>
                        <a:pt x="311" y="1609"/>
                      </a:lnTo>
                      <a:lnTo>
                        <a:pt x="316" y="1646"/>
                      </a:lnTo>
                      <a:lnTo>
                        <a:pt x="316" y="1713"/>
                      </a:lnTo>
                      <a:lnTo>
                        <a:pt x="237" y="1713"/>
                      </a:lnTo>
                      <a:lnTo>
                        <a:pt x="237" y="1696"/>
                      </a:lnTo>
                      <a:lnTo>
                        <a:pt x="224" y="1696"/>
                      </a:lnTo>
                      <a:lnTo>
                        <a:pt x="199" y="1700"/>
                      </a:lnTo>
                      <a:lnTo>
                        <a:pt x="183" y="1709"/>
                      </a:lnTo>
                      <a:lnTo>
                        <a:pt x="179" y="1713"/>
                      </a:lnTo>
                      <a:lnTo>
                        <a:pt x="170" y="1717"/>
                      </a:lnTo>
                      <a:lnTo>
                        <a:pt x="92" y="1717"/>
                      </a:lnTo>
                      <a:lnTo>
                        <a:pt x="38" y="1717"/>
                      </a:lnTo>
                      <a:lnTo>
                        <a:pt x="17" y="1717"/>
                      </a:lnTo>
                      <a:lnTo>
                        <a:pt x="9" y="1713"/>
                      </a:lnTo>
                      <a:lnTo>
                        <a:pt x="4" y="1709"/>
                      </a:lnTo>
                      <a:lnTo>
                        <a:pt x="0" y="1696"/>
                      </a:lnTo>
                      <a:lnTo>
                        <a:pt x="4" y="1684"/>
                      </a:lnTo>
                      <a:lnTo>
                        <a:pt x="9" y="1680"/>
                      </a:lnTo>
                      <a:lnTo>
                        <a:pt x="29" y="1675"/>
                      </a:lnTo>
                      <a:lnTo>
                        <a:pt x="58" y="1671"/>
                      </a:lnTo>
                      <a:lnTo>
                        <a:pt x="75" y="1667"/>
                      </a:lnTo>
                      <a:lnTo>
                        <a:pt x="104" y="1659"/>
                      </a:lnTo>
                      <a:lnTo>
                        <a:pt x="125" y="1646"/>
                      </a:lnTo>
                      <a:lnTo>
                        <a:pt x="133" y="1638"/>
                      </a:lnTo>
                      <a:lnTo>
                        <a:pt x="137" y="1630"/>
                      </a:lnTo>
                      <a:lnTo>
                        <a:pt x="137" y="1609"/>
                      </a:lnTo>
                      <a:lnTo>
                        <a:pt x="137" y="1588"/>
                      </a:lnTo>
                      <a:lnTo>
                        <a:pt x="133" y="1572"/>
                      </a:lnTo>
                      <a:lnTo>
                        <a:pt x="129" y="1480"/>
                      </a:lnTo>
                      <a:lnTo>
                        <a:pt x="125" y="1431"/>
                      </a:lnTo>
                      <a:lnTo>
                        <a:pt x="116" y="1406"/>
                      </a:lnTo>
                      <a:lnTo>
                        <a:pt x="108" y="1389"/>
                      </a:lnTo>
                      <a:lnTo>
                        <a:pt x="108" y="1381"/>
                      </a:lnTo>
                      <a:lnTo>
                        <a:pt x="104" y="1369"/>
                      </a:lnTo>
                      <a:lnTo>
                        <a:pt x="100" y="1335"/>
                      </a:lnTo>
                      <a:lnTo>
                        <a:pt x="100" y="1269"/>
                      </a:lnTo>
                      <a:lnTo>
                        <a:pt x="96" y="1232"/>
                      </a:lnTo>
                      <a:lnTo>
                        <a:pt x="96" y="1207"/>
                      </a:lnTo>
                      <a:lnTo>
                        <a:pt x="92" y="1132"/>
                      </a:lnTo>
                      <a:lnTo>
                        <a:pt x="92" y="1066"/>
                      </a:lnTo>
                      <a:lnTo>
                        <a:pt x="92" y="1033"/>
                      </a:lnTo>
                      <a:lnTo>
                        <a:pt x="96" y="995"/>
                      </a:lnTo>
                      <a:lnTo>
                        <a:pt x="100" y="970"/>
                      </a:lnTo>
                      <a:lnTo>
                        <a:pt x="100" y="954"/>
                      </a:lnTo>
                      <a:lnTo>
                        <a:pt x="96" y="945"/>
                      </a:lnTo>
                      <a:lnTo>
                        <a:pt x="87" y="937"/>
                      </a:lnTo>
                      <a:lnTo>
                        <a:pt x="79" y="933"/>
                      </a:lnTo>
                      <a:lnTo>
                        <a:pt x="87" y="871"/>
                      </a:lnTo>
                      <a:lnTo>
                        <a:pt x="100" y="821"/>
                      </a:lnTo>
                      <a:lnTo>
                        <a:pt x="112" y="775"/>
                      </a:lnTo>
                      <a:lnTo>
                        <a:pt x="116" y="759"/>
                      </a:lnTo>
                      <a:lnTo>
                        <a:pt x="121" y="738"/>
                      </a:lnTo>
                      <a:lnTo>
                        <a:pt x="125" y="697"/>
                      </a:lnTo>
                      <a:lnTo>
                        <a:pt x="125" y="643"/>
                      </a:lnTo>
                      <a:lnTo>
                        <a:pt x="129" y="572"/>
                      </a:lnTo>
                      <a:lnTo>
                        <a:pt x="112" y="493"/>
                      </a:lnTo>
                      <a:lnTo>
                        <a:pt x="100" y="406"/>
                      </a:lnTo>
                      <a:lnTo>
                        <a:pt x="104" y="398"/>
                      </a:lnTo>
                      <a:lnTo>
                        <a:pt x="112" y="386"/>
                      </a:lnTo>
                      <a:lnTo>
                        <a:pt x="146" y="348"/>
                      </a:lnTo>
                      <a:lnTo>
                        <a:pt x="187" y="298"/>
                      </a:lnTo>
                      <a:lnTo>
                        <a:pt x="179" y="265"/>
                      </a:lnTo>
                      <a:lnTo>
                        <a:pt x="170" y="245"/>
                      </a:lnTo>
                      <a:lnTo>
                        <a:pt x="166" y="236"/>
                      </a:lnTo>
                      <a:lnTo>
                        <a:pt x="150" y="240"/>
                      </a:lnTo>
                      <a:lnTo>
                        <a:pt x="141" y="240"/>
                      </a:lnTo>
                      <a:lnTo>
                        <a:pt x="133" y="240"/>
                      </a:lnTo>
                      <a:lnTo>
                        <a:pt x="129" y="232"/>
                      </a:lnTo>
                      <a:lnTo>
                        <a:pt x="108" y="199"/>
                      </a:lnTo>
                      <a:lnTo>
                        <a:pt x="96" y="166"/>
                      </a:lnTo>
                      <a:lnTo>
                        <a:pt x="92" y="157"/>
                      </a:lnTo>
                      <a:lnTo>
                        <a:pt x="92" y="137"/>
                      </a:lnTo>
                      <a:lnTo>
                        <a:pt x="87" y="128"/>
                      </a:lnTo>
                      <a:lnTo>
                        <a:pt x="87" y="124"/>
                      </a:lnTo>
                      <a:lnTo>
                        <a:pt x="79" y="116"/>
                      </a:lnTo>
                      <a:lnTo>
                        <a:pt x="79" y="91"/>
                      </a:lnTo>
                      <a:lnTo>
                        <a:pt x="79" y="70"/>
                      </a:lnTo>
                      <a:lnTo>
                        <a:pt x="79" y="58"/>
                      </a:lnTo>
                      <a:lnTo>
                        <a:pt x="87" y="41"/>
                      </a:lnTo>
                      <a:lnTo>
                        <a:pt x="87" y="37"/>
                      </a:lnTo>
                      <a:lnTo>
                        <a:pt x="92" y="25"/>
                      </a:lnTo>
                      <a:lnTo>
                        <a:pt x="96" y="21"/>
                      </a:lnTo>
                      <a:lnTo>
                        <a:pt x="104" y="12"/>
                      </a:lnTo>
                      <a:lnTo>
                        <a:pt x="112" y="8"/>
                      </a:lnTo>
                      <a:lnTo>
                        <a:pt x="129" y="4"/>
                      </a:lnTo>
                      <a:lnTo>
                        <a:pt x="154" y="0"/>
                      </a:lnTo>
                      <a:lnTo>
                        <a:pt x="191" y="0"/>
                      </a:lnTo>
                      <a:lnTo>
                        <a:pt x="208" y="0"/>
                      </a:lnTo>
                      <a:lnTo>
                        <a:pt x="224" y="8"/>
                      </a:lnTo>
                      <a:lnTo>
                        <a:pt x="237" y="16"/>
                      </a:lnTo>
                      <a:lnTo>
                        <a:pt x="249" y="33"/>
                      </a:lnTo>
                      <a:lnTo>
                        <a:pt x="262" y="62"/>
                      </a:lnTo>
                      <a:lnTo>
                        <a:pt x="270" y="91"/>
                      </a:lnTo>
                      <a:lnTo>
                        <a:pt x="274" y="112"/>
                      </a:lnTo>
                      <a:lnTo>
                        <a:pt x="270" y="124"/>
                      </a:lnTo>
                      <a:lnTo>
                        <a:pt x="266" y="137"/>
                      </a:lnTo>
                      <a:lnTo>
                        <a:pt x="262" y="157"/>
                      </a:lnTo>
                      <a:lnTo>
                        <a:pt x="262" y="178"/>
                      </a:lnTo>
                      <a:lnTo>
                        <a:pt x="266" y="186"/>
                      </a:lnTo>
                      <a:lnTo>
                        <a:pt x="274" y="195"/>
                      </a:lnTo>
                      <a:lnTo>
                        <a:pt x="287" y="203"/>
                      </a:lnTo>
                      <a:lnTo>
                        <a:pt x="299" y="211"/>
                      </a:lnTo>
                      <a:lnTo>
                        <a:pt x="311" y="220"/>
                      </a:lnTo>
                      <a:lnTo>
                        <a:pt x="361" y="228"/>
                      </a:lnTo>
                      <a:lnTo>
                        <a:pt x="382" y="232"/>
                      </a:lnTo>
                      <a:lnTo>
                        <a:pt x="399" y="236"/>
                      </a:lnTo>
                      <a:lnTo>
                        <a:pt x="415" y="249"/>
                      </a:lnTo>
                      <a:lnTo>
                        <a:pt x="428" y="269"/>
                      </a:lnTo>
                      <a:lnTo>
                        <a:pt x="440" y="294"/>
                      </a:lnTo>
                      <a:lnTo>
                        <a:pt x="452" y="319"/>
                      </a:lnTo>
                      <a:lnTo>
                        <a:pt x="457" y="340"/>
                      </a:lnTo>
                      <a:lnTo>
                        <a:pt x="461" y="365"/>
                      </a:lnTo>
                      <a:lnTo>
                        <a:pt x="469" y="402"/>
                      </a:lnTo>
                      <a:lnTo>
                        <a:pt x="486" y="448"/>
                      </a:lnTo>
                      <a:lnTo>
                        <a:pt x="498" y="502"/>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800">
                    <a:solidFill>
                      <a:schemeClr val="bg1">
                        <a:lumMod val="65000"/>
                      </a:schemeClr>
                    </a:solidFill>
                    <a:latin typeface="Lato" panose="020F0502020204030203" pitchFamily="34" charset="0"/>
                    <a:ea typeface="ＭＳ Ｐゴシック" charset="0"/>
                    <a:cs typeface="ＭＳ Ｐゴシック" charset="0"/>
                  </a:endParaRPr>
                </a:p>
              </p:txBody>
            </p:sp>
            <p:sp>
              <p:nvSpPr>
                <p:cNvPr id="91" name="Freeform 813"/>
                <p:cNvSpPr>
                  <a:spLocks/>
                </p:cNvSpPr>
                <p:nvPr/>
              </p:nvSpPr>
              <p:spPr bwMode="auto">
                <a:xfrm>
                  <a:off x="1660525" y="3389313"/>
                  <a:ext cx="177800" cy="376238"/>
                </a:xfrm>
                <a:custGeom>
                  <a:avLst/>
                  <a:gdLst>
                    <a:gd name="T0" fmla="*/ 0 w 112"/>
                    <a:gd name="T1" fmla="*/ 2147483647 h 237"/>
                    <a:gd name="T2" fmla="*/ 0 w 112"/>
                    <a:gd name="T3" fmla="*/ 2147483647 h 237"/>
                    <a:gd name="T4" fmla="*/ 2147483647 w 112"/>
                    <a:gd name="T5" fmla="*/ 2147483647 h 237"/>
                    <a:gd name="T6" fmla="*/ 0 w 112"/>
                    <a:gd name="T7" fmla="*/ 2147483647 h 237"/>
                    <a:gd name="T8" fmla="*/ 0 w 112"/>
                    <a:gd name="T9" fmla="*/ 2147483647 h 237"/>
                    <a:gd name="T10" fmla="*/ 0 w 112"/>
                    <a:gd name="T11" fmla="*/ 2147483647 h 237"/>
                    <a:gd name="T12" fmla="*/ 2147483647 w 112"/>
                    <a:gd name="T13" fmla="*/ 2147483647 h 237"/>
                    <a:gd name="T14" fmla="*/ 2147483647 w 112"/>
                    <a:gd name="T15" fmla="*/ 2147483647 h 237"/>
                    <a:gd name="T16" fmla="*/ 2147483647 w 112"/>
                    <a:gd name="T17" fmla="*/ 2147483647 h 237"/>
                    <a:gd name="T18" fmla="*/ 2147483647 w 112"/>
                    <a:gd name="T19" fmla="*/ 2147483647 h 237"/>
                    <a:gd name="T20" fmla="*/ 2147483647 w 112"/>
                    <a:gd name="T21" fmla="*/ 0 h 237"/>
                    <a:gd name="T22" fmla="*/ 2147483647 w 112"/>
                    <a:gd name="T23" fmla="*/ 0 h 237"/>
                    <a:gd name="T24" fmla="*/ 2147483647 w 112"/>
                    <a:gd name="T25" fmla="*/ 2147483647 h 237"/>
                    <a:gd name="T26" fmla="*/ 2147483647 w 112"/>
                    <a:gd name="T27" fmla="*/ 2147483647 h 237"/>
                    <a:gd name="T28" fmla="*/ 2147483647 w 112"/>
                    <a:gd name="T29" fmla="*/ 2147483647 h 237"/>
                    <a:gd name="T30" fmla="*/ 2147483647 w 112"/>
                    <a:gd name="T31" fmla="*/ 2147483647 h 237"/>
                    <a:gd name="T32" fmla="*/ 2147483647 w 112"/>
                    <a:gd name="T33" fmla="*/ 2147483647 h 237"/>
                    <a:gd name="T34" fmla="*/ 2147483647 w 112"/>
                    <a:gd name="T35" fmla="*/ 2147483647 h 237"/>
                    <a:gd name="T36" fmla="*/ 0 w 112"/>
                    <a:gd name="T37" fmla="*/ 2147483647 h 237"/>
                    <a:gd name="T38" fmla="*/ 0 w 112"/>
                    <a:gd name="T39" fmla="*/ 2147483647 h 2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
                    <a:gd name="T61" fmla="*/ 0 h 237"/>
                    <a:gd name="T62" fmla="*/ 112 w 112"/>
                    <a:gd name="T63" fmla="*/ 237 h 2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 h="237">
                      <a:moveTo>
                        <a:pt x="0" y="71"/>
                      </a:moveTo>
                      <a:lnTo>
                        <a:pt x="0" y="71"/>
                      </a:lnTo>
                      <a:lnTo>
                        <a:pt x="4" y="112"/>
                      </a:lnTo>
                      <a:lnTo>
                        <a:pt x="0" y="166"/>
                      </a:lnTo>
                      <a:lnTo>
                        <a:pt x="0" y="237"/>
                      </a:lnTo>
                      <a:lnTo>
                        <a:pt x="42" y="141"/>
                      </a:lnTo>
                      <a:lnTo>
                        <a:pt x="79" y="67"/>
                      </a:lnTo>
                      <a:lnTo>
                        <a:pt x="96" y="34"/>
                      </a:lnTo>
                      <a:lnTo>
                        <a:pt x="112" y="17"/>
                      </a:lnTo>
                      <a:lnTo>
                        <a:pt x="104" y="0"/>
                      </a:lnTo>
                      <a:lnTo>
                        <a:pt x="67" y="34"/>
                      </a:lnTo>
                      <a:lnTo>
                        <a:pt x="42" y="54"/>
                      </a:lnTo>
                      <a:lnTo>
                        <a:pt x="25" y="67"/>
                      </a:lnTo>
                      <a:lnTo>
                        <a:pt x="17" y="67"/>
                      </a:lnTo>
                      <a:lnTo>
                        <a:pt x="0" y="7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92" name="Freeform 817"/>
                <p:cNvSpPr>
                  <a:spLocks/>
                </p:cNvSpPr>
                <p:nvPr/>
              </p:nvSpPr>
              <p:spPr bwMode="auto">
                <a:xfrm>
                  <a:off x="1641475" y="3502026"/>
                  <a:ext cx="92075" cy="282575"/>
                </a:xfrm>
                <a:custGeom>
                  <a:avLst/>
                  <a:gdLst>
                    <a:gd name="T0" fmla="*/ 2147483647 w 58"/>
                    <a:gd name="T1" fmla="*/ 0 h 178"/>
                    <a:gd name="T2" fmla="*/ 2147483647 w 58"/>
                    <a:gd name="T3" fmla="*/ 2147483647 h 178"/>
                    <a:gd name="T4" fmla="*/ 2147483647 w 58"/>
                    <a:gd name="T5" fmla="*/ 2147483647 h 178"/>
                    <a:gd name="T6" fmla="*/ 0 w 58"/>
                    <a:gd name="T7" fmla="*/ 2147483647 h 178"/>
                    <a:gd name="T8" fmla="*/ 2147483647 w 58"/>
                    <a:gd name="T9" fmla="*/ 2147483647 h 178"/>
                    <a:gd name="T10" fmla="*/ 2147483647 w 58"/>
                    <a:gd name="T11" fmla="*/ 2147483647 h 178"/>
                    <a:gd name="T12" fmla="*/ 2147483647 w 58"/>
                    <a:gd name="T13" fmla="*/ 2147483647 h 178"/>
                    <a:gd name="T14" fmla="*/ 2147483647 w 58"/>
                    <a:gd name="T15" fmla="*/ 2147483647 h 178"/>
                    <a:gd name="T16" fmla="*/ 2147483647 w 58"/>
                    <a:gd name="T17" fmla="*/ 2147483647 h 178"/>
                    <a:gd name="T18" fmla="*/ 2147483647 w 58"/>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78"/>
                    <a:gd name="T32" fmla="*/ 58 w 58"/>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78">
                      <a:moveTo>
                        <a:pt x="33" y="0"/>
                      </a:moveTo>
                      <a:lnTo>
                        <a:pt x="21" y="29"/>
                      </a:lnTo>
                      <a:lnTo>
                        <a:pt x="29" y="45"/>
                      </a:lnTo>
                      <a:lnTo>
                        <a:pt x="0" y="133"/>
                      </a:lnTo>
                      <a:lnTo>
                        <a:pt x="12" y="178"/>
                      </a:lnTo>
                      <a:lnTo>
                        <a:pt x="21" y="170"/>
                      </a:lnTo>
                      <a:lnTo>
                        <a:pt x="58" y="79"/>
                      </a:lnTo>
                      <a:lnTo>
                        <a:pt x="33" y="45"/>
                      </a:lnTo>
                      <a:lnTo>
                        <a:pt x="41" y="33"/>
                      </a:lnTo>
                      <a:lnTo>
                        <a:pt x="33"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grpSp>
        </p:grpSp>
        <p:grpSp>
          <p:nvGrpSpPr>
            <p:cNvPr id="63" name="Group 7"/>
            <p:cNvGrpSpPr>
              <a:grpSpLocks/>
            </p:cNvGrpSpPr>
            <p:nvPr/>
          </p:nvGrpSpPr>
          <p:grpSpPr bwMode="auto">
            <a:xfrm>
              <a:off x="5715000" y="4430713"/>
              <a:ext cx="777875" cy="781050"/>
              <a:chOff x="820738" y="1870075"/>
              <a:chExt cx="3594100" cy="3609976"/>
            </a:xfrm>
          </p:grpSpPr>
          <p:sp>
            <p:nvSpPr>
              <p:cNvPr id="86" name="Freeform 353"/>
              <p:cNvSpPr>
                <a:spLocks/>
              </p:cNvSpPr>
              <p:nvPr/>
            </p:nvSpPr>
            <p:spPr bwMode="auto">
              <a:xfrm>
                <a:off x="820738" y="1870075"/>
                <a:ext cx="3594100" cy="3597274"/>
              </a:xfrm>
              <a:custGeom>
                <a:avLst/>
                <a:gdLst>
                  <a:gd name="T0" fmla="*/ 2147483647 w 2264"/>
                  <a:gd name="T1" fmla="*/ 2147483647 h 2266"/>
                  <a:gd name="T2" fmla="*/ 2147483647 w 2264"/>
                  <a:gd name="T3" fmla="*/ 2147483647 h 2266"/>
                  <a:gd name="T4" fmla="*/ 2147483647 w 2264"/>
                  <a:gd name="T5" fmla="*/ 2147483647 h 2266"/>
                  <a:gd name="T6" fmla="*/ 2147483647 w 2264"/>
                  <a:gd name="T7" fmla="*/ 2147483647 h 2266"/>
                  <a:gd name="T8" fmla="*/ 2147483647 w 2264"/>
                  <a:gd name="T9" fmla="*/ 2147483647 h 2266"/>
                  <a:gd name="T10" fmla="*/ 2147483647 w 2264"/>
                  <a:gd name="T11" fmla="*/ 2147483647 h 2266"/>
                  <a:gd name="T12" fmla="*/ 2147483647 w 2264"/>
                  <a:gd name="T13" fmla="*/ 2147483647 h 2266"/>
                  <a:gd name="T14" fmla="*/ 2147483647 w 2264"/>
                  <a:gd name="T15" fmla="*/ 2147483647 h 2266"/>
                  <a:gd name="T16" fmla="*/ 2147483647 w 2264"/>
                  <a:gd name="T17" fmla="*/ 2147483647 h 2266"/>
                  <a:gd name="T18" fmla="*/ 2147483647 w 2264"/>
                  <a:gd name="T19" fmla="*/ 2147483647 h 2266"/>
                  <a:gd name="T20" fmla="*/ 2147483647 w 2264"/>
                  <a:gd name="T21" fmla="*/ 2147483647 h 2266"/>
                  <a:gd name="T22" fmla="*/ 2147483647 w 2264"/>
                  <a:gd name="T23" fmla="*/ 2147483647 h 2266"/>
                  <a:gd name="T24" fmla="*/ 2147483647 w 2264"/>
                  <a:gd name="T25" fmla="*/ 2147483647 h 2266"/>
                  <a:gd name="T26" fmla="*/ 2147483647 w 2264"/>
                  <a:gd name="T27" fmla="*/ 2147483647 h 2266"/>
                  <a:gd name="T28" fmla="*/ 2147483647 w 2264"/>
                  <a:gd name="T29" fmla="*/ 2147483647 h 2266"/>
                  <a:gd name="T30" fmla="*/ 2147483647 w 2264"/>
                  <a:gd name="T31" fmla="*/ 2147483647 h 2266"/>
                  <a:gd name="T32" fmla="*/ 2147483647 w 2264"/>
                  <a:gd name="T33" fmla="*/ 2147483647 h 2266"/>
                  <a:gd name="T34" fmla="*/ 2147483647 w 2264"/>
                  <a:gd name="T35" fmla="*/ 2147483647 h 2266"/>
                  <a:gd name="T36" fmla="*/ 2147483647 w 2264"/>
                  <a:gd name="T37" fmla="*/ 2147483647 h 2266"/>
                  <a:gd name="T38" fmla="*/ 2147483647 w 2264"/>
                  <a:gd name="T39" fmla="*/ 2147483647 h 2266"/>
                  <a:gd name="T40" fmla="*/ 2147483647 w 2264"/>
                  <a:gd name="T41" fmla="*/ 2147483647 h 2266"/>
                  <a:gd name="T42" fmla="*/ 0 w 2264"/>
                  <a:gd name="T43" fmla="*/ 2147483647 h 2266"/>
                  <a:gd name="T44" fmla="*/ 2147483647 w 2264"/>
                  <a:gd name="T45" fmla="*/ 2147483647 h 2266"/>
                  <a:gd name="T46" fmla="*/ 2147483647 w 2264"/>
                  <a:gd name="T47" fmla="*/ 2147483647 h 2266"/>
                  <a:gd name="T48" fmla="*/ 2147483647 w 2264"/>
                  <a:gd name="T49" fmla="*/ 2147483647 h 2266"/>
                  <a:gd name="T50" fmla="*/ 2147483647 w 2264"/>
                  <a:gd name="T51" fmla="*/ 2147483647 h 2266"/>
                  <a:gd name="T52" fmla="*/ 2147483647 w 2264"/>
                  <a:gd name="T53" fmla="*/ 2147483647 h 2266"/>
                  <a:gd name="T54" fmla="*/ 2147483647 w 2264"/>
                  <a:gd name="T55" fmla="*/ 2147483647 h 2266"/>
                  <a:gd name="T56" fmla="*/ 2147483647 w 2264"/>
                  <a:gd name="T57" fmla="*/ 2147483647 h 2266"/>
                  <a:gd name="T58" fmla="*/ 2147483647 w 2264"/>
                  <a:gd name="T59" fmla="*/ 2147483647 h 2266"/>
                  <a:gd name="T60" fmla="*/ 2147483647 w 2264"/>
                  <a:gd name="T61" fmla="*/ 2147483647 h 2266"/>
                  <a:gd name="T62" fmla="*/ 2147483647 w 2264"/>
                  <a:gd name="T63" fmla="*/ 2147483647 h 2266"/>
                  <a:gd name="T64" fmla="*/ 2147483647 w 2264"/>
                  <a:gd name="T65" fmla="*/ 2147483647 h 2266"/>
                  <a:gd name="T66" fmla="*/ 2147483647 w 2264"/>
                  <a:gd name="T67" fmla="*/ 2147483647 h 2266"/>
                  <a:gd name="T68" fmla="*/ 2147483647 w 2264"/>
                  <a:gd name="T69" fmla="*/ 2147483647 h 2266"/>
                  <a:gd name="T70" fmla="*/ 2147483647 w 2264"/>
                  <a:gd name="T71" fmla="*/ 2147483647 h 2266"/>
                  <a:gd name="T72" fmla="*/ 2147483647 w 2264"/>
                  <a:gd name="T73" fmla="*/ 2147483647 h 2266"/>
                  <a:gd name="T74" fmla="*/ 2147483647 w 2264"/>
                  <a:gd name="T75" fmla="*/ 2147483647 h 2266"/>
                  <a:gd name="T76" fmla="*/ 2147483647 w 2264"/>
                  <a:gd name="T77" fmla="*/ 2147483647 h 2266"/>
                  <a:gd name="T78" fmla="*/ 2147483647 w 2264"/>
                  <a:gd name="T79" fmla="*/ 2147483647 h 2266"/>
                  <a:gd name="T80" fmla="*/ 2147483647 w 2264"/>
                  <a:gd name="T81" fmla="*/ 2147483647 h 2266"/>
                  <a:gd name="T82" fmla="*/ 2147483647 w 2264"/>
                  <a:gd name="T83" fmla="*/ 2147483647 h 2266"/>
                  <a:gd name="T84" fmla="*/ 2147483647 w 2264"/>
                  <a:gd name="T85" fmla="*/ 2147483647 h 22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4"/>
                  <a:gd name="T130" fmla="*/ 0 h 2266"/>
                  <a:gd name="T131" fmla="*/ 2264 w 2264"/>
                  <a:gd name="T132" fmla="*/ 2266 h 22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4" h="2266">
                    <a:moveTo>
                      <a:pt x="2264" y="1133"/>
                    </a:moveTo>
                    <a:lnTo>
                      <a:pt x="2264" y="1191"/>
                    </a:lnTo>
                    <a:lnTo>
                      <a:pt x="2259" y="1249"/>
                    </a:lnTo>
                    <a:lnTo>
                      <a:pt x="2251" y="1304"/>
                    </a:lnTo>
                    <a:lnTo>
                      <a:pt x="2243" y="1360"/>
                    </a:lnTo>
                    <a:lnTo>
                      <a:pt x="2230" y="1415"/>
                    </a:lnTo>
                    <a:lnTo>
                      <a:pt x="2214" y="1468"/>
                    </a:lnTo>
                    <a:lnTo>
                      <a:pt x="2195" y="1521"/>
                    </a:lnTo>
                    <a:lnTo>
                      <a:pt x="2177" y="1574"/>
                    </a:lnTo>
                    <a:lnTo>
                      <a:pt x="2153" y="1624"/>
                    </a:lnTo>
                    <a:lnTo>
                      <a:pt x="2129" y="1672"/>
                    </a:lnTo>
                    <a:lnTo>
                      <a:pt x="2100" y="1719"/>
                    </a:lnTo>
                    <a:lnTo>
                      <a:pt x="2071" y="1767"/>
                    </a:lnTo>
                    <a:lnTo>
                      <a:pt x="2039" y="1809"/>
                    </a:lnTo>
                    <a:lnTo>
                      <a:pt x="2005" y="1854"/>
                    </a:lnTo>
                    <a:lnTo>
                      <a:pt x="1971" y="1893"/>
                    </a:lnTo>
                    <a:lnTo>
                      <a:pt x="1934" y="1933"/>
                    </a:lnTo>
                    <a:lnTo>
                      <a:pt x="1894" y="1970"/>
                    </a:lnTo>
                    <a:lnTo>
                      <a:pt x="1852" y="2007"/>
                    </a:lnTo>
                    <a:lnTo>
                      <a:pt x="1809" y="2041"/>
                    </a:lnTo>
                    <a:lnTo>
                      <a:pt x="1765" y="2073"/>
                    </a:lnTo>
                    <a:lnTo>
                      <a:pt x="1720" y="2102"/>
                    </a:lnTo>
                    <a:lnTo>
                      <a:pt x="1672" y="2128"/>
                    </a:lnTo>
                    <a:lnTo>
                      <a:pt x="1622" y="2152"/>
                    </a:lnTo>
                    <a:lnTo>
                      <a:pt x="1572" y="2176"/>
                    </a:lnTo>
                    <a:lnTo>
                      <a:pt x="1521" y="2197"/>
                    </a:lnTo>
                    <a:lnTo>
                      <a:pt x="1469" y="2213"/>
                    </a:lnTo>
                    <a:lnTo>
                      <a:pt x="1416" y="2229"/>
                    </a:lnTo>
                    <a:lnTo>
                      <a:pt x="1360" y="2242"/>
                    </a:lnTo>
                    <a:lnTo>
                      <a:pt x="1305" y="2253"/>
                    </a:lnTo>
                    <a:lnTo>
                      <a:pt x="1247" y="2260"/>
                    </a:lnTo>
                    <a:lnTo>
                      <a:pt x="1191" y="2263"/>
                    </a:lnTo>
                    <a:lnTo>
                      <a:pt x="1130" y="2266"/>
                    </a:lnTo>
                    <a:lnTo>
                      <a:pt x="1072" y="2263"/>
                    </a:lnTo>
                    <a:lnTo>
                      <a:pt x="1017" y="2260"/>
                    </a:lnTo>
                    <a:lnTo>
                      <a:pt x="959" y="2253"/>
                    </a:lnTo>
                    <a:lnTo>
                      <a:pt x="903" y="2242"/>
                    </a:lnTo>
                    <a:lnTo>
                      <a:pt x="848" y="2229"/>
                    </a:lnTo>
                    <a:lnTo>
                      <a:pt x="795" y="2213"/>
                    </a:lnTo>
                    <a:lnTo>
                      <a:pt x="742" y="2197"/>
                    </a:lnTo>
                    <a:lnTo>
                      <a:pt x="692" y="2176"/>
                    </a:lnTo>
                    <a:lnTo>
                      <a:pt x="642" y="2152"/>
                    </a:lnTo>
                    <a:lnTo>
                      <a:pt x="591" y="2128"/>
                    </a:lnTo>
                    <a:lnTo>
                      <a:pt x="544" y="2102"/>
                    </a:lnTo>
                    <a:lnTo>
                      <a:pt x="499" y="2073"/>
                    </a:lnTo>
                    <a:lnTo>
                      <a:pt x="454" y="2041"/>
                    </a:lnTo>
                    <a:lnTo>
                      <a:pt x="412" y="2007"/>
                    </a:lnTo>
                    <a:lnTo>
                      <a:pt x="369" y="1970"/>
                    </a:lnTo>
                    <a:lnTo>
                      <a:pt x="330" y="1933"/>
                    </a:lnTo>
                    <a:lnTo>
                      <a:pt x="293" y="1893"/>
                    </a:lnTo>
                    <a:lnTo>
                      <a:pt x="258" y="1854"/>
                    </a:lnTo>
                    <a:lnTo>
                      <a:pt x="224" y="1809"/>
                    </a:lnTo>
                    <a:lnTo>
                      <a:pt x="192" y="1767"/>
                    </a:lnTo>
                    <a:lnTo>
                      <a:pt x="163" y="1719"/>
                    </a:lnTo>
                    <a:lnTo>
                      <a:pt x="134" y="1672"/>
                    </a:lnTo>
                    <a:lnTo>
                      <a:pt x="111" y="1624"/>
                    </a:lnTo>
                    <a:lnTo>
                      <a:pt x="87" y="1574"/>
                    </a:lnTo>
                    <a:lnTo>
                      <a:pt x="68" y="1521"/>
                    </a:lnTo>
                    <a:lnTo>
                      <a:pt x="50" y="1468"/>
                    </a:lnTo>
                    <a:lnTo>
                      <a:pt x="34" y="1415"/>
                    </a:lnTo>
                    <a:lnTo>
                      <a:pt x="21" y="1360"/>
                    </a:lnTo>
                    <a:lnTo>
                      <a:pt x="13" y="1304"/>
                    </a:lnTo>
                    <a:lnTo>
                      <a:pt x="5" y="1249"/>
                    </a:lnTo>
                    <a:lnTo>
                      <a:pt x="0" y="1191"/>
                    </a:lnTo>
                    <a:lnTo>
                      <a:pt x="0" y="1133"/>
                    </a:lnTo>
                    <a:lnTo>
                      <a:pt x="0" y="1075"/>
                    </a:lnTo>
                    <a:lnTo>
                      <a:pt x="5" y="1017"/>
                    </a:lnTo>
                    <a:lnTo>
                      <a:pt x="13" y="961"/>
                    </a:lnTo>
                    <a:lnTo>
                      <a:pt x="21" y="903"/>
                    </a:lnTo>
                    <a:lnTo>
                      <a:pt x="34" y="850"/>
                    </a:lnTo>
                    <a:lnTo>
                      <a:pt x="50" y="795"/>
                    </a:lnTo>
                    <a:lnTo>
                      <a:pt x="68" y="742"/>
                    </a:lnTo>
                    <a:lnTo>
                      <a:pt x="87" y="692"/>
                    </a:lnTo>
                    <a:lnTo>
                      <a:pt x="111" y="642"/>
                    </a:lnTo>
                    <a:lnTo>
                      <a:pt x="134" y="591"/>
                    </a:lnTo>
                    <a:lnTo>
                      <a:pt x="163" y="544"/>
                    </a:lnTo>
                    <a:lnTo>
                      <a:pt x="192" y="499"/>
                    </a:lnTo>
                    <a:lnTo>
                      <a:pt x="224" y="454"/>
                    </a:lnTo>
                    <a:lnTo>
                      <a:pt x="258" y="412"/>
                    </a:lnTo>
                    <a:lnTo>
                      <a:pt x="293" y="370"/>
                    </a:lnTo>
                    <a:lnTo>
                      <a:pt x="330" y="333"/>
                    </a:lnTo>
                    <a:lnTo>
                      <a:pt x="369" y="293"/>
                    </a:lnTo>
                    <a:lnTo>
                      <a:pt x="412" y="259"/>
                    </a:lnTo>
                    <a:lnTo>
                      <a:pt x="454" y="224"/>
                    </a:lnTo>
                    <a:lnTo>
                      <a:pt x="499" y="193"/>
                    </a:lnTo>
                    <a:lnTo>
                      <a:pt x="544" y="164"/>
                    </a:lnTo>
                    <a:lnTo>
                      <a:pt x="591" y="137"/>
                    </a:lnTo>
                    <a:lnTo>
                      <a:pt x="642" y="111"/>
                    </a:lnTo>
                    <a:lnTo>
                      <a:pt x="692" y="90"/>
                    </a:lnTo>
                    <a:lnTo>
                      <a:pt x="742" y="69"/>
                    </a:lnTo>
                    <a:lnTo>
                      <a:pt x="795" y="50"/>
                    </a:lnTo>
                    <a:lnTo>
                      <a:pt x="848" y="34"/>
                    </a:lnTo>
                    <a:lnTo>
                      <a:pt x="903" y="24"/>
                    </a:lnTo>
                    <a:lnTo>
                      <a:pt x="959" y="13"/>
                    </a:lnTo>
                    <a:lnTo>
                      <a:pt x="1017" y="5"/>
                    </a:lnTo>
                    <a:lnTo>
                      <a:pt x="1072" y="3"/>
                    </a:lnTo>
                    <a:lnTo>
                      <a:pt x="1130" y="0"/>
                    </a:lnTo>
                    <a:lnTo>
                      <a:pt x="1191" y="3"/>
                    </a:lnTo>
                    <a:lnTo>
                      <a:pt x="1247" y="5"/>
                    </a:lnTo>
                    <a:lnTo>
                      <a:pt x="1305" y="13"/>
                    </a:lnTo>
                    <a:lnTo>
                      <a:pt x="1360" y="24"/>
                    </a:lnTo>
                    <a:lnTo>
                      <a:pt x="1416" y="34"/>
                    </a:lnTo>
                    <a:lnTo>
                      <a:pt x="1469" y="50"/>
                    </a:lnTo>
                    <a:lnTo>
                      <a:pt x="1521" y="69"/>
                    </a:lnTo>
                    <a:lnTo>
                      <a:pt x="1572" y="90"/>
                    </a:lnTo>
                    <a:lnTo>
                      <a:pt x="1622" y="111"/>
                    </a:lnTo>
                    <a:lnTo>
                      <a:pt x="1672" y="137"/>
                    </a:lnTo>
                    <a:lnTo>
                      <a:pt x="1720" y="164"/>
                    </a:lnTo>
                    <a:lnTo>
                      <a:pt x="1765" y="193"/>
                    </a:lnTo>
                    <a:lnTo>
                      <a:pt x="1809" y="224"/>
                    </a:lnTo>
                    <a:lnTo>
                      <a:pt x="1852" y="259"/>
                    </a:lnTo>
                    <a:lnTo>
                      <a:pt x="1894" y="293"/>
                    </a:lnTo>
                    <a:lnTo>
                      <a:pt x="1934" y="333"/>
                    </a:lnTo>
                    <a:lnTo>
                      <a:pt x="1971" y="370"/>
                    </a:lnTo>
                    <a:lnTo>
                      <a:pt x="2005" y="412"/>
                    </a:lnTo>
                    <a:lnTo>
                      <a:pt x="2039" y="454"/>
                    </a:lnTo>
                    <a:lnTo>
                      <a:pt x="2071" y="499"/>
                    </a:lnTo>
                    <a:lnTo>
                      <a:pt x="2100" y="544"/>
                    </a:lnTo>
                    <a:lnTo>
                      <a:pt x="2129" y="591"/>
                    </a:lnTo>
                    <a:lnTo>
                      <a:pt x="2153" y="642"/>
                    </a:lnTo>
                    <a:lnTo>
                      <a:pt x="2177" y="692"/>
                    </a:lnTo>
                    <a:lnTo>
                      <a:pt x="2195" y="742"/>
                    </a:lnTo>
                    <a:lnTo>
                      <a:pt x="2214" y="795"/>
                    </a:lnTo>
                    <a:lnTo>
                      <a:pt x="2230" y="850"/>
                    </a:lnTo>
                    <a:lnTo>
                      <a:pt x="2243" y="903"/>
                    </a:lnTo>
                    <a:lnTo>
                      <a:pt x="2251" y="961"/>
                    </a:lnTo>
                    <a:lnTo>
                      <a:pt x="2259" y="1017"/>
                    </a:lnTo>
                    <a:lnTo>
                      <a:pt x="2264" y="1075"/>
                    </a:lnTo>
                    <a:lnTo>
                      <a:pt x="2264" y="113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sp>
            <p:nvSpPr>
              <p:cNvPr id="87" name="Freeform 354"/>
              <p:cNvSpPr>
                <a:spLocks/>
              </p:cNvSpPr>
              <p:nvPr/>
            </p:nvSpPr>
            <p:spPr bwMode="auto">
              <a:xfrm>
                <a:off x="1508126" y="1941512"/>
                <a:ext cx="2620962" cy="3538539"/>
              </a:xfrm>
              <a:custGeom>
                <a:avLst/>
                <a:gdLst>
                  <a:gd name="T0" fmla="*/ 2147483647 w 1651"/>
                  <a:gd name="T1" fmla="*/ 2147483647 h 2229"/>
                  <a:gd name="T2" fmla="*/ 2147483647 w 1651"/>
                  <a:gd name="T3" fmla="*/ 2147483647 h 2229"/>
                  <a:gd name="T4" fmla="*/ 2147483647 w 1651"/>
                  <a:gd name="T5" fmla="*/ 2147483647 h 2229"/>
                  <a:gd name="T6" fmla="*/ 2147483647 w 1651"/>
                  <a:gd name="T7" fmla="*/ 2147483647 h 2229"/>
                  <a:gd name="T8" fmla="*/ 2147483647 w 1651"/>
                  <a:gd name="T9" fmla="*/ 2147483647 h 2229"/>
                  <a:gd name="T10" fmla="*/ 2147483647 w 1651"/>
                  <a:gd name="T11" fmla="*/ 2147483647 h 2229"/>
                  <a:gd name="T12" fmla="*/ 2147483647 w 1651"/>
                  <a:gd name="T13" fmla="*/ 2147483647 h 2229"/>
                  <a:gd name="T14" fmla="*/ 2147483647 w 1651"/>
                  <a:gd name="T15" fmla="*/ 2147483647 h 2229"/>
                  <a:gd name="T16" fmla="*/ 2147483647 w 1651"/>
                  <a:gd name="T17" fmla="*/ 2147483647 h 2229"/>
                  <a:gd name="T18" fmla="*/ 2147483647 w 1651"/>
                  <a:gd name="T19" fmla="*/ 2147483647 h 2229"/>
                  <a:gd name="T20" fmla="*/ 2147483647 w 1651"/>
                  <a:gd name="T21" fmla="*/ 2147483647 h 2229"/>
                  <a:gd name="T22" fmla="*/ 2147483647 w 1651"/>
                  <a:gd name="T23" fmla="*/ 2147483647 h 2229"/>
                  <a:gd name="T24" fmla="*/ 2147483647 w 1651"/>
                  <a:gd name="T25" fmla="*/ 2147483647 h 2229"/>
                  <a:gd name="T26" fmla="*/ 2147483647 w 1651"/>
                  <a:gd name="T27" fmla="*/ 2147483647 h 2229"/>
                  <a:gd name="T28" fmla="*/ 2147483647 w 1651"/>
                  <a:gd name="T29" fmla="*/ 2147483647 h 2229"/>
                  <a:gd name="T30" fmla="*/ 2147483647 w 1651"/>
                  <a:gd name="T31" fmla="*/ 2147483647 h 2229"/>
                  <a:gd name="T32" fmla="*/ 2147483647 w 1651"/>
                  <a:gd name="T33" fmla="*/ 2147483647 h 2229"/>
                  <a:gd name="T34" fmla="*/ 2147483647 w 1651"/>
                  <a:gd name="T35" fmla="*/ 2147483647 h 2229"/>
                  <a:gd name="T36" fmla="*/ 2147483647 w 1651"/>
                  <a:gd name="T37" fmla="*/ 2147483647 h 2229"/>
                  <a:gd name="T38" fmla="*/ 2147483647 w 1651"/>
                  <a:gd name="T39" fmla="*/ 2147483647 h 2229"/>
                  <a:gd name="T40" fmla="*/ 2147483647 w 1651"/>
                  <a:gd name="T41" fmla="*/ 2147483647 h 2229"/>
                  <a:gd name="T42" fmla="*/ 2147483647 w 1651"/>
                  <a:gd name="T43" fmla="*/ 2147483647 h 2229"/>
                  <a:gd name="T44" fmla="*/ 2147483647 w 1651"/>
                  <a:gd name="T45" fmla="*/ 2147483647 h 2229"/>
                  <a:gd name="T46" fmla="*/ 2147483647 w 1651"/>
                  <a:gd name="T47" fmla="*/ 2147483647 h 2229"/>
                  <a:gd name="T48" fmla="*/ 2147483647 w 1651"/>
                  <a:gd name="T49" fmla="*/ 2147483647 h 2229"/>
                  <a:gd name="T50" fmla="*/ 2147483647 w 1651"/>
                  <a:gd name="T51" fmla="*/ 2147483647 h 2229"/>
                  <a:gd name="T52" fmla="*/ 2147483647 w 1651"/>
                  <a:gd name="T53" fmla="*/ 2147483647 h 2229"/>
                  <a:gd name="T54" fmla="*/ 2147483647 w 1651"/>
                  <a:gd name="T55" fmla="*/ 2147483647 h 2229"/>
                  <a:gd name="T56" fmla="*/ 2147483647 w 1651"/>
                  <a:gd name="T57" fmla="*/ 2147483647 h 2229"/>
                  <a:gd name="T58" fmla="*/ 2147483647 w 1651"/>
                  <a:gd name="T59" fmla="*/ 2147483647 h 2229"/>
                  <a:gd name="T60" fmla="*/ 2147483647 w 1651"/>
                  <a:gd name="T61" fmla="*/ 2147483647 h 2229"/>
                  <a:gd name="T62" fmla="*/ 2147483647 w 1651"/>
                  <a:gd name="T63" fmla="*/ 2147483647 h 2229"/>
                  <a:gd name="T64" fmla="*/ 2147483647 w 1651"/>
                  <a:gd name="T65" fmla="*/ 2147483647 h 2229"/>
                  <a:gd name="T66" fmla="*/ 2147483647 w 1651"/>
                  <a:gd name="T67" fmla="*/ 2147483647 h 2229"/>
                  <a:gd name="T68" fmla="*/ 2147483647 w 1651"/>
                  <a:gd name="T69" fmla="*/ 2147483647 h 2229"/>
                  <a:gd name="T70" fmla="*/ 2147483647 w 1651"/>
                  <a:gd name="T71" fmla="*/ 2147483647 h 2229"/>
                  <a:gd name="T72" fmla="*/ 0 w 1651"/>
                  <a:gd name="T73" fmla="*/ 2147483647 h 2229"/>
                  <a:gd name="T74" fmla="*/ 2147483647 w 1651"/>
                  <a:gd name="T75" fmla="*/ 2147483647 h 2229"/>
                  <a:gd name="T76" fmla="*/ 2147483647 w 1651"/>
                  <a:gd name="T77" fmla="*/ 2147483647 h 2229"/>
                  <a:gd name="T78" fmla="*/ 2147483647 w 1651"/>
                  <a:gd name="T79" fmla="*/ 2147483647 h 2229"/>
                  <a:gd name="T80" fmla="*/ 2147483647 w 1651"/>
                  <a:gd name="T81" fmla="*/ 2147483647 h 2229"/>
                  <a:gd name="T82" fmla="*/ 2147483647 w 1651"/>
                  <a:gd name="T83" fmla="*/ 2147483647 h 2229"/>
                  <a:gd name="T84" fmla="*/ 2147483647 w 1651"/>
                  <a:gd name="T85" fmla="*/ 2147483647 h 2229"/>
                  <a:gd name="T86" fmla="*/ 2147483647 w 1651"/>
                  <a:gd name="T87" fmla="*/ 2147483647 h 2229"/>
                  <a:gd name="T88" fmla="*/ 2147483647 w 1651"/>
                  <a:gd name="T89" fmla="*/ 2147483647 h 2229"/>
                  <a:gd name="T90" fmla="*/ 2147483647 w 1651"/>
                  <a:gd name="T91" fmla="*/ 2147483647 h 2229"/>
                  <a:gd name="T92" fmla="*/ 2147483647 w 1651"/>
                  <a:gd name="T93" fmla="*/ 2147483647 h 2229"/>
                  <a:gd name="T94" fmla="*/ 2147483647 w 1651"/>
                  <a:gd name="T95" fmla="*/ 2147483647 h 2229"/>
                  <a:gd name="T96" fmla="*/ 2147483647 w 1651"/>
                  <a:gd name="T97" fmla="*/ 2147483647 h 2229"/>
                  <a:gd name="T98" fmla="*/ 2147483647 w 1651"/>
                  <a:gd name="T99" fmla="*/ 2147483647 h 2229"/>
                  <a:gd name="T100" fmla="*/ 2147483647 w 1651"/>
                  <a:gd name="T101" fmla="*/ 2147483647 h 2229"/>
                  <a:gd name="T102" fmla="*/ 2147483647 w 1651"/>
                  <a:gd name="T103" fmla="*/ 2147483647 h 2229"/>
                  <a:gd name="T104" fmla="*/ 2147483647 w 1651"/>
                  <a:gd name="T105" fmla="*/ 2147483647 h 2229"/>
                  <a:gd name="T106" fmla="*/ 2147483647 w 1651"/>
                  <a:gd name="T107" fmla="*/ 2147483647 h 2229"/>
                  <a:gd name="T108" fmla="*/ 2147483647 w 1651"/>
                  <a:gd name="T109" fmla="*/ 2147483647 h 2229"/>
                  <a:gd name="T110" fmla="*/ 2147483647 w 1651"/>
                  <a:gd name="T111" fmla="*/ 2147483647 h 2229"/>
                  <a:gd name="T112" fmla="*/ 2147483647 w 1651"/>
                  <a:gd name="T113" fmla="*/ 2147483647 h 2229"/>
                  <a:gd name="T114" fmla="*/ 2147483647 w 1651"/>
                  <a:gd name="T115" fmla="*/ 2147483647 h 2229"/>
                  <a:gd name="T116" fmla="*/ 2147483647 w 1651"/>
                  <a:gd name="T117" fmla="*/ 2147483647 h 2229"/>
                  <a:gd name="T118" fmla="*/ 2147483647 w 1651"/>
                  <a:gd name="T119" fmla="*/ 2147483647 h 2229"/>
                  <a:gd name="T120" fmla="*/ 2147483647 w 1651"/>
                  <a:gd name="T121" fmla="*/ 2147483647 h 2229"/>
                  <a:gd name="T122" fmla="*/ 2147483647 w 1651"/>
                  <a:gd name="T123" fmla="*/ 2147483647 h 22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1"/>
                  <a:gd name="T187" fmla="*/ 0 h 2229"/>
                  <a:gd name="T188" fmla="*/ 1651 w 1651"/>
                  <a:gd name="T189" fmla="*/ 2229 h 22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1" h="2229">
                    <a:moveTo>
                      <a:pt x="716" y="877"/>
                    </a:moveTo>
                    <a:lnTo>
                      <a:pt x="719" y="869"/>
                    </a:lnTo>
                    <a:lnTo>
                      <a:pt x="719" y="863"/>
                    </a:lnTo>
                    <a:lnTo>
                      <a:pt x="713" y="863"/>
                    </a:lnTo>
                    <a:lnTo>
                      <a:pt x="711" y="863"/>
                    </a:lnTo>
                    <a:lnTo>
                      <a:pt x="708" y="863"/>
                    </a:lnTo>
                    <a:lnTo>
                      <a:pt x="700" y="848"/>
                    </a:lnTo>
                    <a:lnTo>
                      <a:pt x="700" y="840"/>
                    </a:lnTo>
                    <a:lnTo>
                      <a:pt x="700" y="834"/>
                    </a:lnTo>
                    <a:lnTo>
                      <a:pt x="697" y="826"/>
                    </a:lnTo>
                    <a:lnTo>
                      <a:pt x="695" y="816"/>
                    </a:lnTo>
                    <a:lnTo>
                      <a:pt x="689" y="811"/>
                    </a:lnTo>
                    <a:lnTo>
                      <a:pt x="684" y="808"/>
                    </a:lnTo>
                    <a:lnTo>
                      <a:pt x="674" y="808"/>
                    </a:lnTo>
                    <a:lnTo>
                      <a:pt x="660" y="813"/>
                    </a:lnTo>
                    <a:lnTo>
                      <a:pt x="650" y="818"/>
                    </a:lnTo>
                    <a:lnTo>
                      <a:pt x="642" y="818"/>
                    </a:lnTo>
                    <a:lnTo>
                      <a:pt x="639" y="816"/>
                    </a:lnTo>
                    <a:lnTo>
                      <a:pt x="639" y="811"/>
                    </a:lnTo>
                    <a:lnTo>
                      <a:pt x="639" y="797"/>
                    </a:lnTo>
                    <a:lnTo>
                      <a:pt x="642" y="789"/>
                    </a:lnTo>
                    <a:lnTo>
                      <a:pt x="642" y="784"/>
                    </a:lnTo>
                    <a:lnTo>
                      <a:pt x="637" y="782"/>
                    </a:lnTo>
                    <a:lnTo>
                      <a:pt x="626" y="779"/>
                    </a:lnTo>
                    <a:lnTo>
                      <a:pt x="600" y="784"/>
                    </a:lnTo>
                    <a:lnTo>
                      <a:pt x="563" y="792"/>
                    </a:lnTo>
                    <a:lnTo>
                      <a:pt x="568" y="797"/>
                    </a:lnTo>
                    <a:lnTo>
                      <a:pt x="576" y="808"/>
                    </a:lnTo>
                    <a:lnTo>
                      <a:pt x="581" y="816"/>
                    </a:lnTo>
                    <a:lnTo>
                      <a:pt x="581" y="821"/>
                    </a:lnTo>
                    <a:lnTo>
                      <a:pt x="578" y="826"/>
                    </a:lnTo>
                    <a:lnTo>
                      <a:pt x="571" y="829"/>
                    </a:lnTo>
                    <a:lnTo>
                      <a:pt x="557" y="829"/>
                    </a:lnTo>
                    <a:lnTo>
                      <a:pt x="544" y="824"/>
                    </a:lnTo>
                    <a:lnTo>
                      <a:pt x="542" y="824"/>
                    </a:lnTo>
                    <a:lnTo>
                      <a:pt x="542" y="821"/>
                    </a:lnTo>
                    <a:lnTo>
                      <a:pt x="542" y="818"/>
                    </a:lnTo>
                    <a:lnTo>
                      <a:pt x="528" y="816"/>
                    </a:lnTo>
                    <a:lnTo>
                      <a:pt x="518" y="816"/>
                    </a:lnTo>
                    <a:lnTo>
                      <a:pt x="518" y="813"/>
                    </a:lnTo>
                    <a:lnTo>
                      <a:pt x="518" y="811"/>
                    </a:lnTo>
                    <a:lnTo>
                      <a:pt x="520" y="808"/>
                    </a:lnTo>
                    <a:lnTo>
                      <a:pt x="510" y="800"/>
                    </a:lnTo>
                    <a:lnTo>
                      <a:pt x="505" y="797"/>
                    </a:lnTo>
                    <a:lnTo>
                      <a:pt x="494" y="795"/>
                    </a:lnTo>
                    <a:lnTo>
                      <a:pt x="475" y="800"/>
                    </a:lnTo>
                    <a:lnTo>
                      <a:pt x="452" y="805"/>
                    </a:lnTo>
                    <a:lnTo>
                      <a:pt x="431" y="813"/>
                    </a:lnTo>
                    <a:lnTo>
                      <a:pt x="428" y="816"/>
                    </a:lnTo>
                    <a:lnTo>
                      <a:pt x="428" y="821"/>
                    </a:lnTo>
                    <a:lnTo>
                      <a:pt x="420" y="821"/>
                    </a:lnTo>
                    <a:lnTo>
                      <a:pt x="415" y="821"/>
                    </a:lnTo>
                    <a:lnTo>
                      <a:pt x="404" y="826"/>
                    </a:lnTo>
                    <a:lnTo>
                      <a:pt x="399" y="834"/>
                    </a:lnTo>
                    <a:lnTo>
                      <a:pt x="399" y="848"/>
                    </a:lnTo>
                    <a:lnTo>
                      <a:pt x="399" y="861"/>
                    </a:lnTo>
                    <a:lnTo>
                      <a:pt x="399" y="877"/>
                    </a:lnTo>
                    <a:lnTo>
                      <a:pt x="396" y="892"/>
                    </a:lnTo>
                    <a:lnTo>
                      <a:pt x="394" y="903"/>
                    </a:lnTo>
                    <a:lnTo>
                      <a:pt x="391" y="914"/>
                    </a:lnTo>
                    <a:lnTo>
                      <a:pt x="388" y="914"/>
                    </a:lnTo>
                    <a:lnTo>
                      <a:pt x="386" y="911"/>
                    </a:lnTo>
                    <a:lnTo>
                      <a:pt x="383" y="914"/>
                    </a:lnTo>
                    <a:lnTo>
                      <a:pt x="378" y="921"/>
                    </a:lnTo>
                    <a:lnTo>
                      <a:pt x="372" y="935"/>
                    </a:lnTo>
                    <a:lnTo>
                      <a:pt x="372" y="937"/>
                    </a:lnTo>
                    <a:lnTo>
                      <a:pt x="372" y="943"/>
                    </a:lnTo>
                    <a:lnTo>
                      <a:pt x="375" y="953"/>
                    </a:lnTo>
                    <a:lnTo>
                      <a:pt x="372" y="956"/>
                    </a:lnTo>
                    <a:lnTo>
                      <a:pt x="367" y="961"/>
                    </a:lnTo>
                    <a:lnTo>
                      <a:pt x="367" y="982"/>
                    </a:lnTo>
                    <a:lnTo>
                      <a:pt x="370" y="1006"/>
                    </a:lnTo>
                    <a:lnTo>
                      <a:pt x="375" y="1027"/>
                    </a:lnTo>
                    <a:lnTo>
                      <a:pt x="386" y="1048"/>
                    </a:lnTo>
                    <a:lnTo>
                      <a:pt x="396" y="1067"/>
                    </a:lnTo>
                    <a:lnTo>
                      <a:pt x="409" y="1080"/>
                    </a:lnTo>
                    <a:lnTo>
                      <a:pt x="417" y="1085"/>
                    </a:lnTo>
                    <a:lnTo>
                      <a:pt x="428" y="1090"/>
                    </a:lnTo>
                    <a:lnTo>
                      <a:pt x="438" y="1090"/>
                    </a:lnTo>
                    <a:lnTo>
                      <a:pt x="449" y="1090"/>
                    </a:lnTo>
                    <a:lnTo>
                      <a:pt x="462" y="1088"/>
                    </a:lnTo>
                    <a:lnTo>
                      <a:pt x="489" y="1083"/>
                    </a:lnTo>
                    <a:lnTo>
                      <a:pt x="505" y="1075"/>
                    </a:lnTo>
                    <a:lnTo>
                      <a:pt x="518" y="1064"/>
                    </a:lnTo>
                    <a:lnTo>
                      <a:pt x="528" y="1054"/>
                    </a:lnTo>
                    <a:lnTo>
                      <a:pt x="531" y="1046"/>
                    </a:lnTo>
                    <a:lnTo>
                      <a:pt x="534" y="1038"/>
                    </a:lnTo>
                    <a:lnTo>
                      <a:pt x="534" y="1027"/>
                    </a:lnTo>
                    <a:lnTo>
                      <a:pt x="539" y="1022"/>
                    </a:lnTo>
                    <a:lnTo>
                      <a:pt x="544" y="1017"/>
                    </a:lnTo>
                    <a:lnTo>
                      <a:pt x="549" y="1011"/>
                    </a:lnTo>
                    <a:lnTo>
                      <a:pt x="565" y="1009"/>
                    </a:lnTo>
                    <a:lnTo>
                      <a:pt x="581" y="1009"/>
                    </a:lnTo>
                    <a:lnTo>
                      <a:pt x="592" y="1009"/>
                    </a:lnTo>
                    <a:lnTo>
                      <a:pt x="613" y="1011"/>
                    </a:lnTo>
                    <a:lnTo>
                      <a:pt x="610" y="1024"/>
                    </a:lnTo>
                    <a:lnTo>
                      <a:pt x="608" y="1027"/>
                    </a:lnTo>
                    <a:lnTo>
                      <a:pt x="605" y="1027"/>
                    </a:lnTo>
                    <a:lnTo>
                      <a:pt x="602" y="1027"/>
                    </a:lnTo>
                    <a:lnTo>
                      <a:pt x="600" y="1030"/>
                    </a:lnTo>
                    <a:lnTo>
                      <a:pt x="600" y="1040"/>
                    </a:lnTo>
                    <a:lnTo>
                      <a:pt x="600" y="1048"/>
                    </a:lnTo>
                    <a:lnTo>
                      <a:pt x="592" y="1056"/>
                    </a:lnTo>
                    <a:lnTo>
                      <a:pt x="592" y="1061"/>
                    </a:lnTo>
                    <a:lnTo>
                      <a:pt x="592" y="1067"/>
                    </a:lnTo>
                    <a:lnTo>
                      <a:pt x="586" y="1077"/>
                    </a:lnTo>
                    <a:lnTo>
                      <a:pt x="586" y="1088"/>
                    </a:lnTo>
                    <a:lnTo>
                      <a:pt x="589" y="1114"/>
                    </a:lnTo>
                    <a:lnTo>
                      <a:pt x="592" y="1117"/>
                    </a:lnTo>
                    <a:lnTo>
                      <a:pt x="597" y="1120"/>
                    </a:lnTo>
                    <a:lnTo>
                      <a:pt x="594" y="1125"/>
                    </a:lnTo>
                    <a:lnTo>
                      <a:pt x="592" y="1130"/>
                    </a:lnTo>
                    <a:lnTo>
                      <a:pt x="589" y="1141"/>
                    </a:lnTo>
                    <a:lnTo>
                      <a:pt x="586" y="1146"/>
                    </a:lnTo>
                    <a:lnTo>
                      <a:pt x="584" y="1149"/>
                    </a:lnTo>
                    <a:lnTo>
                      <a:pt x="613" y="1143"/>
                    </a:lnTo>
                    <a:lnTo>
                      <a:pt x="615" y="1146"/>
                    </a:lnTo>
                    <a:lnTo>
                      <a:pt x="615" y="1149"/>
                    </a:lnTo>
                    <a:lnTo>
                      <a:pt x="615" y="1151"/>
                    </a:lnTo>
                    <a:lnTo>
                      <a:pt x="626" y="1146"/>
                    </a:lnTo>
                    <a:lnTo>
                      <a:pt x="637" y="1143"/>
                    </a:lnTo>
                    <a:lnTo>
                      <a:pt x="639" y="1143"/>
                    </a:lnTo>
                    <a:lnTo>
                      <a:pt x="645" y="1146"/>
                    </a:lnTo>
                    <a:lnTo>
                      <a:pt x="652" y="1141"/>
                    </a:lnTo>
                    <a:lnTo>
                      <a:pt x="655" y="1138"/>
                    </a:lnTo>
                    <a:lnTo>
                      <a:pt x="658" y="1141"/>
                    </a:lnTo>
                    <a:lnTo>
                      <a:pt x="655" y="1146"/>
                    </a:lnTo>
                    <a:lnTo>
                      <a:pt x="658" y="1149"/>
                    </a:lnTo>
                    <a:lnTo>
                      <a:pt x="671" y="1151"/>
                    </a:lnTo>
                    <a:lnTo>
                      <a:pt x="684" y="1154"/>
                    </a:lnTo>
                    <a:lnTo>
                      <a:pt x="697" y="1159"/>
                    </a:lnTo>
                    <a:lnTo>
                      <a:pt x="705" y="1170"/>
                    </a:lnTo>
                    <a:lnTo>
                      <a:pt x="705" y="1175"/>
                    </a:lnTo>
                    <a:lnTo>
                      <a:pt x="708" y="1183"/>
                    </a:lnTo>
                    <a:lnTo>
                      <a:pt x="705" y="1201"/>
                    </a:lnTo>
                    <a:lnTo>
                      <a:pt x="703" y="1217"/>
                    </a:lnTo>
                    <a:lnTo>
                      <a:pt x="695" y="1236"/>
                    </a:lnTo>
                    <a:lnTo>
                      <a:pt x="692" y="1244"/>
                    </a:lnTo>
                    <a:lnTo>
                      <a:pt x="689" y="1252"/>
                    </a:lnTo>
                    <a:lnTo>
                      <a:pt x="689" y="1262"/>
                    </a:lnTo>
                    <a:lnTo>
                      <a:pt x="689" y="1278"/>
                    </a:lnTo>
                    <a:lnTo>
                      <a:pt x="705" y="1291"/>
                    </a:lnTo>
                    <a:lnTo>
                      <a:pt x="711" y="1302"/>
                    </a:lnTo>
                    <a:lnTo>
                      <a:pt x="719" y="1310"/>
                    </a:lnTo>
                    <a:lnTo>
                      <a:pt x="724" y="1312"/>
                    </a:lnTo>
                    <a:lnTo>
                      <a:pt x="729" y="1312"/>
                    </a:lnTo>
                    <a:lnTo>
                      <a:pt x="734" y="1323"/>
                    </a:lnTo>
                    <a:lnTo>
                      <a:pt x="740" y="1331"/>
                    </a:lnTo>
                    <a:lnTo>
                      <a:pt x="745" y="1331"/>
                    </a:lnTo>
                    <a:lnTo>
                      <a:pt x="748" y="1328"/>
                    </a:lnTo>
                    <a:lnTo>
                      <a:pt x="753" y="1323"/>
                    </a:lnTo>
                    <a:lnTo>
                      <a:pt x="758" y="1320"/>
                    </a:lnTo>
                    <a:lnTo>
                      <a:pt x="777" y="1307"/>
                    </a:lnTo>
                    <a:lnTo>
                      <a:pt x="787" y="1299"/>
                    </a:lnTo>
                    <a:lnTo>
                      <a:pt x="790" y="1302"/>
                    </a:lnTo>
                    <a:lnTo>
                      <a:pt x="795" y="1302"/>
                    </a:lnTo>
                    <a:lnTo>
                      <a:pt x="806" y="1299"/>
                    </a:lnTo>
                    <a:lnTo>
                      <a:pt x="816" y="1296"/>
                    </a:lnTo>
                    <a:lnTo>
                      <a:pt x="827" y="1299"/>
                    </a:lnTo>
                    <a:lnTo>
                      <a:pt x="840" y="1304"/>
                    </a:lnTo>
                    <a:lnTo>
                      <a:pt x="840" y="1312"/>
                    </a:lnTo>
                    <a:lnTo>
                      <a:pt x="840" y="1318"/>
                    </a:lnTo>
                    <a:lnTo>
                      <a:pt x="845" y="1320"/>
                    </a:lnTo>
                    <a:lnTo>
                      <a:pt x="848" y="1320"/>
                    </a:lnTo>
                    <a:lnTo>
                      <a:pt x="853" y="1320"/>
                    </a:lnTo>
                    <a:lnTo>
                      <a:pt x="856" y="1323"/>
                    </a:lnTo>
                    <a:lnTo>
                      <a:pt x="864" y="1315"/>
                    </a:lnTo>
                    <a:lnTo>
                      <a:pt x="872" y="1304"/>
                    </a:lnTo>
                    <a:lnTo>
                      <a:pt x="874" y="1302"/>
                    </a:lnTo>
                    <a:lnTo>
                      <a:pt x="903" y="1265"/>
                    </a:lnTo>
                    <a:lnTo>
                      <a:pt x="909" y="1259"/>
                    </a:lnTo>
                    <a:lnTo>
                      <a:pt x="919" y="1254"/>
                    </a:lnTo>
                    <a:lnTo>
                      <a:pt x="943" y="1244"/>
                    </a:lnTo>
                    <a:lnTo>
                      <a:pt x="967" y="1233"/>
                    </a:lnTo>
                    <a:lnTo>
                      <a:pt x="975" y="1228"/>
                    </a:lnTo>
                    <a:lnTo>
                      <a:pt x="983" y="1225"/>
                    </a:lnTo>
                    <a:lnTo>
                      <a:pt x="985" y="1228"/>
                    </a:lnTo>
                    <a:lnTo>
                      <a:pt x="993" y="1236"/>
                    </a:lnTo>
                    <a:lnTo>
                      <a:pt x="996" y="1241"/>
                    </a:lnTo>
                    <a:lnTo>
                      <a:pt x="996" y="1249"/>
                    </a:lnTo>
                    <a:lnTo>
                      <a:pt x="993" y="1257"/>
                    </a:lnTo>
                    <a:lnTo>
                      <a:pt x="985" y="1265"/>
                    </a:lnTo>
                    <a:lnTo>
                      <a:pt x="972" y="1283"/>
                    </a:lnTo>
                    <a:lnTo>
                      <a:pt x="964" y="1299"/>
                    </a:lnTo>
                    <a:lnTo>
                      <a:pt x="964" y="1307"/>
                    </a:lnTo>
                    <a:lnTo>
                      <a:pt x="964" y="1312"/>
                    </a:lnTo>
                    <a:lnTo>
                      <a:pt x="967" y="1315"/>
                    </a:lnTo>
                    <a:lnTo>
                      <a:pt x="972" y="1315"/>
                    </a:lnTo>
                    <a:lnTo>
                      <a:pt x="980" y="1312"/>
                    </a:lnTo>
                    <a:lnTo>
                      <a:pt x="985" y="1304"/>
                    </a:lnTo>
                    <a:lnTo>
                      <a:pt x="999" y="1283"/>
                    </a:lnTo>
                    <a:lnTo>
                      <a:pt x="1020" y="1236"/>
                    </a:lnTo>
                    <a:lnTo>
                      <a:pt x="1025" y="1228"/>
                    </a:lnTo>
                    <a:lnTo>
                      <a:pt x="1030" y="1225"/>
                    </a:lnTo>
                    <a:lnTo>
                      <a:pt x="1036" y="1228"/>
                    </a:lnTo>
                    <a:lnTo>
                      <a:pt x="1041" y="1230"/>
                    </a:lnTo>
                    <a:lnTo>
                      <a:pt x="1049" y="1236"/>
                    </a:lnTo>
                    <a:lnTo>
                      <a:pt x="1065" y="1257"/>
                    </a:lnTo>
                    <a:lnTo>
                      <a:pt x="1073" y="1265"/>
                    </a:lnTo>
                    <a:lnTo>
                      <a:pt x="1078" y="1270"/>
                    </a:lnTo>
                    <a:lnTo>
                      <a:pt x="1086" y="1273"/>
                    </a:lnTo>
                    <a:lnTo>
                      <a:pt x="1094" y="1275"/>
                    </a:lnTo>
                    <a:lnTo>
                      <a:pt x="1110" y="1273"/>
                    </a:lnTo>
                    <a:lnTo>
                      <a:pt x="1123" y="1267"/>
                    </a:lnTo>
                    <a:lnTo>
                      <a:pt x="1128" y="1267"/>
                    </a:lnTo>
                    <a:lnTo>
                      <a:pt x="1136" y="1267"/>
                    </a:lnTo>
                    <a:lnTo>
                      <a:pt x="1147" y="1270"/>
                    </a:lnTo>
                    <a:lnTo>
                      <a:pt x="1144" y="1262"/>
                    </a:lnTo>
                    <a:lnTo>
                      <a:pt x="1147" y="1257"/>
                    </a:lnTo>
                    <a:lnTo>
                      <a:pt x="1152" y="1252"/>
                    </a:lnTo>
                    <a:lnTo>
                      <a:pt x="1154" y="1252"/>
                    </a:lnTo>
                    <a:lnTo>
                      <a:pt x="1162" y="1254"/>
                    </a:lnTo>
                    <a:lnTo>
                      <a:pt x="1168" y="1254"/>
                    </a:lnTo>
                    <a:lnTo>
                      <a:pt x="1173" y="1254"/>
                    </a:lnTo>
                    <a:lnTo>
                      <a:pt x="1194" y="1246"/>
                    </a:lnTo>
                    <a:lnTo>
                      <a:pt x="1202" y="1244"/>
                    </a:lnTo>
                    <a:lnTo>
                      <a:pt x="1210" y="1244"/>
                    </a:lnTo>
                    <a:lnTo>
                      <a:pt x="1236" y="1262"/>
                    </a:lnTo>
                    <a:lnTo>
                      <a:pt x="1271" y="1289"/>
                    </a:lnTo>
                    <a:lnTo>
                      <a:pt x="1276" y="1291"/>
                    </a:lnTo>
                    <a:lnTo>
                      <a:pt x="1287" y="1291"/>
                    </a:lnTo>
                    <a:lnTo>
                      <a:pt x="1295" y="1291"/>
                    </a:lnTo>
                    <a:lnTo>
                      <a:pt x="1300" y="1294"/>
                    </a:lnTo>
                    <a:lnTo>
                      <a:pt x="1300" y="1296"/>
                    </a:lnTo>
                    <a:lnTo>
                      <a:pt x="1297" y="1302"/>
                    </a:lnTo>
                    <a:lnTo>
                      <a:pt x="1295" y="1304"/>
                    </a:lnTo>
                    <a:lnTo>
                      <a:pt x="1295" y="1307"/>
                    </a:lnTo>
                    <a:lnTo>
                      <a:pt x="1313" y="1323"/>
                    </a:lnTo>
                    <a:lnTo>
                      <a:pt x="1326" y="1323"/>
                    </a:lnTo>
                    <a:lnTo>
                      <a:pt x="1355" y="1320"/>
                    </a:lnTo>
                    <a:lnTo>
                      <a:pt x="1387" y="1320"/>
                    </a:lnTo>
                    <a:lnTo>
                      <a:pt x="1398" y="1323"/>
                    </a:lnTo>
                    <a:lnTo>
                      <a:pt x="1400" y="1326"/>
                    </a:lnTo>
                    <a:lnTo>
                      <a:pt x="1403" y="1328"/>
                    </a:lnTo>
                    <a:lnTo>
                      <a:pt x="1405" y="1344"/>
                    </a:lnTo>
                    <a:lnTo>
                      <a:pt x="1408" y="1344"/>
                    </a:lnTo>
                    <a:lnTo>
                      <a:pt x="1413" y="1347"/>
                    </a:lnTo>
                    <a:lnTo>
                      <a:pt x="1416" y="1352"/>
                    </a:lnTo>
                    <a:lnTo>
                      <a:pt x="1419" y="1357"/>
                    </a:lnTo>
                    <a:lnTo>
                      <a:pt x="1421" y="1365"/>
                    </a:lnTo>
                    <a:lnTo>
                      <a:pt x="1421" y="1378"/>
                    </a:lnTo>
                    <a:lnTo>
                      <a:pt x="1427" y="1378"/>
                    </a:lnTo>
                    <a:lnTo>
                      <a:pt x="1432" y="1378"/>
                    </a:lnTo>
                    <a:lnTo>
                      <a:pt x="1437" y="1381"/>
                    </a:lnTo>
                    <a:lnTo>
                      <a:pt x="1445" y="1386"/>
                    </a:lnTo>
                    <a:lnTo>
                      <a:pt x="1448" y="1394"/>
                    </a:lnTo>
                    <a:lnTo>
                      <a:pt x="1450" y="1407"/>
                    </a:lnTo>
                    <a:lnTo>
                      <a:pt x="1450" y="1423"/>
                    </a:lnTo>
                    <a:lnTo>
                      <a:pt x="1456" y="1421"/>
                    </a:lnTo>
                    <a:lnTo>
                      <a:pt x="1461" y="1418"/>
                    </a:lnTo>
                    <a:lnTo>
                      <a:pt x="1472" y="1418"/>
                    </a:lnTo>
                    <a:lnTo>
                      <a:pt x="1474" y="1421"/>
                    </a:lnTo>
                    <a:lnTo>
                      <a:pt x="1477" y="1423"/>
                    </a:lnTo>
                    <a:lnTo>
                      <a:pt x="1477" y="1426"/>
                    </a:lnTo>
                    <a:lnTo>
                      <a:pt x="1479" y="1428"/>
                    </a:lnTo>
                    <a:lnTo>
                      <a:pt x="1495" y="1436"/>
                    </a:lnTo>
                    <a:lnTo>
                      <a:pt x="1511" y="1442"/>
                    </a:lnTo>
                    <a:lnTo>
                      <a:pt x="1519" y="1442"/>
                    </a:lnTo>
                    <a:lnTo>
                      <a:pt x="1524" y="1436"/>
                    </a:lnTo>
                    <a:lnTo>
                      <a:pt x="1527" y="1434"/>
                    </a:lnTo>
                    <a:lnTo>
                      <a:pt x="1530" y="1431"/>
                    </a:lnTo>
                    <a:lnTo>
                      <a:pt x="1546" y="1439"/>
                    </a:lnTo>
                    <a:lnTo>
                      <a:pt x="1567" y="1450"/>
                    </a:lnTo>
                    <a:lnTo>
                      <a:pt x="1588" y="1455"/>
                    </a:lnTo>
                    <a:lnTo>
                      <a:pt x="1598" y="1455"/>
                    </a:lnTo>
                    <a:lnTo>
                      <a:pt x="1606" y="1452"/>
                    </a:lnTo>
                    <a:lnTo>
                      <a:pt x="1612" y="1452"/>
                    </a:lnTo>
                    <a:lnTo>
                      <a:pt x="1620" y="1452"/>
                    </a:lnTo>
                    <a:lnTo>
                      <a:pt x="1635" y="1460"/>
                    </a:lnTo>
                    <a:lnTo>
                      <a:pt x="1646" y="1468"/>
                    </a:lnTo>
                    <a:lnTo>
                      <a:pt x="1651" y="1473"/>
                    </a:lnTo>
                    <a:lnTo>
                      <a:pt x="1641" y="1505"/>
                    </a:lnTo>
                    <a:lnTo>
                      <a:pt x="1630" y="1537"/>
                    </a:lnTo>
                    <a:lnTo>
                      <a:pt x="1617" y="1576"/>
                    </a:lnTo>
                    <a:lnTo>
                      <a:pt x="1604" y="1598"/>
                    </a:lnTo>
                    <a:lnTo>
                      <a:pt x="1590" y="1621"/>
                    </a:lnTo>
                    <a:lnTo>
                      <a:pt x="1588" y="1629"/>
                    </a:lnTo>
                    <a:lnTo>
                      <a:pt x="1585" y="1637"/>
                    </a:lnTo>
                    <a:lnTo>
                      <a:pt x="1575" y="1653"/>
                    </a:lnTo>
                    <a:lnTo>
                      <a:pt x="1572" y="1653"/>
                    </a:lnTo>
                    <a:lnTo>
                      <a:pt x="1569" y="1650"/>
                    </a:lnTo>
                    <a:lnTo>
                      <a:pt x="1564" y="1664"/>
                    </a:lnTo>
                    <a:lnTo>
                      <a:pt x="1559" y="1674"/>
                    </a:lnTo>
                    <a:lnTo>
                      <a:pt x="1561" y="1685"/>
                    </a:lnTo>
                    <a:lnTo>
                      <a:pt x="1561" y="1695"/>
                    </a:lnTo>
                    <a:lnTo>
                      <a:pt x="1556" y="1714"/>
                    </a:lnTo>
                    <a:lnTo>
                      <a:pt x="1553" y="1714"/>
                    </a:lnTo>
                    <a:lnTo>
                      <a:pt x="1551" y="1711"/>
                    </a:lnTo>
                    <a:lnTo>
                      <a:pt x="1548" y="1714"/>
                    </a:lnTo>
                    <a:lnTo>
                      <a:pt x="1548" y="1727"/>
                    </a:lnTo>
                    <a:lnTo>
                      <a:pt x="1546" y="1740"/>
                    </a:lnTo>
                    <a:lnTo>
                      <a:pt x="1543" y="1745"/>
                    </a:lnTo>
                    <a:lnTo>
                      <a:pt x="1540" y="1753"/>
                    </a:lnTo>
                    <a:lnTo>
                      <a:pt x="1532" y="1764"/>
                    </a:lnTo>
                    <a:lnTo>
                      <a:pt x="1522" y="1772"/>
                    </a:lnTo>
                    <a:lnTo>
                      <a:pt x="1490" y="1811"/>
                    </a:lnTo>
                    <a:lnTo>
                      <a:pt x="1466" y="1835"/>
                    </a:lnTo>
                    <a:lnTo>
                      <a:pt x="1448" y="1848"/>
                    </a:lnTo>
                    <a:lnTo>
                      <a:pt x="1440" y="1854"/>
                    </a:lnTo>
                    <a:lnTo>
                      <a:pt x="1432" y="1856"/>
                    </a:lnTo>
                    <a:lnTo>
                      <a:pt x="1419" y="1859"/>
                    </a:lnTo>
                    <a:lnTo>
                      <a:pt x="1405" y="1864"/>
                    </a:lnTo>
                    <a:lnTo>
                      <a:pt x="1390" y="1872"/>
                    </a:lnTo>
                    <a:lnTo>
                      <a:pt x="1374" y="1883"/>
                    </a:lnTo>
                    <a:lnTo>
                      <a:pt x="1358" y="1896"/>
                    </a:lnTo>
                    <a:lnTo>
                      <a:pt x="1345" y="1912"/>
                    </a:lnTo>
                    <a:lnTo>
                      <a:pt x="1334" y="1925"/>
                    </a:lnTo>
                    <a:lnTo>
                      <a:pt x="1326" y="1943"/>
                    </a:lnTo>
                    <a:lnTo>
                      <a:pt x="1321" y="1957"/>
                    </a:lnTo>
                    <a:lnTo>
                      <a:pt x="1318" y="1957"/>
                    </a:lnTo>
                    <a:lnTo>
                      <a:pt x="1316" y="1957"/>
                    </a:lnTo>
                    <a:lnTo>
                      <a:pt x="1316" y="1954"/>
                    </a:lnTo>
                    <a:lnTo>
                      <a:pt x="1313" y="1954"/>
                    </a:lnTo>
                    <a:lnTo>
                      <a:pt x="1310" y="1970"/>
                    </a:lnTo>
                    <a:lnTo>
                      <a:pt x="1287" y="1994"/>
                    </a:lnTo>
                    <a:lnTo>
                      <a:pt x="1276" y="2004"/>
                    </a:lnTo>
                    <a:lnTo>
                      <a:pt x="1265" y="2015"/>
                    </a:lnTo>
                    <a:lnTo>
                      <a:pt x="1255" y="2017"/>
                    </a:lnTo>
                    <a:lnTo>
                      <a:pt x="1247" y="2020"/>
                    </a:lnTo>
                    <a:lnTo>
                      <a:pt x="1242" y="2025"/>
                    </a:lnTo>
                    <a:lnTo>
                      <a:pt x="1234" y="2033"/>
                    </a:lnTo>
                    <a:lnTo>
                      <a:pt x="1228" y="2036"/>
                    </a:lnTo>
                    <a:lnTo>
                      <a:pt x="1226" y="2036"/>
                    </a:lnTo>
                    <a:lnTo>
                      <a:pt x="1223" y="2033"/>
                    </a:lnTo>
                    <a:lnTo>
                      <a:pt x="1221" y="2033"/>
                    </a:lnTo>
                    <a:lnTo>
                      <a:pt x="1218" y="2036"/>
                    </a:lnTo>
                    <a:lnTo>
                      <a:pt x="1213" y="2041"/>
                    </a:lnTo>
                    <a:lnTo>
                      <a:pt x="1197" y="2052"/>
                    </a:lnTo>
                    <a:lnTo>
                      <a:pt x="1149" y="2052"/>
                    </a:lnTo>
                    <a:lnTo>
                      <a:pt x="1149" y="2054"/>
                    </a:lnTo>
                    <a:lnTo>
                      <a:pt x="1147" y="2068"/>
                    </a:lnTo>
                    <a:lnTo>
                      <a:pt x="1144" y="2078"/>
                    </a:lnTo>
                    <a:lnTo>
                      <a:pt x="1139" y="2083"/>
                    </a:lnTo>
                    <a:lnTo>
                      <a:pt x="1131" y="2089"/>
                    </a:lnTo>
                    <a:lnTo>
                      <a:pt x="1110" y="2099"/>
                    </a:lnTo>
                    <a:lnTo>
                      <a:pt x="1078" y="2118"/>
                    </a:lnTo>
                    <a:lnTo>
                      <a:pt x="1012" y="2155"/>
                    </a:lnTo>
                    <a:lnTo>
                      <a:pt x="980" y="2171"/>
                    </a:lnTo>
                    <a:lnTo>
                      <a:pt x="954" y="2186"/>
                    </a:lnTo>
                    <a:lnTo>
                      <a:pt x="927" y="2205"/>
                    </a:lnTo>
                    <a:lnTo>
                      <a:pt x="898" y="2215"/>
                    </a:lnTo>
                    <a:lnTo>
                      <a:pt x="795" y="2229"/>
                    </a:lnTo>
                    <a:lnTo>
                      <a:pt x="885" y="2160"/>
                    </a:lnTo>
                    <a:lnTo>
                      <a:pt x="896" y="2149"/>
                    </a:lnTo>
                    <a:lnTo>
                      <a:pt x="919" y="2126"/>
                    </a:lnTo>
                    <a:lnTo>
                      <a:pt x="930" y="2110"/>
                    </a:lnTo>
                    <a:lnTo>
                      <a:pt x="940" y="2094"/>
                    </a:lnTo>
                    <a:lnTo>
                      <a:pt x="946" y="2078"/>
                    </a:lnTo>
                    <a:lnTo>
                      <a:pt x="948" y="2062"/>
                    </a:lnTo>
                    <a:lnTo>
                      <a:pt x="948" y="2049"/>
                    </a:lnTo>
                    <a:lnTo>
                      <a:pt x="954" y="2033"/>
                    </a:lnTo>
                    <a:lnTo>
                      <a:pt x="959" y="2017"/>
                    </a:lnTo>
                    <a:lnTo>
                      <a:pt x="967" y="2002"/>
                    </a:lnTo>
                    <a:lnTo>
                      <a:pt x="983" y="1978"/>
                    </a:lnTo>
                    <a:lnTo>
                      <a:pt x="991" y="1967"/>
                    </a:lnTo>
                    <a:lnTo>
                      <a:pt x="1001" y="1938"/>
                    </a:lnTo>
                    <a:lnTo>
                      <a:pt x="1004" y="1936"/>
                    </a:lnTo>
                    <a:lnTo>
                      <a:pt x="1012" y="1930"/>
                    </a:lnTo>
                    <a:lnTo>
                      <a:pt x="1020" y="1928"/>
                    </a:lnTo>
                    <a:lnTo>
                      <a:pt x="1022" y="1922"/>
                    </a:lnTo>
                    <a:lnTo>
                      <a:pt x="1020" y="1920"/>
                    </a:lnTo>
                    <a:lnTo>
                      <a:pt x="1014" y="1917"/>
                    </a:lnTo>
                    <a:lnTo>
                      <a:pt x="1012" y="1917"/>
                    </a:lnTo>
                    <a:lnTo>
                      <a:pt x="1009" y="1914"/>
                    </a:lnTo>
                    <a:lnTo>
                      <a:pt x="1014" y="1891"/>
                    </a:lnTo>
                    <a:lnTo>
                      <a:pt x="1014" y="1872"/>
                    </a:lnTo>
                    <a:lnTo>
                      <a:pt x="1014" y="1862"/>
                    </a:lnTo>
                    <a:lnTo>
                      <a:pt x="1012" y="1856"/>
                    </a:lnTo>
                    <a:lnTo>
                      <a:pt x="1007" y="1851"/>
                    </a:lnTo>
                    <a:lnTo>
                      <a:pt x="999" y="1848"/>
                    </a:lnTo>
                    <a:lnTo>
                      <a:pt x="985" y="1851"/>
                    </a:lnTo>
                    <a:lnTo>
                      <a:pt x="977" y="1851"/>
                    </a:lnTo>
                    <a:lnTo>
                      <a:pt x="970" y="1851"/>
                    </a:lnTo>
                    <a:lnTo>
                      <a:pt x="967" y="1848"/>
                    </a:lnTo>
                    <a:lnTo>
                      <a:pt x="962" y="1843"/>
                    </a:lnTo>
                    <a:lnTo>
                      <a:pt x="954" y="1838"/>
                    </a:lnTo>
                    <a:lnTo>
                      <a:pt x="948" y="1838"/>
                    </a:lnTo>
                    <a:lnTo>
                      <a:pt x="946" y="1838"/>
                    </a:lnTo>
                    <a:lnTo>
                      <a:pt x="943" y="1840"/>
                    </a:lnTo>
                    <a:lnTo>
                      <a:pt x="940" y="1840"/>
                    </a:lnTo>
                    <a:lnTo>
                      <a:pt x="919" y="1830"/>
                    </a:lnTo>
                    <a:lnTo>
                      <a:pt x="898" y="1819"/>
                    </a:lnTo>
                    <a:lnTo>
                      <a:pt x="882" y="1806"/>
                    </a:lnTo>
                    <a:lnTo>
                      <a:pt x="861" y="1764"/>
                    </a:lnTo>
                    <a:lnTo>
                      <a:pt x="845" y="1748"/>
                    </a:lnTo>
                    <a:lnTo>
                      <a:pt x="843" y="1719"/>
                    </a:lnTo>
                    <a:lnTo>
                      <a:pt x="827" y="1727"/>
                    </a:lnTo>
                    <a:lnTo>
                      <a:pt x="766" y="1661"/>
                    </a:lnTo>
                    <a:lnTo>
                      <a:pt x="763" y="1653"/>
                    </a:lnTo>
                    <a:lnTo>
                      <a:pt x="761" y="1640"/>
                    </a:lnTo>
                    <a:lnTo>
                      <a:pt x="761" y="1632"/>
                    </a:lnTo>
                    <a:lnTo>
                      <a:pt x="763" y="1621"/>
                    </a:lnTo>
                    <a:lnTo>
                      <a:pt x="771" y="1613"/>
                    </a:lnTo>
                    <a:lnTo>
                      <a:pt x="782" y="1605"/>
                    </a:lnTo>
                    <a:lnTo>
                      <a:pt x="782" y="1590"/>
                    </a:lnTo>
                    <a:lnTo>
                      <a:pt x="779" y="1579"/>
                    </a:lnTo>
                    <a:lnTo>
                      <a:pt x="777" y="1574"/>
                    </a:lnTo>
                    <a:lnTo>
                      <a:pt x="774" y="1568"/>
                    </a:lnTo>
                    <a:lnTo>
                      <a:pt x="769" y="1563"/>
                    </a:lnTo>
                    <a:lnTo>
                      <a:pt x="766" y="1555"/>
                    </a:lnTo>
                    <a:lnTo>
                      <a:pt x="769" y="1553"/>
                    </a:lnTo>
                    <a:lnTo>
                      <a:pt x="771" y="1547"/>
                    </a:lnTo>
                    <a:lnTo>
                      <a:pt x="779" y="1542"/>
                    </a:lnTo>
                    <a:lnTo>
                      <a:pt x="777" y="1539"/>
                    </a:lnTo>
                    <a:lnTo>
                      <a:pt x="771" y="1537"/>
                    </a:lnTo>
                    <a:lnTo>
                      <a:pt x="766" y="1534"/>
                    </a:lnTo>
                    <a:lnTo>
                      <a:pt x="766" y="1531"/>
                    </a:lnTo>
                    <a:lnTo>
                      <a:pt x="769" y="1521"/>
                    </a:lnTo>
                    <a:lnTo>
                      <a:pt x="774" y="1508"/>
                    </a:lnTo>
                    <a:lnTo>
                      <a:pt x="785" y="1497"/>
                    </a:lnTo>
                    <a:lnTo>
                      <a:pt x="790" y="1495"/>
                    </a:lnTo>
                    <a:lnTo>
                      <a:pt x="795" y="1492"/>
                    </a:lnTo>
                    <a:lnTo>
                      <a:pt x="800" y="1492"/>
                    </a:lnTo>
                    <a:lnTo>
                      <a:pt x="803" y="1492"/>
                    </a:lnTo>
                    <a:lnTo>
                      <a:pt x="806" y="1495"/>
                    </a:lnTo>
                    <a:lnTo>
                      <a:pt x="808" y="1492"/>
                    </a:lnTo>
                    <a:lnTo>
                      <a:pt x="822" y="1489"/>
                    </a:lnTo>
                    <a:lnTo>
                      <a:pt x="837" y="1481"/>
                    </a:lnTo>
                    <a:lnTo>
                      <a:pt x="837" y="1479"/>
                    </a:lnTo>
                    <a:lnTo>
                      <a:pt x="835" y="1479"/>
                    </a:lnTo>
                    <a:lnTo>
                      <a:pt x="832" y="1476"/>
                    </a:lnTo>
                    <a:lnTo>
                      <a:pt x="832" y="1473"/>
                    </a:lnTo>
                    <a:lnTo>
                      <a:pt x="845" y="1452"/>
                    </a:lnTo>
                    <a:lnTo>
                      <a:pt x="853" y="1431"/>
                    </a:lnTo>
                    <a:lnTo>
                      <a:pt x="856" y="1407"/>
                    </a:lnTo>
                    <a:lnTo>
                      <a:pt x="856" y="1397"/>
                    </a:lnTo>
                    <a:lnTo>
                      <a:pt x="853" y="1386"/>
                    </a:lnTo>
                    <a:lnTo>
                      <a:pt x="851" y="1378"/>
                    </a:lnTo>
                    <a:lnTo>
                      <a:pt x="845" y="1357"/>
                    </a:lnTo>
                    <a:lnTo>
                      <a:pt x="843" y="1357"/>
                    </a:lnTo>
                    <a:lnTo>
                      <a:pt x="840" y="1357"/>
                    </a:lnTo>
                    <a:lnTo>
                      <a:pt x="837" y="1352"/>
                    </a:lnTo>
                    <a:lnTo>
                      <a:pt x="840" y="1344"/>
                    </a:lnTo>
                    <a:lnTo>
                      <a:pt x="840" y="1339"/>
                    </a:lnTo>
                    <a:lnTo>
                      <a:pt x="837" y="1339"/>
                    </a:lnTo>
                    <a:lnTo>
                      <a:pt x="835" y="1339"/>
                    </a:lnTo>
                    <a:lnTo>
                      <a:pt x="832" y="1339"/>
                    </a:lnTo>
                    <a:lnTo>
                      <a:pt x="822" y="1323"/>
                    </a:lnTo>
                    <a:lnTo>
                      <a:pt x="816" y="1318"/>
                    </a:lnTo>
                    <a:lnTo>
                      <a:pt x="811" y="1318"/>
                    </a:lnTo>
                    <a:lnTo>
                      <a:pt x="803" y="1318"/>
                    </a:lnTo>
                    <a:lnTo>
                      <a:pt x="798" y="1318"/>
                    </a:lnTo>
                    <a:lnTo>
                      <a:pt x="795" y="1320"/>
                    </a:lnTo>
                    <a:lnTo>
                      <a:pt x="795" y="1328"/>
                    </a:lnTo>
                    <a:lnTo>
                      <a:pt x="795" y="1336"/>
                    </a:lnTo>
                    <a:lnTo>
                      <a:pt x="793" y="1339"/>
                    </a:lnTo>
                    <a:lnTo>
                      <a:pt x="790" y="1339"/>
                    </a:lnTo>
                    <a:lnTo>
                      <a:pt x="790" y="1341"/>
                    </a:lnTo>
                    <a:lnTo>
                      <a:pt x="790" y="1349"/>
                    </a:lnTo>
                    <a:lnTo>
                      <a:pt x="790" y="1357"/>
                    </a:lnTo>
                    <a:lnTo>
                      <a:pt x="787" y="1362"/>
                    </a:lnTo>
                    <a:lnTo>
                      <a:pt x="785" y="1368"/>
                    </a:lnTo>
                    <a:lnTo>
                      <a:pt x="779" y="1373"/>
                    </a:lnTo>
                    <a:lnTo>
                      <a:pt x="774" y="1373"/>
                    </a:lnTo>
                    <a:lnTo>
                      <a:pt x="763" y="1373"/>
                    </a:lnTo>
                    <a:lnTo>
                      <a:pt x="756" y="1370"/>
                    </a:lnTo>
                    <a:lnTo>
                      <a:pt x="742" y="1360"/>
                    </a:lnTo>
                    <a:lnTo>
                      <a:pt x="732" y="1349"/>
                    </a:lnTo>
                    <a:lnTo>
                      <a:pt x="729" y="1344"/>
                    </a:lnTo>
                    <a:lnTo>
                      <a:pt x="721" y="1339"/>
                    </a:lnTo>
                    <a:lnTo>
                      <a:pt x="705" y="1323"/>
                    </a:lnTo>
                    <a:lnTo>
                      <a:pt x="684" y="1310"/>
                    </a:lnTo>
                    <a:lnTo>
                      <a:pt x="674" y="1304"/>
                    </a:lnTo>
                    <a:lnTo>
                      <a:pt x="660" y="1302"/>
                    </a:lnTo>
                    <a:lnTo>
                      <a:pt x="652" y="1302"/>
                    </a:lnTo>
                    <a:lnTo>
                      <a:pt x="645" y="1299"/>
                    </a:lnTo>
                    <a:lnTo>
                      <a:pt x="639" y="1294"/>
                    </a:lnTo>
                    <a:lnTo>
                      <a:pt x="637" y="1286"/>
                    </a:lnTo>
                    <a:lnTo>
                      <a:pt x="634" y="1273"/>
                    </a:lnTo>
                    <a:lnTo>
                      <a:pt x="637" y="1262"/>
                    </a:lnTo>
                    <a:lnTo>
                      <a:pt x="637" y="1257"/>
                    </a:lnTo>
                    <a:lnTo>
                      <a:pt x="631" y="1249"/>
                    </a:lnTo>
                    <a:lnTo>
                      <a:pt x="615" y="1233"/>
                    </a:lnTo>
                    <a:lnTo>
                      <a:pt x="592" y="1217"/>
                    </a:lnTo>
                    <a:lnTo>
                      <a:pt x="581" y="1212"/>
                    </a:lnTo>
                    <a:lnTo>
                      <a:pt x="571" y="1212"/>
                    </a:lnTo>
                    <a:lnTo>
                      <a:pt x="549" y="1212"/>
                    </a:lnTo>
                    <a:lnTo>
                      <a:pt x="539" y="1209"/>
                    </a:lnTo>
                    <a:lnTo>
                      <a:pt x="526" y="1204"/>
                    </a:lnTo>
                    <a:lnTo>
                      <a:pt x="512" y="1196"/>
                    </a:lnTo>
                    <a:lnTo>
                      <a:pt x="499" y="1188"/>
                    </a:lnTo>
                    <a:lnTo>
                      <a:pt x="483" y="1172"/>
                    </a:lnTo>
                    <a:lnTo>
                      <a:pt x="468" y="1154"/>
                    </a:lnTo>
                    <a:lnTo>
                      <a:pt x="465" y="1149"/>
                    </a:lnTo>
                    <a:lnTo>
                      <a:pt x="460" y="1143"/>
                    </a:lnTo>
                    <a:lnTo>
                      <a:pt x="454" y="1138"/>
                    </a:lnTo>
                    <a:lnTo>
                      <a:pt x="449" y="1135"/>
                    </a:lnTo>
                    <a:lnTo>
                      <a:pt x="441" y="1135"/>
                    </a:lnTo>
                    <a:lnTo>
                      <a:pt x="431" y="1138"/>
                    </a:lnTo>
                    <a:lnTo>
                      <a:pt x="417" y="1146"/>
                    </a:lnTo>
                    <a:lnTo>
                      <a:pt x="412" y="1146"/>
                    </a:lnTo>
                    <a:lnTo>
                      <a:pt x="394" y="1146"/>
                    </a:lnTo>
                    <a:lnTo>
                      <a:pt x="378" y="1141"/>
                    </a:lnTo>
                    <a:lnTo>
                      <a:pt x="357" y="1135"/>
                    </a:lnTo>
                    <a:lnTo>
                      <a:pt x="330" y="1125"/>
                    </a:lnTo>
                    <a:lnTo>
                      <a:pt x="296" y="1109"/>
                    </a:lnTo>
                    <a:lnTo>
                      <a:pt x="291" y="1101"/>
                    </a:lnTo>
                    <a:lnTo>
                      <a:pt x="275" y="1085"/>
                    </a:lnTo>
                    <a:lnTo>
                      <a:pt x="251" y="1069"/>
                    </a:lnTo>
                    <a:lnTo>
                      <a:pt x="240" y="1064"/>
                    </a:lnTo>
                    <a:lnTo>
                      <a:pt x="230" y="1061"/>
                    </a:lnTo>
                    <a:lnTo>
                      <a:pt x="219" y="1061"/>
                    </a:lnTo>
                    <a:lnTo>
                      <a:pt x="209" y="1056"/>
                    </a:lnTo>
                    <a:lnTo>
                      <a:pt x="201" y="1051"/>
                    </a:lnTo>
                    <a:lnTo>
                      <a:pt x="193" y="1046"/>
                    </a:lnTo>
                    <a:lnTo>
                      <a:pt x="190" y="1035"/>
                    </a:lnTo>
                    <a:lnTo>
                      <a:pt x="187" y="1027"/>
                    </a:lnTo>
                    <a:lnTo>
                      <a:pt x="190" y="1017"/>
                    </a:lnTo>
                    <a:lnTo>
                      <a:pt x="195" y="1009"/>
                    </a:lnTo>
                    <a:lnTo>
                      <a:pt x="203" y="998"/>
                    </a:lnTo>
                    <a:lnTo>
                      <a:pt x="209" y="990"/>
                    </a:lnTo>
                    <a:lnTo>
                      <a:pt x="209" y="982"/>
                    </a:lnTo>
                    <a:lnTo>
                      <a:pt x="209" y="974"/>
                    </a:lnTo>
                    <a:lnTo>
                      <a:pt x="206" y="964"/>
                    </a:lnTo>
                    <a:lnTo>
                      <a:pt x="198" y="953"/>
                    </a:lnTo>
                    <a:lnTo>
                      <a:pt x="174" y="921"/>
                    </a:lnTo>
                    <a:lnTo>
                      <a:pt x="150" y="887"/>
                    </a:lnTo>
                    <a:lnTo>
                      <a:pt x="135" y="863"/>
                    </a:lnTo>
                    <a:lnTo>
                      <a:pt x="127" y="845"/>
                    </a:lnTo>
                    <a:lnTo>
                      <a:pt x="119" y="837"/>
                    </a:lnTo>
                    <a:lnTo>
                      <a:pt x="106" y="818"/>
                    </a:lnTo>
                    <a:lnTo>
                      <a:pt x="100" y="808"/>
                    </a:lnTo>
                    <a:lnTo>
                      <a:pt x="98" y="795"/>
                    </a:lnTo>
                    <a:lnTo>
                      <a:pt x="98" y="784"/>
                    </a:lnTo>
                    <a:lnTo>
                      <a:pt x="100" y="776"/>
                    </a:lnTo>
                    <a:lnTo>
                      <a:pt x="103" y="766"/>
                    </a:lnTo>
                    <a:lnTo>
                      <a:pt x="103" y="758"/>
                    </a:lnTo>
                    <a:lnTo>
                      <a:pt x="98" y="747"/>
                    </a:lnTo>
                    <a:lnTo>
                      <a:pt x="92" y="739"/>
                    </a:lnTo>
                    <a:lnTo>
                      <a:pt x="84" y="731"/>
                    </a:lnTo>
                    <a:lnTo>
                      <a:pt x="79" y="729"/>
                    </a:lnTo>
                    <a:lnTo>
                      <a:pt x="74" y="729"/>
                    </a:lnTo>
                    <a:lnTo>
                      <a:pt x="71" y="734"/>
                    </a:lnTo>
                    <a:lnTo>
                      <a:pt x="74" y="758"/>
                    </a:lnTo>
                    <a:lnTo>
                      <a:pt x="79" y="792"/>
                    </a:lnTo>
                    <a:lnTo>
                      <a:pt x="87" y="834"/>
                    </a:lnTo>
                    <a:lnTo>
                      <a:pt x="98" y="850"/>
                    </a:lnTo>
                    <a:lnTo>
                      <a:pt x="103" y="866"/>
                    </a:lnTo>
                    <a:lnTo>
                      <a:pt x="106" y="874"/>
                    </a:lnTo>
                    <a:lnTo>
                      <a:pt x="106" y="884"/>
                    </a:lnTo>
                    <a:lnTo>
                      <a:pt x="106" y="892"/>
                    </a:lnTo>
                    <a:lnTo>
                      <a:pt x="108" y="900"/>
                    </a:lnTo>
                    <a:lnTo>
                      <a:pt x="119" y="911"/>
                    </a:lnTo>
                    <a:lnTo>
                      <a:pt x="129" y="921"/>
                    </a:lnTo>
                    <a:lnTo>
                      <a:pt x="135" y="927"/>
                    </a:lnTo>
                    <a:lnTo>
                      <a:pt x="135" y="932"/>
                    </a:lnTo>
                    <a:lnTo>
                      <a:pt x="129" y="943"/>
                    </a:lnTo>
                    <a:lnTo>
                      <a:pt x="127" y="945"/>
                    </a:lnTo>
                    <a:lnTo>
                      <a:pt x="121" y="945"/>
                    </a:lnTo>
                    <a:lnTo>
                      <a:pt x="113" y="940"/>
                    </a:lnTo>
                    <a:lnTo>
                      <a:pt x="106" y="929"/>
                    </a:lnTo>
                    <a:lnTo>
                      <a:pt x="100" y="921"/>
                    </a:lnTo>
                    <a:lnTo>
                      <a:pt x="92" y="916"/>
                    </a:lnTo>
                    <a:lnTo>
                      <a:pt x="79" y="908"/>
                    </a:lnTo>
                    <a:lnTo>
                      <a:pt x="74" y="903"/>
                    </a:lnTo>
                    <a:lnTo>
                      <a:pt x="71" y="898"/>
                    </a:lnTo>
                    <a:lnTo>
                      <a:pt x="71" y="892"/>
                    </a:lnTo>
                    <a:lnTo>
                      <a:pt x="76" y="884"/>
                    </a:lnTo>
                    <a:lnTo>
                      <a:pt x="79" y="877"/>
                    </a:lnTo>
                    <a:lnTo>
                      <a:pt x="82" y="869"/>
                    </a:lnTo>
                    <a:lnTo>
                      <a:pt x="82" y="866"/>
                    </a:lnTo>
                    <a:lnTo>
                      <a:pt x="79" y="861"/>
                    </a:lnTo>
                    <a:lnTo>
                      <a:pt x="69" y="853"/>
                    </a:lnTo>
                    <a:lnTo>
                      <a:pt x="58" y="842"/>
                    </a:lnTo>
                    <a:lnTo>
                      <a:pt x="39" y="813"/>
                    </a:lnTo>
                    <a:lnTo>
                      <a:pt x="37" y="808"/>
                    </a:lnTo>
                    <a:lnTo>
                      <a:pt x="37" y="805"/>
                    </a:lnTo>
                    <a:lnTo>
                      <a:pt x="39" y="805"/>
                    </a:lnTo>
                    <a:lnTo>
                      <a:pt x="47" y="805"/>
                    </a:lnTo>
                    <a:lnTo>
                      <a:pt x="53" y="805"/>
                    </a:lnTo>
                    <a:lnTo>
                      <a:pt x="61" y="803"/>
                    </a:lnTo>
                    <a:lnTo>
                      <a:pt x="66" y="797"/>
                    </a:lnTo>
                    <a:lnTo>
                      <a:pt x="69" y="792"/>
                    </a:lnTo>
                    <a:lnTo>
                      <a:pt x="69" y="787"/>
                    </a:lnTo>
                    <a:lnTo>
                      <a:pt x="69" y="782"/>
                    </a:lnTo>
                    <a:lnTo>
                      <a:pt x="66" y="779"/>
                    </a:lnTo>
                    <a:lnTo>
                      <a:pt x="58" y="776"/>
                    </a:lnTo>
                    <a:lnTo>
                      <a:pt x="53" y="774"/>
                    </a:lnTo>
                    <a:lnTo>
                      <a:pt x="47" y="768"/>
                    </a:lnTo>
                    <a:lnTo>
                      <a:pt x="39" y="758"/>
                    </a:lnTo>
                    <a:lnTo>
                      <a:pt x="39" y="747"/>
                    </a:lnTo>
                    <a:lnTo>
                      <a:pt x="37" y="742"/>
                    </a:lnTo>
                    <a:lnTo>
                      <a:pt x="34" y="671"/>
                    </a:lnTo>
                    <a:lnTo>
                      <a:pt x="29" y="671"/>
                    </a:lnTo>
                    <a:lnTo>
                      <a:pt x="16" y="665"/>
                    </a:lnTo>
                    <a:lnTo>
                      <a:pt x="10" y="660"/>
                    </a:lnTo>
                    <a:lnTo>
                      <a:pt x="5" y="655"/>
                    </a:lnTo>
                    <a:lnTo>
                      <a:pt x="0" y="649"/>
                    </a:lnTo>
                    <a:lnTo>
                      <a:pt x="0" y="642"/>
                    </a:lnTo>
                    <a:lnTo>
                      <a:pt x="3" y="618"/>
                    </a:lnTo>
                    <a:lnTo>
                      <a:pt x="3" y="581"/>
                    </a:lnTo>
                    <a:lnTo>
                      <a:pt x="0" y="533"/>
                    </a:lnTo>
                    <a:lnTo>
                      <a:pt x="32" y="483"/>
                    </a:lnTo>
                    <a:lnTo>
                      <a:pt x="55" y="441"/>
                    </a:lnTo>
                    <a:lnTo>
                      <a:pt x="76" y="409"/>
                    </a:lnTo>
                    <a:lnTo>
                      <a:pt x="87" y="391"/>
                    </a:lnTo>
                    <a:lnTo>
                      <a:pt x="92" y="372"/>
                    </a:lnTo>
                    <a:lnTo>
                      <a:pt x="92" y="356"/>
                    </a:lnTo>
                    <a:lnTo>
                      <a:pt x="87" y="343"/>
                    </a:lnTo>
                    <a:lnTo>
                      <a:pt x="87" y="338"/>
                    </a:lnTo>
                    <a:lnTo>
                      <a:pt x="87" y="330"/>
                    </a:lnTo>
                    <a:lnTo>
                      <a:pt x="90" y="319"/>
                    </a:lnTo>
                    <a:lnTo>
                      <a:pt x="95" y="309"/>
                    </a:lnTo>
                    <a:lnTo>
                      <a:pt x="95" y="301"/>
                    </a:lnTo>
                    <a:lnTo>
                      <a:pt x="92" y="280"/>
                    </a:lnTo>
                    <a:lnTo>
                      <a:pt x="92" y="269"/>
                    </a:lnTo>
                    <a:lnTo>
                      <a:pt x="95" y="259"/>
                    </a:lnTo>
                    <a:lnTo>
                      <a:pt x="98" y="251"/>
                    </a:lnTo>
                    <a:lnTo>
                      <a:pt x="106" y="248"/>
                    </a:lnTo>
                    <a:lnTo>
                      <a:pt x="108" y="248"/>
                    </a:lnTo>
                    <a:lnTo>
                      <a:pt x="95" y="253"/>
                    </a:lnTo>
                    <a:lnTo>
                      <a:pt x="87" y="259"/>
                    </a:lnTo>
                    <a:lnTo>
                      <a:pt x="76" y="267"/>
                    </a:lnTo>
                    <a:lnTo>
                      <a:pt x="71" y="274"/>
                    </a:lnTo>
                    <a:lnTo>
                      <a:pt x="66" y="285"/>
                    </a:lnTo>
                    <a:lnTo>
                      <a:pt x="66" y="293"/>
                    </a:lnTo>
                    <a:lnTo>
                      <a:pt x="63" y="293"/>
                    </a:lnTo>
                    <a:lnTo>
                      <a:pt x="63" y="290"/>
                    </a:lnTo>
                    <a:lnTo>
                      <a:pt x="63" y="282"/>
                    </a:lnTo>
                    <a:lnTo>
                      <a:pt x="66" y="272"/>
                    </a:lnTo>
                    <a:lnTo>
                      <a:pt x="71" y="259"/>
                    </a:lnTo>
                    <a:lnTo>
                      <a:pt x="82" y="243"/>
                    </a:lnTo>
                    <a:lnTo>
                      <a:pt x="95" y="227"/>
                    </a:lnTo>
                    <a:lnTo>
                      <a:pt x="111" y="211"/>
                    </a:lnTo>
                    <a:lnTo>
                      <a:pt x="119" y="195"/>
                    </a:lnTo>
                    <a:lnTo>
                      <a:pt x="124" y="179"/>
                    </a:lnTo>
                    <a:lnTo>
                      <a:pt x="124" y="164"/>
                    </a:lnTo>
                    <a:lnTo>
                      <a:pt x="119" y="153"/>
                    </a:lnTo>
                    <a:lnTo>
                      <a:pt x="111" y="145"/>
                    </a:lnTo>
                    <a:lnTo>
                      <a:pt x="100" y="140"/>
                    </a:lnTo>
                    <a:lnTo>
                      <a:pt x="87" y="140"/>
                    </a:lnTo>
                    <a:lnTo>
                      <a:pt x="76" y="142"/>
                    </a:lnTo>
                    <a:lnTo>
                      <a:pt x="66" y="148"/>
                    </a:lnTo>
                    <a:lnTo>
                      <a:pt x="50" y="161"/>
                    </a:lnTo>
                    <a:lnTo>
                      <a:pt x="34" y="171"/>
                    </a:lnTo>
                    <a:lnTo>
                      <a:pt x="26" y="174"/>
                    </a:lnTo>
                    <a:lnTo>
                      <a:pt x="13" y="177"/>
                    </a:lnTo>
                    <a:lnTo>
                      <a:pt x="69" y="132"/>
                    </a:lnTo>
                    <a:lnTo>
                      <a:pt x="90" y="119"/>
                    </a:lnTo>
                    <a:lnTo>
                      <a:pt x="143" y="90"/>
                    </a:lnTo>
                    <a:lnTo>
                      <a:pt x="214" y="50"/>
                    </a:lnTo>
                    <a:lnTo>
                      <a:pt x="251" y="34"/>
                    </a:lnTo>
                    <a:lnTo>
                      <a:pt x="288" y="18"/>
                    </a:lnTo>
                    <a:lnTo>
                      <a:pt x="291" y="32"/>
                    </a:lnTo>
                    <a:lnTo>
                      <a:pt x="296" y="42"/>
                    </a:lnTo>
                    <a:lnTo>
                      <a:pt x="301" y="45"/>
                    </a:lnTo>
                    <a:lnTo>
                      <a:pt x="304" y="47"/>
                    </a:lnTo>
                    <a:lnTo>
                      <a:pt x="320" y="50"/>
                    </a:lnTo>
                    <a:lnTo>
                      <a:pt x="346" y="50"/>
                    </a:lnTo>
                    <a:lnTo>
                      <a:pt x="370" y="50"/>
                    </a:lnTo>
                    <a:lnTo>
                      <a:pt x="380" y="53"/>
                    </a:lnTo>
                    <a:lnTo>
                      <a:pt x="388" y="55"/>
                    </a:lnTo>
                    <a:lnTo>
                      <a:pt x="401" y="68"/>
                    </a:lnTo>
                    <a:lnTo>
                      <a:pt x="417" y="79"/>
                    </a:lnTo>
                    <a:lnTo>
                      <a:pt x="423" y="79"/>
                    </a:lnTo>
                    <a:lnTo>
                      <a:pt x="428" y="84"/>
                    </a:lnTo>
                    <a:lnTo>
                      <a:pt x="431" y="82"/>
                    </a:lnTo>
                    <a:lnTo>
                      <a:pt x="436" y="84"/>
                    </a:lnTo>
                    <a:lnTo>
                      <a:pt x="441" y="82"/>
                    </a:lnTo>
                    <a:lnTo>
                      <a:pt x="444" y="79"/>
                    </a:lnTo>
                    <a:lnTo>
                      <a:pt x="441" y="76"/>
                    </a:lnTo>
                    <a:lnTo>
                      <a:pt x="441" y="74"/>
                    </a:lnTo>
                    <a:lnTo>
                      <a:pt x="438" y="74"/>
                    </a:lnTo>
                    <a:lnTo>
                      <a:pt x="438" y="71"/>
                    </a:lnTo>
                    <a:lnTo>
                      <a:pt x="436" y="71"/>
                    </a:lnTo>
                    <a:lnTo>
                      <a:pt x="428" y="63"/>
                    </a:lnTo>
                    <a:lnTo>
                      <a:pt x="423" y="61"/>
                    </a:lnTo>
                    <a:lnTo>
                      <a:pt x="423" y="55"/>
                    </a:lnTo>
                    <a:lnTo>
                      <a:pt x="425" y="53"/>
                    </a:lnTo>
                    <a:lnTo>
                      <a:pt x="425" y="50"/>
                    </a:lnTo>
                    <a:lnTo>
                      <a:pt x="428" y="47"/>
                    </a:lnTo>
                    <a:lnTo>
                      <a:pt x="428" y="45"/>
                    </a:lnTo>
                    <a:lnTo>
                      <a:pt x="425" y="45"/>
                    </a:lnTo>
                    <a:lnTo>
                      <a:pt x="412" y="34"/>
                    </a:lnTo>
                    <a:lnTo>
                      <a:pt x="412" y="37"/>
                    </a:lnTo>
                    <a:lnTo>
                      <a:pt x="409" y="37"/>
                    </a:lnTo>
                    <a:lnTo>
                      <a:pt x="407" y="34"/>
                    </a:lnTo>
                    <a:lnTo>
                      <a:pt x="404" y="34"/>
                    </a:lnTo>
                    <a:lnTo>
                      <a:pt x="401" y="29"/>
                    </a:lnTo>
                    <a:lnTo>
                      <a:pt x="399" y="26"/>
                    </a:lnTo>
                    <a:lnTo>
                      <a:pt x="399" y="21"/>
                    </a:lnTo>
                    <a:lnTo>
                      <a:pt x="404" y="18"/>
                    </a:lnTo>
                    <a:lnTo>
                      <a:pt x="420" y="13"/>
                    </a:lnTo>
                    <a:lnTo>
                      <a:pt x="423" y="13"/>
                    </a:lnTo>
                    <a:lnTo>
                      <a:pt x="425" y="16"/>
                    </a:lnTo>
                    <a:lnTo>
                      <a:pt x="428" y="13"/>
                    </a:lnTo>
                    <a:lnTo>
                      <a:pt x="428" y="10"/>
                    </a:lnTo>
                    <a:lnTo>
                      <a:pt x="441" y="10"/>
                    </a:lnTo>
                    <a:lnTo>
                      <a:pt x="454" y="10"/>
                    </a:lnTo>
                    <a:lnTo>
                      <a:pt x="454" y="8"/>
                    </a:lnTo>
                    <a:lnTo>
                      <a:pt x="452" y="5"/>
                    </a:lnTo>
                    <a:lnTo>
                      <a:pt x="452" y="2"/>
                    </a:lnTo>
                    <a:lnTo>
                      <a:pt x="465" y="0"/>
                    </a:lnTo>
                    <a:lnTo>
                      <a:pt x="475" y="0"/>
                    </a:lnTo>
                    <a:lnTo>
                      <a:pt x="483" y="2"/>
                    </a:lnTo>
                    <a:lnTo>
                      <a:pt x="486" y="8"/>
                    </a:lnTo>
                    <a:lnTo>
                      <a:pt x="486" y="16"/>
                    </a:lnTo>
                    <a:lnTo>
                      <a:pt x="489" y="18"/>
                    </a:lnTo>
                    <a:lnTo>
                      <a:pt x="491" y="21"/>
                    </a:lnTo>
                    <a:lnTo>
                      <a:pt x="489" y="21"/>
                    </a:lnTo>
                    <a:lnTo>
                      <a:pt x="491" y="24"/>
                    </a:lnTo>
                    <a:lnTo>
                      <a:pt x="491" y="26"/>
                    </a:lnTo>
                    <a:lnTo>
                      <a:pt x="494" y="26"/>
                    </a:lnTo>
                    <a:lnTo>
                      <a:pt x="502" y="26"/>
                    </a:lnTo>
                    <a:lnTo>
                      <a:pt x="523" y="45"/>
                    </a:lnTo>
                    <a:lnTo>
                      <a:pt x="526" y="47"/>
                    </a:lnTo>
                    <a:lnTo>
                      <a:pt x="528" y="47"/>
                    </a:lnTo>
                    <a:lnTo>
                      <a:pt x="531" y="53"/>
                    </a:lnTo>
                    <a:lnTo>
                      <a:pt x="528" y="61"/>
                    </a:lnTo>
                    <a:lnTo>
                      <a:pt x="526" y="63"/>
                    </a:lnTo>
                    <a:lnTo>
                      <a:pt x="520" y="66"/>
                    </a:lnTo>
                    <a:lnTo>
                      <a:pt x="512" y="68"/>
                    </a:lnTo>
                    <a:lnTo>
                      <a:pt x="505" y="68"/>
                    </a:lnTo>
                    <a:lnTo>
                      <a:pt x="499" y="71"/>
                    </a:lnTo>
                    <a:lnTo>
                      <a:pt x="497" y="68"/>
                    </a:lnTo>
                    <a:lnTo>
                      <a:pt x="494" y="68"/>
                    </a:lnTo>
                    <a:lnTo>
                      <a:pt x="489" y="71"/>
                    </a:lnTo>
                    <a:lnTo>
                      <a:pt x="478" y="74"/>
                    </a:lnTo>
                    <a:lnTo>
                      <a:pt x="473" y="79"/>
                    </a:lnTo>
                    <a:lnTo>
                      <a:pt x="470" y="82"/>
                    </a:lnTo>
                    <a:lnTo>
                      <a:pt x="473" y="84"/>
                    </a:lnTo>
                    <a:lnTo>
                      <a:pt x="478" y="84"/>
                    </a:lnTo>
                    <a:lnTo>
                      <a:pt x="518" y="82"/>
                    </a:lnTo>
                    <a:lnTo>
                      <a:pt x="523" y="84"/>
                    </a:lnTo>
                    <a:lnTo>
                      <a:pt x="523" y="82"/>
                    </a:lnTo>
                    <a:lnTo>
                      <a:pt x="534" y="82"/>
                    </a:lnTo>
                    <a:lnTo>
                      <a:pt x="536" y="82"/>
                    </a:lnTo>
                    <a:lnTo>
                      <a:pt x="565" y="76"/>
                    </a:lnTo>
                    <a:lnTo>
                      <a:pt x="568" y="66"/>
                    </a:lnTo>
                    <a:lnTo>
                      <a:pt x="571" y="63"/>
                    </a:lnTo>
                    <a:lnTo>
                      <a:pt x="571" y="61"/>
                    </a:lnTo>
                    <a:lnTo>
                      <a:pt x="573" y="55"/>
                    </a:lnTo>
                    <a:lnTo>
                      <a:pt x="571" y="55"/>
                    </a:lnTo>
                    <a:lnTo>
                      <a:pt x="573" y="45"/>
                    </a:lnTo>
                    <a:lnTo>
                      <a:pt x="584" y="45"/>
                    </a:lnTo>
                    <a:lnTo>
                      <a:pt x="584" y="47"/>
                    </a:lnTo>
                    <a:lnTo>
                      <a:pt x="584" y="50"/>
                    </a:lnTo>
                    <a:lnTo>
                      <a:pt x="586" y="53"/>
                    </a:lnTo>
                    <a:lnTo>
                      <a:pt x="589" y="50"/>
                    </a:lnTo>
                    <a:lnTo>
                      <a:pt x="592" y="47"/>
                    </a:lnTo>
                    <a:lnTo>
                      <a:pt x="597" y="53"/>
                    </a:lnTo>
                    <a:lnTo>
                      <a:pt x="602" y="47"/>
                    </a:lnTo>
                    <a:lnTo>
                      <a:pt x="608" y="63"/>
                    </a:lnTo>
                    <a:lnTo>
                      <a:pt x="608" y="66"/>
                    </a:lnTo>
                    <a:lnTo>
                      <a:pt x="610" y="68"/>
                    </a:lnTo>
                    <a:lnTo>
                      <a:pt x="618" y="82"/>
                    </a:lnTo>
                    <a:lnTo>
                      <a:pt x="623" y="90"/>
                    </a:lnTo>
                    <a:lnTo>
                      <a:pt x="631" y="98"/>
                    </a:lnTo>
                    <a:lnTo>
                      <a:pt x="637" y="103"/>
                    </a:lnTo>
                    <a:lnTo>
                      <a:pt x="637" y="111"/>
                    </a:lnTo>
                    <a:lnTo>
                      <a:pt x="631" y="119"/>
                    </a:lnTo>
                    <a:lnTo>
                      <a:pt x="621" y="124"/>
                    </a:lnTo>
                    <a:lnTo>
                      <a:pt x="618" y="129"/>
                    </a:lnTo>
                    <a:lnTo>
                      <a:pt x="615" y="127"/>
                    </a:lnTo>
                    <a:lnTo>
                      <a:pt x="613" y="129"/>
                    </a:lnTo>
                    <a:lnTo>
                      <a:pt x="610" y="129"/>
                    </a:lnTo>
                    <a:lnTo>
                      <a:pt x="608" y="129"/>
                    </a:lnTo>
                    <a:lnTo>
                      <a:pt x="602" y="135"/>
                    </a:lnTo>
                    <a:lnTo>
                      <a:pt x="594" y="135"/>
                    </a:lnTo>
                    <a:lnTo>
                      <a:pt x="584" y="135"/>
                    </a:lnTo>
                    <a:lnTo>
                      <a:pt x="586" y="137"/>
                    </a:lnTo>
                    <a:lnTo>
                      <a:pt x="586" y="140"/>
                    </a:lnTo>
                    <a:lnTo>
                      <a:pt x="584" y="142"/>
                    </a:lnTo>
                    <a:lnTo>
                      <a:pt x="565" y="153"/>
                    </a:lnTo>
                    <a:lnTo>
                      <a:pt x="547" y="166"/>
                    </a:lnTo>
                    <a:lnTo>
                      <a:pt x="542" y="177"/>
                    </a:lnTo>
                    <a:lnTo>
                      <a:pt x="536" y="185"/>
                    </a:lnTo>
                    <a:lnTo>
                      <a:pt x="536" y="195"/>
                    </a:lnTo>
                    <a:lnTo>
                      <a:pt x="536" y="208"/>
                    </a:lnTo>
                    <a:lnTo>
                      <a:pt x="539" y="211"/>
                    </a:lnTo>
                    <a:lnTo>
                      <a:pt x="552" y="219"/>
                    </a:lnTo>
                    <a:lnTo>
                      <a:pt x="578" y="232"/>
                    </a:lnTo>
                    <a:lnTo>
                      <a:pt x="615" y="248"/>
                    </a:lnTo>
                    <a:lnTo>
                      <a:pt x="652" y="261"/>
                    </a:lnTo>
                    <a:lnTo>
                      <a:pt x="674" y="272"/>
                    </a:lnTo>
                    <a:lnTo>
                      <a:pt x="679" y="274"/>
                    </a:lnTo>
                    <a:lnTo>
                      <a:pt x="684" y="280"/>
                    </a:lnTo>
                    <a:lnTo>
                      <a:pt x="687" y="293"/>
                    </a:lnTo>
                    <a:lnTo>
                      <a:pt x="695" y="311"/>
                    </a:lnTo>
                    <a:lnTo>
                      <a:pt x="703" y="330"/>
                    </a:lnTo>
                    <a:lnTo>
                      <a:pt x="711" y="335"/>
                    </a:lnTo>
                    <a:lnTo>
                      <a:pt x="716" y="340"/>
                    </a:lnTo>
                    <a:lnTo>
                      <a:pt x="724" y="343"/>
                    </a:lnTo>
                    <a:lnTo>
                      <a:pt x="732" y="338"/>
                    </a:lnTo>
                    <a:lnTo>
                      <a:pt x="737" y="335"/>
                    </a:lnTo>
                    <a:lnTo>
                      <a:pt x="742" y="327"/>
                    </a:lnTo>
                    <a:lnTo>
                      <a:pt x="745" y="322"/>
                    </a:lnTo>
                    <a:lnTo>
                      <a:pt x="745" y="314"/>
                    </a:lnTo>
                    <a:lnTo>
                      <a:pt x="745" y="306"/>
                    </a:lnTo>
                    <a:lnTo>
                      <a:pt x="742" y="296"/>
                    </a:lnTo>
                    <a:lnTo>
                      <a:pt x="734" y="280"/>
                    </a:lnTo>
                    <a:lnTo>
                      <a:pt x="734" y="272"/>
                    </a:lnTo>
                    <a:lnTo>
                      <a:pt x="737" y="267"/>
                    </a:lnTo>
                    <a:lnTo>
                      <a:pt x="740" y="264"/>
                    </a:lnTo>
                    <a:lnTo>
                      <a:pt x="745" y="261"/>
                    </a:lnTo>
                    <a:lnTo>
                      <a:pt x="756" y="259"/>
                    </a:lnTo>
                    <a:lnTo>
                      <a:pt x="758" y="256"/>
                    </a:lnTo>
                    <a:lnTo>
                      <a:pt x="766" y="251"/>
                    </a:lnTo>
                    <a:lnTo>
                      <a:pt x="769" y="248"/>
                    </a:lnTo>
                    <a:lnTo>
                      <a:pt x="771" y="243"/>
                    </a:lnTo>
                    <a:lnTo>
                      <a:pt x="771" y="235"/>
                    </a:lnTo>
                    <a:lnTo>
                      <a:pt x="769" y="230"/>
                    </a:lnTo>
                    <a:lnTo>
                      <a:pt x="753" y="219"/>
                    </a:lnTo>
                    <a:lnTo>
                      <a:pt x="745" y="208"/>
                    </a:lnTo>
                    <a:lnTo>
                      <a:pt x="740" y="203"/>
                    </a:lnTo>
                    <a:lnTo>
                      <a:pt x="740" y="201"/>
                    </a:lnTo>
                    <a:lnTo>
                      <a:pt x="740" y="195"/>
                    </a:lnTo>
                    <a:lnTo>
                      <a:pt x="742" y="190"/>
                    </a:lnTo>
                    <a:lnTo>
                      <a:pt x="742" y="182"/>
                    </a:lnTo>
                    <a:lnTo>
                      <a:pt x="740" y="179"/>
                    </a:lnTo>
                    <a:lnTo>
                      <a:pt x="734" y="177"/>
                    </a:lnTo>
                    <a:lnTo>
                      <a:pt x="734" y="166"/>
                    </a:lnTo>
                    <a:lnTo>
                      <a:pt x="737" y="164"/>
                    </a:lnTo>
                    <a:lnTo>
                      <a:pt x="740" y="161"/>
                    </a:lnTo>
                    <a:lnTo>
                      <a:pt x="753" y="153"/>
                    </a:lnTo>
                    <a:lnTo>
                      <a:pt x="761" y="150"/>
                    </a:lnTo>
                    <a:lnTo>
                      <a:pt x="766" y="150"/>
                    </a:lnTo>
                    <a:lnTo>
                      <a:pt x="774" y="153"/>
                    </a:lnTo>
                    <a:lnTo>
                      <a:pt x="785" y="156"/>
                    </a:lnTo>
                    <a:lnTo>
                      <a:pt x="787" y="156"/>
                    </a:lnTo>
                    <a:lnTo>
                      <a:pt x="790" y="153"/>
                    </a:lnTo>
                    <a:lnTo>
                      <a:pt x="793" y="153"/>
                    </a:lnTo>
                    <a:lnTo>
                      <a:pt x="803" y="156"/>
                    </a:lnTo>
                    <a:lnTo>
                      <a:pt x="814" y="161"/>
                    </a:lnTo>
                    <a:lnTo>
                      <a:pt x="824" y="169"/>
                    </a:lnTo>
                    <a:lnTo>
                      <a:pt x="830" y="179"/>
                    </a:lnTo>
                    <a:lnTo>
                      <a:pt x="832" y="187"/>
                    </a:lnTo>
                    <a:lnTo>
                      <a:pt x="840" y="201"/>
                    </a:lnTo>
                    <a:lnTo>
                      <a:pt x="845" y="208"/>
                    </a:lnTo>
                    <a:lnTo>
                      <a:pt x="851" y="211"/>
                    </a:lnTo>
                    <a:lnTo>
                      <a:pt x="859" y="214"/>
                    </a:lnTo>
                    <a:lnTo>
                      <a:pt x="866" y="211"/>
                    </a:lnTo>
                    <a:lnTo>
                      <a:pt x="880" y="195"/>
                    </a:lnTo>
                    <a:lnTo>
                      <a:pt x="885" y="182"/>
                    </a:lnTo>
                    <a:lnTo>
                      <a:pt x="888" y="177"/>
                    </a:lnTo>
                    <a:lnTo>
                      <a:pt x="885" y="174"/>
                    </a:lnTo>
                    <a:lnTo>
                      <a:pt x="888" y="174"/>
                    </a:lnTo>
                    <a:lnTo>
                      <a:pt x="893" y="174"/>
                    </a:lnTo>
                    <a:lnTo>
                      <a:pt x="903" y="182"/>
                    </a:lnTo>
                    <a:lnTo>
                      <a:pt x="917" y="195"/>
                    </a:lnTo>
                    <a:lnTo>
                      <a:pt x="927" y="206"/>
                    </a:lnTo>
                    <a:lnTo>
                      <a:pt x="940" y="214"/>
                    </a:lnTo>
                    <a:lnTo>
                      <a:pt x="940" y="216"/>
                    </a:lnTo>
                    <a:lnTo>
                      <a:pt x="940" y="219"/>
                    </a:lnTo>
                    <a:lnTo>
                      <a:pt x="940" y="222"/>
                    </a:lnTo>
                    <a:lnTo>
                      <a:pt x="954" y="224"/>
                    </a:lnTo>
                    <a:lnTo>
                      <a:pt x="964" y="227"/>
                    </a:lnTo>
                    <a:lnTo>
                      <a:pt x="1025" y="253"/>
                    </a:lnTo>
                    <a:lnTo>
                      <a:pt x="1036" y="259"/>
                    </a:lnTo>
                    <a:lnTo>
                      <a:pt x="1054" y="272"/>
                    </a:lnTo>
                    <a:lnTo>
                      <a:pt x="1059" y="277"/>
                    </a:lnTo>
                    <a:lnTo>
                      <a:pt x="1062" y="282"/>
                    </a:lnTo>
                    <a:lnTo>
                      <a:pt x="1067" y="304"/>
                    </a:lnTo>
                    <a:lnTo>
                      <a:pt x="1073" y="319"/>
                    </a:lnTo>
                    <a:lnTo>
                      <a:pt x="1083" y="335"/>
                    </a:lnTo>
                    <a:lnTo>
                      <a:pt x="1107" y="343"/>
                    </a:lnTo>
                    <a:lnTo>
                      <a:pt x="1125" y="354"/>
                    </a:lnTo>
                    <a:lnTo>
                      <a:pt x="1131" y="359"/>
                    </a:lnTo>
                    <a:lnTo>
                      <a:pt x="1136" y="364"/>
                    </a:lnTo>
                    <a:lnTo>
                      <a:pt x="1139" y="375"/>
                    </a:lnTo>
                    <a:lnTo>
                      <a:pt x="1136" y="388"/>
                    </a:lnTo>
                    <a:lnTo>
                      <a:pt x="1136" y="393"/>
                    </a:lnTo>
                    <a:lnTo>
                      <a:pt x="1131" y="396"/>
                    </a:lnTo>
                    <a:lnTo>
                      <a:pt x="1125" y="399"/>
                    </a:lnTo>
                    <a:lnTo>
                      <a:pt x="1117" y="399"/>
                    </a:lnTo>
                    <a:lnTo>
                      <a:pt x="1102" y="396"/>
                    </a:lnTo>
                    <a:lnTo>
                      <a:pt x="1086" y="391"/>
                    </a:lnTo>
                    <a:lnTo>
                      <a:pt x="1083" y="385"/>
                    </a:lnTo>
                    <a:lnTo>
                      <a:pt x="1081" y="380"/>
                    </a:lnTo>
                    <a:lnTo>
                      <a:pt x="1078" y="383"/>
                    </a:lnTo>
                    <a:lnTo>
                      <a:pt x="1073" y="385"/>
                    </a:lnTo>
                    <a:lnTo>
                      <a:pt x="1059" y="380"/>
                    </a:lnTo>
                    <a:lnTo>
                      <a:pt x="1054" y="375"/>
                    </a:lnTo>
                    <a:lnTo>
                      <a:pt x="1057" y="354"/>
                    </a:lnTo>
                    <a:lnTo>
                      <a:pt x="1057" y="335"/>
                    </a:lnTo>
                    <a:lnTo>
                      <a:pt x="1057" y="327"/>
                    </a:lnTo>
                    <a:lnTo>
                      <a:pt x="1057" y="317"/>
                    </a:lnTo>
                    <a:lnTo>
                      <a:pt x="1054" y="311"/>
                    </a:lnTo>
                    <a:lnTo>
                      <a:pt x="1051" y="311"/>
                    </a:lnTo>
                    <a:lnTo>
                      <a:pt x="1046" y="314"/>
                    </a:lnTo>
                    <a:lnTo>
                      <a:pt x="1036" y="322"/>
                    </a:lnTo>
                    <a:lnTo>
                      <a:pt x="1038" y="325"/>
                    </a:lnTo>
                    <a:lnTo>
                      <a:pt x="1041" y="333"/>
                    </a:lnTo>
                    <a:lnTo>
                      <a:pt x="1041" y="335"/>
                    </a:lnTo>
                    <a:lnTo>
                      <a:pt x="1036" y="340"/>
                    </a:lnTo>
                    <a:lnTo>
                      <a:pt x="1028" y="343"/>
                    </a:lnTo>
                    <a:lnTo>
                      <a:pt x="1017" y="343"/>
                    </a:lnTo>
                    <a:lnTo>
                      <a:pt x="1004" y="343"/>
                    </a:lnTo>
                    <a:lnTo>
                      <a:pt x="991" y="338"/>
                    </a:lnTo>
                    <a:lnTo>
                      <a:pt x="967" y="333"/>
                    </a:lnTo>
                    <a:lnTo>
                      <a:pt x="956" y="330"/>
                    </a:lnTo>
                    <a:lnTo>
                      <a:pt x="946" y="333"/>
                    </a:lnTo>
                    <a:lnTo>
                      <a:pt x="935" y="338"/>
                    </a:lnTo>
                    <a:lnTo>
                      <a:pt x="927" y="348"/>
                    </a:lnTo>
                    <a:lnTo>
                      <a:pt x="906" y="388"/>
                    </a:lnTo>
                    <a:lnTo>
                      <a:pt x="917" y="383"/>
                    </a:lnTo>
                    <a:lnTo>
                      <a:pt x="938" y="370"/>
                    </a:lnTo>
                    <a:lnTo>
                      <a:pt x="948" y="367"/>
                    </a:lnTo>
                    <a:lnTo>
                      <a:pt x="959" y="364"/>
                    </a:lnTo>
                    <a:lnTo>
                      <a:pt x="967" y="364"/>
                    </a:lnTo>
                    <a:lnTo>
                      <a:pt x="970" y="367"/>
                    </a:lnTo>
                    <a:lnTo>
                      <a:pt x="972" y="370"/>
                    </a:lnTo>
                    <a:lnTo>
                      <a:pt x="970" y="383"/>
                    </a:lnTo>
                    <a:lnTo>
                      <a:pt x="970" y="396"/>
                    </a:lnTo>
                    <a:lnTo>
                      <a:pt x="972" y="404"/>
                    </a:lnTo>
                    <a:lnTo>
                      <a:pt x="975" y="407"/>
                    </a:lnTo>
                    <a:lnTo>
                      <a:pt x="985" y="409"/>
                    </a:lnTo>
                    <a:lnTo>
                      <a:pt x="1001" y="407"/>
                    </a:lnTo>
                    <a:lnTo>
                      <a:pt x="1012" y="407"/>
                    </a:lnTo>
                    <a:lnTo>
                      <a:pt x="1017" y="409"/>
                    </a:lnTo>
                    <a:lnTo>
                      <a:pt x="1017" y="414"/>
                    </a:lnTo>
                    <a:lnTo>
                      <a:pt x="1025" y="407"/>
                    </a:lnTo>
                    <a:lnTo>
                      <a:pt x="1033" y="401"/>
                    </a:lnTo>
                    <a:lnTo>
                      <a:pt x="1038" y="399"/>
                    </a:lnTo>
                    <a:lnTo>
                      <a:pt x="1041" y="401"/>
                    </a:lnTo>
                    <a:lnTo>
                      <a:pt x="1044" y="407"/>
                    </a:lnTo>
                    <a:lnTo>
                      <a:pt x="1046" y="407"/>
                    </a:lnTo>
                    <a:lnTo>
                      <a:pt x="1049" y="404"/>
                    </a:lnTo>
                    <a:lnTo>
                      <a:pt x="1051" y="414"/>
                    </a:lnTo>
                    <a:lnTo>
                      <a:pt x="1059" y="420"/>
                    </a:lnTo>
                    <a:lnTo>
                      <a:pt x="1062" y="420"/>
                    </a:lnTo>
                    <a:lnTo>
                      <a:pt x="1044" y="438"/>
                    </a:lnTo>
                    <a:lnTo>
                      <a:pt x="1004" y="473"/>
                    </a:lnTo>
                    <a:lnTo>
                      <a:pt x="996" y="478"/>
                    </a:lnTo>
                    <a:lnTo>
                      <a:pt x="991" y="478"/>
                    </a:lnTo>
                    <a:lnTo>
                      <a:pt x="988" y="475"/>
                    </a:lnTo>
                    <a:lnTo>
                      <a:pt x="988" y="467"/>
                    </a:lnTo>
                    <a:lnTo>
                      <a:pt x="991" y="451"/>
                    </a:lnTo>
                    <a:lnTo>
                      <a:pt x="993" y="436"/>
                    </a:lnTo>
                    <a:lnTo>
                      <a:pt x="991" y="433"/>
                    </a:lnTo>
                    <a:lnTo>
                      <a:pt x="991" y="430"/>
                    </a:lnTo>
                    <a:lnTo>
                      <a:pt x="983" y="436"/>
                    </a:lnTo>
                    <a:lnTo>
                      <a:pt x="970" y="443"/>
                    </a:lnTo>
                    <a:lnTo>
                      <a:pt x="948" y="462"/>
                    </a:lnTo>
                    <a:lnTo>
                      <a:pt x="927" y="475"/>
                    </a:lnTo>
                    <a:lnTo>
                      <a:pt x="903" y="488"/>
                    </a:lnTo>
                    <a:lnTo>
                      <a:pt x="909" y="510"/>
                    </a:lnTo>
                    <a:lnTo>
                      <a:pt x="909" y="523"/>
                    </a:lnTo>
                    <a:lnTo>
                      <a:pt x="906" y="528"/>
                    </a:lnTo>
                    <a:lnTo>
                      <a:pt x="903" y="533"/>
                    </a:lnTo>
                    <a:lnTo>
                      <a:pt x="896" y="539"/>
                    </a:lnTo>
                    <a:lnTo>
                      <a:pt x="890" y="539"/>
                    </a:lnTo>
                    <a:lnTo>
                      <a:pt x="888" y="541"/>
                    </a:lnTo>
                    <a:lnTo>
                      <a:pt x="885" y="544"/>
                    </a:lnTo>
                    <a:lnTo>
                      <a:pt x="874" y="544"/>
                    </a:lnTo>
                    <a:lnTo>
                      <a:pt x="866" y="546"/>
                    </a:lnTo>
                    <a:lnTo>
                      <a:pt x="861" y="549"/>
                    </a:lnTo>
                    <a:lnTo>
                      <a:pt x="861" y="552"/>
                    </a:lnTo>
                    <a:lnTo>
                      <a:pt x="859" y="554"/>
                    </a:lnTo>
                    <a:lnTo>
                      <a:pt x="837" y="570"/>
                    </a:lnTo>
                    <a:lnTo>
                      <a:pt x="840" y="573"/>
                    </a:lnTo>
                    <a:lnTo>
                      <a:pt x="843" y="576"/>
                    </a:lnTo>
                    <a:lnTo>
                      <a:pt x="830" y="597"/>
                    </a:lnTo>
                    <a:lnTo>
                      <a:pt x="830" y="607"/>
                    </a:lnTo>
                    <a:lnTo>
                      <a:pt x="832" y="620"/>
                    </a:lnTo>
                    <a:lnTo>
                      <a:pt x="835" y="636"/>
                    </a:lnTo>
                    <a:lnTo>
                      <a:pt x="837" y="644"/>
                    </a:lnTo>
                    <a:lnTo>
                      <a:pt x="837" y="652"/>
                    </a:lnTo>
                    <a:lnTo>
                      <a:pt x="830" y="671"/>
                    </a:lnTo>
                    <a:lnTo>
                      <a:pt x="824" y="673"/>
                    </a:lnTo>
                    <a:lnTo>
                      <a:pt x="822" y="681"/>
                    </a:lnTo>
                    <a:lnTo>
                      <a:pt x="816" y="689"/>
                    </a:lnTo>
                    <a:lnTo>
                      <a:pt x="814" y="689"/>
                    </a:lnTo>
                    <a:lnTo>
                      <a:pt x="811" y="686"/>
                    </a:lnTo>
                    <a:lnTo>
                      <a:pt x="811" y="692"/>
                    </a:lnTo>
                    <a:lnTo>
                      <a:pt x="808" y="697"/>
                    </a:lnTo>
                    <a:lnTo>
                      <a:pt x="806" y="700"/>
                    </a:lnTo>
                    <a:lnTo>
                      <a:pt x="806" y="702"/>
                    </a:lnTo>
                    <a:lnTo>
                      <a:pt x="795" y="705"/>
                    </a:lnTo>
                    <a:lnTo>
                      <a:pt x="782" y="708"/>
                    </a:lnTo>
                    <a:lnTo>
                      <a:pt x="777" y="705"/>
                    </a:lnTo>
                    <a:lnTo>
                      <a:pt x="774" y="705"/>
                    </a:lnTo>
                    <a:lnTo>
                      <a:pt x="771" y="710"/>
                    </a:lnTo>
                    <a:lnTo>
                      <a:pt x="771" y="718"/>
                    </a:lnTo>
                    <a:lnTo>
                      <a:pt x="769" y="726"/>
                    </a:lnTo>
                    <a:lnTo>
                      <a:pt x="766" y="726"/>
                    </a:lnTo>
                    <a:lnTo>
                      <a:pt x="763" y="723"/>
                    </a:lnTo>
                    <a:lnTo>
                      <a:pt x="761" y="721"/>
                    </a:lnTo>
                    <a:lnTo>
                      <a:pt x="758" y="721"/>
                    </a:lnTo>
                    <a:lnTo>
                      <a:pt x="748" y="731"/>
                    </a:lnTo>
                    <a:lnTo>
                      <a:pt x="742" y="745"/>
                    </a:lnTo>
                    <a:lnTo>
                      <a:pt x="740" y="747"/>
                    </a:lnTo>
                    <a:lnTo>
                      <a:pt x="737" y="747"/>
                    </a:lnTo>
                    <a:lnTo>
                      <a:pt x="737" y="755"/>
                    </a:lnTo>
                    <a:lnTo>
                      <a:pt x="734" y="766"/>
                    </a:lnTo>
                    <a:lnTo>
                      <a:pt x="732" y="776"/>
                    </a:lnTo>
                    <a:lnTo>
                      <a:pt x="734" y="789"/>
                    </a:lnTo>
                    <a:lnTo>
                      <a:pt x="740" y="803"/>
                    </a:lnTo>
                    <a:lnTo>
                      <a:pt x="748" y="821"/>
                    </a:lnTo>
                    <a:lnTo>
                      <a:pt x="750" y="832"/>
                    </a:lnTo>
                    <a:lnTo>
                      <a:pt x="753" y="845"/>
                    </a:lnTo>
                    <a:lnTo>
                      <a:pt x="756" y="848"/>
                    </a:lnTo>
                    <a:lnTo>
                      <a:pt x="758" y="848"/>
                    </a:lnTo>
                    <a:lnTo>
                      <a:pt x="763" y="871"/>
                    </a:lnTo>
                    <a:lnTo>
                      <a:pt x="769" y="892"/>
                    </a:lnTo>
                    <a:lnTo>
                      <a:pt x="769" y="911"/>
                    </a:lnTo>
                    <a:lnTo>
                      <a:pt x="766" y="916"/>
                    </a:lnTo>
                    <a:lnTo>
                      <a:pt x="761" y="919"/>
                    </a:lnTo>
                    <a:lnTo>
                      <a:pt x="753" y="921"/>
                    </a:lnTo>
                    <a:lnTo>
                      <a:pt x="748" y="919"/>
                    </a:lnTo>
                    <a:lnTo>
                      <a:pt x="734" y="911"/>
                    </a:lnTo>
                    <a:lnTo>
                      <a:pt x="726" y="898"/>
                    </a:lnTo>
                    <a:lnTo>
                      <a:pt x="724" y="890"/>
                    </a:lnTo>
                    <a:lnTo>
                      <a:pt x="721" y="884"/>
                    </a:lnTo>
                    <a:lnTo>
                      <a:pt x="716" y="8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800">
                  <a:solidFill>
                    <a:schemeClr val="bg1">
                      <a:lumMod val="65000"/>
                    </a:schemeClr>
                  </a:solidFill>
                  <a:latin typeface="Lato" panose="020F0502020204030203" pitchFamily="34" charset="0"/>
                </a:endParaRPr>
              </a:p>
            </p:txBody>
          </p:sp>
        </p:grpSp>
        <p:grpSp>
          <p:nvGrpSpPr>
            <p:cNvPr id="64" name="Group 9"/>
            <p:cNvGrpSpPr>
              <a:grpSpLocks/>
            </p:cNvGrpSpPr>
            <p:nvPr/>
          </p:nvGrpSpPr>
          <p:grpSpPr bwMode="auto">
            <a:xfrm>
              <a:off x="2665413" y="4497388"/>
              <a:ext cx="730250" cy="628650"/>
              <a:chOff x="2606754" y="4566276"/>
              <a:chExt cx="802127" cy="688236"/>
            </a:xfrm>
          </p:grpSpPr>
          <p:grpSp>
            <p:nvGrpSpPr>
              <p:cNvPr id="80" name="Group 8"/>
              <p:cNvGrpSpPr>
                <a:grpSpLocks/>
              </p:cNvGrpSpPr>
              <p:nvPr/>
            </p:nvGrpSpPr>
            <p:grpSpPr bwMode="auto">
              <a:xfrm>
                <a:off x="2606754" y="4566276"/>
                <a:ext cx="741523" cy="496821"/>
                <a:chOff x="7035800" y="1363644"/>
                <a:chExt cx="706893" cy="473618"/>
              </a:xfrm>
            </p:grpSpPr>
            <p:sp>
              <p:nvSpPr>
                <p:cNvPr id="84" name="Oval Callout 83"/>
                <p:cNvSpPr/>
                <p:nvPr/>
              </p:nvSpPr>
              <p:spPr>
                <a:xfrm>
                  <a:off x="7035800" y="1363644"/>
                  <a:ext cx="706485" cy="473846"/>
                </a:xfrm>
                <a:prstGeom prst="wedgeEllipseCallou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sp>
              <p:nvSpPr>
                <p:cNvPr id="85" name="5-Point Star 84"/>
                <p:cNvSpPr/>
                <p:nvPr/>
              </p:nvSpPr>
              <p:spPr>
                <a:xfrm>
                  <a:off x="7238603" y="1438200"/>
                  <a:ext cx="299217" cy="301538"/>
                </a:xfrm>
                <a:prstGeom prst="star5">
                  <a:avLst>
                    <a:gd name="adj" fmla="val 26194"/>
                    <a:gd name="hf" fmla="val 105146"/>
                    <a:gd name="vf" fmla="val 110557"/>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grpSp>
          <p:grpSp>
            <p:nvGrpSpPr>
              <p:cNvPr id="81" name="Group 305"/>
              <p:cNvGrpSpPr>
                <a:grpSpLocks/>
              </p:cNvGrpSpPr>
              <p:nvPr/>
            </p:nvGrpSpPr>
            <p:grpSpPr bwMode="auto">
              <a:xfrm>
                <a:off x="2995133" y="4977301"/>
                <a:ext cx="413748" cy="277211"/>
                <a:chOff x="7035800" y="1363644"/>
                <a:chExt cx="706893" cy="473618"/>
              </a:xfrm>
            </p:grpSpPr>
            <p:sp>
              <p:nvSpPr>
                <p:cNvPr id="82" name="Oval Callout 81"/>
                <p:cNvSpPr/>
                <p:nvPr/>
              </p:nvSpPr>
              <p:spPr>
                <a:xfrm>
                  <a:off x="7036616" y="1362168"/>
                  <a:ext cx="706077" cy="475094"/>
                </a:xfrm>
                <a:prstGeom prst="wedgeEllipseCallout">
                  <a:avLst/>
                </a:prstGeom>
                <a:solidFill>
                  <a:schemeClr val="tx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sp>
              <p:nvSpPr>
                <p:cNvPr id="83" name="5-Point Star 82"/>
                <p:cNvSpPr/>
                <p:nvPr/>
              </p:nvSpPr>
              <p:spPr>
                <a:xfrm>
                  <a:off x="7239203" y="1436401"/>
                  <a:ext cx="300902" cy="302872"/>
                </a:xfrm>
                <a:prstGeom prst="star5">
                  <a:avLst>
                    <a:gd name="adj" fmla="val 26194"/>
                    <a:gd name="hf" fmla="val 105146"/>
                    <a:gd name="vf" fmla="val 110557"/>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grpSp>
        </p:grpSp>
        <p:sp>
          <p:nvSpPr>
            <p:cNvPr id="65" name="Oval 64"/>
            <p:cNvSpPr/>
            <p:nvPr/>
          </p:nvSpPr>
          <p:spPr>
            <a:xfrm>
              <a:off x="3933825" y="2706688"/>
              <a:ext cx="1216025" cy="1216025"/>
            </a:xfrm>
            <a:prstGeom prst="ellipse">
              <a:avLst/>
            </a:prstGeom>
            <a:solidFill>
              <a:schemeClr val="bg1"/>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sp>
          <p:nvSpPr>
            <p:cNvPr id="66" name="Circular Arrow 65"/>
            <p:cNvSpPr/>
            <p:nvPr/>
          </p:nvSpPr>
          <p:spPr>
            <a:xfrm>
              <a:off x="4113213" y="2894013"/>
              <a:ext cx="854075" cy="854075"/>
            </a:xfrm>
            <a:prstGeom prst="circularArrow">
              <a:avLst>
                <a:gd name="adj1" fmla="val 12500"/>
                <a:gd name="adj2" fmla="val 1142319"/>
                <a:gd name="adj3" fmla="val 20457681"/>
                <a:gd name="adj4" fmla="val 1085162"/>
                <a:gd name="adj5" fmla="val 125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solidFill>
                  <a:schemeClr val="bg1">
                    <a:lumMod val="65000"/>
                  </a:schemeClr>
                </a:solidFill>
                <a:latin typeface="Lato" panose="020F0502020204030203" pitchFamily="34" charset="0"/>
              </a:endParaRPr>
            </a:p>
          </p:txBody>
        </p:sp>
        <p:grpSp>
          <p:nvGrpSpPr>
            <p:cNvPr id="67" name="Group 2"/>
            <p:cNvGrpSpPr>
              <a:grpSpLocks/>
            </p:cNvGrpSpPr>
            <p:nvPr/>
          </p:nvGrpSpPr>
          <p:grpSpPr bwMode="auto">
            <a:xfrm>
              <a:off x="7290928" y="3005138"/>
              <a:ext cx="727991" cy="530225"/>
              <a:chOff x="7147574" y="1"/>
              <a:chExt cx="2523149" cy="1837262"/>
            </a:xfrm>
          </p:grpSpPr>
          <p:sp>
            <p:nvSpPr>
              <p:cNvPr id="77" name="Rectangle 76"/>
              <p:cNvSpPr/>
              <p:nvPr/>
            </p:nvSpPr>
            <p:spPr>
              <a:xfrm>
                <a:off x="7147574" y="715104"/>
                <a:ext cx="764795" cy="112215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sp>
            <p:nvSpPr>
              <p:cNvPr id="78" name="Rectangle 77"/>
              <p:cNvSpPr/>
              <p:nvPr/>
            </p:nvSpPr>
            <p:spPr>
              <a:xfrm>
                <a:off x="8029502" y="1"/>
                <a:ext cx="764793" cy="18372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sp>
            <p:nvSpPr>
              <p:cNvPr id="79" name="Rectangle 78"/>
              <p:cNvSpPr/>
              <p:nvPr/>
            </p:nvSpPr>
            <p:spPr>
              <a:xfrm>
                <a:off x="8905928" y="1144164"/>
                <a:ext cx="764795" cy="69309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800">
                  <a:solidFill>
                    <a:schemeClr val="bg1">
                      <a:lumMod val="65000"/>
                    </a:schemeClr>
                  </a:solidFill>
                  <a:latin typeface="Lato" panose="020F0502020204030203" pitchFamily="34" charset="0"/>
                </a:endParaRPr>
              </a:p>
            </p:txBody>
          </p:sp>
        </p:grpSp>
        <p:sp>
          <p:nvSpPr>
            <p:cNvPr id="68" name="TextBox 67"/>
            <p:cNvSpPr txBox="1"/>
            <p:nvPr/>
          </p:nvSpPr>
          <p:spPr>
            <a:xfrm>
              <a:off x="4127826" y="3876510"/>
              <a:ext cx="851832" cy="336180"/>
            </a:xfrm>
            <a:prstGeom prst="rect">
              <a:avLst/>
            </a:prstGeom>
            <a:noFill/>
            <a:effectLst/>
          </p:spPr>
          <p:txBody>
            <a:bodyPr wrap="none">
              <a:spAutoFit/>
            </a:bodyPr>
            <a:lstStyle/>
            <a:p>
              <a:pPr algn="ctr" fontAlgn="auto">
                <a:spcBef>
                  <a:spcPts val="0"/>
                </a:spcBef>
                <a:spcAft>
                  <a:spcPts val="0"/>
                </a:spcAft>
                <a:defRPr/>
              </a:pPr>
              <a:r>
                <a:rPr lang="id-ID" sz="1000" dirty="0" smtClean="0">
                  <a:solidFill>
                    <a:schemeClr val="bg1">
                      <a:lumMod val="65000"/>
                    </a:schemeClr>
                  </a:solidFill>
                  <a:latin typeface="Lato" panose="020F0502020204030203" pitchFamily="34" charset="0"/>
                </a:rPr>
                <a:t>P</a:t>
              </a:r>
              <a:r>
                <a:rPr lang="en-US" sz="1000" dirty="0" err="1" smtClean="0">
                  <a:solidFill>
                    <a:schemeClr val="bg1">
                      <a:lumMod val="65000"/>
                    </a:schemeClr>
                  </a:solidFill>
                  <a:latin typeface="Lato" panose="020F0502020204030203" pitchFamily="34" charset="0"/>
                </a:rPr>
                <a:t>rocess</a:t>
              </a:r>
              <a:endParaRPr lang="en-US" sz="800" dirty="0">
                <a:solidFill>
                  <a:schemeClr val="bg1">
                    <a:lumMod val="65000"/>
                  </a:schemeClr>
                </a:solidFill>
                <a:latin typeface="Lato" panose="020F0502020204030203" pitchFamily="34" charset="0"/>
              </a:endParaRPr>
            </a:p>
          </p:txBody>
        </p:sp>
        <p:sp>
          <p:nvSpPr>
            <p:cNvPr id="69" name="TextBox 68"/>
            <p:cNvSpPr txBox="1"/>
            <p:nvPr/>
          </p:nvSpPr>
          <p:spPr>
            <a:xfrm>
              <a:off x="5194974" y="3876510"/>
              <a:ext cx="1779831"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Customer Satisfaction</a:t>
              </a:r>
            </a:p>
          </p:txBody>
        </p:sp>
        <p:sp>
          <p:nvSpPr>
            <p:cNvPr id="70" name="TextBox 69"/>
            <p:cNvSpPr txBox="1"/>
            <p:nvPr/>
          </p:nvSpPr>
          <p:spPr>
            <a:xfrm>
              <a:off x="-147854" y="3168157"/>
              <a:ext cx="1013794"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Leadership</a:t>
              </a:r>
            </a:p>
          </p:txBody>
        </p:sp>
        <p:sp>
          <p:nvSpPr>
            <p:cNvPr id="71" name="TextBox 70"/>
            <p:cNvSpPr txBox="1"/>
            <p:nvPr/>
          </p:nvSpPr>
          <p:spPr>
            <a:xfrm>
              <a:off x="2303210" y="3876510"/>
              <a:ext cx="1434021"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Policy &amp; Strategy</a:t>
              </a:r>
            </a:p>
          </p:txBody>
        </p:sp>
        <p:sp>
          <p:nvSpPr>
            <p:cNvPr id="72" name="TextBox 71"/>
            <p:cNvSpPr txBox="1"/>
            <p:nvPr/>
          </p:nvSpPr>
          <p:spPr>
            <a:xfrm>
              <a:off x="6727622" y="4662279"/>
              <a:ext cx="1440586"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Impact of Society</a:t>
              </a:r>
            </a:p>
          </p:txBody>
        </p:sp>
        <p:sp>
          <p:nvSpPr>
            <p:cNvPr id="73" name="TextBox 72"/>
            <p:cNvSpPr txBox="1"/>
            <p:nvPr/>
          </p:nvSpPr>
          <p:spPr>
            <a:xfrm>
              <a:off x="1444897" y="4669288"/>
              <a:ext cx="967832"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Resources</a:t>
              </a:r>
            </a:p>
          </p:txBody>
        </p:sp>
        <p:sp>
          <p:nvSpPr>
            <p:cNvPr id="74" name="TextBox 73"/>
            <p:cNvSpPr txBox="1"/>
            <p:nvPr/>
          </p:nvSpPr>
          <p:spPr>
            <a:xfrm>
              <a:off x="6753224" y="1594785"/>
              <a:ext cx="1571906"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People Satisfaction</a:t>
              </a:r>
            </a:p>
          </p:txBody>
        </p:sp>
        <p:sp>
          <p:nvSpPr>
            <p:cNvPr id="75" name="TextBox 74"/>
            <p:cNvSpPr txBox="1"/>
            <p:nvPr/>
          </p:nvSpPr>
          <p:spPr>
            <a:xfrm>
              <a:off x="790805" y="1615653"/>
              <a:ext cx="1676962"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People Management</a:t>
              </a:r>
            </a:p>
          </p:txBody>
        </p:sp>
        <p:sp>
          <p:nvSpPr>
            <p:cNvPr id="76" name="TextBox 75"/>
            <p:cNvSpPr txBox="1"/>
            <p:nvPr/>
          </p:nvSpPr>
          <p:spPr>
            <a:xfrm>
              <a:off x="8253413" y="3211514"/>
              <a:ext cx="1324586" cy="315169"/>
            </a:xfrm>
            <a:prstGeom prst="rect">
              <a:avLst/>
            </a:prstGeom>
            <a:noFill/>
            <a:effectLst/>
          </p:spPr>
          <p:txBody>
            <a:bodyPr wrap="none">
              <a:spAutoFit/>
            </a:bodyPr>
            <a:lstStyle/>
            <a:p>
              <a:pPr algn="ctr" fontAlgn="auto">
                <a:spcBef>
                  <a:spcPts val="0"/>
                </a:spcBef>
                <a:spcAft>
                  <a:spcPts val="0"/>
                </a:spcAft>
                <a:defRPr/>
              </a:pPr>
              <a:r>
                <a:rPr lang="en-US" sz="900" dirty="0">
                  <a:solidFill>
                    <a:schemeClr val="bg1">
                      <a:lumMod val="65000"/>
                    </a:schemeClr>
                  </a:solidFill>
                  <a:latin typeface="Lato" panose="020F0502020204030203" pitchFamily="34" charset="0"/>
                </a:rPr>
                <a:t>Business Result</a:t>
              </a:r>
            </a:p>
          </p:txBody>
        </p:sp>
      </p:grpSp>
      <p:sp>
        <p:nvSpPr>
          <p:cNvPr id="218" name="TextBox 217"/>
          <p:cNvSpPr txBox="1"/>
          <p:nvPr/>
        </p:nvSpPr>
        <p:spPr>
          <a:xfrm>
            <a:off x="815926" y="5062488"/>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8060585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53" presetClass="entr" presetSubtype="16" fill="hold" nodeType="withEffect">
                                  <p:stCondLst>
                                    <p:cond delay="1000"/>
                                  </p:stCondLst>
                                  <p:childTnLst>
                                    <p:set>
                                      <p:cBhvr>
                                        <p:cTn id="12" dur="1" fill="hold">
                                          <p:stCondLst>
                                            <p:cond delay="0"/>
                                          </p:stCondLst>
                                        </p:cTn>
                                        <p:tgtEl>
                                          <p:spTgt spid="37"/>
                                        </p:tgtEl>
                                        <p:attrNameLst>
                                          <p:attrName>style.visibility</p:attrName>
                                        </p:attrNameLst>
                                      </p:cBhvr>
                                      <p:to>
                                        <p:strVal val="visible"/>
                                      </p:to>
                                    </p:set>
                                    <p:anim calcmode="lin" valueType="num">
                                      <p:cBhvr>
                                        <p:cTn id="13" dur="1000" fill="hold"/>
                                        <p:tgtEl>
                                          <p:spTgt spid="37"/>
                                        </p:tgtEl>
                                        <p:attrNameLst>
                                          <p:attrName>ppt_w</p:attrName>
                                        </p:attrNameLst>
                                      </p:cBhvr>
                                      <p:tavLst>
                                        <p:tav tm="0">
                                          <p:val>
                                            <p:fltVal val="0"/>
                                          </p:val>
                                        </p:tav>
                                        <p:tav tm="100000">
                                          <p:val>
                                            <p:strVal val="#ppt_w"/>
                                          </p:val>
                                        </p:tav>
                                      </p:tavLst>
                                    </p:anim>
                                    <p:anim calcmode="lin" valueType="num">
                                      <p:cBhvr>
                                        <p:cTn id="14" dur="1000" fill="hold"/>
                                        <p:tgtEl>
                                          <p:spTgt spid="37"/>
                                        </p:tgtEl>
                                        <p:attrNameLst>
                                          <p:attrName>ppt_h</p:attrName>
                                        </p:attrNameLst>
                                      </p:cBhvr>
                                      <p:tavLst>
                                        <p:tav tm="0">
                                          <p:val>
                                            <p:fltVal val="0"/>
                                          </p:val>
                                        </p:tav>
                                        <p:tav tm="100000">
                                          <p:val>
                                            <p:strVal val="#ppt_h"/>
                                          </p:val>
                                        </p:tav>
                                      </p:tavLst>
                                    </p:anim>
                                    <p:animEffect transition="in" filter="fade">
                                      <p:cBhvr>
                                        <p:cTn id="15" dur="1000"/>
                                        <p:tgtEl>
                                          <p:spTgt spid="37"/>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218"/>
                                        </p:tgtEl>
                                        <p:attrNameLst>
                                          <p:attrName>style.visibility</p:attrName>
                                        </p:attrNameLst>
                                      </p:cBhvr>
                                      <p:to>
                                        <p:strVal val="visible"/>
                                      </p:to>
                                    </p:set>
                                    <p:animEffect transition="in" filter="fade">
                                      <p:cBhvr>
                                        <p:cTn id="19"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1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a:xfrm>
            <a:off x="0" y="441"/>
            <a:ext cx="2453295" cy="1910754"/>
            <a:chOff x="1477805" y="2206494"/>
            <a:chExt cx="1847278" cy="1291990"/>
          </a:xfrm>
        </p:grpSpPr>
        <p:sp>
          <p:nvSpPr>
            <p:cNvPr id="6" name="Rectangle 5"/>
            <p:cNvSpPr/>
            <p:nvPr/>
          </p:nvSpPr>
          <p:spPr>
            <a:xfrm>
              <a:off x="1477805" y="2206494"/>
              <a:ext cx="1847278" cy="1291990"/>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1477805" y="3390512"/>
              <a:ext cx="1847278" cy="1079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2452183" y="441"/>
            <a:ext cx="2430280" cy="1910754"/>
            <a:chOff x="3325083" y="2206494"/>
            <a:chExt cx="1847278" cy="1291990"/>
          </a:xfrm>
        </p:grpSpPr>
        <p:sp>
          <p:nvSpPr>
            <p:cNvPr id="9" name="Rectangle 8"/>
            <p:cNvSpPr/>
            <p:nvPr/>
          </p:nvSpPr>
          <p:spPr>
            <a:xfrm>
              <a:off x="3325083" y="2206494"/>
              <a:ext cx="1847278" cy="1291990"/>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3325083" y="3390512"/>
              <a:ext cx="1847278" cy="10797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4876232" y="441"/>
            <a:ext cx="2430280" cy="1910754"/>
            <a:chOff x="5172361" y="2206494"/>
            <a:chExt cx="1847278" cy="1291990"/>
          </a:xfrm>
        </p:grpSpPr>
        <p:sp>
          <p:nvSpPr>
            <p:cNvPr id="12" name="Rectangle 11"/>
            <p:cNvSpPr/>
            <p:nvPr/>
          </p:nvSpPr>
          <p:spPr>
            <a:xfrm>
              <a:off x="5172361" y="2206494"/>
              <a:ext cx="1847278" cy="1291990"/>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5172361" y="3390512"/>
              <a:ext cx="1847278" cy="10797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a:grpSpLocks noChangeAspect="1"/>
          </p:cNvGrpSpPr>
          <p:nvPr/>
        </p:nvGrpSpPr>
        <p:grpSpPr>
          <a:xfrm>
            <a:off x="7300284" y="441"/>
            <a:ext cx="2430280" cy="1910754"/>
            <a:chOff x="7019639" y="2206494"/>
            <a:chExt cx="1847278" cy="1291990"/>
          </a:xfrm>
        </p:grpSpPr>
        <p:sp>
          <p:nvSpPr>
            <p:cNvPr id="15" name="Rectangle 14"/>
            <p:cNvSpPr/>
            <p:nvPr/>
          </p:nvSpPr>
          <p:spPr>
            <a:xfrm>
              <a:off x="7019639" y="2206494"/>
              <a:ext cx="1847278" cy="1291990"/>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7019639" y="3390512"/>
              <a:ext cx="1847278" cy="10797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a:grpSpLocks noChangeAspect="1"/>
          </p:cNvGrpSpPr>
          <p:nvPr/>
        </p:nvGrpSpPr>
        <p:grpSpPr>
          <a:xfrm>
            <a:off x="9723215" y="441"/>
            <a:ext cx="2468785" cy="1910754"/>
            <a:chOff x="8866917" y="2206494"/>
            <a:chExt cx="1847278" cy="1291990"/>
          </a:xfrm>
        </p:grpSpPr>
        <p:sp>
          <p:nvSpPr>
            <p:cNvPr id="18" name="Rectangle 17"/>
            <p:cNvSpPr/>
            <p:nvPr/>
          </p:nvSpPr>
          <p:spPr>
            <a:xfrm>
              <a:off x="8866917" y="2206494"/>
              <a:ext cx="1847278" cy="1291990"/>
            </a:xfrm>
            <a:prstGeom prst="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8866917" y="3390512"/>
              <a:ext cx="1847278" cy="107971"/>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Freeform 5"/>
          <p:cNvSpPr>
            <a:spLocks noChangeAspect="1"/>
          </p:cNvSpPr>
          <p:nvPr/>
        </p:nvSpPr>
        <p:spPr bwMode="auto">
          <a:xfrm>
            <a:off x="905308" y="653242"/>
            <a:ext cx="579029" cy="579029"/>
          </a:xfrm>
          <a:custGeom>
            <a:avLst/>
            <a:gdLst>
              <a:gd name="T0" fmla="*/ 1670 w 1670"/>
              <a:gd name="T1" fmla="*/ 835 h 1670"/>
              <a:gd name="T2" fmla="*/ 1252 w 1670"/>
              <a:gd name="T3" fmla="*/ 522 h 1670"/>
              <a:gd name="T4" fmla="*/ 1252 w 1670"/>
              <a:gd name="T5" fmla="*/ 730 h 1670"/>
              <a:gd name="T6" fmla="*/ 939 w 1670"/>
              <a:gd name="T7" fmla="*/ 730 h 1670"/>
              <a:gd name="T8" fmla="*/ 939 w 1670"/>
              <a:gd name="T9" fmla="*/ 417 h 1670"/>
              <a:gd name="T10" fmla="*/ 1153 w 1670"/>
              <a:gd name="T11" fmla="*/ 417 h 1670"/>
              <a:gd name="T12" fmla="*/ 840 w 1670"/>
              <a:gd name="T13" fmla="*/ 0 h 1670"/>
              <a:gd name="T14" fmla="*/ 527 w 1670"/>
              <a:gd name="T15" fmla="*/ 417 h 1670"/>
              <a:gd name="T16" fmla="*/ 730 w 1670"/>
              <a:gd name="T17" fmla="*/ 417 h 1670"/>
              <a:gd name="T18" fmla="*/ 730 w 1670"/>
              <a:gd name="T19" fmla="*/ 730 h 1670"/>
              <a:gd name="T20" fmla="*/ 417 w 1670"/>
              <a:gd name="T21" fmla="*/ 730 h 1670"/>
              <a:gd name="T22" fmla="*/ 417 w 1670"/>
              <a:gd name="T23" fmla="*/ 522 h 1670"/>
              <a:gd name="T24" fmla="*/ 0 w 1670"/>
              <a:gd name="T25" fmla="*/ 835 h 1670"/>
              <a:gd name="T26" fmla="*/ 417 w 1670"/>
              <a:gd name="T27" fmla="*/ 1148 h 1670"/>
              <a:gd name="T28" fmla="*/ 417 w 1670"/>
              <a:gd name="T29" fmla="*/ 939 h 1670"/>
              <a:gd name="T30" fmla="*/ 730 w 1670"/>
              <a:gd name="T31" fmla="*/ 939 h 1670"/>
              <a:gd name="T32" fmla="*/ 730 w 1670"/>
              <a:gd name="T33" fmla="*/ 1252 h 1670"/>
              <a:gd name="T34" fmla="*/ 527 w 1670"/>
              <a:gd name="T35" fmla="*/ 1252 h 1670"/>
              <a:gd name="T36" fmla="*/ 840 w 1670"/>
              <a:gd name="T37" fmla="*/ 1670 h 1670"/>
              <a:gd name="T38" fmla="*/ 1153 w 1670"/>
              <a:gd name="T39" fmla="*/ 1252 h 1670"/>
              <a:gd name="T40" fmla="*/ 939 w 1670"/>
              <a:gd name="T41" fmla="*/ 1252 h 1670"/>
              <a:gd name="T42" fmla="*/ 939 w 1670"/>
              <a:gd name="T43" fmla="*/ 939 h 1670"/>
              <a:gd name="T44" fmla="*/ 1252 w 1670"/>
              <a:gd name="T45" fmla="*/ 939 h 1670"/>
              <a:gd name="T46" fmla="*/ 1252 w 1670"/>
              <a:gd name="T47" fmla="*/ 1148 h 1670"/>
              <a:gd name="T48" fmla="*/ 1670 w 1670"/>
              <a:gd name="T49" fmla="*/ 835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0" h="1670">
                <a:moveTo>
                  <a:pt x="1670" y="835"/>
                </a:moveTo>
                <a:lnTo>
                  <a:pt x="1252" y="522"/>
                </a:lnTo>
                <a:lnTo>
                  <a:pt x="1252" y="730"/>
                </a:lnTo>
                <a:lnTo>
                  <a:pt x="939" y="730"/>
                </a:lnTo>
                <a:lnTo>
                  <a:pt x="939" y="417"/>
                </a:lnTo>
                <a:lnTo>
                  <a:pt x="1153" y="417"/>
                </a:lnTo>
                <a:lnTo>
                  <a:pt x="840" y="0"/>
                </a:lnTo>
                <a:lnTo>
                  <a:pt x="527" y="417"/>
                </a:lnTo>
                <a:lnTo>
                  <a:pt x="730" y="417"/>
                </a:lnTo>
                <a:lnTo>
                  <a:pt x="730" y="730"/>
                </a:lnTo>
                <a:lnTo>
                  <a:pt x="417" y="730"/>
                </a:lnTo>
                <a:lnTo>
                  <a:pt x="417" y="522"/>
                </a:lnTo>
                <a:lnTo>
                  <a:pt x="0" y="835"/>
                </a:lnTo>
                <a:lnTo>
                  <a:pt x="417" y="1148"/>
                </a:lnTo>
                <a:lnTo>
                  <a:pt x="417" y="939"/>
                </a:lnTo>
                <a:lnTo>
                  <a:pt x="730" y="939"/>
                </a:lnTo>
                <a:lnTo>
                  <a:pt x="730" y="1252"/>
                </a:lnTo>
                <a:lnTo>
                  <a:pt x="527" y="1252"/>
                </a:lnTo>
                <a:lnTo>
                  <a:pt x="840" y="1670"/>
                </a:lnTo>
                <a:lnTo>
                  <a:pt x="1153" y="1252"/>
                </a:lnTo>
                <a:lnTo>
                  <a:pt x="939" y="1252"/>
                </a:lnTo>
                <a:lnTo>
                  <a:pt x="939" y="939"/>
                </a:lnTo>
                <a:lnTo>
                  <a:pt x="1252" y="939"/>
                </a:lnTo>
                <a:lnTo>
                  <a:pt x="1252" y="1148"/>
                </a:lnTo>
                <a:lnTo>
                  <a:pt x="1670" y="8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a:grpSpLocks noChangeAspect="1"/>
          </p:cNvGrpSpPr>
          <p:nvPr/>
        </p:nvGrpSpPr>
        <p:grpSpPr>
          <a:xfrm>
            <a:off x="3357594" y="673792"/>
            <a:ext cx="552817" cy="483937"/>
            <a:chOff x="6350" y="4763"/>
            <a:chExt cx="2446338" cy="2141537"/>
          </a:xfrm>
          <a:solidFill>
            <a:schemeClr val="accent2"/>
          </a:solidFill>
        </p:grpSpPr>
        <p:sp>
          <p:nvSpPr>
            <p:cNvPr id="22" name="Freeform 9"/>
            <p:cNvSpPr>
              <a:spLocks/>
            </p:cNvSpPr>
            <p:nvPr/>
          </p:nvSpPr>
          <p:spPr bwMode="auto">
            <a:xfrm>
              <a:off x="6350" y="465138"/>
              <a:ext cx="306388" cy="1681162"/>
            </a:xfrm>
            <a:custGeom>
              <a:avLst/>
              <a:gdLst>
                <a:gd name="T0" fmla="*/ 0 w 81"/>
                <a:gd name="T1" fmla="*/ 81 h 446"/>
                <a:gd name="T2" fmla="*/ 0 w 81"/>
                <a:gd name="T3" fmla="*/ 365 h 446"/>
                <a:gd name="T4" fmla="*/ 81 w 81"/>
                <a:gd name="T5" fmla="*/ 446 h 446"/>
                <a:gd name="T6" fmla="*/ 81 w 81"/>
                <a:gd name="T7" fmla="*/ 0 h 446"/>
                <a:gd name="T8" fmla="*/ 0 w 81"/>
                <a:gd name="T9" fmla="*/ 81 h 446"/>
              </a:gdLst>
              <a:ahLst/>
              <a:cxnLst>
                <a:cxn ang="0">
                  <a:pos x="T0" y="T1"/>
                </a:cxn>
                <a:cxn ang="0">
                  <a:pos x="T2" y="T3"/>
                </a:cxn>
                <a:cxn ang="0">
                  <a:pos x="T4" y="T5"/>
                </a:cxn>
                <a:cxn ang="0">
                  <a:pos x="T6" y="T7"/>
                </a:cxn>
                <a:cxn ang="0">
                  <a:pos x="T8" y="T9"/>
                </a:cxn>
              </a:cxnLst>
              <a:rect l="0" t="0" r="r" b="b"/>
              <a:pathLst>
                <a:path w="81" h="446">
                  <a:moveTo>
                    <a:pt x="0" y="81"/>
                  </a:moveTo>
                  <a:cubicBezTo>
                    <a:pt x="0" y="365"/>
                    <a:pt x="0" y="365"/>
                    <a:pt x="0" y="365"/>
                  </a:cubicBezTo>
                  <a:cubicBezTo>
                    <a:pt x="0" y="409"/>
                    <a:pt x="37" y="446"/>
                    <a:pt x="81" y="446"/>
                  </a:cubicBezTo>
                  <a:cubicBezTo>
                    <a:pt x="81" y="0"/>
                    <a:pt x="81" y="0"/>
                    <a:pt x="81" y="0"/>
                  </a:cubicBezTo>
                  <a:cubicBezTo>
                    <a:pt x="37" y="0"/>
                    <a:pt x="0" y="36"/>
                    <a:pt x="0"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0"/>
            <p:cNvSpPr>
              <a:spLocks noEditPoints="1"/>
            </p:cNvSpPr>
            <p:nvPr/>
          </p:nvSpPr>
          <p:spPr bwMode="auto">
            <a:xfrm>
              <a:off x="466725" y="4763"/>
              <a:ext cx="1525588" cy="2141537"/>
            </a:xfrm>
            <a:custGeom>
              <a:avLst/>
              <a:gdLst>
                <a:gd name="T0" fmla="*/ 324 w 405"/>
                <a:gd name="T1" fmla="*/ 41 h 568"/>
                <a:gd name="T2" fmla="*/ 284 w 405"/>
                <a:gd name="T3" fmla="*/ 0 h 568"/>
                <a:gd name="T4" fmla="*/ 121 w 405"/>
                <a:gd name="T5" fmla="*/ 0 h 568"/>
                <a:gd name="T6" fmla="*/ 81 w 405"/>
                <a:gd name="T7" fmla="*/ 41 h 568"/>
                <a:gd name="T8" fmla="*/ 81 w 405"/>
                <a:gd name="T9" fmla="*/ 122 h 568"/>
                <a:gd name="T10" fmla="*/ 0 w 405"/>
                <a:gd name="T11" fmla="*/ 122 h 568"/>
                <a:gd name="T12" fmla="*/ 0 w 405"/>
                <a:gd name="T13" fmla="*/ 568 h 568"/>
                <a:gd name="T14" fmla="*/ 405 w 405"/>
                <a:gd name="T15" fmla="*/ 568 h 568"/>
                <a:gd name="T16" fmla="*/ 405 w 405"/>
                <a:gd name="T17" fmla="*/ 122 h 568"/>
                <a:gd name="T18" fmla="*/ 324 w 405"/>
                <a:gd name="T19" fmla="*/ 122 h 568"/>
                <a:gd name="T20" fmla="*/ 324 w 405"/>
                <a:gd name="T21" fmla="*/ 41 h 568"/>
                <a:gd name="T22" fmla="*/ 284 w 405"/>
                <a:gd name="T23" fmla="*/ 122 h 568"/>
                <a:gd name="T24" fmla="*/ 121 w 405"/>
                <a:gd name="T25" fmla="*/ 122 h 568"/>
                <a:gd name="T26" fmla="*/ 121 w 405"/>
                <a:gd name="T27" fmla="*/ 41 h 568"/>
                <a:gd name="T28" fmla="*/ 284 w 405"/>
                <a:gd name="T29" fmla="*/ 41 h 568"/>
                <a:gd name="T30" fmla="*/ 284 w 405"/>
                <a:gd name="T31" fmla="*/ 12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5" h="568">
                  <a:moveTo>
                    <a:pt x="324" y="41"/>
                  </a:moveTo>
                  <a:cubicBezTo>
                    <a:pt x="324" y="18"/>
                    <a:pt x="306" y="0"/>
                    <a:pt x="284" y="0"/>
                  </a:cubicBezTo>
                  <a:cubicBezTo>
                    <a:pt x="121" y="0"/>
                    <a:pt x="121" y="0"/>
                    <a:pt x="121" y="0"/>
                  </a:cubicBezTo>
                  <a:cubicBezTo>
                    <a:pt x="99" y="0"/>
                    <a:pt x="81" y="18"/>
                    <a:pt x="81" y="41"/>
                  </a:cubicBezTo>
                  <a:cubicBezTo>
                    <a:pt x="81" y="122"/>
                    <a:pt x="81" y="122"/>
                    <a:pt x="81" y="122"/>
                  </a:cubicBezTo>
                  <a:cubicBezTo>
                    <a:pt x="0" y="122"/>
                    <a:pt x="0" y="122"/>
                    <a:pt x="0" y="122"/>
                  </a:cubicBezTo>
                  <a:cubicBezTo>
                    <a:pt x="0" y="568"/>
                    <a:pt x="0" y="568"/>
                    <a:pt x="0" y="568"/>
                  </a:cubicBezTo>
                  <a:cubicBezTo>
                    <a:pt x="405" y="568"/>
                    <a:pt x="405" y="568"/>
                    <a:pt x="405" y="568"/>
                  </a:cubicBezTo>
                  <a:cubicBezTo>
                    <a:pt x="405" y="122"/>
                    <a:pt x="405" y="122"/>
                    <a:pt x="405" y="122"/>
                  </a:cubicBezTo>
                  <a:cubicBezTo>
                    <a:pt x="324" y="122"/>
                    <a:pt x="324" y="122"/>
                    <a:pt x="324" y="122"/>
                  </a:cubicBezTo>
                  <a:lnTo>
                    <a:pt x="324" y="41"/>
                  </a:lnTo>
                  <a:close/>
                  <a:moveTo>
                    <a:pt x="284" y="122"/>
                  </a:moveTo>
                  <a:cubicBezTo>
                    <a:pt x="121" y="122"/>
                    <a:pt x="121" y="122"/>
                    <a:pt x="121" y="122"/>
                  </a:cubicBezTo>
                  <a:cubicBezTo>
                    <a:pt x="121" y="41"/>
                    <a:pt x="121" y="41"/>
                    <a:pt x="121" y="41"/>
                  </a:cubicBezTo>
                  <a:cubicBezTo>
                    <a:pt x="284" y="41"/>
                    <a:pt x="284" y="41"/>
                    <a:pt x="284" y="41"/>
                  </a:cubicBezTo>
                  <a:lnTo>
                    <a:pt x="284" y="1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1"/>
            <p:cNvSpPr>
              <a:spLocks/>
            </p:cNvSpPr>
            <p:nvPr/>
          </p:nvSpPr>
          <p:spPr bwMode="auto">
            <a:xfrm>
              <a:off x="2146300" y="465138"/>
              <a:ext cx="306388" cy="1681162"/>
            </a:xfrm>
            <a:custGeom>
              <a:avLst/>
              <a:gdLst>
                <a:gd name="T0" fmla="*/ 0 w 81"/>
                <a:gd name="T1" fmla="*/ 0 h 446"/>
                <a:gd name="T2" fmla="*/ 0 w 81"/>
                <a:gd name="T3" fmla="*/ 446 h 446"/>
                <a:gd name="T4" fmla="*/ 81 w 81"/>
                <a:gd name="T5" fmla="*/ 365 h 446"/>
                <a:gd name="T6" fmla="*/ 81 w 81"/>
                <a:gd name="T7" fmla="*/ 81 h 446"/>
                <a:gd name="T8" fmla="*/ 0 w 81"/>
                <a:gd name="T9" fmla="*/ 0 h 446"/>
              </a:gdLst>
              <a:ahLst/>
              <a:cxnLst>
                <a:cxn ang="0">
                  <a:pos x="T0" y="T1"/>
                </a:cxn>
                <a:cxn ang="0">
                  <a:pos x="T2" y="T3"/>
                </a:cxn>
                <a:cxn ang="0">
                  <a:pos x="T4" y="T5"/>
                </a:cxn>
                <a:cxn ang="0">
                  <a:pos x="T6" y="T7"/>
                </a:cxn>
                <a:cxn ang="0">
                  <a:pos x="T8" y="T9"/>
                </a:cxn>
              </a:cxnLst>
              <a:rect l="0" t="0" r="r" b="b"/>
              <a:pathLst>
                <a:path w="81" h="446">
                  <a:moveTo>
                    <a:pt x="0" y="0"/>
                  </a:moveTo>
                  <a:cubicBezTo>
                    <a:pt x="0" y="446"/>
                    <a:pt x="0" y="446"/>
                    <a:pt x="0" y="446"/>
                  </a:cubicBezTo>
                  <a:cubicBezTo>
                    <a:pt x="45" y="446"/>
                    <a:pt x="81" y="409"/>
                    <a:pt x="81" y="365"/>
                  </a:cubicBezTo>
                  <a:cubicBezTo>
                    <a:pt x="81" y="81"/>
                    <a:pt x="81" y="81"/>
                    <a:pt x="81" y="81"/>
                  </a:cubicBezTo>
                  <a:cubicBezTo>
                    <a:pt x="81" y="36"/>
                    <a:pt x="45"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 name="Freeform 15"/>
          <p:cNvSpPr>
            <a:spLocks noChangeAspect="1" noEditPoints="1"/>
          </p:cNvSpPr>
          <p:nvPr/>
        </p:nvSpPr>
        <p:spPr bwMode="auto">
          <a:xfrm>
            <a:off x="5751004" y="673790"/>
            <a:ext cx="614709" cy="500374"/>
          </a:xfrm>
          <a:custGeom>
            <a:avLst/>
            <a:gdLst>
              <a:gd name="T0" fmla="*/ 192 w 384"/>
              <a:gd name="T1" fmla="*/ 72 h 312"/>
              <a:gd name="T2" fmla="*/ 0 w 384"/>
              <a:gd name="T3" fmla="*/ 0 h 312"/>
              <a:gd name="T4" fmla="*/ 0 w 384"/>
              <a:gd name="T5" fmla="*/ 264 h 312"/>
              <a:gd name="T6" fmla="*/ 12 w 384"/>
              <a:gd name="T7" fmla="*/ 264 h 312"/>
              <a:gd name="T8" fmla="*/ 24 w 384"/>
              <a:gd name="T9" fmla="*/ 264 h 312"/>
              <a:gd name="T10" fmla="*/ 24 w 384"/>
              <a:gd name="T11" fmla="*/ 288 h 312"/>
              <a:gd name="T12" fmla="*/ 168 w 384"/>
              <a:gd name="T13" fmla="*/ 312 h 312"/>
              <a:gd name="T14" fmla="*/ 216 w 384"/>
              <a:gd name="T15" fmla="*/ 312 h 312"/>
              <a:gd name="T16" fmla="*/ 360 w 384"/>
              <a:gd name="T17" fmla="*/ 288 h 312"/>
              <a:gd name="T18" fmla="*/ 360 w 384"/>
              <a:gd name="T19" fmla="*/ 264 h 312"/>
              <a:gd name="T20" fmla="*/ 372 w 384"/>
              <a:gd name="T21" fmla="*/ 264 h 312"/>
              <a:gd name="T22" fmla="*/ 384 w 384"/>
              <a:gd name="T23" fmla="*/ 264 h 312"/>
              <a:gd name="T24" fmla="*/ 384 w 384"/>
              <a:gd name="T25" fmla="*/ 0 h 312"/>
              <a:gd name="T26" fmla="*/ 192 w 384"/>
              <a:gd name="T27" fmla="*/ 72 h 312"/>
              <a:gd name="T28" fmla="*/ 168 w 384"/>
              <a:gd name="T29" fmla="*/ 251 h 312"/>
              <a:gd name="T30" fmla="*/ 24 w 384"/>
              <a:gd name="T31" fmla="*/ 228 h 312"/>
              <a:gd name="T32" fmla="*/ 24 w 384"/>
              <a:gd name="T33" fmla="*/ 24 h 312"/>
              <a:gd name="T34" fmla="*/ 57 w 384"/>
              <a:gd name="T35" fmla="*/ 25 h 312"/>
              <a:gd name="T36" fmla="*/ 63 w 384"/>
              <a:gd name="T37" fmla="*/ 26 h 312"/>
              <a:gd name="T38" fmla="*/ 65 w 384"/>
              <a:gd name="T39" fmla="*/ 26 h 312"/>
              <a:gd name="T40" fmla="*/ 167 w 384"/>
              <a:gd name="T41" fmla="*/ 67 h 312"/>
              <a:gd name="T42" fmla="*/ 168 w 384"/>
              <a:gd name="T43" fmla="*/ 72 h 312"/>
              <a:gd name="T44" fmla="*/ 168 w 384"/>
              <a:gd name="T45" fmla="*/ 251 h 312"/>
              <a:gd name="T46" fmla="*/ 360 w 384"/>
              <a:gd name="T47" fmla="*/ 228 h 312"/>
              <a:gd name="T48" fmla="*/ 216 w 384"/>
              <a:gd name="T49" fmla="*/ 251 h 312"/>
              <a:gd name="T50" fmla="*/ 216 w 384"/>
              <a:gd name="T51" fmla="*/ 72 h 312"/>
              <a:gd name="T52" fmla="*/ 360 w 384"/>
              <a:gd name="T53" fmla="*/ 24 h 312"/>
              <a:gd name="T54" fmla="*/ 360 w 384"/>
              <a:gd name="T55" fmla="*/ 22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312">
                <a:moveTo>
                  <a:pt x="192" y="72"/>
                </a:moveTo>
                <a:cubicBezTo>
                  <a:pt x="192" y="12"/>
                  <a:pt x="58" y="0"/>
                  <a:pt x="0" y="0"/>
                </a:cubicBezTo>
                <a:cubicBezTo>
                  <a:pt x="0" y="264"/>
                  <a:pt x="0" y="264"/>
                  <a:pt x="0" y="264"/>
                </a:cubicBezTo>
                <a:cubicBezTo>
                  <a:pt x="12" y="264"/>
                  <a:pt x="12" y="264"/>
                  <a:pt x="12" y="264"/>
                </a:cubicBezTo>
                <a:cubicBezTo>
                  <a:pt x="16" y="264"/>
                  <a:pt x="20" y="264"/>
                  <a:pt x="24" y="264"/>
                </a:cubicBezTo>
                <a:cubicBezTo>
                  <a:pt x="24" y="288"/>
                  <a:pt x="24" y="288"/>
                  <a:pt x="24" y="288"/>
                </a:cubicBezTo>
                <a:cubicBezTo>
                  <a:pt x="72" y="288"/>
                  <a:pt x="168" y="274"/>
                  <a:pt x="168" y="312"/>
                </a:cubicBezTo>
                <a:cubicBezTo>
                  <a:pt x="216" y="312"/>
                  <a:pt x="216" y="312"/>
                  <a:pt x="216" y="312"/>
                </a:cubicBezTo>
                <a:cubicBezTo>
                  <a:pt x="216" y="274"/>
                  <a:pt x="312" y="288"/>
                  <a:pt x="360" y="288"/>
                </a:cubicBezTo>
                <a:cubicBezTo>
                  <a:pt x="360" y="264"/>
                  <a:pt x="360" y="264"/>
                  <a:pt x="360" y="264"/>
                </a:cubicBezTo>
                <a:cubicBezTo>
                  <a:pt x="364" y="264"/>
                  <a:pt x="368" y="264"/>
                  <a:pt x="372" y="264"/>
                </a:cubicBezTo>
                <a:cubicBezTo>
                  <a:pt x="384" y="264"/>
                  <a:pt x="384" y="264"/>
                  <a:pt x="384" y="264"/>
                </a:cubicBezTo>
                <a:cubicBezTo>
                  <a:pt x="384" y="0"/>
                  <a:pt x="384" y="0"/>
                  <a:pt x="384" y="0"/>
                </a:cubicBezTo>
                <a:cubicBezTo>
                  <a:pt x="326" y="0"/>
                  <a:pt x="192" y="12"/>
                  <a:pt x="192" y="72"/>
                </a:cubicBezTo>
                <a:close/>
                <a:moveTo>
                  <a:pt x="168" y="251"/>
                </a:moveTo>
                <a:cubicBezTo>
                  <a:pt x="133" y="230"/>
                  <a:pt x="67" y="228"/>
                  <a:pt x="24" y="228"/>
                </a:cubicBezTo>
                <a:cubicBezTo>
                  <a:pt x="24" y="24"/>
                  <a:pt x="24" y="24"/>
                  <a:pt x="24" y="24"/>
                </a:cubicBezTo>
                <a:cubicBezTo>
                  <a:pt x="36" y="24"/>
                  <a:pt x="47" y="25"/>
                  <a:pt x="57" y="25"/>
                </a:cubicBezTo>
                <a:cubicBezTo>
                  <a:pt x="63" y="26"/>
                  <a:pt x="63" y="26"/>
                  <a:pt x="63" y="26"/>
                </a:cubicBezTo>
                <a:cubicBezTo>
                  <a:pt x="65" y="26"/>
                  <a:pt x="65" y="26"/>
                  <a:pt x="65" y="26"/>
                </a:cubicBezTo>
                <a:cubicBezTo>
                  <a:pt x="112" y="29"/>
                  <a:pt x="162" y="39"/>
                  <a:pt x="167" y="67"/>
                </a:cubicBezTo>
                <a:cubicBezTo>
                  <a:pt x="168" y="72"/>
                  <a:pt x="168" y="72"/>
                  <a:pt x="168" y="72"/>
                </a:cubicBezTo>
                <a:lnTo>
                  <a:pt x="168" y="251"/>
                </a:lnTo>
                <a:close/>
                <a:moveTo>
                  <a:pt x="360" y="228"/>
                </a:moveTo>
                <a:cubicBezTo>
                  <a:pt x="317" y="228"/>
                  <a:pt x="251" y="230"/>
                  <a:pt x="216" y="251"/>
                </a:cubicBezTo>
                <a:cubicBezTo>
                  <a:pt x="216" y="72"/>
                  <a:pt x="216" y="72"/>
                  <a:pt x="216" y="72"/>
                </a:cubicBezTo>
                <a:cubicBezTo>
                  <a:pt x="216" y="56"/>
                  <a:pt x="241" y="25"/>
                  <a:pt x="360" y="24"/>
                </a:cubicBezTo>
                <a:lnTo>
                  <a:pt x="360" y="22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6" name="Group 25"/>
          <p:cNvGrpSpPr>
            <a:grpSpLocks noChangeAspect="1"/>
          </p:cNvGrpSpPr>
          <p:nvPr/>
        </p:nvGrpSpPr>
        <p:grpSpPr>
          <a:xfrm>
            <a:off x="8146368" y="553586"/>
            <a:ext cx="679897" cy="679897"/>
            <a:chOff x="4763" y="-3175"/>
            <a:chExt cx="1450975" cy="1450976"/>
          </a:xfrm>
          <a:solidFill>
            <a:schemeClr val="accent4"/>
          </a:solidFill>
        </p:grpSpPr>
        <p:sp>
          <p:nvSpPr>
            <p:cNvPr id="27" name="Freeform 19"/>
            <p:cNvSpPr>
              <a:spLocks/>
            </p:cNvSpPr>
            <p:nvPr/>
          </p:nvSpPr>
          <p:spPr bwMode="auto">
            <a:xfrm>
              <a:off x="231776" y="158750"/>
              <a:ext cx="161925" cy="161925"/>
            </a:xfrm>
            <a:custGeom>
              <a:avLst/>
              <a:gdLst>
                <a:gd name="T0" fmla="*/ 39 w 43"/>
                <a:gd name="T1" fmla="*/ 22 h 43"/>
                <a:gd name="T2" fmla="*/ 22 w 43"/>
                <a:gd name="T3" fmla="*/ 5 h 43"/>
                <a:gd name="T4" fmla="*/ 5 w 43"/>
                <a:gd name="T5" fmla="*/ 5 h 43"/>
                <a:gd name="T6" fmla="*/ 5 w 43"/>
                <a:gd name="T7" fmla="*/ 22 h 43"/>
                <a:gd name="T8" fmla="*/ 22 w 43"/>
                <a:gd name="T9" fmla="*/ 39 h 43"/>
                <a:gd name="T10" fmla="*/ 39 w 43"/>
                <a:gd name="T11" fmla="*/ 39 h 43"/>
                <a:gd name="T12" fmla="*/ 39 w 43"/>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39" y="22"/>
                  </a:moveTo>
                  <a:cubicBezTo>
                    <a:pt x="22" y="5"/>
                    <a:pt x="22" y="5"/>
                    <a:pt x="22" y="5"/>
                  </a:cubicBezTo>
                  <a:cubicBezTo>
                    <a:pt x="17" y="0"/>
                    <a:pt x="9" y="0"/>
                    <a:pt x="5" y="5"/>
                  </a:cubicBezTo>
                  <a:cubicBezTo>
                    <a:pt x="0" y="9"/>
                    <a:pt x="0" y="17"/>
                    <a:pt x="5" y="22"/>
                  </a:cubicBezTo>
                  <a:cubicBezTo>
                    <a:pt x="22" y="39"/>
                    <a:pt x="22" y="39"/>
                    <a:pt x="22" y="39"/>
                  </a:cubicBezTo>
                  <a:cubicBezTo>
                    <a:pt x="26" y="43"/>
                    <a:pt x="34" y="43"/>
                    <a:pt x="39" y="39"/>
                  </a:cubicBezTo>
                  <a:cubicBezTo>
                    <a:pt x="43" y="34"/>
                    <a:pt x="43" y="26"/>
                    <a:pt x="39"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0"/>
            <p:cNvSpPr>
              <a:spLocks/>
            </p:cNvSpPr>
            <p:nvPr/>
          </p:nvSpPr>
          <p:spPr bwMode="auto">
            <a:xfrm>
              <a:off x="4763" y="630238"/>
              <a:ext cx="180975" cy="92075"/>
            </a:xfrm>
            <a:custGeom>
              <a:avLst/>
              <a:gdLst>
                <a:gd name="T0" fmla="*/ 36 w 48"/>
                <a:gd name="T1" fmla="*/ 0 h 24"/>
                <a:gd name="T2" fmla="*/ 12 w 48"/>
                <a:gd name="T3" fmla="*/ 0 h 24"/>
                <a:gd name="T4" fmla="*/ 0 w 48"/>
                <a:gd name="T5" fmla="*/ 12 h 24"/>
                <a:gd name="T6" fmla="*/ 12 w 48"/>
                <a:gd name="T7" fmla="*/ 24 h 24"/>
                <a:gd name="T8" fmla="*/ 36 w 48"/>
                <a:gd name="T9" fmla="*/ 24 h 24"/>
                <a:gd name="T10" fmla="*/ 48 w 48"/>
                <a:gd name="T11" fmla="*/ 12 h 24"/>
                <a:gd name="T12" fmla="*/ 36 w 4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8" h="24">
                  <a:moveTo>
                    <a:pt x="36" y="0"/>
                  </a:moveTo>
                  <a:cubicBezTo>
                    <a:pt x="12" y="0"/>
                    <a:pt x="12" y="0"/>
                    <a:pt x="12" y="0"/>
                  </a:cubicBezTo>
                  <a:cubicBezTo>
                    <a:pt x="5" y="0"/>
                    <a:pt x="0" y="5"/>
                    <a:pt x="0" y="12"/>
                  </a:cubicBezTo>
                  <a:cubicBezTo>
                    <a:pt x="0" y="19"/>
                    <a:pt x="5" y="24"/>
                    <a:pt x="12" y="24"/>
                  </a:cubicBezTo>
                  <a:cubicBezTo>
                    <a:pt x="36" y="24"/>
                    <a:pt x="36" y="24"/>
                    <a:pt x="36" y="24"/>
                  </a:cubicBezTo>
                  <a:cubicBezTo>
                    <a:pt x="43" y="24"/>
                    <a:pt x="48" y="19"/>
                    <a:pt x="48" y="12"/>
                  </a:cubicBezTo>
                  <a:cubicBezTo>
                    <a:pt x="48" y="5"/>
                    <a:pt x="43" y="0"/>
                    <a:pt x="3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1"/>
            <p:cNvSpPr>
              <a:spLocks/>
            </p:cNvSpPr>
            <p:nvPr/>
          </p:nvSpPr>
          <p:spPr bwMode="auto">
            <a:xfrm>
              <a:off x="1274763" y="722313"/>
              <a:ext cx="180975" cy="90488"/>
            </a:xfrm>
            <a:custGeom>
              <a:avLst/>
              <a:gdLst>
                <a:gd name="T0" fmla="*/ 36 w 48"/>
                <a:gd name="T1" fmla="*/ 0 h 24"/>
                <a:gd name="T2" fmla="*/ 12 w 48"/>
                <a:gd name="T3" fmla="*/ 0 h 24"/>
                <a:gd name="T4" fmla="*/ 0 w 48"/>
                <a:gd name="T5" fmla="*/ 12 h 24"/>
                <a:gd name="T6" fmla="*/ 12 w 48"/>
                <a:gd name="T7" fmla="*/ 24 h 24"/>
                <a:gd name="T8" fmla="*/ 36 w 48"/>
                <a:gd name="T9" fmla="*/ 24 h 24"/>
                <a:gd name="T10" fmla="*/ 48 w 48"/>
                <a:gd name="T11" fmla="*/ 12 h 24"/>
                <a:gd name="T12" fmla="*/ 36 w 4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8" h="24">
                  <a:moveTo>
                    <a:pt x="36" y="0"/>
                  </a:moveTo>
                  <a:cubicBezTo>
                    <a:pt x="12" y="0"/>
                    <a:pt x="12" y="0"/>
                    <a:pt x="12" y="0"/>
                  </a:cubicBezTo>
                  <a:cubicBezTo>
                    <a:pt x="5" y="0"/>
                    <a:pt x="0" y="5"/>
                    <a:pt x="0" y="12"/>
                  </a:cubicBezTo>
                  <a:cubicBezTo>
                    <a:pt x="0" y="19"/>
                    <a:pt x="5" y="24"/>
                    <a:pt x="12" y="24"/>
                  </a:cubicBezTo>
                  <a:cubicBezTo>
                    <a:pt x="36" y="24"/>
                    <a:pt x="36" y="24"/>
                    <a:pt x="36" y="24"/>
                  </a:cubicBezTo>
                  <a:cubicBezTo>
                    <a:pt x="43" y="24"/>
                    <a:pt x="48" y="19"/>
                    <a:pt x="48" y="12"/>
                  </a:cubicBezTo>
                  <a:cubicBezTo>
                    <a:pt x="48" y="5"/>
                    <a:pt x="43" y="0"/>
                    <a:pt x="3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2"/>
            <p:cNvSpPr>
              <a:spLocks/>
            </p:cNvSpPr>
            <p:nvPr/>
          </p:nvSpPr>
          <p:spPr bwMode="auto">
            <a:xfrm>
              <a:off x="1130301" y="222250"/>
              <a:ext cx="163513" cy="163513"/>
            </a:xfrm>
            <a:custGeom>
              <a:avLst/>
              <a:gdLst>
                <a:gd name="T0" fmla="*/ 38 w 43"/>
                <a:gd name="T1" fmla="*/ 5 h 43"/>
                <a:gd name="T2" fmla="*/ 21 w 43"/>
                <a:gd name="T3" fmla="*/ 5 h 43"/>
                <a:gd name="T4" fmla="*/ 4 w 43"/>
                <a:gd name="T5" fmla="*/ 22 h 43"/>
                <a:gd name="T6" fmla="*/ 4 w 43"/>
                <a:gd name="T7" fmla="*/ 39 h 43"/>
                <a:gd name="T8" fmla="*/ 21 w 43"/>
                <a:gd name="T9" fmla="*/ 39 h 43"/>
                <a:gd name="T10" fmla="*/ 38 w 43"/>
                <a:gd name="T11" fmla="*/ 22 h 43"/>
                <a:gd name="T12" fmla="*/ 38 w 43"/>
                <a:gd name="T13" fmla="*/ 5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38" y="5"/>
                  </a:moveTo>
                  <a:cubicBezTo>
                    <a:pt x="34" y="0"/>
                    <a:pt x="26" y="0"/>
                    <a:pt x="21" y="5"/>
                  </a:cubicBezTo>
                  <a:cubicBezTo>
                    <a:pt x="4" y="22"/>
                    <a:pt x="4" y="22"/>
                    <a:pt x="4" y="22"/>
                  </a:cubicBezTo>
                  <a:cubicBezTo>
                    <a:pt x="0" y="26"/>
                    <a:pt x="0" y="34"/>
                    <a:pt x="4" y="39"/>
                  </a:cubicBezTo>
                  <a:cubicBezTo>
                    <a:pt x="9" y="43"/>
                    <a:pt x="17" y="43"/>
                    <a:pt x="21" y="39"/>
                  </a:cubicBezTo>
                  <a:cubicBezTo>
                    <a:pt x="38" y="22"/>
                    <a:pt x="38" y="22"/>
                    <a:pt x="38" y="22"/>
                  </a:cubicBezTo>
                  <a:cubicBezTo>
                    <a:pt x="43" y="17"/>
                    <a:pt x="43" y="9"/>
                    <a:pt x="38"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3"/>
            <p:cNvSpPr>
              <a:spLocks/>
            </p:cNvSpPr>
            <p:nvPr/>
          </p:nvSpPr>
          <p:spPr bwMode="auto">
            <a:xfrm>
              <a:off x="730251" y="-3175"/>
              <a:ext cx="90488" cy="180975"/>
            </a:xfrm>
            <a:custGeom>
              <a:avLst/>
              <a:gdLst>
                <a:gd name="T0" fmla="*/ 12 w 24"/>
                <a:gd name="T1" fmla="*/ 48 h 48"/>
                <a:gd name="T2" fmla="*/ 20 w 24"/>
                <a:gd name="T3" fmla="*/ 44 h 48"/>
                <a:gd name="T4" fmla="*/ 24 w 24"/>
                <a:gd name="T5" fmla="*/ 36 h 48"/>
                <a:gd name="T6" fmla="*/ 24 w 24"/>
                <a:gd name="T7" fmla="*/ 12 h 48"/>
                <a:gd name="T8" fmla="*/ 12 w 24"/>
                <a:gd name="T9" fmla="*/ 0 h 48"/>
                <a:gd name="T10" fmla="*/ 1 w 24"/>
                <a:gd name="T11" fmla="*/ 7 h 48"/>
                <a:gd name="T12" fmla="*/ 0 w 24"/>
                <a:gd name="T13" fmla="*/ 12 h 48"/>
                <a:gd name="T14" fmla="*/ 0 w 24"/>
                <a:gd name="T15" fmla="*/ 36 h 48"/>
                <a:gd name="T16" fmla="*/ 12 w 24"/>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8">
                  <a:moveTo>
                    <a:pt x="12" y="48"/>
                  </a:moveTo>
                  <a:cubicBezTo>
                    <a:pt x="15" y="48"/>
                    <a:pt x="18" y="47"/>
                    <a:pt x="20" y="44"/>
                  </a:cubicBezTo>
                  <a:cubicBezTo>
                    <a:pt x="23" y="42"/>
                    <a:pt x="24" y="39"/>
                    <a:pt x="24" y="36"/>
                  </a:cubicBezTo>
                  <a:cubicBezTo>
                    <a:pt x="24" y="12"/>
                    <a:pt x="24" y="12"/>
                    <a:pt x="24" y="12"/>
                  </a:cubicBezTo>
                  <a:cubicBezTo>
                    <a:pt x="24" y="5"/>
                    <a:pt x="19" y="0"/>
                    <a:pt x="12" y="0"/>
                  </a:cubicBezTo>
                  <a:cubicBezTo>
                    <a:pt x="7" y="0"/>
                    <a:pt x="3" y="3"/>
                    <a:pt x="1" y="7"/>
                  </a:cubicBezTo>
                  <a:cubicBezTo>
                    <a:pt x="0" y="12"/>
                    <a:pt x="0" y="12"/>
                    <a:pt x="0" y="12"/>
                  </a:cubicBezTo>
                  <a:cubicBezTo>
                    <a:pt x="0" y="36"/>
                    <a:pt x="0" y="36"/>
                    <a:pt x="0" y="36"/>
                  </a:cubicBezTo>
                  <a:cubicBezTo>
                    <a:pt x="0" y="43"/>
                    <a:pt x="5" y="48"/>
                    <a:pt x="12"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4"/>
            <p:cNvSpPr>
              <a:spLocks noEditPoints="1"/>
            </p:cNvSpPr>
            <p:nvPr/>
          </p:nvSpPr>
          <p:spPr bwMode="auto">
            <a:xfrm>
              <a:off x="368301" y="358775"/>
              <a:ext cx="725488" cy="815975"/>
            </a:xfrm>
            <a:custGeom>
              <a:avLst/>
              <a:gdLst>
                <a:gd name="T0" fmla="*/ 96 w 192"/>
                <a:gd name="T1" fmla="*/ 0 h 216"/>
                <a:gd name="T2" fmla="*/ 0 w 192"/>
                <a:gd name="T3" fmla="*/ 96 h 216"/>
                <a:gd name="T4" fmla="*/ 48 w 192"/>
                <a:gd name="T5" fmla="*/ 179 h 216"/>
                <a:gd name="T6" fmla="*/ 48 w 192"/>
                <a:gd name="T7" fmla="*/ 216 h 216"/>
                <a:gd name="T8" fmla="*/ 144 w 192"/>
                <a:gd name="T9" fmla="*/ 216 h 216"/>
                <a:gd name="T10" fmla="*/ 144 w 192"/>
                <a:gd name="T11" fmla="*/ 179 h 216"/>
                <a:gd name="T12" fmla="*/ 192 w 192"/>
                <a:gd name="T13" fmla="*/ 96 h 216"/>
                <a:gd name="T14" fmla="*/ 96 w 192"/>
                <a:gd name="T15" fmla="*/ 0 h 216"/>
                <a:gd name="T16" fmla="*/ 132 w 192"/>
                <a:gd name="T17" fmla="*/ 158 h 216"/>
                <a:gd name="T18" fmla="*/ 120 w 192"/>
                <a:gd name="T19" fmla="*/ 165 h 216"/>
                <a:gd name="T20" fmla="*/ 120 w 192"/>
                <a:gd name="T21" fmla="*/ 179 h 216"/>
                <a:gd name="T22" fmla="*/ 120 w 192"/>
                <a:gd name="T23" fmla="*/ 192 h 216"/>
                <a:gd name="T24" fmla="*/ 72 w 192"/>
                <a:gd name="T25" fmla="*/ 192 h 216"/>
                <a:gd name="T26" fmla="*/ 72 w 192"/>
                <a:gd name="T27" fmla="*/ 179 h 216"/>
                <a:gd name="T28" fmla="*/ 72 w 192"/>
                <a:gd name="T29" fmla="*/ 165 h 216"/>
                <a:gd name="T30" fmla="*/ 60 w 192"/>
                <a:gd name="T31" fmla="*/ 158 h 216"/>
                <a:gd name="T32" fmla="*/ 24 w 192"/>
                <a:gd name="T33" fmla="*/ 96 h 216"/>
                <a:gd name="T34" fmla="*/ 96 w 192"/>
                <a:gd name="T35" fmla="*/ 24 h 216"/>
                <a:gd name="T36" fmla="*/ 168 w 192"/>
                <a:gd name="T37" fmla="*/ 96 h 216"/>
                <a:gd name="T38" fmla="*/ 132 w 192"/>
                <a:gd name="T39" fmla="*/ 15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2" h="216">
                  <a:moveTo>
                    <a:pt x="96" y="0"/>
                  </a:moveTo>
                  <a:cubicBezTo>
                    <a:pt x="43" y="0"/>
                    <a:pt x="0" y="43"/>
                    <a:pt x="0" y="96"/>
                  </a:cubicBezTo>
                  <a:cubicBezTo>
                    <a:pt x="0" y="131"/>
                    <a:pt x="19" y="162"/>
                    <a:pt x="48" y="179"/>
                  </a:cubicBezTo>
                  <a:cubicBezTo>
                    <a:pt x="48" y="216"/>
                    <a:pt x="48" y="216"/>
                    <a:pt x="48" y="216"/>
                  </a:cubicBezTo>
                  <a:cubicBezTo>
                    <a:pt x="144" y="216"/>
                    <a:pt x="144" y="216"/>
                    <a:pt x="144" y="216"/>
                  </a:cubicBezTo>
                  <a:cubicBezTo>
                    <a:pt x="144" y="179"/>
                    <a:pt x="144" y="179"/>
                    <a:pt x="144" y="179"/>
                  </a:cubicBezTo>
                  <a:cubicBezTo>
                    <a:pt x="173" y="162"/>
                    <a:pt x="192" y="131"/>
                    <a:pt x="192" y="96"/>
                  </a:cubicBezTo>
                  <a:cubicBezTo>
                    <a:pt x="192" y="43"/>
                    <a:pt x="149" y="0"/>
                    <a:pt x="96" y="0"/>
                  </a:cubicBezTo>
                  <a:close/>
                  <a:moveTo>
                    <a:pt x="132" y="158"/>
                  </a:moveTo>
                  <a:cubicBezTo>
                    <a:pt x="120" y="165"/>
                    <a:pt x="120" y="165"/>
                    <a:pt x="120" y="165"/>
                  </a:cubicBezTo>
                  <a:cubicBezTo>
                    <a:pt x="120" y="179"/>
                    <a:pt x="120" y="179"/>
                    <a:pt x="120" y="179"/>
                  </a:cubicBezTo>
                  <a:cubicBezTo>
                    <a:pt x="120" y="192"/>
                    <a:pt x="120" y="192"/>
                    <a:pt x="120" y="192"/>
                  </a:cubicBezTo>
                  <a:cubicBezTo>
                    <a:pt x="72" y="192"/>
                    <a:pt x="72" y="192"/>
                    <a:pt x="72" y="192"/>
                  </a:cubicBezTo>
                  <a:cubicBezTo>
                    <a:pt x="72" y="179"/>
                    <a:pt x="72" y="179"/>
                    <a:pt x="72" y="179"/>
                  </a:cubicBezTo>
                  <a:cubicBezTo>
                    <a:pt x="72" y="165"/>
                    <a:pt x="72" y="165"/>
                    <a:pt x="72" y="165"/>
                  </a:cubicBezTo>
                  <a:cubicBezTo>
                    <a:pt x="60" y="158"/>
                    <a:pt x="60" y="158"/>
                    <a:pt x="60" y="158"/>
                  </a:cubicBezTo>
                  <a:cubicBezTo>
                    <a:pt x="37" y="145"/>
                    <a:pt x="24" y="122"/>
                    <a:pt x="24" y="96"/>
                  </a:cubicBezTo>
                  <a:cubicBezTo>
                    <a:pt x="24" y="56"/>
                    <a:pt x="56" y="24"/>
                    <a:pt x="96" y="24"/>
                  </a:cubicBezTo>
                  <a:cubicBezTo>
                    <a:pt x="136" y="24"/>
                    <a:pt x="168" y="56"/>
                    <a:pt x="168" y="96"/>
                  </a:cubicBezTo>
                  <a:cubicBezTo>
                    <a:pt x="168" y="122"/>
                    <a:pt x="154" y="145"/>
                    <a:pt x="132" y="1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5"/>
            <p:cNvSpPr>
              <a:spLocks/>
            </p:cNvSpPr>
            <p:nvPr/>
          </p:nvSpPr>
          <p:spPr bwMode="auto">
            <a:xfrm>
              <a:off x="549276" y="1265238"/>
              <a:ext cx="361950" cy="182563"/>
            </a:xfrm>
            <a:custGeom>
              <a:avLst/>
              <a:gdLst>
                <a:gd name="T0" fmla="*/ 0 w 96"/>
                <a:gd name="T1" fmla="*/ 24 h 48"/>
                <a:gd name="T2" fmla="*/ 25 w 96"/>
                <a:gd name="T3" fmla="*/ 24 h 48"/>
                <a:gd name="T4" fmla="*/ 24 w 96"/>
                <a:gd name="T5" fmla="*/ 27 h 48"/>
                <a:gd name="T6" fmla="*/ 48 w 96"/>
                <a:gd name="T7" fmla="*/ 48 h 48"/>
                <a:gd name="T8" fmla="*/ 72 w 96"/>
                <a:gd name="T9" fmla="*/ 27 h 48"/>
                <a:gd name="T10" fmla="*/ 71 w 96"/>
                <a:gd name="T11" fmla="*/ 24 h 48"/>
                <a:gd name="T12" fmla="*/ 96 w 96"/>
                <a:gd name="T13" fmla="*/ 24 h 48"/>
                <a:gd name="T14" fmla="*/ 96 w 96"/>
                <a:gd name="T15" fmla="*/ 0 h 48"/>
                <a:gd name="T16" fmla="*/ 0 w 96"/>
                <a:gd name="T17" fmla="*/ 0 h 48"/>
                <a:gd name="T18" fmla="*/ 0 w 96"/>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48">
                  <a:moveTo>
                    <a:pt x="0" y="24"/>
                  </a:moveTo>
                  <a:cubicBezTo>
                    <a:pt x="25" y="24"/>
                    <a:pt x="25" y="24"/>
                    <a:pt x="25" y="24"/>
                  </a:cubicBezTo>
                  <a:cubicBezTo>
                    <a:pt x="24" y="27"/>
                    <a:pt x="24" y="27"/>
                    <a:pt x="24" y="27"/>
                  </a:cubicBezTo>
                  <a:cubicBezTo>
                    <a:pt x="24" y="39"/>
                    <a:pt x="35" y="48"/>
                    <a:pt x="48" y="48"/>
                  </a:cubicBezTo>
                  <a:cubicBezTo>
                    <a:pt x="61" y="48"/>
                    <a:pt x="72" y="39"/>
                    <a:pt x="72" y="27"/>
                  </a:cubicBezTo>
                  <a:cubicBezTo>
                    <a:pt x="71" y="24"/>
                    <a:pt x="71" y="24"/>
                    <a:pt x="71" y="24"/>
                  </a:cubicBezTo>
                  <a:cubicBezTo>
                    <a:pt x="96" y="24"/>
                    <a:pt x="96" y="24"/>
                    <a:pt x="96" y="24"/>
                  </a:cubicBezTo>
                  <a:cubicBezTo>
                    <a:pt x="96" y="0"/>
                    <a:pt x="96" y="0"/>
                    <a:pt x="96" y="0"/>
                  </a:cubicBezTo>
                  <a:cubicBezTo>
                    <a:pt x="0" y="0"/>
                    <a:pt x="0" y="0"/>
                    <a:pt x="0" y="0"/>
                  </a:cubicBezTo>
                  <a:lnTo>
                    <a:pt x="0"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a:grpSpLocks noChangeAspect="1"/>
          </p:cNvGrpSpPr>
          <p:nvPr/>
        </p:nvGrpSpPr>
        <p:grpSpPr>
          <a:xfrm>
            <a:off x="10737479" y="694959"/>
            <a:ext cx="378290" cy="432680"/>
            <a:chOff x="0" y="3175"/>
            <a:chExt cx="1479550" cy="1692275"/>
          </a:xfrm>
          <a:solidFill>
            <a:schemeClr val="accent5"/>
          </a:solidFill>
        </p:grpSpPr>
        <p:sp>
          <p:nvSpPr>
            <p:cNvPr id="35" name="Freeform 29"/>
            <p:cNvSpPr>
              <a:spLocks noEditPoints="1"/>
            </p:cNvSpPr>
            <p:nvPr/>
          </p:nvSpPr>
          <p:spPr bwMode="auto">
            <a:xfrm>
              <a:off x="0" y="3175"/>
              <a:ext cx="1479550" cy="846138"/>
            </a:xfrm>
            <a:custGeom>
              <a:avLst/>
              <a:gdLst>
                <a:gd name="T0" fmla="*/ 28 w 392"/>
                <a:gd name="T1" fmla="*/ 224 h 224"/>
                <a:gd name="T2" fmla="*/ 364 w 392"/>
                <a:gd name="T3" fmla="*/ 224 h 224"/>
                <a:gd name="T4" fmla="*/ 392 w 392"/>
                <a:gd name="T5" fmla="*/ 196 h 224"/>
                <a:gd name="T6" fmla="*/ 364 w 392"/>
                <a:gd name="T7" fmla="*/ 168 h 224"/>
                <a:gd name="T8" fmla="*/ 280 w 392"/>
                <a:gd name="T9" fmla="*/ 168 h 224"/>
                <a:gd name="T10" fmla="*/ 252 w 392"/>
                <a:gd name="T11" fmla="*/ 140 h 224"/>
                <a:gd name="T12" fmla="*/ 252 w 392"/>
                <a:gd name="T13" fmla="*/ 28 h 224"/>
                <a:gd name="T14" fmla="*/ 224 w 392"/>
                <a:gd name="T15" fmla="*/ 0 h 224"/>
                <a:gd name="T16" fmla="*/ 168 w 392"/>
                <a:gd name="T17" fmla="*/ 0 h 224"/>
                <a:gd name="T18" fmla="*/ 140 w 392"/>
                <a:gd name="T19" fmla="*/ 28 h 224"/>
                <a:gd name="T20" fmla="*/ 140 w 392"/>
                <a:gd name="T21" fmla="*/ 140 h 224"/>
                <a:gd name="T22" fmla="*/ 112 w 392"/>
                <a:gd name="T23" fmla="*/ 168 h 224"/>
                <a:gd name="T24" fmla="*/ 28 w 392"/>
                <a:gd name="T25" fmla="*/ 168 h 224"/>
                <a:gd name="T26" fmla="*/ 0 w 392"/>
                <a:gd name="T27" fmla="*/ 196 h 224"/>
                <a:gd name="T28" fmla="*/ 28 w 392"/>
                <a:gd name="T29" fmla="*/ 224 h 224"/>
                <a:gd name="T30" fmla="*/ 182 w 392"/>
                <a:gd name="T31" fmla="*/ 28 h 224"/>
                <a:gd name="T32" fmla="*/ 210 w 392"/>
                <a:gd name="T33" fmla="*/ 28 h 224"/>
                <a:gd name="T34" fmla="*/ 224 w 392"/>
                <a:gd name="T35" fmla="*/ 42 h 224"/>
                <a:gd name="T36" fmla="*/ 210 w 392"/>
                <a:gd name="T37" fmla="*/ 56 h 224"/>
                <a:gd name="T38" fmla="*/ 182 w 392"/>
                <a:gd name="T39" fmla="*/ 56 h 224"/>
                <a:gd name="T40" fmla="*/ 168 w 392"/>
                <a:gd name="T41" fmla="*/ 42 h 224"/>
                <a:gd name="T42" fmla="*/ 182 w 392"/>
                <a:gd name="T43" fmla="*/ 2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2" h="224">
                  <a:moveTo>
                    <a:pt x="28" y="224"/>
                  </a:moveTo>
                  <a:cubicBezTo>
                    <a:pt x="364" y="224"/>
                    <a:pt x="364" y="224"/>
                    <a:pt x="364" y="224"/>
                  </a:cubicBezTo>
                  <a:cubicBezTo>
                    <a:pt x="379" y="224"/>
                    <a:pt x="392" y="211"/>
                    <a:pt x="392" y="196"/>
                  </a:cubicBezTo>
                  <a:cubicBezTo>
                    <a:pt x="392" y="181"/>
                    <a:pt x="379" y="168"/>
                    <a:pt x="364" y="168"/>
                  </a:cubicBezTo>
                  <a:cubicBezTo>
                    <a:pt x="280" y="168"/>
                    <a:pt x="280" y="168"/>
                    <a:pt x="280" y="168"/>
                  </a:cubicBezTo>
                  <a:cubicBezTo>
                    <a:pt x="265" y="168"/>
                    <a:pt x="252" y="155"/>
                    <a:pt x="252" y="140"/>
                  </a:cubicBezTo>
                  <a:cubicBezTo>
                    <a:pt x="252" y="28"/>
                    <a:pt x="252" y="28"/>
                    <a:pt x="252" y="28"/>
                  </a:cubicBezTo>
                  <a:cubicBezTo>
                    <a:pt x="252" y="13"/>
                    <a:pt x="239" y="0"/>
                    <a:pt x="224" y="0"/>
                  </a:cubicBezTo>
                  <a:cubicBezTo>
                    <a:pt x="168" y="0"/>
                    <a:pt x="168" y="0"/>
                    <a:pt x="168" y="0"/>
                  </a:cubicBezTo>
                  <a:cubicBezTo>
                    <a:pt x="153" y="0"/>
                    <a:pt x="140" y="13"/>
                    <a:pt x="140" y="28"/>
                  </a:cubicBezTo>
                  <a:cubicBezTo>
                    <a:pt x="140" y="140"/>
                    <a:pt x="140" y="140"/>
                    <a:pt x="140" y="140"/>
                  </a:cubicBezTo>
                  <a:cubicBezTo>
                    <a:pt x="140" y="155"/>
                    <a:pt x="127" y="168"/>
                    <a:pt x="112" y="168"/>
                  </a:cubicBezTo>
                  <a:cubicBezTo>
                    <a:pt x="28" y="168"/>
                    <a:pt x="28" y="168"/>
                    <a:pt x="28" y="168"/>
                  </a:cubicBezTo>
                  <a:cubicBezTo>
                    <a:pt x="13" y="168"/>
                    <a:pt x="0" y="181"/>
                    <a:pt x="0" y="196"/>
                  </a:cubicBezTo>
                  <a:cubicBezTo>
                    <a:pt x="0" y="211"/>
                    <a:pt x="13" y="224"/>
                    <a:pt x="28" y="224"/>
                  </a:cubicBezTo>
                  <a:close/>
                  <a:moveTo>
                    <a:pt x="182" y="28"/>
                  </a:moveTo>
                  <a:cubicBezTo>
                    <a:pt x="210" y="28"/>
                    <a:pt x="210" y="28"/>
                    <a:pt x="210" y="28"/>
                  </a:cubicBezTo>
                  <a:cubicBezTo>
                    <a:pt x="218" y="28"/>
                    <a:pt x="224" y="34"/>
                    <a:pt x="224" y="42"/>
                  </a:cubicBezTo>
                  <a:cubicBezTo>
                    <a:pt x="224" y="50"/>
                    <a:pt x="218" y="56"/>
                    <a:pt x="210" y="56"/>
                  </a:cubicBezTo>
                  <a:cubicBezTo>
                    <a:pt x="182" y="56"/>
                    <a:pt x="182" y="56"/>
                    <a:pt x="182" y="56"/>
                  </a:cubicBezTo>
                  <a:cubicBezTo>
                    <a:pt x="174" y="56"/>
                    <a:pt x="168" y="50"/>
                    <a:pt x="168" y="42"/>
                  </a:cubicBezTo>
                  <a:cubicBezTo>
                    <a:pt x="168" y="34"/>
                    <a:pt x="174" y="28"/>
                    <a:pt x="182"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0"/>
            <p:cNvSpPr>
              <a:spLocks/>
            </p:cNvSpPr>
            <p:nvPr/>
          </p:nvSpPr>
          <p:spPr bwMode="auto">
            <a:xfrm>
              <a:off x="0" y="955675"/>
              <a:ext cx="1479550" cy="739775"/>
            </a:xfrm>
            <a:custGeom>
              <a:avLst/>
              <a:gdLst>
                <a:gd name="T0" fmla="*/ 352 w 392"/>
                <a:gd name="T1" fmla="*/ 0 h 196"/>
                <a:gd name="T2" fmla="*/ 40 w 392"/>
                <a:gd name="T3" fmla="*/ 0 h 196"/>
                <a:gd name="T4" fmla="*/ 26 w 392"/>
                <a:gd name="T5" fmla="*/ 12 h 196"/>
                <a:gd name="T6" fmla="*/ 0 w 392"/>
                <a:gd name="T7" fmla="*/ 196 h 196"/>
                <a:gd name="T8" fmla="*/ 84 w 392"/>
                <a:gd name="T9" fmla="*/ 196 h 196"/>
                <a:gd name="T10" fmla="*/ 112 w 392"/>
                <a:gd name="T11" fmla="*/ 112 h 196"/>
                <a:gd name="T12" fmla="*/ 112 w 392"/>
                <a:gd name="T13" fmla="*/ 196 h 196"/>
                <a:gd name="T14" fmla="*/ 280 w 392"/>
                <a:gd name="T15" fmla="*/ 196 h 196"/>
                <a:gd name="T16" fmla="*/ 280 w 392"/>
                <a:gd name="T17" fmla="*/ 112 h 196"/>
                <a:gd name="T18" fmla="*/ 308 w 392"/>
                <a:gd name="T19" fmla="*/ 196 h 196"/>
                <a:gd name="T20" fmla="*/ 392 w 392"/>
                <a:gd name="T21" fmla="*/ 196 h 196"/>
                <a:gd name="T22" fmla="*/ 366 w 392"/>
                <a:gd name="T23" fmla="*/ 12 h 196"/>
                <a:gd name="T24" fmla="*/ 352 w 392"/>
                <a:gd name="T2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196">
                  <a:moveTo>
                    <a:pt x="352" y="0"/>
                  </a:moveTo>
                  <a:cubicBezTo>
                    <a:pt x="40" y="0"/>
                    <a:pt x="40" y="0"/>
                    <a:pt x="40" y="0"/>
                  </a:cubicBezTo>
                  <a:cubicBezTo>
                    <a:pt x="33" y="0"/>
                    <a:pt x="27" y="5"/>
                    <a:pt x="26" y="12"/>
                  </a:cubicBezTo>
                  <a:cubicBezTo>
                    <a:pt x="0" y="196"/>
                    <a:pt x="0" y="196"/>
                    <a:pt x="0" y="196"/>
                  </a:cubicBezTo>
                  <a:cubicBezTo>
                    <a:pt x="84" y="196"/>
                    <a:pt x="84" y="196"/>
                    <a:pt x="84" y="196"/>
                  </a:cubicBezTo>
                  <a:cubicBezTo>
                    <a:pt x="112" y="112"/>
                    <a:pt x="112" y="112"/>
                    <a:pt x="112" y="112"/>
                  </a:cubicBezTo>
                  <a:cubicBezTo>
                    <a:pt x="112" y="196"/>
                    <a:pt x="112" y="196"/>
                    <a:pt x="112" y="196"/>
                  </a:cubicBezTo>
                  <a:cubicBezTo>
                    <a:pt x="280" y="196"/>
                    <a:pt x="280" y="196"/>
                    <a:pt x="280" y="196"/>
                  </a:cubicBezTo>
                  <a:cubicBezTo>
                    <a:pt x="280" y="112"/>
                    <a:pt x="280" y="112"/>
                    <a:pt x="280" y="112"/>
                  </a:cubicBezTo>
                  <a:cubicBezTo>
                    <a:pt x="308" y="196"/>
                    <a:pt x="308" y="196"/>
                    <a:pt x="308" y="196"/>
                  </a:cubicBezTo>
                  <a:cubicBezTo>
                    <a:pt x="392" y="196"/>
                    <a:pt x="392" y="196"/>
                    <a:pt x="392" y="196"/>
                  </a:cubicBezTo>
                  <a:cubicBezTo>
                    <a:pt x="366" y="12"/>
                    <a:pt x="366" y="12"/>
                    <a:pt x="366" y="12"/>
                  </a:cubicBezTo>
                  <a:cubicBezTo>
                    <a:pt x="365" y="5"/>
                    <a:pt x="359" y="0"/>
                    <a:pt x="35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a:grpSpLocks noChangeAspect="1"/>
          </p:cNvGrpSpPr>
          <p:nvPr/>
        </p:nvGrpSpPr>
        <p:grpSpPr>
          <a:xfrm>
            <a:off x="0" y="1900944"/>
            <a:ext cx="2452183" cy="2740401"/>
            <a:chOff x="1477805" y="2206494"/>
            <a:chExt cx="1847278" cy="1291990"/>
          </a:xfrm>
        </p:grpSpPr>
        <p:sp>
          <p:nvSpPr>
            <p:cNvPr id="38" name="Rectangle 37"/>
            <p:cNvSpPr/>
            <p:nvPr/>
          </p:nvSpPr>
          <p:spPr>
            <a:xfrm>
              <a:off x="1477805" y="2206494"/>
              <a:ext cx="1847278" cy="129199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477805" y="3390512"/>
              <a:ext cx="1847278" cy="1079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0" name="Group 39"/>
          <p:cNvGrpSpPr>
            <a:grpSpLocks noChangeAspect="1"/>
          </p:cNvGrpSpPr>
          <p:nvPr/>
        </p:nvGrpSpPr>
        <p:grpSpPr>
          <a:xfrm>
            <a:off x="2445949" y="1900944"/>
            <a:ext cx="2430280" cy="2740401"/>
            <a:chOff x="3325083" y="2206494"/>
            <a:chExt cx="1847278" cy="1291990"/>
          </a:xfrm>
        </p:grpSpPr>
        <p:sp>
          <p:nvSpPr>
            <p:cNvPr id="41" name="Rectangle 40"/>
            <p:cNvSpPr/>
            <p:nvPr/>
          </p:nvSpPr>
          <p:spPr>
            <a:xfrm>
              <a:off x="3325083" y="2206494"/>
              <a:ext cx="1847278" cy="129199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3325083" y="3390512"/>
              <a:ext cx="1847278" cy="10797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3" name="Group 42"/>
          <p:cNvGrpSpPr>
            <a:grpSpLocks noChangeAspect="1"/>
          </p:cNvGrpSpPr>
          <p:nvPr/>
        </p:nvGrpSpPr>
        <p:grpSpPr>
          <a:xfrm>
            <a:off x="4869998" y="1900944"/>
            <a:ext cx="2430280" cy="2740401"/>
            <a:chOff x="5172361" y="2206494"/>
            <a:chExt cx="1847278" cy="1291990"/>
          </a:xfrm>
        </p:grpSpPr>
        <p:sp>
          <p:nvSpPr>
            <p:cNvPr id="44" name="Rectangle 43"/>
            <p:cNvSpPr/>
            <p:nvPr/>
          </p:nvSpPr>
          <p:spPr>
            <a:xfrm>
              <a:off x="5172361" y="2206494"/>
              <a:ext cx="1847278" cy="129199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172361" y="3390512"/>
              <a:ext cx="1847278" cy="10797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6" name="Group 45"/>
          <p:cNvGrpSpPr>
            <a:grpSpLocks noChangeAspect="1"/>
          </p:cNvGrpSpPr>
          <p:nvPr/>
        </p:nvGrpSpPr>
        <p:grpSpPr>
          <a:xfrm>
            <a:off x="7294050" y="1900944"/>
            <a:ext cx="2452192" cy="2740401"/>
            <a:chOff x="7019639" y="2206494"/>
            <a:chExt cx="1847278" cy="1291990"/>
          </a:xfrm>
        </p:grpSpPr>
        <p:sp>
          <p:nvSpPr>
            <p:cNvPr id="47" name="Rectangle 46"/>
            <p:cNvSpPr/>
            <p:nvPr/>
          </p:nvSpPr>
          <p:spPr>
            <a:xfrm>
              <a:off x="7019639" y="2206494"/>
              <a:ext cx="1847278" cy="129199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019639" y="3390512"/>
              <a:ext cx="1847278" cy="10797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9" name="Group 48"/>
          <p:cNvGrpSpPr>
            <a:grpSpLocks noChangeAspect="1"/>
          </p:cNvGrpSpPr>
          <p:nvPr/>
        </p:nvGrpSpPr>
        <p:grpSpPr>
          <a:xfrm>
            <a:off x="9732174" y="1900944"/>
            <a:ext cx="2459826" cy="2740401"/>
            <a:chOff x="8866917" y="2206494"/>
            <a:chExt cx="1847278" cy="1291990"/>
          </a:xfrm>
        </p:grpSpPr>
        <p:sp>
          <p:nvSpPr>
            <p:cNvPr id="50" name="Rectangle 49"/>
            <p:cNvSpPr/>
            <p:nvPr/>
          </p:nvSpPr>
          <p:spPr>
            <a:xfrm>
              <a:off x="8866917" y="2206494"/>
              <a:ext cx="1847278" cy="129199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8866917" y="3390512"/>
              <a:ext cx="1847278" cy="107971"/>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3" name="Rectangle 52"/>
          <p:cNvSpPr/>
          <p:nvPr/>
        </p:nvSpPr>
        <p:spPr>
          <a:xfrm>
            <a:off x="-14069" y="4641346"/>
            <a:ext cx="2458417" cy="239808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2452183" y="4641346"/>
            <a:ext cx="2430280" cy="2398082"/>
          </a:xfrm>
          <a:prstGeom prst="rect">
            <a:avLst/>
          </a:prstGeom>
          <a:solidFill>
            <a:schemeClr val="bg1">
              <a:lumMod val="95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4862164" y="4641346"/>
            <a:ext cx="2430280" cy="2398082"/>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ectangle 61"/>
          <p:cNvSpPr/>
          <p:nvPr/>
        </p:nvSpPr>
        <p:spPr>
          <a:xfrm>
            <a:off x="7286216" y="4641346"/>
            <a:ext cx="2430280" cy="2398082"/>
          </a:xfrm>
          <a:prstGeom prst="rect">
            <a:avLst/>
          </a:prstGeom>
          <a:solidFill>
            <a:schemeClr val="bg1">
              <a:lumMod val="95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9724344" y="4641346"/>
            <a:ext cx="2475507" cy="2398082"/>
          </a:xfrm>
          <a:prstGeom prst="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TextBox 66"/>
          <p:cNvSpPr txBox="1"/>
          <p:nvPr/>
        </p:nvSpPr>
        <p:spPr>
          <a:xfrm>
            <a:off x="742764" y="4844542"/>
            <a:ext cx="950260" cy="338554"/>
          </a:xfrm>
          <a:prstGeom prst="rect">
            <a:avLst/>
          </a:prstGeom>
          <a:noFill/>
        </p:spPr>
        <p:txBody>
          <a:bodyPr wrap="none" rtlCol="0">
            <a:spAutoFit/>
          </a:bodyPr>
          <a:lstStyle/>
          <a:p>
            <a:pPr algn="ctr"/>
            <a:r>
              <a:rPr lang="id-ID" sz="1600" dirty="0" smtClean="0">
                <a:solidFill>
                  <a:schemeClr val="accent1"/>
                </a:solidFill>
                <a:latin typeface="Lato" panose="020F0502020204030203" pitchFamily="34" charset="0"/>
              </a:rPr>
              <a:t>TARGET</a:t>
            </a:r>
            <a:endParaRPr lang="id-ID" sz="1600" dirty="0">
              <a:solidFill>
                <a:schemeClr val="accent1"/>
              </a:solidFill>
              <a:latin typeface="Lato" panose="020F0502020204030203" pitchFamily="34" charset="0"/>
            </a:endParaRPr>
          </a:p>
        </p:txBody>
      </p:sp>
      <p:sp>
        <p:nvSpPr>
          <p:cNvPr id="68" name="TextBox 67"/>
          <p:cNvSpPr txBox="1"/>
          <p:nvPr/>
        </p:nvSpPr>
        <p:spPr>
          <a:xfrm>
            <a:off x="3085197" y="4844542"/>
            <a:ext cx="1130438" cy="338554"/>
          </a:xfrm>
          <a:prstGeom prst="rect">
            <a:avLst/>
          </a:prstGeom>
          <a:noFill/>
        </p:spPr>
        <p:txBody>
          <a:bodyPr wrap="none" rtlCol="0">
            <a:spAutoFit/>
          </a:bodyPr>
          <a:lstStyle/>
          <a:p>
            <a:pPr algn="ctr"/>
            <a:r>
              <a:rPr lang="id-ID" sz="1600" dirty="0" smtClean="0">
                <a:solidFill>
                  <a:schemeClr val="accent2"/>
                </a:solidFill>
                <a:latin typeface="Lato" panose="020F0502020204030203" pitchFamily="34" charset="0"/>
              </a:rPr>
              <a:t>BUSINESS</a:t>
            </a:r>
            <a:endParaRPr lang="id-ID" sz="1600" dirty="0">
              <a:solidFill>
                <a:schemeClr val="accent2"/>
              </a:solidFill>
              <a:latin typeface="Lato" panose="020F0502020204030203" pitchFamily="34" charset="0"/>
            </a:endParaRPr>
          </a:p>
        </p:txBody>
      </p:sp>
      <p:sp>
        <p:nvSpPr>
          <p:cNvPr id="69" name="TextBox 68"/>
          <p:cNvSpPr txBox="1"/>
          <p:nvPr/>
        </p:nvSpPr>
        <p:spPr>
          <a:xfrm>
            <a:off x="5400242" y="4844542"/>
            <a:ext cx="1376594" cy="338554"/>
          </a:xfrm>
          <a:prstGeom prst="rect">
            <a:avLst/>
          </a:prstGeom>
          <a:noFill/>
        </p:spPr>
        <p:txBody>
          <a:bodyPr wrap="none" rtlCol="0">
            <a:spAutoFit/>
          </a:bodyPr>
          <a:lstStyle/>
          <a:p>
            <a:pPr algn="ctr"/>
            <a:r>
              <a:rPr lang="id-ID" sz="1600" dirty="0" smtClean="0">
                <a:solidFill>
                  <a:schemeClr val="accent3"/>
                </a:solidFill>
                <a:latin typeface="Lato" panose="020F0502020204030203" pitchFamily="34" charset="0"/>
              </a:rPr>
              <a:t>EDUCATION</a:t>
            </a:r>
            <a:endParaRPr lang="id-ID" sz="1600" dirty="0">
              <a:solidFill>
                <a:schemeClr val="accent3"/>
              </a:solidFill>
              <a:latin typeface="Lato" panose="020F0502020204030203" pitchFamily="34" charset="0"/>
            </a:endParaRPr>
          </a:p>
        </p:txBody>
      </p:sp>
      <p:sp>
        <p:nvSpPr>
          <p:cNvPr id="70" name="TextBox 69"/>
          <p:cNvSpPr txBox="1"/>
          <p:nvPr/>
        </p:nvSpPr>
        <p:spPr>
          <a:xfrm>
            <a:off x="8168947" y="4844542"/>
            <a:ext cx="659155" cy="338554"/>
          </a:xfrm>
          <a:prstGeom prst="rect">
            <a:avLst/>
          </a:prstGeom>
          <a:noFill/>
        </p:spPr>
        <p:txBody>
          <a:bodyPr wrap="none" rtlCol="0">
            <a:spAutoFit/>
          </a:bodyPr>
          <a:lstStyle/>
          <a:p>
            <a:pPr algn="ctr"/>
            <a:r>
              <a:rPr lang="id-ID" sz="1600" dirty="0" smtClean="0">
                <a:solidFill>
                  <a:schemeClr val="accent4"/>
                </a:solidFill>
                <a:latin typeface="Lato" panose="020F0502020204030203" pitchFamily="34" charset="0"/>
              </a:rPr>
              <a:t>IDEA</a:t>
            </a:r>
            <a:endParaRPr lang="id-ID" sz="1600" dirty="0">
              <a:solidFill>
                <a:schemeClr val="accent4"/>
              </a:solidFill>
              <a:latin typeface="Lato" panose="020F0502020204030203" pitchFamily="34" charset="0"/>
            </a:endParaRPr>
          </a:p>
        </p:txBody>
      </p:sp>
      <p:sp>
        <p:nvSpPr>
          <p:cNvPr id="71" name="TextBox 70"/>
          <p:cNvSpPr txBox="1"/>
          <p:nvPr/>
        </p:nvSpPr>
        <p:spPr>
          <a:xfrm>
            <a:off x="10452279" y="4844542"/>
            <a:ext cx="934871" cy="338554"/>
          </a:xfrm>
          <a:prstGeom prst="rect">
            <a:avLst/>
          </a:prstGeom>
          <a:noFill/>
        </p:spPr>
        <p:txBody>
          <a:bodyPr wrap="none" rtlCol="0">
            <a:spAutoFit/>
          </a:bodyPr>
          <a:lstStyle/>
          <a:p>
            <a:pPr algn="ctr"/>
            <a:r>
              <a:rPr lang="id-ID" sz="1600" dirty="0" smtClean="0">
                <a:solidFill>
                  <a:schemeClr val="accent5"/>
                </a:solidFill>
                <a:latin typeface="Lato" panose="020F0502020204030203" pitchFamily="34" charset="0"/>
              </a:rPr>
              <a:t>DESIGN</a:t>
            </a:r>
            <a:endParaRPr lang="id-ID" sz="1600" dirty="0">
              <a:solidFill>
                <a:schemeClr val="accent5"/>
              </a:solidFill>
              <a:latin typeface="Lato" panose="020F0502020204030203" pitchFamily="34" charset="0"/>
            </a:endParaRPr>
          </a:p>
        </p:txBody>
      </p:sp>
      <p:sp>
        <p:nvSpPr>
          <p:cNvPr id="72" name="Content Placeholder 2"/>
          <p:cNvSpPr txBox="1">
            <a:spLocks/>
          </p:cNvSpPr>
          <p:nvPr/>
        </p:nvSpPr>
        <p:spPr>
          <a:xfrm>
            <a:off x="153028" y="5284816"/>
            <a:ext cx="2138289" cy="105481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74" name="Content Placeholder 2"/>
          <p:cNvSpPr txBox="1">
            <a:spLocks/>
          </p:cNvSpPr>
          <p:nvPr/>
        </p:nvSpPr>
        <p:spPr>
          <a:xfrm>
            <a:off x="2566929" y="5284815"/>
            <a:ext cx="2138289" cy="105481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75" name="Content Placeholder 2"/>
          <p:cNvSpPr txBox="1">
            <a:spLocks/>
          </p:cNvSpPr>
          <p:nvPr/>
        </p:nvSpPr>
        <p:spPr>
          <a:xfrm>
            <a:off x="5019116" y="5284814"/>
            <a:ext cx="2138289" cy="105481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76" name="Content Placeholder 2"/>
          <p:cNvSpPr txBox="1">
            <a:spLocks/>
          </p:cNvSpPr>
          <p:nvPr/>
        </p:nvSpPr>
        <p:spPr>
          <a:xfrm>
            <a:off x="7438372" y="5284813"/>
            <a:ext cx="2138289" cy="105481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77" name="Content Placeholder 2"/>
          <p:cNvSpPr txBox="1">
            <a:spLocks/>
          </p:cNvSpPr>
          <p:nvPr/>
        </p:nvSpPr>
        <p:spPr>
          <a:xfrm>
            <a:off x="9892942" y="5284812"/>
            <a:ext cx="2138289" cy="105481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22053513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fade">
                                      <p:cBhvr>
                                        <p:cTn id="51" dur="500"/>
                                        <p:tgtEl>
                                          <p:spTgt spid="40"/>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7000"/>
                            </p:stCondLst>
                            <p:childTnLst>
                              <p:par>
                                <p:cTn id="61" presetID="10" presetClass="entr" presetSubtype="0" fill="hold"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500"/>
                                        <p:tgtEl>
                                          <p:spTgt spid="49"/>
                                        </p:tgtEl>
                                      </p:cBhvr>
                                    </p:animEffect>
                                  </p:childTnLst>
                                </p:cTn>
                              </p:par>
                              <p:par>
                                <p:cTn id="64" presetID="10" presetClass="entr" presetSubtype="0" fill="hold" grpId="0" nodeType="withEffect">
                                  <p:stCondLst>
                                    <p:cond delay="5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59"/>
                                        </p:tgtEl>
                                        <p:attrNameLst>
                                          <p:attrName>style.visibility</p:attrName>
                                        </p:attrNameLst>
                                      </p:cBhvr>
                                      <p:to>
                                        <p:strVal val="visible"/>
                                      </p:to>
                                    </p:set>
                                    <p:animEffect transition="in" filter="fade">
                                      <p:cBhvr>
                                        <p:cTn id="72" dur="500"/>
                                        <p:tgtEl>
                                          <p:spTgt spid="59"/>
                                        </p:tgtEl>
                                      </p:cBhvr>
                                    </p:animEffect>
                                  </p:childTnLst>
                                </p:cTn>
                              </p:par>
                              <p:par>
                                <p:cTn id="73" presetID="10" presetClass="entr" presetSubtype="0" fill="hold" grpId="0" nodeType="withEffect">
                                  <p:stCondLst>
                                    <p:cond delay="500"/>
                                  </p:stCondLst>
                                  <p:childTnLst>
                                    <p:set>
                                      <p:cBhvr>
                                        <p:cTn id="74" dur="1" fill="hold">
                                          <p:stCondLst>
                                            <p:cond delay="0"/>
                                          </p:stCondLst>
                                        </p:cTn>
                                        <p:tgtEl>
                                          <p:spTgt spid="62"/>
                                        </p:tgtEl>
                                        <p:attrNameLst>
                                          <p:attrName>style.visibility</p:attrName>
                                        </p:attrNameLst>
                                      </p:cBhvr>
                                      <p:to>
                                        <p:strVal val="visible"/>
                                      </p:to>
                                    </p:set>
                                    <p:animEffect transition="in" filter="fade">
                                      <p:cBhvr>
                                        <p:cTn id="75" dur="500"/>
                                        <p:tgtEl>
                                          <p:spTgt spid="62"/>
                                        </p:tgtEl>
                                      </p:cBhvr>
                                    </p:animEffect>
                                  </p:childTnLst>
                                </p:cTn>
                              </p:par>
                              <p:par>
                                <p:cTn id="76" presetID="10" presetClass="entr" presetSubtype="0" fill="hold" grpId="0" nodeType="withEffect">
                                  <p:stCondLst>
                                    <p:cond delay="500"/>
                                  </p:stCondLst>
                                  <p:childTnLst>
                                    <p:set>
                                      <p:cBhvr>
                                        <p:cTn id="77" dur="1" fill="hold">
                                          <p:stCondLst>
                                            <p:cond delay="0"/>
                                          </p:stCondLst>
                                        </p:cTn>
                                        <p:tgtEl>
                                          <p:spTgt spid="65"/>
                                        </p:tgtEl>
                                        <p:attrNameLst>
                                          <p:attrName>style.visibility</p:attrName>
                                        </p:attrNameLst>
                                      </p:cBhvr>
                                      <p:to>
                                        <p:strVal val="visible"/>
                                      </p:to>
                                    </p:set>
                                    <p:animEffect transition="in" filter="fade">
                                      <p:cBhvr>
                                        <p:cTn id="78" dur="500"/>
                                        <p:tgtEl>
                                          <p:spTgt spid="65"/>
                                        </p:tgtEl>
                                      </p:cBhvr>
                                    </p:animEffect>
                                  </p:childTnLst>
                                </p:cTn>
                              </p:par>
                            </p:childTnLst>
                          </p:cTn>
                        </p:par>
                        <p:par>
                          <p:cTn id="79" fill="hold">
                            <p:stCondLst>
                              <p:cond delay="8000"/>
                            </p:stCondLst>
                            <p:childTnLst>
                              <p:par>
                                <p:cTn id="80" presetID="53" presetClass="entr" presetSubtype="16" fill="hold" grpId="0" nodeType="afterEffect">
                                  <p:stCondLst>
                                    <p:cond delay="0"/>
                                  </p:stCondLst>
                                  <p:childTnLst>
                                    <p:set>
                                      <p:cBhvr>
                                        <p:cTn id="81" dur="1" fill="hold">
                                          <p:stCondLst>
                                            <p:cond delay="0"/>
                                          </p:stCondLst>
                                        </p:cTn>
                                        <p:tgtEl>
                                          <p:spTgt spid="67"/>
                                        </p:tgtEl>
                                        <p:attrNameLst>
                                          <p:attrName>style.visibility</p:attrName>
                                        </p:attrNameLst>
                                      </p:cBhvr>
                                      <p:to>
                                        <p:strVal val="visible"/>
                                      </p:to>
                                    </p:set>
                                    <p:anim calcmode="lin" valueType="num">
                                      <p:cBhvr>
                                        <p:cTn id="82" dur="500" fill="hold"/>
                                        <p:tgtEl>
                                          <p:spTgt spid="67"/>
                                        </p:tgtEl>
                                        <p:attrNameLst>
                                          <p:attrName>ppt_w</p:attrName>
                                        </p:attrNameLst>
                                      </p:cBhvr>
                                      <p:tavLst>
                                        <p:tav tm="0">
                                          <p:val>
                                            <p:fltVal val="0"/>
                                          </p:val>
                                        </p:tav>
                                        <p:tav tm="100000">
                                          <p:val>
                                            <p:strVal val="#ppt_w"/>
                                          </p:val>
                                        </p:tav>
                                      </p:tavLst>
                                    </p:anim>
                                    <p:anim calcmode="lin" valueType="num">
                                      <p:cBhvr>
                                        <p:cTn id="83" dur="500" fill="hold"/>
                                        <p:tgtEl>
                                          <p:spTgt spid="67"/>
                                        </p:tgtEl>
                                        <p:attrNameLst>
                                          <p:attrName>ppt_h</p:attrName>
                                        </p:attrNameLst>
                                      </p:cBhvr>
                                      <p:tavLst>
                                        <p:tav tm="0">
                                          <p:val>
                                            <p:fltVal val="0"/>
                                          </p:val>
                                        </p:tav>
                                        <p:tav tm="100000">
                                          <p:val>
                                            <p:strVal val="#ppt_h"/>
                                          </p:val>
                                        </p:tav>
                                      </p:tavLst>
                                    </p:anim>
                                    <p:animEffect transition="in" filter="fade">
                                      <p:cBhvr>
                                        <p:cTn id="84" dur="500"/>
                                        <p:tgtEl>
                                          <p:spTgt spid="67"/>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68"/>
                                        </p:tgtEl>
                                        <p:attrNameLst>
                                          <p:attrName>style.visibility</p:attrName>
                                        </p:attrNameLst>
                                      </p:cBhvr>
                                      <p:to>
                                        <p:strVal val="visible"/>
                                      </p:to>
                                    </p:set>
                                    <p:anim calcmode="lin" valueType="num">
                                      <p:cBhvr>
                                        <p:cTn id="87" dur="500" fill="hold"/>
                                        <p:tgtEl>
                                          <p:spTgt spid="68"/>
                                        </p:tgtEl>
                                        <p:attrNameLst>
                                          <p:attrName>ppt_w</p:attrName>
                                        </p:attrNameLst>
                                      </p:cBhvr>
                                      <p:tavLst>
                                        <p:tav tm="0">
                                          <p:val>
                                            <p:fltVal val="0"/>
                                          </p:val>
                                        </p:tav>
                                        <p:tav tm="100000">
                                          <p:val>
                                            <p:strVal val="#ppt_w"/>
                                          </p:val>
                                        </p:tav>
                                      </p:tavLst>
                                    </p:anim>
                                    <p:anim calcmode="lin" valueType="num">
                                      <p:cBhvr>
                                        <p:cTn id="88" dur="500" fill="hold"/>
                                        <p:tgtEl>
                                          <p:spTgt spid="68"/>
                                        </p:tgtEl>
                                        <p:attrNameLst>
                                          <p:attrName>ppt_h</p:attrName>
                                        </p:attrNameLst>
                                      </p:cBhvr>
                                      <p:tavLst>
                                        <p:tav tm="0">
                                          <p:val>
                                            <p:fltVal val="0"/>
                                          </p:val>
                                        </p:tav>
                                        <p:tav tm="100000">
                                          <p:val>
                                            <p:strVal val="#ppt_h"/>
                                          </p:val>
                                        </p:tav>
                                      </p:tavLst>
                                    </p:anim>
                                    <p:animEffect transition="in" filter="fade">
                                      <p:cBhvr>
                                        <p:cTn id="89" dur="500"/>
                                        <p:tgtEl>
                                          <p:spTgt spid="68"/>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69"/>
                                        </p:tgtEl>
                                        <p:attrNameLst>
                                          <p:attrName>style.visibility</p:attrName>
                                        </p:attrNameLst>
                                      </p:cBhvr>
                                      <p:to>
                                        <p:strVal val="visible"/>
                                      </p:to>
                                    </p:set>
                                    <p:anim calcmode="lin" valueType="num">
                                      <p:cBhvr>
                                        <p:cTn id="92" dur="500" fill="hold"/>
                                        <p:tgtEl>
                                          <p:spTgt spid="69"/>
                                        </p:tgtEl>
                                        <p:attrNameLst>
                                          <p:attrName>ppt_w</p:attrName>
                                        </p:attrNameLst>
                                      </p:cBhvr>
                                      <p:tavLst>
                                        <p:tav tm="0">
                                          <p:val>
                                            <p:fltVal val="0"/>
                                          </p:val>
                                        </p:tav>
                                        <p:tav tm="100000">
                                          <p:val>
                                            <p:strVal val="#ppt_w"/>
                                          </p:val>
                                        </p:tav>
                                      </p:tavLst>
                                    </p:anim>
                                    <p:anim calcmode="lin" valueType="num">
                                      <p:cBhvr>
                                        <p:cTn id="93" dur="500" fill="hold"/>
                                        <p:tgtEl>
                                          <p:spTgt spid="69"/>
                                        </p:tgtEl>
                                        <p:attrNameLst>
                                          <p:attrName>ppt_h</p:attrName>
                                        </p:attrNameLst>
                                      </p:cBhvr>
                                      <p:tavLst>
                                        <p:tav tm="0">
                                          <p:val>
                                            <p:fltVal val="0"/>
                                          </p:val>
                                        </p:tav>
                                        <p:tav tm="100000">
                                          <p:val>
                                            <p:strVal val="#ppt_h"/>
                                          </p:val>
                                        </p:tav>
                                      </p:tavLst>
                                    </p:anim>
                                    <p:animEffect transition="in" filter="fade">
                                      <p:cBhvr>
                                        <p:cTn id="94" dur="500"/>
                                        <p:tgtEl>
                                          <p:spTgt spid="69"/>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70"/>
                                        </p:tgtEl>
                                        <p:attrNameLst>
                                          <p:attrName>style.visibility</p:attrName>
                                        </p:attrNameLst>
                                      </p:cBhvr>
                                      <p:to>
                                        <p:strVal val="visible"/>
                                      </p:to>
                                    </p:set>
                                    <p:anim calcmode="lin" valueType="num">
                                      <p:cBhvr>
                                        <p:cTn id="97" dur="500" fill="hold"/>
                                        <p:tgtEl>
                                          <p:spTgt spid="70"/>
                                        </p:tgtEl>
                                        <p:attrNameLst>
                                          <p:attrName>ppt_w</p:attrName>
                                        </p:attrNameLst>
                                      </p:cBhvr>
                                      <p:tavLst>
                                        <p:tav tm="0">
                                          <p:val>
                                            <p:fltVal val="0"/>
                                          </p:val>
                                        </p:tav>
                                        <p:tav tm="100000">
                                          <p:val>
                                            <p:strVal val="#ppt_w"/>
                                          </p:val>
                                        </p:tav>
                                      </p:tavLst>
                                    </p:anim>
                                    <p:anim calcmode="lin" valueType="num">
                                      <p:cBhvr>
                                        <p:cTn id="98" dur="500" fill="hold"/>
                                        <p:tgtEl>
                                          <p:spTgt spid="70"/>
                                        </p:tgtEl>
                                        <p:attrNameLst>
                                          <p:attrName>ppt_h</p:attrName>
                                        </p:attrNameLst>
                                      </p:cBhvr>
                                      <p:tavLst>
                                        <p:tav tm="0">
                                          <p:val>
                                            <p:fltVal val="0"/>
                                          </p:val>
                                        </p:tav>
                                        <p:tav tm="100000">
                                          <p:val>
                                            <p:strVal val="#ppt_h"/>
                                          </p:val>
                                        </p:tav>
                                      </p:tavLst>
                                    </p:anim>
                                    <p:animEffect transition="in" filter="fade">
                                      <p:cBhvr>
                                        <p:cTn id="99" dur="500"/>
                                        <p:tgtEl>
                                          <p:spTgt spid="70"/>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71"/>
                                        </p:tgtEl>
                                        <p:attrNameLst>
                                          <p:attrName>style.visibility</p:attrName>
                                        </p:attrNameLst>
                                      </p:cBhvr>
                                      <p:to>
                                        <p:strVal val="visible"/>
                                      </p:to>
                                    </p:set>
                                    <p:anim calcmode="lin" valueType="num">
                                      <p:cBhvr>
                                        <p:cTn id="102" dur="500" fill="hold"/>
                                        <p:tgtEl>
                                          <p:spTgt spid="71"/>
                                        </p:tgtEl>
                                        <p:attrNameLst>
                                          <p:attrName>ppt_w</p:attrName>
                                        </p:attrNameLst>
                                      </p:cBhvr>
                                      <p:tavLst>
                                        <p:tav tm="0">
                                          <p:val>
                                            <p:fltVal val="0"/>
                                          </p:val>
                                        </p:tav>
                                        <p:tav tm="100000">
                                          <p:val>
                                            <p:strVal val="#ppt_w"/>
                                          </p:val>
                                        </p:tav>
                                      </p:tavLst>
                                    </p:anim>
                                    <p:anim calcmode="lin" valueType="num">
                                      <p:cBhvr>
                                        <p:cTn id="103" dur="500" fill="hold"/>
                                        <p:tgtEl>
                                          <p:spTgt spid="71"/>
                                        </p:tgtEl>
                                        <p:attrNameLst>
                                          <p:attrName>ppt_h</p:attrName>
                                        </p:attrNameLst>
                                      </p:cBhvr>
                                      <p:tavLst>
                                        <p:tav tm="0">
                                          <p:val>
                                            <p:fltVal val="0"/>
                                          </p:val>
                                        </p:tav>
                                        <p:tav tm="100000">
                                          <p:val>
                                            <p:strVal val="#ppt_h"/>
                                          </p:val>
                                        </p:tav>
                                      </p:tavLst>
                                    </p:anim>
                                    <p:animEffect transition="in" filter="fade">
                                      <p:cBhvr>
                                        <p:cTn id="104" dur="500"/>
                                        <p:tgtEl>
                                          <p:spTgt spid="71"/>
                                        </p:tgtEl>
                                      </p:cBhvr>
                                    </p:animEffect>
                                  </p:childTnLst>
                                </p:cTn>
                              </p:par>
                              <p:par>
                                <p:cTn id="105" presetID="22" presetClass="entr" presetSubtype="8" fill="hold" grpId="0" nodeType="withEffect">
                                  <p:stCondLst>
                                    <p:cond delay="500"/>
                                  </p:stCondLst>
                                  <p:childTnLst>
                                    <p:set>
                                      <p:cBhvr>
                                        <p:cTn id="106" dur="1" fill="hold">
                                          <p:stCondLst>
                                            <p:cond delay="0"/>
                                          </p:stCondLst>
                                        </p:cTn>
                                        <p:tgtEl>
                                          <p:spTgt spid="72"/>
                                        </p:tgtEl>
                                        <p:attrNameLst>
                                          <p:attrName>style.visibility</p:attrName>
                                        </p:attrNameLst>
                                      </p:cBhvr>
                                      <p:to>
                                        <p:strVal val="visible"/>
                                      </p:to>
                                    </p:set>
                                    <p:animEffect transition="in" filter="wipe(left)">
                                      <p:cBhvr>
                                        <p:cTn id="107" dur="750"/>
                                        <p:tgtEl>
                                          <p:spTgt spid="72"/>
                                        </p:tgtEl>
                                      </p:cBhvr>
                                    </p:animEffect>
                                  </p:childTnLst>
                                </p:cTn>
                              </p:par>
                              <p:par>
                                <p:cTn id="108" presetID="22" presetClass="entr" presetSubtype="8" fill="hold" grpId="0" nodeType="withEffect">
                                  <p:stCondLst>
                                    <p:cond delay="500"/>
                                  </p:stCondLst>
                                  <p:childTnLst>
                                    <p:set>
                                      <p:cBhvr>
                                        <p:cTn id="109" dur="1" fill="hold">
                                          <p:stCondLst>
                                            <p:cond delay="0"/>
                                          </p:stCondLst>
                                        </p:cTn>
                                        <p:tgtEl>
                                          <p:spTgt spid="74"/>
                                        </p:tgtEl>
                                        <p:attrNameLst>
                                          <p:attrName>style.visibility</p:attrName>
                                        </p:attrNameLst>
                                      </p:cBhvr>
                                      <p:to>
                                        <p:strVal val="visible"/>
                                      </p:to>
                                    </p:set>
                                    <p:animEffect transition="in" filter="wipe(left)">
                                      <p:cBhvr>
                                        <p:cTn id="110" dur="750"/>
                                        <p:tgtEl>
                                          <p:spTgt spid="74"/>
                                        </p:tgtEl>
                                      </p:cBhvr>
                                    </p:animEffect>
                                  </p:childTnLst>
                                </p:cTn>
                              </p:par>
                              <p:par>
                                <p:cTn id="111" presetID="22" presetClass="entr" presetSubtype="8" fill="hold" grpId="0" nodeType="withEffect">
                                  <p:stCondLst>
                                    <p:cond delay="500"/>
                                  </p:stCondLst>
                                  <p:childTnLst>
                                    <p:set>
                                      <p:cBhvr>
                                        <p:cTn id="112" dur="1" fill="hold">
                                          <p:stCondLst>
                                            <p:cond delay="0"/>
                                          </p:stCondLst>
                                        </p:cTn>
                                        <p:tgtEl>
                                          <p:spTgt spid="75"/>
                                        </p:tgtEl>
                                        <p:attrNameLst>
                                          <p:attrName>style.visibility</p:attrName>
                                        </p:attrNameLst>
                                      </p:cBhvr>
                                      <p:to>
                                        <p:strVal val="visible"/>
                                      </p:to>
                                    </p:set>
                                    <p:animEffect transition="in" filter="wipe(left)">
                                      <p:cBhvr>
                                        <p:cTn id="113" dur="750"/>
                                        <p:tgtEl>
                                          <p:spTgt spid="75"/>
                                        </p:tgtEl>
                                      </p:cBhvr>
                                    </p:animEffect>
                                  </p:childTnLst>
                                </p:cTn>
                              </p:par>
                              <p:par>
                                <p:cTn id="114" presetID="22" presetClass="entr" presetSubtype="8" fill="hold" grpId="0" nodeType="withEffect">
                                  <p:stCondLst>
                                    <p:cond delay="50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750"/>
                                        <p:tgtEl>
                                          <p:spTgt spid="76"/>
                                        </p:tgtEl>
                                      </p:cBhvr>
                                    </p:animEffect>
                                  </p:childTnLst>
                                </p:cTn>
                              </p:par>
                              <p:par>
                                <p:cTn id="117" presetID="22" presetClass="entr" presetSubtype="8" fill="hold" grpId="0" nodeType="withEffect">
                                  <p:stCondLst>
                                    <p:cond delay="500"/>
                                  </p:stCondLst>
                                  <p:childTnLst>
                                    <p:set>
                                      <p:cBhvr>
                                        <p:cTn id="118" dur="1" fill="hold">
                                          <p:stCondLst>
                                            <p:cond delay="0"/>
                                          </p:stCondLst>
                                        </p:cTn>
                                        <p:tgtEl>
                                          <p:spTgt spid="77"/>
                                        </p:tgtEl>
                                        <p:attrNameLst>
                                          <p:attrName>style.visibility</p:attrName>
                                        </p:attrNameLst>
                                      </p:cBhvr>
                                      <p:to>
                                        <p:strVal val="visible"/>
                                      </p:to>
                                    </p:set>
                                    <p:animEffect transition="in" filter="wipe(left)">
                                      <p:cBhvr>
                                        <p:cTn id="119" dur="7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5" grpId="0" animBg="1"/>
      <p:bldP spid="53" grpId="0" animBg="1"/>
      <p:bldP spid="56" grpId="0" animBg="1"/>
      <p:bldP spid="59" grpId="0" animBg="1"/>
      <p:bldP spid="62" grpId="0" animBg="1"/>
      <p:bldP spid="65" grpId="0" animBg="1"/>
      <p:bldP spid="67" grpId="0"/>
      <p:bldP spid="68" grpId="0"/>
      <p:bldP spid="69" grpId="0"/>
      <p:bldP spid="70" grpId="0"/>
      <p:bldP spid="71" grpId="0"/>
      <p:bldP spid="72" grpId="0"/>
      <p:bldP spid="74" grpId="0"/>
      <p:bldP spid="75" grpId="0"/>
      <p:bldP spid="76" grpId="0"/>
      <p:bldP spid="7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Rectangle 140"/>
          <p:cNvSpPr/>
          <p:nvPr/>
        </p:nvSpPr>
        <p:spPr>
          <a:xfrm>
            <a:off x="0" y="6283842"/>
            <a:ext cx="12192000" cy="5741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Freeform 141"/>
          <p:cNvSpPr/>
          <p:nvPr/>
        </p:nvSpPr>
        <p:spPr>
          <a:xfrm>
            <a:off x="5613739" y="6271827"/>
            <a:ext cx="2450273" cy="574158"/>
          </a:xfrm>
          <a:custGeom>
            <a:avLst/>
            <a:gdLst>
              <a:gd name="connsiteX0" fmla="*/ 0 w 2450273"/>
              <a:gd name="connsiteY0" fmla="*/ 0 h 574158"/>
              <a:gd name="connsiteX1" fmla="*/ 2450273 w 2450273"/>
              <a:gd name="connsiteY1" fmla="*/ 0 h 574158"/>
              <a:gd name="connsiteX2" fmla="*/ 2450273 w 2450273"/>
              <a:gd name="connsiteY2" fmla="*/ 574158 h 574158"/>
              <a:gd name="connsiteX3" fmla="*/ 451564 w 2450273"/>
              <a:gd name="connsiteY3" fmla="*/ 574158 h 574158"/>
              <a:gd name="connsiteX4" fmla="*/ 0 w 2450273"/>
              <a:gd name="connsiteY4" fmla="*/ 0 h 57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273" h="574158">
                <a:moveTo>
                  <a:pt x="0" y="0"/>
                </a:moveTo>
                <a:lnTo>
                  <a:pt x="2450273" y="0"/>
                </a:lnTo>
                <a:lnTo>
                  <a:pt x="2450273" y="574158"/>
                </a:lnTo>
                <a:lnTo>
                  <a:pt x="451564" y="574158"/>
                </a:lnTo>
                <a:lnTo>
                  <a:pt x="0" y="0"/>
                </a:lnTo>
                <a:close/>
              </a:path>
            </a:pathLst>
          </a:cu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Freeform 142"/>
          <p:cNvSpPr/>
          <p:nvPr/>
        </p:nvSpPr>
        <p:spPr>
          <a:xfrm>
            <a:off x="5896116" y="6271827"/>
            <a:ext cx="2450273" cy="574158"/>
          </a:xfrm>
          <a:custGeom>
            <a:avLst/>
            <a:gdLst>
              <a:gd name="connsiteX0" fmla="*/ 0 w 2450273"/>
              <a:gd name="connsiteY0" fmla="*/ 0 h 574158"/>
              <a:gd name="connsiteX1" fmla="*/ 2450273 w 2450273"/>
              <a:gd name="connsiteY1" fmla="*/ 0 h 574158"/>
              <a:gd name="connsiteX2" fmla="*/ 2450273 w 2450273"/>
              <a:gd name="connsiteY2" fmla="*/ 574158 h 574158"/>
              <a:gd name="connsiteX3" fmla="*/ 451564 w 2450273"/>
              <a:gd name="connsiteY3" fmla="*/ 574158 h 574158"/>
              <a:gd name="connsiteX4" fmla="*/ 0 w 2450273"/>
              <a:gd name="connsiteY4" fmla="*/ 0 h 57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273" h="574158">
                <a:moveTo>
                  <a:pt x="0" y="0"/>
                </a:moveTo>
                <a:lnTo>
                  <a:pt x="2450273" y="0"/>
                </a:lnTo>
                <a:lnTo>
                  <a:pt x="2450273" y="574158"/>
                </a:lnTo>
                <a:lnTo>
                  <a:pt x="451564" y="574158"/>
                </a:lnTo>
                <a:lnTo>
                  <a:pt x="0" y="0"/>
                </a:lnTo>
                <a:close/>
              </a:path>
            </a:pathLst>
          </a:cu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Freeform 143"/>
          <p:cNvSpPr/>
          <p:nvPr/>
        </p:nvSpPr>
        <p:spPr>
          <a:xfrm>
            <a:off x="6199748" y="6271827"/>
            <a:ext cx="2450273" cy="574158"/>
          </a:xfrm>
          <a:custGeom>
            <a:avLst/>
            <a:gdLst>
              <a:gd name="connsiteX0" fmla="*/ 0 w 2450273"/>
              <a:gd name="connsiteY0" fmla="*/ 0 h 574158"/>
              <a:gd name="connsiteX1" fmla="*/ 2450273 w 2450273"/>
              <a:gd name="connsiteY1" fmla="*/ 0 h 574158"/>
              <a:gd name="connsiteX2" fmla="*/ 2450273 w 2450273"/>
              <a:gd name="connsiteY2" fmla="*/ 574158 h 574158"/>
              <a:gd name="connsiteX3" fmla="*/ 451564 w 2450273"/>
              <a:gd name="connsiteY3" fmla="*/ 574158 h 574158"/>
              <a:gd name="connsiteX4" fmla="*/ 0 w 2450273"/>
              <a:gd name="connsiteY4" fmla="*/ 0 h 57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273" h="574158">
                <a:moveTo>
                  <a:pt x="0" y="0"/>
                </a:moveTo>
                <a:lnTo>
                  <a:pt x="2450273" y="0"/>
                </a:lnTo>
                <a:lnTo>
                  <a:pt x="2450273" y="574158"/>
                </a:lnTo>
                <a:lnTo>
                  <a:pt x="451564" y="574158"/>
                </a:lnTo>
                <a:lnTo>
                  <a:pt x="0" y="0"/>
                </a:lnTo>
                <a:close/>
              </a:path>
            </a:pathLst>
          </a:cu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a:spLocks/>
          </p:cNvSpPr>
          <p:nvPr/>
        </p:nvSpPr>
        <p:spPr>
          <a:xfrm>
            <a:off x="1049986" y="1732226"/>
            <a:ext cx="3824829"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Balok Line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1079015" y="2453016"/>
            <a:ext cx="4364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78" name="Group 77"/>
          <p:cNvGrpSpPr/>
          <p:nvPr/>
        </p:nvGrpSpPr>
        <p:grpSpPr>
          <a:xfrm>
            <a:off x="10789286" y="2376847"/>
            <a:ext cx="1417229" cy="4481153"/>
            <a:chOff x="10774771" y="2376847"/>
            <a:chExt cx="1417229" cy="4481153"/>
          </a:xfrm>
        </p:grpSpPr>
        <p:sp>
          <p:nvSpPr>
            <p:cNvPr id="79" name="Rectangle 5"/>
            <p:cNvSpPr>
              <a:spLocks noChangeArrowheads="1"/>
            </p:cNvSpPr>
            <p:nvPr/>
          </p:nvSpPr>
          <p:spPr bwMode="auto">
            <a:xfrm>
              <a:off x="11245724" y="2923196"/>
              <a:ext cx="946276" cy="3934804"/>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
            <p:cNvSpPr>
              <a:spLocks/>
            </p:cNvSpPr>
            <p:nvPr/>
          </p:nvSpPr>
          <p:spPr bwMode="auto">
            <a:xfrm>
              <a:off x="10774771" y="2376847"/>
              <a:ext cx="470953" cy="1099254"/>
            </a:xfrm>
            <a:custGeom>
              <a:avLst/>
              <a:gdLst>
                <a:gd name="T0" fmla="*/ 431 w 431"/>
                <a:gd name="T1" fmla="*/ 500 h 1006"/>
                <a:gd name="T2" fmla="*/ 0 w 431"/>
                <a:gd name="T3" fmla="*/ 0 h 1006"/>
                <a:gd name="T4" fmla="*/ 0 w 431"/>
                <a:gd name="T5" fmla="*/ 507 h 1006"/>
                <a:gd name="T6" fmla="*/ 431 w 431"/>
                <a:gd name="T7" fmla="*/ 1006 h 1006"/>
                <a:gd name="T8" fmla="*/ 431 w 431"/>
                <a:gd name="T9" fmla="*/ 500 h 1006"/>
              </a:gdLst>
              <a:ahLst/>
              <a:cxnLst>
                <a:cxn ang="0">
                  <a:pos x="T0" y="T1"/>
                </a:cxn>
                <a:cxn ang="0">
                  <a:pos x="T2" y="T3"/>
                </a:cxn>
                <a:cxn ang="0">
                  <a:pos x="T4" y="T5"/>
                </a:cxn>
                <a:cxn ang="0">
                  <a:pos x="T6" y="T7"/>
                </a:cxn>
                <a:cxn ang="0">
                  <a:pos x="T8" y="T9"/>
                </a:cxn>
              </a:cxnLst>
              <a:rect l="0" t="0" r="r" b="b"/>
              <a:pathLst>
                <a:path w="431" h="1006">
                  <a:moveTo>
                    <a:pt x="431" y="500"/>
                  </a:moveTo>
                  <a:lnTo>
                    <a:pt x="0" y="0"/>
                  </a:lnTo>
                  <a:lnTo>
                    <a:pt x="0" y="507"/>
                  </a:lnTo>
                  <a:lnTo>
                    <a:pt x="431" y="1006"/>
                  </a:lnTo>
                  <a:lnTo>
                    <a:pt x="431" y="50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7"/>
            <p:cNvSpPr>
              <a:spLocks/>
            </p:cNvSpPr>
            <p:nvPr/>
          </p:nvSpPr>
          <p:spPr bwMode="auto">
            <a:xfrm>
              <a:off x="10774771" y="2376847"/>
              <a:ext cx="1417229" cy="546349"/>
            </a:xfrm>
            <a:custGeom>
              <a:avLst/>
              <a:gdLst>
                <a:gd name="T0" fmla="*/ 864 w 1297"/>
                <a:gd name="T1" fmla="*/ 0 h 500"/>
                <a:gd name="T2" fmla="*/ 0 w 1297"/>
                <a:gd name="T3" fmla="*/ 0 h 500"/>
                <a:gd name="T4" fmla="*/ 431 w 1297"/>
                <a:gd name="T5" fmla="*/ 500 h 500"/>
                <a:gd name="T6" fmla="*/ 1297 w 1297"/>
                <a:gd name="T7" fmla="*/ 500 h 500"/>
                <a:gd name="T8" fmla="*/ 864 w 1297"/>
                <a:gd name="T9" fmla="*/ 0 h 500"/>
              </a:gdLst>
              <a:ahLst/>
              <a:cxnLst>
                <a:cxn ang="0">
                  <a:pos x="T0" y="T1"/>
                </a:cxn>
                <a:cxn ang="0">
                  <a:pos x="T2" y="T3"/>
                </a:cxn>
                <a:cxn ang="0">
                  <a:pos x="T4" y="T5"/>
                </a:cxn>
                <a:cxn ang="0">
                  <a:pos x="T6" y="T7"/>
                </a:cxn>
                <a:cxn ang="0">
                  <a:pos x="T8" y="T9"/>
                </a:cxn>
              </a:cxnLst>
              <a:rect l="0" t="0" r="r" b="b"/>
              <a:pathLst>
                <a:path w="1297" h="500">
                  <a:moveTo>
                    <a:pt x="864" y="0"/>
                  </a:moveTo>
                  <a:lnTo>
                    <a:pt x="0" y="0"/>
                  </a:lnTo>
                  <a:lnTo>
                    <a:pt x="431" y="500"/>
                  </a:lnTo>
                  <a:lnTo>
                    <a:pt x="1297" y="500"/>
                  </a:lnTo>
                  <a:lnTo>
                    <a:pt x="864"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8"/>
            <p:cNvSpPr>
              <a:spLocks/>
            </p:cNvSpPr>
            <p:nvPr/>
          </p:nvSpPr>
          <p:spPr bwMode="auto">
            <a:xfrm>
              <a:off x="10774771" y="2641280"/>
              <a:ext cx="470953" cy="638135"/>
            </a:xfrm>
            <a:custGeom>
              <a:avLst/>
              <a:gdLst>
                <a:gd name="T0" fmla="*/ 431 w 431"/>
                <a:gd name="T1" fmla="*/ 499 h 584"/>
                <a:gd name="T2" fmla="*/ 0 w 431"/>
                <a:gd name="T3" fmla="*/ 0 h 584"/>
                <a:gd name="T4" fmla="*/ 0 w 431"/>
                <a:gd name="T5" fmla="*/ 85 h 584"/>
                <a:gd name="T6" fmla="*/ 431 w 431"/>
                <a:gd name="T7" fmla="*/ 584 h 584"/>
                <a:gd name="T8" fmla="*/ 431 w 431"/>
                <a:gd name="T9" fmla="*/ 499 h 584"/>
              </a:gdLst>
              <a:ahLst/>
              <a:cxnLst>
                <a:cxn ang="0">
                  <a:pos x="T0" y="T1"/>
                </a:cxn>
                <a:cxn ang="0">
                  <a:pos x="T2" y="T3"/>
                </a:cxn>
                <a:cxn ang="0">
                  <a:pos x="T4" y="T5"/>
                </a:cxn>
                <a:cxn ang="0">
                  <a:pos x="T6" y="T7"/>
                </a:cxn>
                <a:cxn ang="0">
                  <a:pos x="T8" y="T9"/>
                </a:cxn>
              </a:cxnLst>
              <a:rect l="0" t="0" r="r" b="b"/>
              <a:pathLst>
                <a:path w="431" h="584">
                  <a:moveTo>
                    <a:pt x="431" y="499"/>
                  </a:moveTo>
                  <a:lnTo>
                    <a:pt x="0" y="0"/>
                  </a:lnTo>
                  <a:lnTo>
                    <a:pt x="0" y="85"/>
                  </a:lnTo>
                  <a:lnTo>
                    <a:pt x="431" y="584"/>
                  </a:lnTo>
                  <a:lnTo>
                    <a:pt x="431" y="499"/>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9"/>
            <p:cNvSpPr>
              <a:spLocks/>
            </p:cNvSpPr>
            <p:nvPr/>
          </p:nvSpPr>
          <p:spPr bwMode="auto">
            <a:xfrm>
              <a:off x="11245724" y="3088193"/>
              <a:ext cx="640321" cy="289565"/>
            </a:xfrm>
            <a:custGeom>
              <a:avLst/>
              <a:gdLst>
                <a:gd name="T0" fmla="*/ 0 w 586"/>
                <a:gd name="T1" fmla="*/ 90 h 265"/>
                <a:gd name="T2" fmla="*/ 419 w 586"/>
                <a:gd name="T3" fmla="*/ 90 h 265"/>
                <a:gd name="T4" fmla="*/ 419 w 586"/>
                <a:gd name="T5" fmla="*/ 0 h 265"/>
                <a:gd name="T6" fmla="*/ 586 w 586"/>
                <a:gd name="T7" fmla="*/ 133 h 265"/>
                <a:gd name="T8" fmla="*/ 419 w 586"/>
                <a:gd name="T9" fmla="*/ 265 h 265"/>
                <a:gd name="T10" fmla="*/ 419 w 586"/>
                <a:gd name="T11" fmla="*/ 175 h 265"/>
                <a:gd name="T12" fmla="*/ 0 w 586"/>
                <a:gd name="T13" fmla="*/ 175 h 265"/>
                <a:gd name="T14" fmla="*/ 0 w 586"/>
                <a:gd name="T15" fmla="*/ 90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6" h="265">
                  <a:moveTo>
                    <a:pt x="0" y="90"/>
                  </a:moveTo>
                  <a:lnTo>
                    <a:pt x="419" y="90"/>
                  </a:lnTo>
                  <a:lnTo>
                    <a:pt x="419" y="0"/>
                  </a:lnTo>
                  <a:lnTo>
                    <a:pt x="586" y="133"/>
                  </a:lnTo>
                  <a:lnTo>
                    <a:pt x="419" y="265"/>
                  </a:lnTo>
                  <a:lnTo>
                    <a:pt x="419" y="175"/>
                  </a:lnTo>
                  <a:lnTo>
                    <a:pt x="0" y="175"/>
                  </a:lnTo>
                  <a:lnTo>
                    <a:pt x="0" y="90"/>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4" name="Group 83"/>
          <p:cNvGrpSpPr/>
          <p:nvPr/>
        </p:nvGrpSpPr>
        <p:grpSpPr>
          <a:xfrm>
            <a:off x="9843010" y="2930844"/>
            <a:ext cx="1417229" cy="3927156"/>
            <a:chOff x="9828495" y="2930844"/>
            <a:chExt cx="1417229" cy="3927156"/>
          </a:xfrm>
        </p:grpSpPr>
        <p:sp>
          <p:nvSpPr>
            <p:cNvPr id="85" name="Rectangle 10"/>
            <p:cNvSpPr>
              <a:spLocks noChangeArrowheads="1"/>
            </p:cNvSpPr>
            <p:nvPr/>
          </p:nvSpPr>
          <p:spPr bwMode="auto">
            <a:xfrm>
              <a:off x="10301633" y="3476101"/>
              <a:ext cx="944091" cy="3381899"/>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11"/>
            <p:cNvSpPr>
              <a:spLocks/>
            </p:cNvSpPr>
            <p:nvPr/>
          </p:nvSpPr>
          <p:spPr bwMode="auto">
            <a:xfrm>
              <a:off x="9828495" y="2930844"/>
              <a:ext cx="473138" cy="1098161"/>
            </a:xfrm>
            <a:custGeom>
              <a:avLst/>
              <a:gdLst>
                <a:gd name="T0" fmla="*/ 433 w 433"/>
                <a:gd name="T1" fmla="*/ 499 h 1005"/>
                <a:gd name="T2" fmla="*/ 0 w 433"/>
                <a:gd name="T3" fmla="*/ 0 h 1005"/>
                <a:gd name="T4" fmla="*/ 0 w 433"/>
                <a:gd name="T5" fmla="*/ 506 h 1005"/>
                <a:gd name="T6" fmla="*/ 433 w 433"/>
                <a:gd name="T7" fmla="*/ 1005 h 1005"/>
                <a:gd name="T8" fmla="*/ 433 w 433"/>
                <a:gd name="T9" fmla="*/ 499 h 1005"/>
              </a:gdLst>
              <a:ahLst/>
              <a:cxnLst>
                <a:cxn ang="0">
                  <a:pos x="T0" y="T1"/>
                </a:cxn>
                <a:cxn ang="0">
                  <a:pos x="T2" y="T3"/>
                </a:cxn>
                <a:cxn ang="0">
                  <a:pos x="T4" y="T5"/>
                </a:cxn>
                <a:cxn ang="0">
                  <a:pos x="T6" y="T7"/>
                </a:cxn>
                <a:cxn ang="0">
                  <a:pos x="T8" y="T9"/>
                </a:cxn>
              </a:cxnLst>
              <a:rect l="0" t="0" r="r" b="b"/>
              <a:pathLst>
                <a:path w="433" h="1005">
                  <a:moveTo>
                    <a:pt x="433" y="499"/>
                  </a:moveTo>
                  <a:lnTo>
                    <a:pt x="0" y="0"/>
                  </a:lnTo>
                  <a:lnTo>
                    <a:pt x="0" y="506"/>
                  </a:lnTo>
                  <a:lnTo>
                    <a:pt x="433" y="1005"/>
                  </a:lnTo>
                  <a:lnTo>
                    <a:pt x="433" y="49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12"/>
            <p:cNvSpPr>
              <a:spLocks/>
            </p:cNvSpPr>
            <p:nvPr/>
          </p:nvSpPr>
          <p:spPr bwMode="auto">
            <a:xfrm>
              <a:off x="9828495" y="2930844"/>
              <a:ext cx="1417229" cy="545256"/>
            </a:xfrm>
            <a:custGeom>
              <a:avLst/>
              <a:gdLst>
                <a:gd name="T0" fmla="*/ 866 w 1297"/>
                <a:gd name="T1" fmla="*/ 0 h 499"/>
                <a:gd name="T2" fmla="*/ 0 w 1297"/>
                <a:gd name="T3" fmla="*/ 0 h 499"/>
                <a:gd name="T4" fmla="*/ 433 w 1297"/>
                <a:gd name="T5" fmla="*/ 499 h 499"/>
                <a:gd name="T6" fmla="*/ 1297 w 1297"/>
                <a:gd name="T7" fmla="*/ 499 h 499"/>
                <a:gd name="T8" fmla="*/ 866 w 1297"/>
                <a:gd name="T9" fmla="*/ 0 h 499"/>
              </a:gdLst>
              <a:ahLst/>
              <a:cxnLst>
                <a:cxn ang="0">
                  <a:pos x="T0" y="T1"/>
                </a:cxn>
                <a:cxn ang="0">
                  <a:pos x="T2" y="T3"/>
                </a:cxn>
                <a:cxn ang="0">
                  <a:pos x="T4" y="T5"/>
                </a:cxn>
                <a:cxn ang="0">
                  <a:pos x="T6" y="T7"/>
                </a:cxn>
                <a:cxn ang="0">
                  <a:pos x="T8" y="T9"/>
                </a:cxn>
              </a:cxnLst>
              <a:rect l="0" t="0" r="r" b="b"/>
              <a:pathLst>
                <a:path w="1297" h="499">
                  <a:moveTo>
                    <a:pt x="866" y="0"/>
                  </a:moveTo>
                  <a:lnTo>
                    <a:pt x="0" y="0"/>
                  </a:lnTo>
                  <a:lnTo>
                    <a:pt x="433" y="499"/>
                  </a:lnTo>
                  <a:lnTo>
                    <a:pt x="1297" y="499"/>
                  </a:lnTo>
                  <a:lnTo>
                    <a:pt x="866"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13"/>
            <p:cNvSpPr>
              <a:spLocks/>
            </p:cNvSpPr>
            <p:nvPr/>
          </p:nvSpPr>
          <p:spPr bwMode="auto">
            <a:xfrm>
              <a:off x="9828495" y="3194185"/>
              <a:ext cx="473138" cy="638135"/>
            </a:xfrm>
            <a:custGeom>
              <a:avLst/>
              <a:gdLst>
                <a:gd name="T0" fmla="*/ 433 w 433"/>
                <a:gd name="T1" fmla="*/ 499 h 584"/>
                <a:gd name="T2" fmla="*/ 0 w 433"/>
                <a:gd name="T3" fmla="*/ 0 h 584"/>
                <a:gd name="T4" fmla="*/ 0 w 433"/>
                <a:gd name="T5" fmla="*/ 88 h 584"/>
                <a:gd name="T6" fmla="*/ 433 w 433"/>
                <a:gd name="T7" fmla="*/ 584 h 584"/>
                <a:gd name="T8" fmla="*/ 433 w 433"/>
                <a:gd name="T9" fmla="*/ 499 h 584"/>
              </a:gdLst>
              <a:ahLst/>
              <a:cxnLst>
                <a:cxn ang="0">
                  <a:pos x="T0" y="T1"/>
                </a:cxn>
                <a:cxn ang="0">
                  <a:pos x="T2" y="T3"/>
                </a:cxn>
                <a:cxn ang="0">
                  <a:pos x="T4" y="T5"/>
                </a:cxn>
                <a:cxn ang="0">
                  <a:pos x="T6" y="T7"/>
                </a:cxn>
                <a:cxn ang="0">
                  <a:pos x="T8" y="T9"/>
                </a:cxn>
              </a:cxnLst>
              <a:rect l="0" t="0" r="r" b="b"/>
              <a:pathLst>
                <a:path w="433" h="584">
                  <a:moveTo>
                    <a:pt x="433" y="499"/>
                  </a:moveTo>
                  <a:lnTo>
                    <a:pt x="0" y="0"/>
                  </a:lnTo>
                  <a:lnTo>
                    <a:pt x="0" y="88"/>
                  </a:lnTo>
                  <a:lnTo>
                    <a:pt x="433" y="584"/>
                  </a:lnTo>
                  <a:lnTo>
                    <a:pt x="433" y="499"/>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14"/>
            <p:cNvSpPr>
              <a:spLocks/>
            </p:cNvSpPr>
            <p:nvPr/>
          </p:nvSpPr>
          <p:spPr bwMode="auto">
            <a:xfrm>
              <a:off x="10301633" y="3641098"/>
              <a:ext cx="641414" cy="289565"/>
            </a:xfrm>
            <a:custGeom>
              <a:avLst/>
              <a:gdLst>
                <a:gd name="T0" fmla="*/ 0 w 587"/>
                <a:gd name="T1" fmla="*/ 90 h 265"/>
                <a:gd name="T2" fmla="*/ 419 w 587"/>
                <a:gd name="T3" fmla="*/ 90 h 265"/>
                <a:gd name="T4" fmla="*/ 419 w 587"/>
                <a:gd name="T5" fmla="*/ 0 h 265"/>
                <a:gd name="T6" fmla="*/ 587 w 587"/>
                <a:gd name="T7" fmla="*/ 133 h 265"/>
                <a:gd name="T8" fmla="*/ 419 w 587"/>
                <a:gd name="T9" fmla="*/ 265 h 265"/>
                <a:gd name="T10" fmla="*/ 419 w 587"/>
                <a:gd name="T11" fmla="*/ 175 h 265"/>
                <a:gd name="T12" fmla="*/ 0 w 587"/>
                <a:gd name="T13" fmla="*/ 175 h 265"/>
                <a:gd name="T14" fmla="*/ 0 w 587"/>
                <a:gd name="T15" fmla="*/ 90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7" h="265">
                  <a:moveTo>
                    <a:pt x="0" y="90"/>
                  </a:moveTo>
                  <a:lnTo>
                    <a:pt x="419" y="90"/>
                  </a:lnTo>
                  <a:lnTo>
                    <a:pt x="419" y="0"/>
                  </a:lnTo>
                  <a:lnTo>
                    <a:pt x="587" y="133"/>
                  </a:lnTo>
                  <a:lnTo>
                    <a:pt x="419" y="265"/>
                  </a:lnTo>
                  <a:lnTo>
                    <a:pt x="419" y="175"/>
                  </a:lnTo>
                  <a:lnTo>
                    <a:pt x="0" y="175"/>
                  </a:lnTo>
                  <a:lnTo>
                    <a:pt x="0" y="90"/>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8900012" y="3483749"/>
            <a:ext cx="1416136" cy="3374251"/>
            <a:chOff x="8885497" y="3483749"/>
            <a:chExt cx="1416136" cy="3374251"/>
          </a:xfrm>
        </p:grpSpPr>
        <p:sp>
          <p:nvSpPr>
            <p:cNvPr id="91" name="Freeform 15"/>
            <p:cNvSpPr>
              <a:spLocks/>
            </p:cNvSpPr>
            <p:nvPr/>
          </p:nvSpPr>
          <p:spPr bwMode="auto">
            <a:xfrm>
              <a:off x="8885497" y="3483749"/>
              <a:ext cx="473138" cy="1099254"/>
            </a:xfrm>
            <a:custGeom>
              <a:avLst/>
              <a:gdLst>
                <a:gd name="T0" fmla="*/ 433 w 433"/>
                <a:gd name="T1" fmla="*/ 499 h 1006"/>
                <a:gd name="T2" fmla="*/ 0 w 433"/>
                <a:gd name="T3" fmla="*/ 0 h 1006"/>
                <a:gd name="T4" fmla="*/ 0 w 433"/>
                <a:gd name="T5" fmla="*/ 506 h 1006"/>
                <a:gd name="T6" fmla="*/ 433 w 433"/>
                <a:gd name="T7" fmla="*/ 1006 h 1006"/>
                <a:gd name="T8" fmla="*/ 433 w 433"/>
                <a:gd name="T9" fmla="*/ 499 h 1006"/>
              </a:gdLst>
              <a:ahLst/>
              <a:cxnLst>
                <a:cxn ang="0">
                  <a:pos x="T0" y="T1"/>
                </a:cxn>
                <a:cxn ang="0">
                  <a:pos x="T2" y="T3"/>
                </a:cxn>
                <a:cxn ang="0">
                  <a:pos x="T4" y="T5"/>
                </a:cxn>
                <a:cxn ang="0">
                  <a:pos x="T6" y="T7"/>
                </a:cxn>
                <a:cxn ang="0">
                  <a:pos x="T8" y="T9"/>
                </a:cxn>
              </a:cxnLst>
              <a:rect l="0" t="0" r="r" b="b"/>
              <a:pathLst>
                <a:path w="433" h="1006">
                  <a:moveTo>
                    <a:pt x="433" y="499"/>
                  </a:moveTo>
                  <a:lnTo>
                    <a:pt x="0" y="0"/>
                  </a:lnTo>
                  <a:lnTo>
                    <a:pt x="0" y="506"/>
                  </a:lnTo>
                  <a:lnTo>
                    <a:pt x="433" y="1006"/>
                  </a:lnTo>
                  <a:lnTo>
                    <a:pt x="433" y="49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2" name="Group 91"/>
            <p:cNvGrpSpPr/>
            <p:nvPr/>
          </p:nvGrpSpPr>
          <p:grpSpPr>
            <a:xfrm>
              <a:off x="8885497" y="3483749"/>
              <a:ext cx="1416136" cy="3374251"/>
              <a:chOff x="8885497" y="3483749"/>
              <a:chExt cx="1416136" cy="3374251"/>
            </a:xfrm>
          </p:grpSpPr>
          <p:sp>
            <p:nvSpPr>
              <p:cNvPr id="93" name="Rectangle 16"/>
              <p:cNvSpPr>
                <a:spLocks noChangeArrowheads="1"/>
              </p:cNvSpPr>
              <p:nvPr/>
            </p:nvSpPr>
            <p:spPr bwMode="auto">
              <a:xfrm>
                <a:off x="9358635" y="4029006"/>
                <a:ext cx="942998" cy="2828994"/>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17"/>
              <p:cNvSpPr>
                <a:spLocks/>
              </p:cNvSpPr>
              <p:nvPr/>
            </p:nvSpPr>
            <p:spPr bwMode="auto">
              <a:xfrm>
                <a:off x="8885497" y="3483749"/>
                <a:ext cx="1416136" cy="545256"/>
              </a:xfrm>
              <a:custGeom>
                <a:avLst/>
                <a:gdLst>
                  <a:gd name="T0" fmla="*/ 863 w 1296"/>
                  <a:gd name="T1" fmla="*/ 0 h 499"/>
                  <a:gd name="T2" fmla="*/ 0 w 1296"/>
                  <a:gd name="T3" fmla="*/ 0 h 499"/>
                  <a:gd name="T4" fmla="*/ 433 w 1296"/>
                  <a:gd name="T5" fmla="*/ 499 h 499"/>
                  <a:gd name="T6" fmla="*/ 1296 w 1296"/>
                  <a:gd name="T7" fmla="*/ 499 h 499"/>
                  <a:gd name="T8" fmla="*/ 863 w 1296"/>
                  <a:gd name="T9" fmla="*/ 0 h 499"/>
                </a:gdLst>
                <a:ahLst/>
                <a:cxnLst>
                  <a:cxn ang="0">
                    <a:pos x="T0" y="T1"/>
                  </a:cxn>
                  <a:cxn ang="0">
                    <a:pos x="T2" y="T3"/>
                  </a:cxn>
                  <a:cxn ang="0">
                    <a:pos x="T4" y="T5"/>
                  </a:cxn>
                  <a:cxn ang="0">
                    <a:pos x="T6" y="T7"/>
                  </a:cxn>
                  <a:cxn ang="0">
                    <a:pos x="T8" y="T9"/>
                  </a:cxn>
                </a:cxnLst>
                <a:rect l="0" t="0" r="r" b="b"/>
                <a:pathLst>
                  <a:path w="1296" h="499">
                    <a:moveTo>
                      <a:pt x="863" y="0"/>
                    </a:moveTo>
                    <a:lnTo>
                      <a:pt x="0" y="0"/>
                    </a:lnTo>
                    <a:lnTo>
                      <a:pt x="433" y="499"/>
                    </a:lnTo>
                    <a:lnTo>
                      <a:pt x="1296" y="499"/>
                    </a:lnTo>
                    <a:lnTo>
                      <a:pt x="863"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18"/>
              <p:cNvSpPr>
                <a:spLocks/>
              </p:cNvSpPr>
              <p:nvPr/>
            </p:nvSpPr>
            <p:spPr bwMode="auto">
              <a:xfrm>
                <a:off x="8885497" y="3747090"/>
                <a:ext cx="473138" cy="641413"/>
              </a:xfrm>
              <a:custGeom>
                <a:avLst/>
                <a:gdLst>
                  <a:gd name="T0" fmla="*/ 433 w 433"/>
                  <a:gd name="T1" fmla="*/ 500 h 587"/>
                  <a:gd name="T2" fmla="*/ 0 w 433"/>
                  <a:gd name="T3" fmla="*/ 0 h 587"/>
                  <a:gd name="T4" fmla="*/ 0 w 433"/>
                  <a:gd name="T5" fmla="*/ 88 h 587"/>
                  <a:gd name="T6" fmla="*/ 433 w 433"/>
                  <a:gd name="T7" fmla="*/ 587 h 587"/>
                  <a:gd name="T8" fmla="*/ 433 w 433"/>
                  <a:gd name="T9" fmla="*/ 500 h 587"/>
                </a:gdLst>
                <a:ahLst/>
                <a:cxnLst>
                  <a:cxn ang="0">
                    <a:pos x="T0" y="T1"/>
                  </a:cxn>
                  <a:cxn ang="0">
                    <a:pos x="T2" y="T3"/>
                  </a:cxn>
                  <a:cxn ang="0">
                    <a:pos x="T4" y="T5"/>
                  </a:cxn>
                  <a:cxn ang="0">
                    <a:pos x="T6" y="T7"/>
                  </a:cxn>
                  <a:cxn ang="0">
                    <a:pos x="T8" y="T9"/>
                  </a:cxn>
                </a:cxnLst>
                <a:rect l="0" t="0" r="r" b="b"/>
                <a:pathLst>
                  <a:path w="433" h="587">
                    <a:moveTo>
                      <a:pt x="433" y="500"/>
                    </a:moveTo>
                    <a:lnTo>
                      <a:pt x="0" y="0"/>
                    </a:lnTo>
                    <a:lnTo>
                      <a:pt x="0" y="88"/>
                    </a:lnTo>
                    <a:lnTo>
                      <a:pt x="433" y="587"/>
                    </a:lnTo>
                    <a:lnTo>
                      <a:pt x="433" y="500"/>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19"/>
              <p:cNvSpPr>
                <a:spLocks/>
              </p:cNvSpPr>
              <p:nvPr/>
            </p:nvSpPr>
            <p:spPr bwMode="auto">
              <a:xfrm>
                <a:off x="9358635" y="4195096"/>
                <a:ext cx="640321" cy="289565"/>
              </a:xfrm>
              <a:custGeom>
                <a:avLst/>
                <a:gdLst>
                  <a:gd name="T0" fmla="*/ 0 w 586"/>
                  <a:gd name="T1" fmla="*/ 90 h 265"/>
                  <a:gd name="T2" fmla="*/ 419 w 586"/>
                  <a:gd name="T3" fmla="*/ 90 h 265"/>
                  <a:gd name="T4" fmla="*/ 419 w 586"/>
                  <a:gd name="T5" fmla="*/ 0 h 265"/>
                  <a:gd name="T6" fmla="*/ 586 w 586"/>
                  <a:gd name="T7" fmla="*/ 132 h 265"/>
                  <a:gd name="T8" fmla="*/ 419 w 586"/>
                  <a:gd name="T9" fmla="*/ 265 h 265"/>
                  <a:gd name="T10" fmla="*/ 419 w 586"/>
                  <a:gd name="T11" fmla="*/ 177 h 265"/>
                  <a:gd name="T12" fmla="*/ 0 w 586"/>
                  <a:gd name="T13" fmla="*/ 177 h 265"/>
                  <a:gd name="T14" fmla="*/ 0 w 586"/>
                  <a:gd name="T15" fmla="*/ 90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6" h="265">
                    <a:moveTo>
                      <a:pt x="0" y="90"/>
                    </a:moveTo>
                    <a:lnTo>
                      <a:pt x="419" y="90"/>
                    </a:lnTo>
                    <a:lnTo>
                      <a:pt x="419" y="0"/>
                    </a:lnTo>
                    <a:lnTo>
                      <a:pt x="586" y="132"/>
                    </a:lnTo>
                    <a:lnTo>
                      <a:pt x="419" y="265"/>
                    </a:lnTo>
                    <a:lnTo>
                      <a:pt x="419" y="177"/>
                    </a:lnTo>
                    <a:lnTo>
                      <a:pt x="0" y="177"/>
                    </a:lnTo>
                    <a:lnTo>
                      <a:pt x="0" y="90"/>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97" name="Group 96"/>
          <p:cNvGrpSpPr/>
          <p:nvPr/>
        </p:nvGrpSpPr>
        <p:grpSpPr>
          <a:xfrm>
            <a:off x="7955922" y="4036654"/>
            <a:ext cx="1417229" cy="2821346"/>
            <a:chOff x="7941407" y="4036654"/>
            <a:chExt cx="1417229" cy="2821346"/>
          </a:xfrm>
        </p:grpSpPr>
        <p:sp>
          <p:nvSpPr>
            <p:cNvPr id="98" name="Rectangle 25"/>
            <p:cNvSpPr>
              <a:spLocks noChangeArrowheads="1"/>
            </p:cNvSpPr>
            <p:nvPr/>
          </p:nvSpPr>
          <p:spPr bwMode="auto">
            <a:xfrm>
              <a:off x="8412359" y="4583003"/>
              <a:ext cx="946276" cy="2274997"/>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26"/>
            <p:cNvSpPr>
              <a:spLocks/>
            </p:cNvSpPr>
            <p:nvPr/>
          </p:nvSpPr>
          <p:spPr bwMode="auto">
            <a:xfrm>
              <a:off x="7941407" y="4036654"/>
              <a:ext cx="470953" cy="1099254"/>
            </a:xfrm>
            <a:custGeom>
              <a:avLst/>
              <a:gdLst>
                <a:gd name="T0" fmla="*/ 431 w 431"/>
                <a:gd name="T1" fmla="*/ 500 h 1006"/>
                <a:gd name="T2" fmla="*/ 0 w 431"/>
                <a:gd name="T3" fmla="*/ 0 h 1006"/>
                <a:gd name="T4" fmla="*/ 0 w 431"/>
                <a:gd name="T5" fmla="*/ 507 h 1006"/>
                <a:gd name="T6" fmla="*/ 431 w 431"/>
                <a:gd name="T7" fmla="*/ 1006 h 1006"/>
                <a:gd name="T8" fmla="*/ 431 w 431"/>
                <a:gd name="T9" fmla="*/ 500 h 1006"/>
              </a:gdLst>
              <a:ahLst/>
              <a:cxnLst>
                <a:cxn ang="0">
                  <a:pos x="T0" y="T1"/>
                </a:cxn>
                <a:cxn ang="0">
                  <a:pos x="T2" y="T3"/>
                </a:cxn>
                <a:cxn ang="0">
                  <a:pos x="T4" y="T5"/>
                </a:cxn>
                <a:cxn ang="0">
                  <a:pos x="T6" y="T7"/>
                </a:cxn>
                <a:cxn ang="0">
                  <a:pos x="T8" y="T9"/>
                </a:cxn>
              </a:cxnLst>
              <a:rect l="0" t="0" r="r" b="b"/>
              <a:pathLst>
                <a:path w="431" h="1006">
                  <a:moveTo>
                    <a:pt x="431" y="500"/>
                  </a:moveTo>
                  <a:lnTo>
                    <a:pt x="0" y="0"/>
                  </a:lnTo>
                  <a:lnTo>
                    <a:pt x="0" y="507"/>
                  </a:lnTo>
                  <a:lnTo>
                    <a:pt x="431" y="1006"/>
                  </a:lnTo>
                  <a:lnTo>
                    <a:pt x="431" y="50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27"/>
            <p:cNvSpPr>
              <a:spLocks/>
            </p:cNvSpPr>
            <p:nvPr/>
          </p:nvSpPr>
          <p:spPr bwMode="auto">
            <a:xfrm>
              <a:off x="7941407" y="4036654"/>
              <a:ext cx="1417229" cy="546349"/>
            </a:xfrm>
            <a:custGeom>
              <a:avLst/>
              <a:gdLst>
                <a:gd name="T0" fmla="*/ 864 w 1297"/>
                <a:gd name="T1" fmla="*/ 0 h 500"/>
                <a:gd name="T2" fmla="*/ 0 w 1297"/>
                <a:gd name="T3" fmla="*/ 0 h 500"/>
                <a:gd name="T4" fmla="*/ 431 w 1297"/>
                <a:gd name="T5" fmla="*/ 500 h 500"/>
                <a:gd name="T6" fmla="*/ 1297 w 1297"/>
                <a:gd name="T7" fmla="*/ 500 h 500"/>
                <a:gd name="T8" fmla="*/ 864 w 1297"/>
                <a:gd name="T9" fmla="*/ 0 h 500"/>
              </a:gdLst>
              <a:ahLst/>
              <a:cxnLst>
                <a:cxn ang="0">
                  <a:pos x="T0" y="T1"/>
                </a:cxn>
                <a:cxn ang="0">
                  <a:pos x="T2" y="T3"/>
                </a:cxn>
                <a:cxn ang="0">
                  <a:pos x="T4" y="T5"/>
                </a:cxn>
                <a:cxn ang="0">
                  <a:pos x="T6" y="T7"/>
                </a:cxn>
                <a:cxn ang="0">
                  <a:pos x="T8" y="T9"/>
                </a:cxn>
              </a:cxnLst>
              <a:rect l="0" t="0" r="r" b="b"/>
              <a:pathLst>
                <a:path w="1297" h="500">
                  <a:moveTo>
                    <a:pt x="864" y="0"/>
                  </a:moveTo>
                  <a:lnTo>
                    <a:pt x="0" y="0"/>
                  </a:lnTo>
                  <a:lnTo>
                    <a:pt x="431" y="500"/>
                  </a:lnTo>
                  <a:lnTo>
                    <a:pt x="1297" y="500"/>
                  </a:lnTo>
                  <a:lnTo>
                    <a:pt x="864"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8"/>
            <p:cNvSpPr>
              <a:spLocks/>
            </p:cNvSpPr>
            <p:nvPr/>
          </p:nvSpPr>
          <p:spPr bwMode="auto">
            <a:xfrm>
              <a:off x="7941407" y="4301087"/>
              <a:ext cx="470953" cy="641413"/>
            </a:xfrm>
            <a:custGeom>
              <a:avLst/>
              <a:gdLst>
                <a:gd name="T0" fmla="*/ 431 w 431"/>
                <a:gd name="T1" fmla="*/ 499 h 587"/>
                <a:gd name="T2" fmla="*/ 0 w 431"/>
                <a:gd name="T3" fmla="*/ 0 h 587"/>
                <a:gd name="T4" fmla="*/ 0 w 431"/>
                <a:gd name="T5" fmla="*/ 87 h 587"/>
                <a:gd name="T6" fmla="*/ 431 w 431"/>
                <a:gd name="T7" fmla="*/ 587 h 587"/>
                <a:gd name="T8" fmla="*/ 431 w 431"/>
                <a:gd name="T9" fmla="*/ 499 h 587"/>
              </a:gdLst>
              <a:ahLst/>
              <a:cxnLst>
                <a:cxn ang="0">
                  <a:pos x="T0" y="T1"/>
                </a:cxn>
                <a:cxn ang="0">
                  <a:pos x="T2" y="T3"/>
                </a:cxn>
                <a:cxn ang="0">
                  <a:pos x="T4" y="T5"/>
                </a:cxn>
                <a:cxn ang="0">
                  <a:pos x="T6" y="T7"/>
                </a:cxn>
                <a:cxn ang="0">
                  <a:pos x="T8" y="T9"/>
                </a:cxn>
              </a:cxnLst>
              <a:rect l="0" t="0" r="r" b="b"/>
              <a:pathLst>
                <a:path w="431" h="587">
                  <a:moveTo>
                    <a:pt x="431" y="499"/>
                  </a:moveTo>
                  <a:lnTo>
                    <a:pt x="0" y="0"/>
                  </a:lnTo>
                  <a:lnTo>
                    <a:pt x="0" y="87"/>
                  </a:lnTo>
                  <a:lnTo>
                    <a:pt x="431" y="587"/>
                  </a:lnTo>
                  <a:lnTo>
                    <a:pt x="431" y="499"/>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29"/>
            <p:cNvSpPr>
              <a:spLocks/>
            </p:cNvSpPr>
            <p:nvPr/>
          </p:nvSpPr>
          <p:spPr bwMode="auto">
            <a:xfrm>
              <a:off x="8412359" y="4750186"/>
              <a:ext cx="641414" cy="287379"/>
            </a:xfrm>
            <a:custGeom>
              <a:avLst/>
              <a:gdLst>
                <a:gd name="T0" fmla="*/ 0 w 587"/>
                <a:gd name="T1" fmla="*/ 88 h 263"/>
                <a:gd name="T2" fmla="*/ 419 w 587"/>
                <a:gd name="T3" fmla="*/ 88 h 263"/>
                <a:gd name="T4" fmla="*/ 419 w 587"/>
                <a:gd name="T5" fmla="*/ 0 h 263"/>
                <a:gd name="T6" fmla="*/ 587 w 587"/>
                <a:gd name="T7" fmla="*/ 131 h 263"/>
                <a:gd name="T8" fmla="*/ 419 w 587"/>
                <a:gd name="T9" fmla="*/ 263 h 263"/>
                <a:gd name="T10" fmla="*/ 419 w 587"/>
                <a:gd name="T11" fmla="*/ 176 h 263"/>
                <a:gd name="T12" fmla="*/ 0 w 587"/>
                <a:gd name="T13" fmla="*/ 176 h 263"/>
                <a:gd name="T14" fmla="*/ 0 w 587"/>
                <a:gd name="T15" fmla="*/ 88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7" h="263">
                  <a:moveTo>
                    <a:pt x="0" y="88"/>
                  </a:moveTo>
                  <a:lnTo>
                    <a:pt x="419" y="88"/>
                  </a:lnTo>
                  <a:lnTo>
                    <a:pt x="419" y="0"/>
                  </a:lnTo>
                  <a:lnTo>
                    <a:pt x="587" y="131"/>
                  </a:lnTo>
                  <a:lnTo>
                    <a:pt x="419" y="263"/>
                  </a:lnTo>
                  <a:lnTo>
                    <a:pt x="419" y="176"/>
                  </a:lnTo>
                  <a:lnTo>
                    <a:pt x="0" y="176"/>
                  </a:lnTo>
                  <a:lnTo>
                    <a:pt x="0" y="88"/>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4" name="Group 133"/>
          <p:cNvGrpSpPr/>
          <p:nvPr/>
        </p:nvGrpSpPr>
        <p:grpSpPr>
          <a:xfrm>
            <a:off x="7010738" y="4590653"/>
            <a:ext cx="1416136" cy="2267347"/>
            <a:chOff x="6996223" y="4590653"/>
            <a:chExt cx="1416136" cy="2267347"/>
          </a:xfrm>
        </p:grpSpPr>
        <p:sp>
          <p:nvSpPr>
            <p:cNvPr id="135" name="Freeform 20"/>
            <p:cNvSpPr>
              <a:spLocks/>
            </p:cNvSpPr>
            <p:nvPr/>
          </p:nvSpPr>
          <p:spPr bwMode="auto">
            <a:xfrm>
              <a:off x="6996223" y="4590653"/>
              <a:ext cx="1416136" cy="545256"/>
            </a:xfrm>
            <a:custGeom>
              <a:avLst/>
              <a:gdLst>
                <a:gd name="T0" fmla="*/ 865 w 1296"/>
                <a:gd name="T1" fmla="*/ 0 h 499"/>
                <a:gd name="T2" fmla="*/ 0 w 1296"/>
                <a:gd name="T3" fmla="*/ 0 h 499"/>
                <a:gd name="T4" fmla="*/ 432 w 1296"/>
                <a:gd name="T5" fmla="*/ 499 h 499"/>
                <a:gd name="T6" fmla="*/ 1296 w 1296"/>
                <a:gd name="T7" fmla="*/ 499 h 499"/>
                <a:gd name="T8" fmla="*/ 865 w 1296"/>
                <a:gd name="T9" fmla="*/ 0 h 499"/>
              </a:gdLst>
              <a:ahLst/>
              <a:cxnLst>
                <a:cxn ang="0">
                  <a:pos x="T0" y="T1"/>
                </a:cxn>
                <a:cxn ang="0">
                  <a:pos x="T2" y="T3"/>
                </a:cxn>
                <a:cxn ang="0">
                  <a:pos x="T4" y="T5"/>
                </a:cxn>
                <a:cxn ang="0">
                  <a:pos x="T6" y="T7"/>
                </a:cxn>
                <a:cxn ang="0">
                  <a:pos x="T8" y="T9"/>
                </a:cxn>
              </a:cxnLst>
              <a:rect l="0" t="0" r="r" b="b"/>
              <a:pathLst>
                <a:path w="1296" h="499">
                  <a:moveTo>
                    <a:pt x="865" y="0"/>
                  </a:moveTo>
                  <a:lnTo>
                    <a:pt x="0" y="0"/>
                  </a:lnTo>
                  <a:lnTo>
                    <a:pt x="432" y="499"/>
                  </a:lnTo>
                  <a:lnTo>
                    <a:pt x="1296" y="499"/>
                  </a:lnTo>
                  <a:lnTo>
                    <a:pt x="865"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Rectangle 21"/>
            <p:cNvSpPr>
              <a:spLocks noChangeArrowheads="1"/>
            </p:cNvSpPr>
            <p:nvPr/>
          </p:nvSpPr>
          <p:spPr bwMode="auto">
            <a:xfrm>
              <a:off x="7468268" y="5135908"/>
              <a:ext cx="944091" cy="172209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22"/>
            <p:cNvSpPr>
              <a:spLocks/>
            </p:cNvSpPr>
            <p:nvPr/>
          </p:nvSpPr>
          <p:spPr bwMode="auto">
            <a:xfrm>
              <a:off x="6996223" y="4590653"/>
              <a:ext cx="472045" cy="2267347"/>
            </a:xfrm>
            <a:custGeom>
              <a:avLst/>
              <a:gdLst>
                <a:gd name="T0" fmla="*/ 432 w 432"/>
                <a:gd name="T1" fmla="*/ 499 h 2075"/>
                <a:gd name="T2" fmla="*/ 0 w 432"/>
                <a:gd name="T3" fmla="*/ 0 h 2075"/>
                <a:gd name="T4" fmla="*/ 0 w 432"/>
                <a:gd name="T5" fmla="*/ 1576 h 2075"/>
                <a:gd name="T6" fmla="*/ 432 w 432"/>
                <a:gd name="T7" fmla="*/ 2075 h 2075"/>
                <a:gd name="T8" fmla="*/ 432 w 432"/>
                <a:gd name="T9" fmla="*/ 499 h 2075"/>
              </a:gdLst>
              <a:ahLst/>
              <a:cxnLst>
                <a:cxn ang="0">
                  <a:pos x="T0" y="T1"/>
                </a:cxn>
                <a:cxn ang="0">
                  <a:pos x="T2" y="T3"/>
                </a:cxn>
                <a:cxn ang="0">
                  <a:pos x="T4" y="T5"/>
                </a:cxn>
                <a:cxn ang="0">
                  <a:pos x="T6" y="T7"/>
                </a:cxn>
                <a:cxn ang="0">
                  <a:pos x="T8" y="T9"/>
                </a:cxn>
              </a:cxnLst>
              <a:rect l="0" t="0" r="r" b="b"/>
              <a:pathLst>
                <a:path w="432" h="2075">
                  <a:moveTo>
                    <a:pt x="432" y="499"/>
                  </a:moveTo>
                  <a:lnTo>
                    <a:pt x="0" y="0"/>
                  </a:lnTo>
                  <a:lnTo>
                    <a:pt x="0" y="1576"/>
                  </a:lnTo>
                  <a:lnTo>
                    <a:pt x="432" y="2075"/>
                  </a:lnTo>
                  <a:lnTo>
                    <a:pt x="432" y="49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23"/>
            <p:cNvSpPr>
              <a:spLocks/>
            </p:cNvSpPr>
            <p:nvPr/>
          </p:nvSpPr>
          <p:spPr bwMode="auto">
            <a:xfrm>
              <a:off x="7468268" y="5304184"/>
              <a:ext cx="641414" cy="286287"/>
            </a:xfrm>
            <a:custGeom>
              <a:avLst/>
              <a:gdLst>
                <a:gd name="T0" fmla="*/ 0 w 587"/>
                <a:gd name="T1" fmla="*/ 87 h 262"/>
                <a:gd name="T2" fmla="*/ 419 w 587"/>
                <a:gd name="T3" fmla="*/ 87 h 262"/>
                <a:gd name="T4" fmla="*/ 419 w 587"/>
                <a:gd name="T5" fmla="*/ 0 h 262"/>
                <a:gd name="T6" fmla="*/ 587 w 587"/>
                <a:gd name="T7" fmla="*/ 130 h 262"/>
                <a:gd name="T8" fmla="*/ 419 w 587"/>
                <a:gd name="T9" fmla="*/ 262 h 262"/>
                <a:gd name="T10" fmla="*/ 419 w 587"/>
                <a:gd name="T11" fmla="*/ 175 h 262"/>
                <a:gd name="T12" fmla="*/ 0 w 587"/>
                <a:gd name="T13" fmla="*/ 175 h 262"/>
                <a:gd name="T14" fmla="*/ 0 w 587"/>
                <a:gd name="T15" fmla="*/ 87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7" h="262">
                  <a:moveTo>
                    <a:pt x="0" y="87"/>
                  </a:moveTo>
                  <a:lnTo>
                    <a:pt x="419" y="87"/>
                  </a:lnTo>
                  <a:lnTo>
                    <a:pt x="419" y="0"/>
                  </a:lnTo>
                  <a:lnTo>
                    <a:pt x="587" y="130"/>
                  </a:lnTo>
                  <a:lnTo>
                    <a:pt x="419" y="262"/>
                  </a:lnTo>
                  <a:lnTo>
                    <a:pt x="419" y="175"/>
                  </a:lnTo>
                  <a:lnTo>
                    <a:pt x="0" y="175"/>
                  </a:lnTo>
                  <a:lnTo>
                    <a:pt x="0" y="87"/>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24"/>
            <p:cNvSpPr>
              <a:spLocks/>
            </p:cNvSpPr>
            <p:nvPr/>
          </p:nvSpPr>
          <p:spPr bwMode="auto">
            <a:xfrm>
              <a:off x="6996223" y="4853992"/>
              <a:ext cx="472045" cy="641413"/>
            </a:xfrm>
            <a:custGeom>
              <a:avLst/>
              <a:gdLst>
                <a:gd name="T0" fmla="*/ 432 w 432"/>
                <a:gd name="T1" fmla="*/ 499 h 587"/>
                <a:gd name="T2" fmla="*/ 0 w 432"/>
                <a:gd name="T3" fmla="*/ 0 h 587"/>
                <a:gd name="T4" fmla="*/ 0 w 432"/>
                <a:gd name="T5" fmla="*/ 88 h 587"/>
                <a:gd name="T6" fmla="*/ 432 w 432"/>
                <a:gd name="T7" fmla="*/ 587 h 587"/>
                <a:gd name="T8" fmla="*/ 432 w 432"/>
                <a:gd name="T9" fmla="*/ 499 h 587"/>
              </a:gdLst>
              <a:ahLst/>
              <a:cxnLst>
                <a:cxn ang="0">
                  <a:pos x="T0" y="T1"/>
                </a:cxn>
                <a:cxn ang="0">
                  <a:pos x="T2" y="T3"/>
                </a:cxn>
                <a:cxn ang="0">
                  <a:pos x="T4" y="T5"/>
                </a:cxn>
                <a:cxn ang="0">
                  <a:pos x="T6" y="T7"/>
                </a:cxn>
                <a:cxn ang="0">
                  <a:pos x="T8" y="T9"/>
                </a:cxn>
              </a:cxnLst>
              <a:rect l="0" t="0" r="r" b="b"/>
              <a:pathLst>
                <a:path w="432" h="587">
                  <a:moveTo>
                    <a:pt x="432" y="499"/>
                  </a:moveTo>
                  <a:lnTo>
                    <a:pt x="0" y="0"/>
                  </a:lnTo>
                  <a:lnTo>
                    <a:pt x="0" y="88"/>
                  </a:lnTo>
                  <a:lnTo>
                    <a:pt x="432" y="587"/>
                  </a:lnTo>
                  <a:lnTo>
                    <a:pt x="432" y="499"/>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71" name="Group 70"/>
          <p:cNvGrpSpPr/>
          <p:nvPr/>
        </p:nvGrpSpPr>
        <p:grpSpPr>
          <a:xfrm>
            <a:off x="10128960" y="2003005"/>
            <a:ext cx="344442" cy="500499"/>
            <a:chOff x="-1587" y="-1587"/>
            <a:chExt cx="4211637" cy="6119812"/>
          </a:xfrm>
          <a:solidFill>
            <a:schemeClr val="accent4"/>
          </a:solidFill>
        </p:grpSpPr>
        <p:sp>
          <p:nvSpPr>
            <p:cNvPr id="7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4" name="Group 73"/>
          <p:cNvGrpSpPr/>
          <p:nvPr/>
        </p:nvGrpSpPr>
        <p:grpSpPr>
          <a:xfrm>
            <a:off x="11168628" y="1532879"/>
            <a:ext cx="375061" cy="374912"/>
            <a:chOff x="0" y="1588"/>
            <a:chExt cx="4016375" cy="4014787"/>
          </a:xfrm>
          <a:solidFill>
            <a:schemeClr val="accent5"/>
          </a:solidFill>
        </p:grpSpPr>
        <p:sp>
          <p:nvSpPr>
            <p:cNvPr id="75"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p:cNvGrpSpPr/>
          <p:nvPr/>
        </p:nvGrpSpPr>
        <p:grpSpPr>
          <a:xfrm>
            <a:off x="9146389" y="2727642"/>
            <a:ext cx="460440" cy="397165"/>
            <a:chOff x="-122237" y="-128588"/>
            <a:chExt cx="4632324" cy="3995738"/>
          </a:xfrm>
          <a:solidFill>
            <a:schemeClr val="accent3"/>
          </a:solidFill>
        </p:grpSpPr>
        <p:sp>
          <p:nvSpPr>
            <p:cNvPr id="145"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7" name="Freeform 146"/>
          <p:cNvSpPr>
            <a:spLocks noEditPoints="1"/>
          </p:cNvSpPr>
          <p:nvPr/>
        </p:nvSpPr>
        <p:spPr bwMode="auto">
          <a:xfrm>
            <a:off x="8200949" y="3353600"/>
            <a:ext cx="413397" cy="310281"/>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48" name="Group 147"/>
          <p:cNvGrpSpPr/>
          <p:nvPr/>
        </p:nvGrpSpPr>
        <p:grpSpPr>
          <a:xfrm>
            <a:off x="7246760" y="3775419"/>
            <a:ext cx="451851" cy="449859"/>
            <a:chOff x="-365126" y="-2462213"/>
            <a:chExt cx="4321176" cy="4302126"/>
          </a:xfrm>
          <a:solidFill>
            <a:schemeClr val="accent1"/>
          </a:solidFill>
        </p:grpSpPr>
        <p:sp>
          <p:nvSpPr>
            <p:cNvPr id="14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6" name="TextBox 155"/>
          <p:cNvSpPr txBox="1"/>
          <p:nvPr/>
        </p:nvSpPr>
        <p:spPr>
          <a:xfrm>
            <a:off x="9933797" y="2549489"/>
            <a:ext cx="755335" cy="261610"/>
          </a:xfrm>
          <a:prstGeom prst="rect">
            <a:avLst/>
          </a:prstGeom>
          <a:noFill/>
        </p:spPr>
        <p:txBody>
          <a:bodyPr wrap="none" rtlCol="0">
            <a:spAutoFit/>
          </a:bodyPr>
          <a:lstStyle/>
          <a:p>
            <a:pPr algn="ctr"/>
            <a:r>
              <a:rPr lang="id-ID" sz="1100" b="1" dirty="0" smtClean="0">
                <a:solidFill>
                  <a:schemeClr val="bg1">
                    <a:lumMod val="50000"/>
                  </a:schemeClr>
                </a:solidFill>
                <a:latin typeface="Lato" panose="020F0502020204030203" pitchFamily="34" charset="0"/>
              </a:rPr>
              <a:t>Strategic</a:t>
            </a:r>
            <a:endParaRPr lang="id-ID" sz="1100" b="1" dirty="0">
              <a:solidFill>
                <a:schemeClr val="bg1">
                  <a:lumMod val="50000"/>
                </a:schemeClr>
              </a:solidFill>
              <a:latin typeface="Lato" panose="020F0502020204030203" pitchFamily="34" charset="0"/>
            </a:endParaRPr>
          </a:p>
        </p:txBody>
      </p:sp>
      <p:sp>
        <p:nvSpPr>
          <p:cNvPr id="159" name="TextBox 158"/>
          <p:cNvSpPr txBox="1"/>
          <p:nvPr/>
        </p:nvSpPr>
        <p:spPr>
          <a:xfrm>
            <a:off x="11077359" y="1956726"/>
            <a:ext cx="524503" cy="261610"/>
          </a:xfrm>
          <a:prstGeom prst="rect">
            <a:avLst/>
          </a:prstGeom>
          <a:noFill/>
        </p:spPr>
        <p:txBody>
          <a:bodyPr wrap="none" rtlCol="0">
            <a:spAutoFit/>
          </a:bodyPr>
          <a:lstStyle/>
          <a:p>
            <a:pPr algn="ctr"/>
            <a:r>
              <a:rPr lang="id-ID" sz="1100" b="1" dirty="0" smtClean="0">
                <a:solidFill>
                  <a:schemeClr val="bg1">
                    <a:lumMod val="50000"/>
                  </a:schemeClr>
                </a:solidFill>
                <a:latin typeface="Lato" panose="020F0502020204030203" pitchFamily="34" charset="0"/>
              </a:rPr>
              <a:t>Loyal</a:t>
            </a:r>
            <a:endParaRPr lang="id-ID" sz="1100" b="1" dirty="0">
              <a:solidFill>
                <a:schemeClr val="bg1">
                  <a:lumMod val="50000"/>
                </a:schemeClr>
              </a:solidFill>
              <a:latin typeface="Lato" panose="020F0502020204030203" pitchFamily="34" charset="0"/>
            </a:endParaRPr>
          </a:p>
        </p:txBody>
      </p:sp>
      <p:sp>
        <p:nvSpPr>
          <p:cNvPr id="162" name="TextBox 161"/>
          <p:cNvSpPr txBox="1"/>
          <p:nvPr/>
        </p:nvSpPr>
        <p:spPr>
          <a:xfrm>
            <a:off x="8974369" y="3139380"/>
            <a:ext cx="859530" cy="261610"/>
          </a:xfrm>
          <a:prstGeom prst="rect">
            <a:avLst/>
          </a:prstGeom>
          <a:noFill/>
        </p:spPr>
        <p:txBody>
          <a:bodyPr wrap="none" rtlCol="0">
            <a:spAutoFit/>
          </a:bodyPr>
          <a:lstStyle/>
          <a:p>
            <a:pPr algn="ctr"/>
            <a:r>
              <a:rPr lang="id-ID" sz="1100" b="1" dirty="0" smtClean="0">
                <a:solidFill>
                  <a:schemeClr val="bg1">
                    <a:lumMod val="50000"/>
                  </a:schemeClr>
                </a:solidFill>
                <a:latin typeface="Lato" panose="020F0502020204030203" pitchFamily="34" charset="0"/>
              </a:rPr>
              <a:t>Respectful</a:t>
            </a:r>
            <a:endParaRPr lang="id-ID" sz="1100" b="1" dirty="0">
              <a:solidFill>
                <a:schemeClr val="bg1">
                  <a:lumMod val="50000"/>
                </a:schemeClr>
              </a:solidFill>
              <a:latin typeface="Lato" panose="020F0502020204030203" pitchFamily="34" charset="0"/>
            </a:endParaRPr>
          </a:p>
        </p:txBody>
      </p:sp>
      <p:sp>
        <p:nvSpPr>
          <p:cNvPr id="165" name="TextBox 164"/>
          <p:cNvSpPr txBox="1"/>
          <p:nvPr/>
        </p:nvSpPr>
        <p:spPr>
          <a:xfrm>
            <a:off x="7862334" y="3726110"/>
            <a:ext cx="1104790" cy="261610"/>
          </a:xfrm>
          <a:prstGeom prst="rect">
            <a:avLst/>
          </a:prstGeom>
          <a:noFill/>
        </p:spPr>
        <p:txBody>
          <a:bodyPr wrap="none" rtlCol="0">
            <a:spAutoFit/>
          </a:bodyPr>
          <a:lstStyle/>
          <a:p>
            <a:pPr algn="ctr"/>
            <a:r>
              <a:rPr lang="id-ID" sz="1100" b="1" dirty="0" smtClean="0">
                <a:solidFill>
                  <a:schemeClr val="bg1">
                    <a:lumMod val="50000"/>
                  </a:schemeClr>
                </a:solidFill>
                <a:latin typeface="Lato" panose="020F0502020204030203" pitchFamily="34" charset="0"/>
              </a:rPr>
              <a:t>Complishment</a:t>
            </a:r>
            <a:endParaRPr lang="id-ID" sz="1100" b="1" dirty="0">
              <a:solidFill>
                <a:schemeClr val="bg1">
                  <a:lumMod val="50000"/>
                </a:schemeClr>
              </a:solidFill>
              <a:latin typeface="Lato" panose="020F0502020204030203" pitchFamily="34" charset="0"/>
            </a:endParaRPr>
          </a:p>
        </p:txBody>
      </p:sp>
      <p:sp>
        <p:nvSpPr>
          <p:cNvPr id="168" name="TextBox 167"/>
          <p:cNvSpPr txBox="1"/>
          <p:nvPr/>
        </p:nvSpPr>
        <p:spPr>
          <a:xfrm>
            <a:off x="7029203" y="4228510"/>
            <a:ext cx="787395" cy="261610"/>
          </a:xfrm>
          <a:prstGeom prst="rect">
            <a:avLst/>
          </a:prstGeom>
          <a:noFill/>
        </p:spPr>
        <p:txBody>
          <a:bodyPr wrap="none" rtlCol="0">
            <a:spAutoFit/>
          </a:bodyPr>
          <a:lstStyle/>
          <a:p>
            <a:pPr algn="ctr"/>
            <a:r>
              <a:rPr lang="id-ID" sz="1100" b="1" dirty="0" smtClean="0">
                <a:solidFill>
                  <a:schemeClr val="bg1">
                    <a:lumMod val="50000"/>
                  </a:schemeClr>
                </a:solidFill>
                <a:latin typeface="Lato" panose="020F0502020204030203" pitchFamily="34" charset="0"/>
              </a:rPr>
              <a:t>Energetic</a:t>
            </a:r>
            <a:endParaRPr lang="id-ID" sz="1100" b="1" dirty="0">
              <a:solidFill>
                <a:schemeClr val="bg1">
                  <a:lumMod val="50000"/>
                </a:schemeClr>
              </a:solidFill>
              <a:latin typeface="Lato" panose="020F0502020204030203" pitchFamily="34" charset="0"/>
            </a:endParaRPr>
          </a:p>
        </p:txBody>
      </p:sp>
      <p:sp>
        <p:nvSpPr>
          <p:cNvPr id="170" name="TextBox 169"/>
          <p:cNvSpPr txBox="1"/>
          <p:nvPr/>
        </p:nvSpPr>
        <p:spPr>
          <a:xfrm>
            <a:off x="7652952" y="5786901"/>
            <a:ext cx="601447" cy="954107"/>
          </a:xfrm>
          <a:prstGeom prst="rect">
            <a:avLst/>
          </a:prstGeom>
          <a:noFill/>
        </p:spPr>
        <p:txBody>
          <a:bodyPr wrap="none" rtlCol="0">
            <a:spAutoFit/>
          </a:bodyPr>
          <a:lstStyle/>
          <a:p>
            <a:pPr algn="ctr"/>
            <a:r>
              <a:rPr lang="id-ID" sz="2800" b="1" dirty="0" smtClean="0">
                <a:solidFill>
                  <a:schemeClr val="bg1"/>
                </a:solidFill>
                <a:latin typeface="Lato" panose="020F0502020204030203" pitchFamily="34" charset="0"/>
              </a:rPr>
              <a:t>25</a:t>
            </a:r>
          </a:p>
          <a:p>
            <a:pPr algn="ctr"/>
            <a:r>
              <a:rPr lang="id-ID" sz="2800" dirty="0" smtClean="0">
                <a:solidFill>
                  <a:schemeClr val="bg1"/>
                </a:solidFill>
                <a:latin typeface="Lato" panose="020F0502020204030203" pitchFamily="34" charset="0"/>
              </a:rPr>
              <a:t>%</a:t>
            </a:r>
            <a:endParaRPr lang="id-ID" sz="2800" dirty="0">
              <a:solidFill>
                <a:schemeClr val="bg1"/>
              </a:solidFill>
              <a:latin typeface="Lato" panose="020F0502020204030203" pitchFamily="34" charset="0"/>
            </a:endParaRPr>
          </a:p>
        </p:txBody>
      </p:sp>
      <p:sp>
        <p:nvSpPr>
          <p:cNvPr id="171" name="TextBox 170"/>
          <p:cNvSpPr txBox="1"/>
          <p:nvPr/>
        </p:nvSpPr>
        <p:spPr>
          <a:xfrm>
            <a:off x="8602974" y="5792908"/>
            <a:ext cx="601448" cy="954107"/>
          </a:xfrm>
          <a:prstGeom prst="rect">
            <a:avLst/>
          </a:prstGeom>
          <a:noFill/>
        </p:spPr>
        <p:txBody>
          <a:bodyPr wrap="none" rtlCol="0">
            <a:spAutoFit/>
          </a:bodyPr>
          <a:lstStyle/>
          <a:p>
            <a:pPr algn="ctr"/>
            <a:r>
              <a:rPr lang="id-ID" sz="2800" b="1" dirty="0" smtClean="0">
                <a:solidFill>
                  <a:schemeClr val="bg1"/>
                </a:solidFill>
                <a:latin typeface="Lato" panose="020F0502020204030203" pitchFamily="34" charset="0"/>
              </a:rPr>
              <a:t>30</a:t>
            </a:r>
          </a:p>
          <a:p>
            <a:pPr algn="ctr"/>
            <a:r>
              <a:rPr lang="id-ID" sz="2800" dirty="0" smtClean="0">
                <a:solidFill>
                  <a:schemeClr val="bg1"/>
                </a:solidFill>
                <a:latin typeface="Lato" panose="020F0502020204030203" pitchFamily="34" charset="0"/>
              </a:rPr>
              <a:t>%</a:t>
            </a:r>
            <a:endParaRPr lang="id-ID" sz="2800" dirty="0">
              <a:solidFill>
                <a:schemeClr val="bg1"/>
              </a:solidFill>
              <a:latin typeface="Lato" panose="020F0502020204030203" pitchFamily="34" charset="0"/>
            </a:endParaRPr>
          </a:p>
        </p:txBody>
      </p:sp>
      <p:sp>
        <p:nvSpPr>
          <p:cNvPr id="172" name="TextBox 171"/>
          <p:cNvSpPr txBox="1"/>
          <p:nvPr/>
        </p:nvSpPr>
        <p:spPr>
          <a:xfrm>
            <a:off x="9547064" y="5794158"/>
            <a:ext cx="601448" cy="954107"/>
          </a:xfrm>
          <a:prstGeom prst="rect">
            <a:avLst/>
          </a:prstGeom>
          <a:noFill/>
        </p:spPr>
        <p:txBody>
          <a:bodyPr wrap="none" rtlCol="0">
            <a:spAutoFit/>
          </a:bodyPr>
          <a:lstStyle/>
          <a:p>
            <a:pPr algn="ctr"/>
            <a:r>
              <a:rPr lang="id-ID" sz="2800" b="1" dirty="0" smtClean="0">
                <a:solidFill>
                  <a:schemeClr val="bg1"/>
                </a:solidFill>
                <a:latin typeface="Lato" panose="020F0502020204030203" pitchFamily="34" charset="0"/>
              </a:rPr>
              <a:t>45</a:t>
            </a:r>
          </a:p>
          <a:p>
            <a:pPr algn="ctr"/>
            <a:r>
              <a:rPr lang="id-ID" sz="2800" dirty="0" smtClean="0">
                <a:solidFill>
                  <a:schemeClr val="bg1"/>
                </a:solidFill>
                <a:latin typeface="Lato" panose="020F0502020204030203" pitchFamily="34" charset="0"/>
              </a:rPr>
              <a:t>%</a:t>
            </a:r>
            <a:endParaRPr lang="id-ID" sz="2800" dirty="0">
              <a:solidFill>
                <a:schemeClr val="bg1"/>
              </a:solidFill>
              <a:latin typeface="Lato" panose="020F0502020204030203" pitchFamily="34" charset="0"/>
            </a:endParaRPr>
          </a:p>
        </p:txBody>
      </p:sp>
      <p:sp>
        <p:nvSpPr>
          <p:cNvPr id="173" name="TextBox 172"/>
          <p:cNvSpPr txBox="1"/>
          <p:nvPr/>
        </p:nvSpPr>
        <p:spPr>
          <a:xfrm>
            <a:off x="10475980" y="5794160"/>
            <a:ext cx="601448" cy="954107"/>
          </a:xfrm>
          <a:prstGeom prst="rect">
            <a:avLst/>
          </a:prstGeom>
          <a:noFill/>
        </p:spPr>
        <p:txBody>
          <a:bodyPr wrap="none" rtlCol="0">
            <a:spAutoFit/>
          </a:bodyPr>
          <a:lstStyle/>
          <a:p>
            <a:pPr algn="ctr"/>
            <a:r>
              <a:rPr lang="id-ID" sz="2800" b="1" dirty="0" smtClean="0">
                <a:solidFill>
                  <a:schemeClr val="bg1"/>
                </a:solidFill>
                <a:latin typeface="Lato" panose="020F0502020204030203" pitchFamily="34" charset="0"/>
              </a:rPr>
              <a:t>50</a:t>
            </a:r>
          </a:p>
          <a:p>
            <a:pPr algn="ctr"/>
            <a:r>
              <a:rPr lang="id-ID" sz="2800" dirty="0" smtClean="0">
                <a:solidFill>
                  <a:schemeClr val="bg1"/>
                </a:solidFill>
                <a:latin typeface="Lato" panose="020F0502020204030203" pitchFamily="34" charset="0"/>
              </a:rPr>
              <a:t>%</a:t>
            </a:r>
            <a:endParaRPr lang="id-ID" sz="2800" dirty="0">
              <a:solidFill>
                <a:schemeClr val="bg1"/>
              </a:solidFill>
              <a:latin typeface="Lato" panose="020F0502020204030203" pitchFamily="34" charset="0"/>
            </a:endParaRPr>
          </a:p>
        </p:txBody>
      </p:sp>
      <p:sp>
        <p:nvSpPr>
          <p:cNvPr id="174" name="TextBox 173"/>
          <p:cNvSpPr txBox="1"/>
          <p:nvPr/>
        </p:nvSpPr>
        <p:spPr>
          <a:xfrm>
            <a:off x="11419407" y="5794159"/>
            <a:ext cx="601448" cy="954107"/>
          </a:xfrm>
          <a:prstGeom prst="rect">
            <a:avLst/>
          </a:prstGeom>
          <a:noFill/>
        </p:spPr>
        <p:txBody>
          <a:bodyPr wrap="none" rtlCol="0">
            <a:spAutoFit/>
          </a:bodyPr>
          <a:lstStyle/>
          <a:p>
            <a:pPr algn="ctr"/>
            <a:r>
              <a:rPr lang="id-ID" sz="2800" b="1" dirty="0" smtClean="0">
                <a:solidFill>
                  <a:schemeClr val="bg1"/>
                </a:solidFill>
                <a:latin typeface="Lato" panose="020F0502020204030203" pitchFamily="34" charset="0"/>
              </a:rPr>
              <a:t>55</a:t>
            </a:r>
          </a:p>
          <a:p>
            <a:pPr algn="ctr"/>
            <a:r>
              <a:rPr lang="id-ID" sz="2800" dirty="0" smtClean="0">
                <a:solidFill>
                  <a:schemeClr val="bg1"/>
                </a:solidFill>
                <a:latin typeface="Lato" panose="020F0502020204030203" pitchFamily="34" charset="0"/>
              </a:rPr>
              <a:t>%</a:t>
            </a:r>
            <a:endParaRPr lang="id-ID" sz="2800" dirty="0">
              <a:solidFill>
                <a:schemeClr val="bg1"/>
              </a:solidFill>
              <a:latin typeface="Lato" panose="020F0502020204030203" pitchFamily="34" charset="0"/>
            </a:endParaRPr>
          </a:p>
        </p:txBody>
      </p:sp>
      <p:sp>
        <p:nvSpPr>
          <p:cNvPr id="175" name="TextBox 174"/>
          <p:cNvSpPr txBox="1"/>
          <p:nvPr/>
        </p:nvSpPr>
        <p:spPr>
          <a:xfrm>
            <a:off x="1097384" y="2912427"/>
            <a:ext cx="5203100" cy="1859928"/>
          </a:xfrm>
          <a:prstGeom prst="rect">
            <a:avLst/>
          </a:prstGeom>
          <a:noFill/>
        </p:spPr>
        <p:txBody>
          <a:bodyPr wrap="square" rIns="144000" bIns="36000" numCol="1" spcCol="360000">
            <a:spAutoFit/>
          </a:bodyPr>
          <a:lstStyle/>
          <a:p>
            <a:pPr eaLnBrk="1" fontAlgn="auto" hangingPunct="1">
              <a:lnSpc>
                <a:spcPct val="150000"/>
              </a:lnSpc>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 </a:t>
            </a:r>
            <a:r>
              <a:rPr lang="en-US" sz="1100" dirty="0">
                <a:solidFill>
                  <a:schemeClr val="bg1">
                    <a:lumMod val="65000"/>
                  </a:schemeClr>
                </a:solidFill>
                <a:latin typeface="Lato" panose="020F0502020204030203" pitchFamily="34" charset="0"/>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a:t>
            </a:r>
            <a:r>
              <a:rPr lang="en-US" sz="1100" dirty="0" smtClean="0">
                <a:solidFill>
                  <a:schemeClr val="bg1">
                    <a:lumMod val="65000"/>
                  </a:schemeClr>
                </a:solidFill>
                <a:latin typeface="Lato" panose="020F0502020204030203" pitchFamily="34" charset="0"/>
                <a:ea typeface="Roboto" panose="02000000000000000000" pitchFamily="2" charset="0"/>
              </a:rPr>
              <a:t>believable.</a:t>
            </a:r>
            <a:r>
              <a:rPr lang="id-ID" sz="1100" dirty="0" smtClean="0">
                <a:solidFill>
                  <a:schemeClr val="bg1">
                    <a:lumMod val="65000"/>
                  </a:schemeClr>
                </a:solidFill>
                <a:latin typeface="Lato" panose="020F0502020204030203" pitchFamily="34" charset="0"/>
                <a:ea typeface="Roboto" panose="02000000000000000000" pitchFamily="2" charset="0"/>
              </a:rPr>
              <a:t> </a:t>
            </a:r>
            <a:r>
              <a:rPr lang="en-US" sz="1100" i="1" dirty="0" smtClean="0">
                <a:solidFill>
                  <a:schemeClr val="bg1">
                    <a:lumMod val="65000"/>
                  </a:schemeClr>
                </a:solidFill>
                <a:latin typeface="Lato" panose="020F0502020204030203" pitchFamily="34" charset="0"/>
                <a:ea typeface="Roboto" panose="02000000000000000000" pitchFamily="2" charset="0"/>
              </a:rPr>
              <a:t>Contrary </a:t>
            </a:r>
            <a:r>
              <a:rPr lang="en-US" sz="1100" i="1" dirty="0">
                <a:solidFill>
                  <a:schemeClr val="bg1">
                    <a:lumMod val="65000"/>
                  </a:schemeClr>
                </a:solidFill>
                <a:latin typeface="Lato" panose="020F0502020204030203" pitchFamily="34" charset="0"/>
                <a:ea typeface="Roboto" panose="02000000000000000000" pitchFamily="2" charset="0"/>
              </a:rPr>
              <a:t>to popular belief </a:t>
            </a:r>
            <a:r>
              <a:rPr lang="en-US" sz="1100" dirty="0">
                <a:solidFill>
                  <a:schemeClr val="bg1">
                    <a:lumMod val="65000"/>
                  </a:schemeClr>
                </a:solidFill>
                <a:latin typeface="Lato" panose="020F0502020204030203" pitchFamily="34" charset="0"/>
                <a:ea typeface="Roboto" panose="02000000000000000000" pitchFamily="2" charset="0"/>
              </a:rPr>
              <a:t>It has roots in a piece of classical Latin literature from 45 BC. </a:t>
            </a:r>
          </a:p>
        </p:txBody>
      </p:sp>
      <p:sp>
        <p:nvSpPr>
          <p:cNvPr id="176" name="TextBox 175"/>
          <p:cNvSpPr txBox="1"/>
          <p:nvPr/>
        </p:nvSpPr>
        <p:spPr>
          <a:xfrm>
            <a:off x="1082870" y="4716910"/>
            <a:ext cx="1545616" cy="923330"/>
          </a:xfrm>
          <a:prstGeom prst="rect">
            <a:avLst/>
          </a:prstGeom>
          <a:noFill/>
        </p:spPr>
        <p:txBody>
          <a:bodyPr wrap="none" rtlCol="0">
            <a:spAutoFit/>
          </a:bodyPr>
          <a:lstStyle/>
          <a:p>
            <a:r>
              <a:rPr lang="id-ID" sz="5400" b="1" dirty="0" smtClean="0">
                <a:solidFill>
                  <a:schemeClr val="accent2"/>
                </a:solidFill>
                <a:latin typeface="Lato" panose="020F0502020204030203" pitchFamily="34" charset="0"/>
              </a:rPr>
              <a:t>60</a:t>
            </a:r>
            <a:r>
              <a:rPr lang="id-ID" sz="5400" dirty="0" smtClean="0">
                <a:solidFill>
                  <a:schemeClr val="accent2"/>
                </a:solidFill>
                <a:latin typeface="Lato" panose="020F0502020204030203" pitchFamily="34" charset="0"/>
              </a:rPr>
              <a:t>%</a:t>
            </a:r>
            <a:endParaRPr lang="id-ID" sz="5400" dirty="0">
              <a:solidFill>
                <a:schemeClr val="accent2"/>
              </a:solidFill>
              <a:latin typeface="Lato" panose="020F0502020204030203" pitchFamily="34" charset="0"/>
            </a:endParaRPr>
          </a:p>
        </p:txBody>
      </p:sp>
    </p:spTree>
    <p:extLst>
      <p:ext uri="{BB962C8B-B14F-4D97-AF65-F5344CB8AC3E}">
        <p14:creationId xmlns:p14="http://schemas.microsoft.com/office/powerpoint/2010/main" val="4150879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down)">
                                      <p:cBhvr>
                                        <p:cTn id="7" dur="500"/>
                                        <p:tgtEl>
                                          <p:spTgt spid="14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4"/>
                                        </p:tgtEl>
                                        <p:attrNameLst>
                                          <p:attrName>style.visibility</p:attrName>
                                        </p:attrNameLst>
                                      </p:cBhvr>
                                      <p:to>
                                        <p:strVal val="visible"/>
                                      </p:to>
                                    </p:set>
                                    <p:animEffect transition="in" filter="wipe(down)">
                                      <p:cBhvr>
                                        <p:cTn id="11" dur="500"/>
                                        <p:tgtEl>
                                          <p:spTgt spid="144"/>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43"/>
                                        </p:tgtEl>
                                        <p:attrNameLst>
                                          <p:attrName>style.visibility</p:attrName>
                                        </p:attrNameLst>
                                      </p:cBhvr>
                                      <p:to>
                                        <p:strVal val="visible"/>
                                      </p:to>
                                    </p:set>
                                    <p:animEffect transition="in" filter="wipe(down)">
                                      <p:cBhvr>
                                        <p:cTn id="15" dur="500"/>
                                        <p:tgtEl>
                                          <p:spTgt spid="14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42"/>
                                        </p:tgtEl>
                                        <p:attrNameLst>
                                          <p:attrName>style.visibility</p:attrName>
                                        </p:attrNameLst>
                                      </p:cBhvr>
                                      <p:to>
                                        <p:strVal val="visible"/>
                                      </p:to>
                                    </p:set>
                                    <p:animEffect transition="in" filter="wipe(down)">
                                      <p:cBhvr>
                                        <p:cTn id="19" dur="500"/>
                                        <p:tgtEl>
                                          <p:spTgt spid="142"/>
                                        </p:tgtEl>
                                      </p:cBhvr>
                                    </p:animEffect>
                                  </p:childTnLst>
                                </p:cTn>
                              </p:par>
                            </p:childTnLst>
                          </p:cTn>
                        </p:par>
                        <p:par>
                          <p:cTn id="20" fill="hold">
                            <p:stCondLst>
                              <p:cond delay="3000"/>
                            </p:stCondLst>
                            <p:childTnLst>
                              <p:par>
                                <p:cTn id="21" presetID="2" presetClass="entr" presetSubtype="8" fill="hold" nodeType="afterEffect">
                                  <p:stCondLst>
                                    <p:cond delay="0"/>
                                  </p:stCondLst>
                                  <p:childTnLst>
                                    <p:set>
                                      <p:cBhvr>
                                        <p:cTn id="22" dur="1" fill="hold">
                                          <p:stCondLst>
                                            <p:cond delay="0"/>
                                          </p:stCondLst>
                                        </p:cTn>
                                        <p:tgtEl>
                                          <p:spTgt spid="134"/>
                                        </p:tgtEl>
                                        <p:attrNameLst>
                                          <p:attrName>style.visibility</p:attrName>
                                        </p:attrNameLst>
                                      </p:cBhvr>
                                      <p:to>
                                        <p:strVal val="visible"/>
                                      </p:to>
                                    </p:set>
                                    <p:anim calcmode="lin" valueType="num">
                                      <p:cBhvr additive="base">
                                        <p:cTn id="23" dur="500" fill="hold"/>
                                        <p:tgtEl>
                                          <p:spTgt spid="134"/>
                                        </p:tgtEl>
                                        <p:attrNameLst>
                                          <p:attrName>ppt_x</p:attrName>
                                        </p:attrNameLst>
                                      </p:cBhvr>
                                      <p:tavLst>
                                        <p:tav tm="0">
                                          <p:val>
                                            <p:strVal val="0-#ppt_w/2"/>
                                          </p:val>
                                        </p:tav>
                                        <p:tav tm="100000">
                                          <p:val>
                                            <p:strVal val="#ppt_x"/>
                                          </p:val>
                                        </p:tav>
                                      </p:tavLst>
                                    </p:anim>
                                    <p:anim calcmode="lin" valueType="num">
                                      <p:cBhvr additive="base">
                                        <p:cTn id="24" dur="500" fill="hold"/>
                                        <p:tgtEl>
                                          <p:spTgt spid="134"/>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4" fill="hold" nodeType="afterEffect">
                                  <p:stCondLst>
                                    <p:cond delay="0"/>
                                  </p:stCondLst>
                                  <p:childTnLst>
                                    <p:set>
                                      <p:cBhvr>
                                        <p:cTn id="27" dur="1" fill="hold">
                                          <p:stCondLst>
                                            <p:cond delay="0"/>
                                          </p:stCondLst>
                                        </p:cTn>
                                        <p:tgtEl>
                                          <p:spTgt spid="97"/>
                                        </p:tgtEl>
                                        <p:attrNameLst>
                                          <p:attrName>style.visibility</p:attrName>
                                        </p:attrNameLst>
                                      </p:cBhvr>
                                      <p:to>
                                        <p:strVal val="visible"/>
                                      </p:to>
                                    </p:set>
                                    <p:anim calcmode="lin" valueType="num">
                                      <p:cBhvr additive="base">
                                        <p:cTn id="28" dur="500" fill="hold"/>
                                        <p:tgtEl>
                                          <p:spTgt spid="97"/>
                                        </p:tgtEl>
                                        <p:attrNameLst>
                                          <p:attrName>ppt_x</p:attrName>
                                        </p:attrNameLst>
                                      </p:cBhvr>
                                      <p:tavLst>
                                        <p:tav tm="0">
                                          <p:val>
                                            <p:strVal val="#ppt_x"/>
                                          </p:val>
                                        </p:tav>
                                        <p:tav tm="100000">
                                          <p:val>
                                            <p:strVal val="#ppt_x"/>
                                          </p:val>
                                        </p:tav>
                                      </p:tavLst>
                                    </p:anim>
                                    <p:anim calcmode="lin" valueType="num">
                                      <p:cBhvr additive="base">
                                        <p:cTn id="29" dur="500" fill="hold"/>
                                        <p:tgtEl>
                                          <p:spTgt spid="97"/>
                                        </p:tgtEl>
                                        <p:attrNameLst>
                                          <p:attrName>ppt_y</p:attrName>
                                        </p:attrNameLst>
                                      </p:cBhvr>
                                      <p:tavLst>
                                        <p:tav tm="0">
                                          <p:val>
                                            <p:strVal val="1+#ppt_h/2"/>
                                          </p:val>
                                        </p:tav>
                                        <p:tav tm="100000">
                                          <p:val>
                                            <p:strVal val="#ppt_y"/>
                                          </p:val>
                                        </p:tav>
                                      </p:tavLst>
                                    </p:anim>
                                  </p:childTnLst>
                                </p:cTn>
                              </p:par>
                            </p:childTnLst>
                          </p:cTn>
                        </p:par>
                        <p:par>
                          <p:cTn id="30" fill="hold">
                            <p:stCondLst>
                              <p:cond delay="4000"/>
                            </p:stCondLst>
                            <p:childTnLst>
                              <p:par>
                                <p:cTn id="31" presetID="2" presetClass="entr" presetSubtype="4" fill="hold"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additive="base">
                                        <p:cTn id="33" dur="500" fill="hold"/>
                                        <p:tgtEl>
                                          <p:spTgt spid="90"/>
                                        </p:tgtEl>
                                        <p:attrNameLst>
                                          <p:attrName>ppt_x</p:attrName>
                                        </p:attrNameLst>
                                      </p:cBhvr>
                                      <p:tavLst>
                                        <p:tav tm="0">
                                          <p:val>
                                            <p:strVal val="#ppt_x"/>
                                          </p:val>
                                        </p:tav>
                                        <p:tav tm="100000">
                                          <p:val>
                                            <p:strVal val="#ppt_x"/>
                                          </p:val>
                                        </p:tav>
                                      </p:tavLst>
                                    </p:anim>
                                    <p:anim calcmode="lin" valueType="num">
                                      <p:cBhvr additive="base">
                                        <p:cTn id="34" dur="500" fill="hold"/>
                                        <p:tgtEl>
                                          <p:spTgt spid="90"/>
                                        </p:tgtEl>
                                        <p:attrNameLst>
                                          <p:attrName>ppt_y</p:attrName>
                                        </p:attrNameLst>
                                      </p:cBhvr>
                                      <p:tavLst>
                                        <p:tav tm="0">
                                          <p:val>
                                            <p:strVal val="1+#ppt_h/2"/>
                                          </p:val>
                                        </p:tav>
                                        <p:tav tm="100000">
                                          <p:val>
                                            <p:strVal val="#ppt_y"/>
                                          </p:val>
                                        </p:tav>
                                      </p:tavLst>
                                    </p:anim>
                                  </p:childTnLst>
                                </p:cTn>
                              </p:par>
                            </p:childTnLst>
                          </p:cTn>
                        </p:par>
                        <p:par>
                          <p:cTn id="35" fill="hold">
                            <p:stCondLst>
                              <p:cond delay="4500"/>
                            </p:stCondLst>
                            <p:childTnLst>
                              <p:par>
                                <p:cTn id="36" presetID="2" presetClass="entr" presetSubtype="4"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 calcmode="lin" valueType="num">
                                      <p:cBhvr additive="base">
                                        <p:cTn id="38" dur="500" fill="hold"/>
                                        <p:tgtEl>
                                          <p:spTgt spid="84"/>
                                        </p:tgtEl>
                                        <p:attrNameLst>
                                          <p:attrName>ppt_x</p:attrName>
                                        </p:attrNameLst>
                                      </p:cBhvr>
                                      <p:tavLst>
                                        <p:tav tm="0">
                                          <p:val>
                                            <p:strVal val="#ppt_x"/>
                                          </p:val>
                                        </p:tav>
                                        <p:tav tm="100000">
                                          <p:val>
                                            <p:strVal val="#ppt_x"/>
                                          </p:val>
                                        </p:tav>
                                      </p:tavLst>
                                    </p:anim>
                                    <p:anim calcmode="lin" valueType="num">
                                      <p:cBhvr additive="base">
                                        <p:cTn id="39" dur="500" fill="hold"/>
                                        <p:tgtEl>
                                          <p:spTgt spid="84"/>
                                        </p:tgtEl>
                                        <p:attrNameLst>
                                          <p:attrName>ppt_y</p:attrName>
                                        </p:attrNameLst>
                                      </p:cBhvr>
                                      <p:tavLst>
                                        <p:tav tm="0">
                                          <p:val>
                                            <p:strVal val="1+#ppt_h/2"/>
                                          </p:val>
                                        </p:tav>
                                        <p:tav tm="100000">
                                          <p:val>
                                            <p:strVal val="#ppt_y"/>
                                          </p:val>
                                        </p:tav>
                                      </p:tavLst>
                                    </p:anim>
                                  </p:childTnLst>
                                </p:cTn>
                              </p:par>
                            </p:childTnLst>
                          </p:cTn>
                        </p:par>
                        <p:par>
                          <p:cTn id="40" fill="hold">
                            <p:stCondLst>
                              <p:cond delay="5000"/>
                            </p:stCondLst>
                            <p:childTnLst>
                              <p:par>
                                <p:cTn id="41" presetID="2" presetClass="entr" presetSubtype="4" fill="hold" nodeType="afterEffect">
                                  <p:stCondLst>
                                    <p:cond delay="0"/>
                                  </p:stCondLst>
                                  <p:childTnLst>
                                    <p:set>
                                      <p:cBhvr>
                                        <p:cTn id="42" dur="1" fill="hold">
                                          <p:stCondLst>
                                            <p:cond delay="0"/>
                                          </p:stCondLst>
                                        </p:cTn>
                                        <p:tgtEl>
                                          <p:spTgt spid="78"/>
                                        </p:tgtEl>
                                        <p:attrNameLst>
                                          <p:attrName>style.visibility</p:attrName>
                                        </p:attrNameLst>
                                      </p:cBhvr>
                                      <p:to>
                                        <p:strVal val="visible"/>
                                      </p:to>
                                    </p:set>
                                    <p:anim calcmode="lin" valueType="num">
                                      <p:cBhvr additive="base">
                                        <p:cTn id="43" dur="500" fill="hold"/>
                                        <p:tgtEl>
                                          <p:spTgt spid="78"/>
                                        </p:tgtEl>
                                        <p:attrNameLst>
                                          <p:attrName>ppt_x</p:attrName>
                                        </p:attrNameLst>
                                      </p:cBhvr>
                                      <p:tavLst>
                                        <p:tav tm="0">
                                          <p:val>
                                            <p:strVal val="#ppt_x"/>
                                          </p:val>
                                        </p:tav>
                                        <p:tav tm="100000">
                                          <p:val>
                                            <p:strVal val="#ppt_x"/>
                                          </p:val>
                                        </p:tav>
                                      </p:tavLst>
                                    </p:anim>
                                    <p:anim calcmode="lin" valueType="num">
                                      <p:cBhvr additive="base">
                                        <p:cTn id="44" dur="500" fill="hold"/>
                                        <p:tgtEl>
                                          <p:spTgt spid="78"/>
                                        </p:tgtEl>
                                        <p:attrNameLst>
                                          <p:attrName>ppt_y</p:attrName>
                                        </p:attrNameLst>
                                      </p:cBhvr>
                                      <p:tavLst>
                                        <p:tav tm="0">
                                          <p:val>
                                            <p:strVal val="1+#ppt_h/2"/>
                                          </p:val>
                                        </p:tav>
                                        <p:tav tm="100000">
                                          <p:val>
                                            <p:strVal val="#ppt_y"/>
                                          </p:val>
                                        </p:tav>
                                      </p:tavLst>
                                    </p:anim>
                                  </p:childTnLst>
                                </p:cTn>
                              </p:par>
                            </p:childTnLst>
                          </p:cTn>
                        </p:par>
                        <p:par>
                          <p:cTn id="45" fill="hold">
                            <p:stCondLst>
                              <p:cond delay="5500"/>
                            </p:stCondLst>
                            <p:childTnLst>
                              <p:par>
                                <p:cTn id="46" presetID="53" presetClass="entr" presetSubtype="16" fill="hold" nodeType="afterEffect">
                                  <p:stCondLst>
                                    <p:cond delay="0"/>
                                  </p:stCondLst>
                                  <p:childTnLst>
                                    <p:set>
                                      <p:cBhvr>
                                        <p:cTn id="47" dur="1" fill="hold">
                                          <p:stCondLst>
                                            <p:cond delay="0"/>
                                          </p:stCondLst>
                                        </p:cTn>
                                        <p:tgtEl>
                                          <p:spTgt spid="148"/>
                                        </p:tgtEl>
                                        <p:attrNameLst>
                                          <p:attrName>style.visibility</p:attrName>
                                        </p:attrNameLst>
                                      </p:cBhvr>
                                      <p:to>
                                        <p:strVal val="visible"/>
                                      </p:to>
                                    </p:set>
                                    <p:anim calcmode="lin" valueType="num">
                                      <p:cBhvr>
                                        <p:cTn id="48" dur="500" fill="hold"/>
                                        <p:tgtEl>
                                          <p:spTgt spid="148"/>
                                        </p:tgtEl>
                                        <p:attrNameLst>
                                          <p:attrName>ppt_w</p:attrName>
                                        </p:attrNameLst>
                                      </p:cBhvr>
                                      <p:tavLst>
                                        <p:tav tm="0">
                                          <p:val>
                                            <p:fltVal val="0"/>
                                          </p:val>
                                        </p:tav>
                                        <p:tav tm="100000">
                                          <p:val>
                                            <p:strVal val="#ppt_w"/>
                                          </p:val>
                                        </p:tav>
                                      </p:tavLst>
                                    </p:anim>
                                    <p:anim calcmode="lin" valueType="num">
                                      <p:cBhvr>
                                        <p:cTn id="49" dur="500" fill="hold"/>
                                        <p:tgtEl>
                                          <p:spTgt spid="148"/>
                                        </p:tgtEl>
                                        <p:attrNameLst>
                                          <p:attrName>ppt_h</p:attrName>
                                        </p:attrNameLst>
                                      </p:cBhvr>
                                      <p:tavLst>
                                        <p:tav tm="0">
                                          <p:val>
                                            <p:fltVal val="0"/>
                                          </p:val>
                                        </p:tav>
                                        <p:tav tm="100000">
                                          <p:val>
                                            <p:strVal val="#ppt_h"/>
                                          </p:val>
                                        </p:tav>
                                      </p:tavLst>
                                    </p:anim>
                                    <p:animEffect transition="in" filter="fade">
                                      <p:cBhvr>
                                        <p:cTn id="50" dur="500"/>
                                        <p:tgtEl>
                                          <p:spTgt spid="148"/>
                                        </p:tgtEl>
                                      </p:cBhvr>
                                    </p:animEffect>
                                  </p:childTnLst>
                                </p:cTn>
                              </p:par>
                            </p:childTnLst>
                          </p:cTn>
                        </p:par>
                        <p:par>
                          <p:cTn id="51" fill="hold">
                            <p:stCondLst>
                              <p:cond delay="6000"/>
                            </p:stCondLst>
                            <p:childTnLst>
                              <p:par>
                                <p:cTn id="52" presetID="53" presetClass="entr" presetSubtype="16" fill="hold" grpId="0" nodeType="afterEffect">
                                  <p:stCondLst>
                                    <p:cond delay="0"/>
                                  </p:stCondLst>
                                  <p:childTnLst>
                                    <p:set>
                                      <p:cBhvr>
                                        <p:cTn id="53" dur="1" fill="hold">
                                          <p:stCondLst>
                                            <p:cond delay="0"/>
                                          </p:stCondLst>
                                        </p:cTn>
                                        <p:tgtEl>
                                          <p:spTgt spid="147"/>
                                        </p:tgtEl>
                                        <p:attrNameLst>
                                          <p:attrName>style.visibility</p:attrName>
                                        </p:attrNameLst>
                                      </p:cBhvr>
                                      <p:to>
                                        <p:strVal val="visible"/>
                                      </p:to>
                                    </p:set>
                                    <p:anim calcmode="lin" valueType="num">
                                      <p:cBhvr>
                                        <p:cTn id="54" dur="500" fill="hold"/>
                                        <p:tgtEl>
                                          <p:spTgt spid="147"/>
                                        </p:tgtEl>
                                        <p:attrNameLst>
                                          <p:attrName>ppt_w</p:attrName>
                                        </p:attrNameLst>
                                      </p:cBhvr>
                                      <p:tavLst>
                                        <p:tav tm="0">
                                          <p:val>
                                            <p:fltVal val="0"/>
                                          </p:val>
                                        </p:tav>
                                        <p:tav tm="100000">
                                          <p:val>
                                            <p:strVal val="#ppt_w"/>
                                          </p:val>
                                        </p:tav>
                                      </p:tavLst>
                                    </p:anim>
                                    <p:anim calcmode="lin" valueType="num">
                                      <p:cBhvr>
                                        <p:cTn id="55" dur="500" fill="hold"/>
                                        <p:tgtEl>
                                          <p:spTgt spid="147"/>
                                        </p:tgtEl>
                                        <p:attrNameLst>
                                          <p:attrName>ppt_h</p:attrName>
                                        </p:attrNameLst>
                                      </p:cBhvr>
                                      <p:tavLst>
                                        <p:tav tm="0">
                                          <p:val>
                                            <p:fltVal val="0"/>
                                          </p:val>
                                        </p:tav>
                                        <p:tav tm="100000">
                                          <p:val>
                                            <p:strVal val="#ppt_h"/>
                                          </p:val>
                                        </p:tav>
                                      </p:tavLst>
                                    </p:anim>
                                    <p:animEffect transition="in" filter="fade">
                                      <p:cBhvr>
                                        <p:cTn id="56" dur="500"/>
                                        <p:tgtEl>
                                          <p:spTgt spid="147"/>
                                        </p:tgtEl>
                                      </p:cBhvr>
                                    </p:animEffect>
                                  </p:childTnLst>
                                </p:cTn>
                              </p:par>
                            </p:childTnLst>
                          </p:cTn>
                        </p:par>
                        <p:par>
                          <p:cTn id="57" fill="hold">
                            <p:stCondLst>
                              <p:cond delay="6500"/>
                            </p:stCondLst>
                            <p:childTnLst>
                              <p:par>
                                <p:cTn id="58" presetID="53" presetClass="entr" presetSubtype="16" fill="hold" nodeType="afterEffect">
                                  <p:stCondLst>
                                    <p:cond delay="0"/>
                                  </p:stCondLst>
                                  <p:childTnLst>
                                    <p:set>
                                      <p:cBhvr>
                                        <p:cTn id="59" dur="1" fill="hold">
                                          <p:stCondLst>
                                            <p:cond delay="0"/>
                                          </p:stCondLst>
                                        </p:cTn>
                                        <p:tgtEl>
                                          <p:spTgt spid="77"/>
                                        </p:tgtEl>
                                        <p:attrNameLst>
                                          <p:attrName>style.visibility</p:attrName>
                                        </p:attrNameLst>
                                      </p:cBhvr>
                                      <p:to>
                                        <p:strVal val="visible"/>
                                      </p:to>
                                    </p:set>
                                    <p:anim calcmode="lin" valueType="num">
                                      <p:cBhvr>
                                        <p:cTn id="60" dur="500" fill="hold"/>
                                        <p:tgtEl>
                                          <p:spTgt spid="77"/>
                                        </p:tgtEl>
                                        <p:attrNameLst>
                                          <p:attrName>ppt_w</p:attrName>
                                        </p:attrNameLst>
                                      </p:cBhvr>
                                      <p:tavLst>
                                        <p:tav tm="0">
                                          <p:val>
                                            <p:fltVal val="0"/>
                                          </p:val>
                                        </p:tav>
                                        <p:tav tm="100000">
                                          <p:val>
                                            <p:strVal val="#ppt_w"/>
                                          </p:val>
                                        </p:tav>
                                      </p:tavLst>
                                    </p:anim>
                                    <p:anim calcmode="lin" valueType="num">
                                      <p:cBhvr>
                                        <p:cTn id="61" dur="500" fill="hold"/>
                                        <p:tgtEl>
                                          <p:spTgt spid="77"/>
                                        </p:tgtEl>
                                        <p:attrNameLst>
                                          <p:attrName>ppt_h</p:attrName>
                                        </p:attrNameLst>
                                      </p:cBhvr>
                                      <p:tavLst>
                                        <p:tav tm="0">
                                          <p:val>
                                            <p:fltVal val="0"/>
                                          </p:val>
                                        </p:tav>
                                        <p:tav tm="100000">
                                          <p:val>
                                            <p:strVal val="#ppt_h"/>
                                          </p:val>
                                        </p:tav>
                                      </p:tavLst>
                                    </p:anim>
                                    <p:animEffect transition="in" filter="fade">
                                      <p:cBhvr>
                                        <p:cTn id="62" dur="500"/>
                                        <p:tgtEl>
                                          <p:spTgt spid="77"/>
                                        </p:tgtEl>
                                      </p:cBhvr>
                                    </p:animEffect>
                                  </p:childTnLst>
                                </p:cTn>
                              </p:par>
                              <p:par>
                                <p:cTn id="63" presetID="53" presetClass="entr" presetSubtype="16" fill="hold" nodeType="withEffect">
                                  <p:stCondLst>
                                    <p:cond delay="500"/>
                                  </p:stCondLst>
                                  <p:childTnLst>
                                    <p:set>
                                      <p:cBhvr>
                                        <p:cTn id="64" dur="1" fill="hold">
                                          <p:stCondLst>
                                            <p:cond delay="0"/>
                                          </p:stCondLst>
                                        </p:cTn>
                                        <p:tgtEl>
                                          <p:spTgt spid="71"/>
                                        </p:tgtEl>
                                        <p:attrNameLst>
                                          <p:attrName>style.visibility</p:attrName>
                                        </p:attrNameLst>
                                      </p:cBhvr>
                                      <p:to>
                                        <p:strVal val="visible"/>
                                      </p:to>
                                    </p:set>
                                    <p:anim calcmode="lin" valueType="num">
                                      <p:cBhvr>
                                        <p:cTn id="65" dur="500" fill="hold"/>
                                        <p:tgtEl>
                                          <p:spTgt spid="71"/>
                                        </p:tgtEl>
                                        <p:attrNameLst>
                                          <p:attrName>ppt_w</p:attrName>
                                        </p:attrNameLst>
                                      </p:cBhvr>
                                      <p:tavLst>
                                        <p:tav tm="0">
                                          <p:val>
                                            <p:fltVal val="0"/>
                                          </p:val>
                                        </p:tav>
                                        <p:tav tm="100000">
                                          <p:val>
                                            <p:strVal val="#ppt_w"/>
                                          </p:val>
                                        </p:tav>
                                      </p:tavLst>
                                    </p:anim>
                                    <p:anim calcmode="lin" valueType="num">
                                      <p:cBhvr>
                                        <p:cTn id="66" dur="500" fill="hold"/>
                                        <p:tgtEl>
                                          <p:spTgt spid="71"/>
                                        </p:tgtEl>
                                        <p:attrNameLst>
                                          <p:attrName>ppt_h</p:attrName>
                                        </p:attrNameLst>
                                      </p:cBhvr>
                                      <p:tavLst>
                                        <p:tav tm="0">
                                          <p:val>
                                            <p:fltVal val="0"/>
                                          </p:val>
                                        </p:tav>
                                        <p:tav tm="100000">
                                          <p:val>
                                            <p:strVal val="#ppt_h"/>
                                          </p:val>
                                        </p:tav>
                                      </p:tavLst>
                                    </p:anim>
                                    <p:animEffect transition="in" filter="fade">
                                      <p:cBhvr>
                                        <p:cTn id="67" dur="500"/>
                                        <p:tgtEl>
                                          <p:spTgt spid="71"/>
                                        </p:tgtEl>
                                      </p:cBhvr>
                                    </p:animEffect>
                                  </p:childTnLst>
                                </p:cTn>
                              </p:par>
                              <p:par>
                                <p:cTn id="68" presetID="53" presetClass="entr" presetSubtype="16" fill="hold" nodeType="withEffect">
                                  <p:stCondLst>
                                    <p:cond delay="1000"/>
                                  </p:stCondLst>
                                  <p:childTnLst>
                                    <p:set>
                                      <p:cBhvr>
                                        <p:cTn id="69" dur="1" fill="hold">
                                          <p:stCondLst>
                                            <p:cond delay="0"/>
                                          </p:stCondLst>
                                        </p:cTn>
                                        <p:tgtEl>
                                          <p:spTgt spid="74"/>
                                        </p:tgtEl>
                                        <p:attrNameLst>
                                          <p:attrName>style.visibility</p:attrName>
                                        </p:attrNameLst>
                                      </p:cBhvr>
                                      <p:to>
                                        <p:strVal val="visible"/>
                                      </p:to>
                                    </p:set>
                                    <p:anim calcmode="lin" valueType="num">
                                      <p:cBhvr>
                                        <p:cTn id="70" dur="500" fill="hold"/>
                                        <p:tgtEl>
                                          <p:spTgt spid="74"/>
                                        </p:tgtEl>
                                        <p:attrNameLst>
                                          <p:attrName>ppt_w</p:attrName>
                                        </p:attrNameLst>
                                      </p:cBhvr>
                                      <p:tavLst>
                                        <p:tav tm="0">
                                          <p:val>
                                            <p:fltVal val="0"/>
                                          </p:val>
                                        </p:tav>
                                        <p:tav tm="100000">
                                          <p:val>
                                            <p:strVal val="#ppt_w"/>
                                          </p:val>
                                        </p:tav>
                                      </p:tavLst>
                                    </p:anim>
                                    <p:anim calcmode="lin" valueType="num">
                                      <p:cBhvr>
                                        <p:cTn id="71" dur="500" fill="hold"/>
                                        <p:tgtEl>
                                          <p:spTgt spid="74"/>
                                        </p:tgtEl>
                                        <p:attrNameLst>
                                          <p:attrName>ppt_h</p:attrName>
                                        </p:attrNameLst>
                                      </p:cBhvr>
                                      <p:tavLst>
                                        <p:tav tm="0">
                                          <p:val>
                                            <p:fltVal val="0"/>
                                          </p:val>
                                        </p:tav>
                                        <p:tav tm="100000">
                                          <p:val>
                                            <p:strVal val="#ppt_h"/>
                                          </p:val>
                                        </p:tav>
                                      </p:tavLst>
                                    </p:anim>
                                    <p:animEffect transition="in" filter="fade">
                                      <p:cBhvr>
                                        <p:cTn id="72" dur="500"/>
                                        <p:tgtEl>
                                          <p:spTgt spid="74"/>
                                        </p:tgtEl>
                                      </p:cBhvr>
                                    </p:animEffect>
                                  </p:childTnLst>
                                </p:cTn>
                              </p:par>
                              <p:par>
                                <p:cTn id="73" presetID="53" presetClass="entr" presetSubtype="16" fill="hold" grpId="0" nodeType="withEffect">
                                  <p:stCondLst>
                                    <p:cond delay="1500"/>
                                  </p:stCondLst>
                                  <p:childTnLst>
                                    <p:set>
                                      <p:cBhvr>
                                        <p:cTn id="74" dur="1" fill="hold">
                                          <p:stCondLst>
                                            <p:cond delay="0"/>
                                          </p:stCondLst>
                                        </p:cTn>
                                        <p:tgtEl>
                                          <p:spTgt spid="168"/>
                                        </p:tgtEl>
                                        <p:attrNameLst>
                                          <p:attrName>style.visibility</p:attrName>
                                        </p:attrNameLst>
                                      </p:cBhvr>
                                      <p:to>
                                        <p:strVal val="visible"/>
                                      </p:to>
                                    </p:set>
                                    <p:anim calcmode="lin" valueType="num">
                                      <p:cBhvr>
                                        <p:cTn id="75" dur="500" fill="hold"/>
                                        <p:tgtEl>
                                          <p:spTgt spid="168"/>
                                        </p:tgtEl>
                                        <p:attrNameLst>
                                          <p:attrName>ppt_w</p:attrName>
                                        </p:attrNameLst>
                                      </p:cBhvr>
                                      <p:tavLst>
                                        <p:tav tm="0">
                                          <p:val>
                                            <p:fltVal val="0"/>
                                          </p:val>
                                        </p:tav>
                                        <p:tav tm="100000">
                                          <p:val>
                                            <p:strVal val="#ppt_w"/>
                                          </p:val>
                                        </p:tav>
                                      </p:tavLst>
                                    </p:anim>
                                    <p:anim calcmode="lin" valueType="num">
                                      <p:cBhvr>
                                        <p:cTn id="76" dur="500" fill="hold"/>
                                        <p:tgtEl>
                                          <p:spTgt spid="168"/>
                                        </p:tgtEl>
                                        <p:attrNameLst>
                                          <p:attrName>ppt_h</p:attrName>
                                        </p:attrNameLst>
                                      </p:cBhvr>
                                      <p:tavLst>
                                        <p:tav tm="0">
                                          <p:val>
                                            <p:fltVal val="0"/>
                                          </p:val>
                                        </p:tav>
                                        <p:tav tm="100000">
                                          <p:val>
                                            <p:strVal val="#ppt_h"/>
                                          </p:val>
                                        </p:tav>
                                      </p:tavLst>
                                    </p:anim>
                                    <p:animEffect transition="in" filter="fade">
                                      <p:cBhvr>
                                        <p:cTn id="77" dur="500"/>
                                        <p:tgtEl>
                                          <p:spTgt spid="168"/>
                                        </p:tgtEl>
                                      </p:cBhvr>
                                    </p:animEffect>
                                  </p:childTnLst>
                                </p:cTn>
                              </p:par>
                              <p:par>
                                <p:cTn id="78" presetID="53" presetClass="entr" presetSubtype="16" fill="hold" grpId="0" nodeType="withEffect">
                                  <p:stCondLst>
                                    <p:cond delay="1500"/>
                                  </p:stCondLst>
                                  <p:childTnLst>
                                    <p:set>
                                      <p:cBhvr>
                                        <p:cTn id="79" dur="1" fill="hold">
                                          <p:stCondLst>
                                            <p:cond delay="0"/>
                                          </p:stCondLst>
                                        </p:cTn>
                                        <p:tgtEl>
                                          <p:spTgt spid="165"/>
                                        </p:tgtEl>
                                        <p:attrNameLst>
                                          <p:attrName>style.visibility</p:attrName>
                                        </p:attrNameLst>
                                      </p:cBhvr>
                                      <p:to>
                                        <p:strVal val="visible"/>
                                      </p:to>
                                    </p:set>
                                    <p:anim calcmode="lin" valueType="num">
                                      <p:cBhvr>
                                        <p:cTn id="80" dur="500" fill="hold"/>
                                        <p:tgtEl>
                                          <p:spTgt spid="165"/>
                                        </p:tgtEl>
                                        <p:attrNameLst>
                                          <p:attrName>ppt_w</p:attrName>
                                        </p:attrNameLst>
                                      </p:cBhvr>
                                      <p:tavLst>
                                        <p:tav tm="0">
                                          <p:val>
                                            <p:fltVal val="0"/>
                                          </p:val>
                                        </p:tav>
                                        <p:tav tm="100000">
                                          <p:val>
                                            <p:strVal val="#ppt_w"/>
                                          </p:val>
                                        </p:tav>
                                      </p:tavLst>
                                    </p:anim>
                                    <p:anim calcmode="lin" valueType="num">
                                      <p:cBhvr>
                                        <p:cTn id="81" dur="500" fill="hold"/>
                                        <p:tgtEl>
                                          <p:spTgt spid="165"/>
                                        </p:tgtEl>
                                        <p:attrNameLst>
                                          <p:attrName>ppt_h</p:attrName>
                                        </p:attrNameLst>
                                      </p:cBhvr>
                                      <p:tavLst>
                                        <p:tav tm="0">
                                          <p:val>
                                            <p:fltVal val="0"/>
                                          </p:val>
                                        </p:tav>
                                        <p:tav tm="100000">
                                          <p:val>
                                            <p:strVal val="#ppt_h"/>
                                          </p:val>
                                        </p:tav>
                                      </p:tavLst>
                                    </p:anim>
                                    <p:animEffect transition="in" filter="fade">
                                      <p:cBhvr>
                                        <p:cTn id="82" dur="500"/>
                                        <p:tgtEl>
                                          <p:spTgt spid="165"/>
                                        </p:tgtEl>
                                      </p:cBhvr>
                                    </p:animEffect>
                                  </p:childTnLst>
                                </p:cTn>
                              </p:par>
                              <p:par>
                                <p:cTn id="83" presetID="53" presetClass="entr" presetSubtype="16" fill="hold" grpId="0" nodeType="withEffect">
                                  <p:stCondLst>
                                    <p:cond delay="1500"/>
                                  </p:stCondLst>
                                  <p:childTnLst>
                                    <p:set>
                                      <p:cBhvr>
                                        <p:cTn id="84" dur="1" fill="hold">
                                          <p:stCondLst>
                                            <p:cond delay="0"/>
                                          </p:stCondLst>
                                        </p:cTn>
                                        <p:tgtEl>
                                          <p:spTgt spid="162"/>
                                        </p:tgtEl>
                                        <p:attrNameLst>
                                          <p:attrName>style.visibility</p:attrName>
                                        </p:attrNameLst>
                                      </p:cBhvr>
                                      <p:to>
                                        <p:strVal val="visible"/>
                                      </p:to>
                                    </p:set>
                                    <p:anim calcmode="lin" valueType="num">
                                      <p:cBhvr>
                                        <p:cTn id="85" dur="500" fill="hold"/>
                                        <p:tgtEl>
                                          <p:spTgt spid="162"/>
                                        </p:tgtEl>
                                        <p:attrNameLst>
                                          <p:attrName>ppt_w</p:attrName>
                                        </p:attrNameLst>
                                      </p:cBhvr>
                                      <p:tavLst>
                                        <p:tav tm="0">
                                          <p:val>
                                            <p:fltVal val="0"/>
                                          </p:val>
                                        </p:tav>
                                        <p:tav tm="100000">
                                          <p:val>
                                            <p:strVal val="#ppt_w"/>
                                          </p:val>
                                        </p:tav>
                                      </p:tavLst>
                                    </p:anim>
                                    <p:anim calcmode="lin" valueType="num">
                                      <p:cBhvr>
                                        <p:cTn id="86" dur="500" fill="hold"/>
                                        <p:tgtEl>
                                          <p:spTgt spid="162"/>
                                        </p:tgtEl>
                                        <p:attrNameLst>
                                          <p:attrName>ppt_h</p:attrName>
                                        </p:attrNameLst>
                                      </p:cBhvr>
                                      <p:tavLst>
                                        <p:tav tm="0">
                                          <p:val>
                                            <p:fltVal val="0"/>
                                          </p:val>
                                        </p:tav>
                                        <p:tav tm="100000">
                                          <p:val>
                                            <p:strVal val="#ppt_h"/>
                                          </p:val>
                                        </p:tav>
                                      </p:tavLst>
                                    </p:anim>
                                    <p:animEffect transition="in" filter="fade">
                                      <p:cBhvr>
                                        <p:cTn id="87" dur="500"/>
                                        <p:tgtEl>
                                          <p:spTgt spid="162"/>
                                        </p:tgtEl>
                                      </p:cBhvr>
                                    </p:animEffect>
                                  </p:childTnLst>
                                </p:cTn>
                              </p:par>
                              <p:par>
                                <p:cTn id="88" presetID="53" presetClass="entr" presetSubtype="16" fill="hold" grpId="0" nodeType="withEffect">
                                  <p:stCondLst>
                                    <p:cond delay="1500"/>
                                  </p:stCondLst>
                                  <p:childTnLst>
                                    <p:set>
                                      <p:cBhvr>
                                        <p:cTn id="89" dur="1" fill="hold">
                                          <p:stCondLst>
                                            <p:cond delay="0"/>
                                          </p:stCondLst>
                                        </p:cTn>
                                        <p:tgtEl>
                                          <p:spTgt spid="156"/>
                                        </p:tgtEl>
                                        <p:attrNameLst>
                                          <p:attrName>style.visibility</p:attrName>
                                        </p:attrNameLst>
                                      </p:cBhvr>
                                      <p:to>
                                        <p:strVal val="visible"/>
                                      </p:to>
                                    </p:set>
                                    <p:anim calcmode="lin" valueType="num">
                                      <p:cBhvr>
                                        <p:cTn id="90" dur="500" fill="hold"/>
                                        <p:tgtEl>
                                          <p:spTgt spid="156"/>
                                        </p:tgtEl>
                                        <p:attrNameLst>
                                          <p:attrName>ppt_w</p:attrName>
                                        </p:attrNameLst>
                                      </p:cBhvr>
                                      <p:tavLst>
                                        <p:tav tm="0">
                                          <p:val>
                                            <p:fltVal val="0"/>
                                          </p:val>
                                        </p:tav>
                                        <p:tav tm="100000">
                                          <p:val>
                                            <p:strVal val="#ppt_w"/>
                                          </p:val>
                                        </p:tav>
                                      </p:tavLst>
                                    </p:anim>
                                    <p:anim calcmode="lin" valueType="num">
                                      <p:cBhvr>
                                        <p:cTn id="91" dur="500" fill="hold"/>
                                        <p:tgtEl>
                                          <p:spTgt spid="156"/>
                                        </p:tgtEl>
                                        <p:attrNameLst>
                                          <p:attrName>ppt_h</p:attrName>
                                        </p:attrNameLst>
                                      </p:cBhvr>
                                      <p:tavLst>
                                        <p:tav tm="0">
                                          <p:val>
                                            <p:fltVal val="0"/>
                                          </p:val>
                                        </p:tav>
                                        <p:tav tm="100000">
                                          <p:val>
                                            <p:strVal val="#ppt_h"/>
                                          </p:val>
                                        </p:tav>
                                      </p:tavLst>
                                    </p:anim>
                                    <p:animEffect transition="in" filter="fade">
                                      <p:cBhvr>
                                        <p:cTn id="92" dur="500"/>
                                        <p:tgtEl>
                                          <p:spTgt spid="156"/>
                                        </p:tgtEl>
                                      </p:cBhvr>
                                    </p:animEffect>
                                  </p:childTnLst>
                                </p:cTn>
                              </p:par>
                              <p:par>
                                <p:cTn id="93" presetID="53" presetClass="entr" presetSubtype="16" fill="hold" grpId="0" nodeType="withEffect">
                                  <p:stCondLst>
                                    <p:cond delay="1500"/>
                                  </p:stCondLst>
                                  <p:childTnLst>
                                    <p:set>
                                      <p:cBhvr>
                                        <p:cTn id="94" dur="1" fill="hold">
                                          <p:stCondLst>
                                            <p:cond delay="0"/>
                                          </p:stCondLst>
                                        </p:cTn>
                                        <p:tgtEl>
                                          <p:spTgt spid="159"/>
                                        </p:tgtEl>
                                        <p:attrNameLst>
                                          <p:attrName>style.visibility</p:attrName>
                                        </p:attrNameLst>
                                      </p:cBhvr>
                                      <p:to>
                                        <p:strVal val="visible"/>
                                      </p:to>
                                    </p:set>
                                    <p:anim calcmode="lin" valueType="num">
                                      <p:cBhvr>
                                        <p:cTn id="95" dur="500" fill="hold"/>
                                        <p:tgtEl>
                                          <p:spTgt spid="159"/>
                                        </p:tgtEl>
                                        <p:attrNameLst>
                                          <p:attrName>ppt_w</p:attrName>
                                        </p:attrNameLst>
                                      </p:cBhvr>
                                      <p:tavLst>
                                        <p:tav tm="0">
                                          <p:val>
                                            <p:fltVal val="0"/>
                                          </p:val>
                                        </p:tav>
                                        <p:tav tm="100000">
                                          <p:val>
                                            <p:strVal val="#ppt_w"/>
                                          </p:val>
                                        </p:tav>
                                      </p:tavLst>
                                    </p:anim>
                                    <p:anim calcmode="lin" valueType="num">
                                      <p:cBhvr>
                                        <p:cTn id="96" dur="500" fill="hold"/>
                                        <p:tgtEl>
                                          <p:spTgt spid="159"/>
                                        </p:tgtEl>
                                        <p:attrNameLst>
                                          <p:attrName>ppt_h</p:attrName>
                                        </p:attrNameLst>
                                      </p:cBhvr>
                                      <p:tavLst>
                                        <p:tav tm="0">
                                          <p:val>
                                            <p:fltVal val="0"/>
                                          </p:val>
                                        </p:tav>
                                        <p:tav tm="100000">
                                          <p:val>
                                            <p:strVal val="#ppt_h"/>
                                          </p:val>
                                        </p:tav>
                                      </p:tavLst>
                                    </p:anim>
                                    <p:animEffect transition="in" filter="fade">
                                      <p:cBhvr>
                                        <p:cTn id="97" dur="500"/>
                                        <p:tgtEl>
                                          <p:spTgt spid="159"/>
                                        </p:tgtEl>
                                      </p:cBhvr>
                                    </p:animEffect>
                                  </p:childTnLst>
                                </p:cTn>
                              </p:par>
                            </p:childTnLst>
                          </p:cTn>
                        </p:par>
                        <p:par>
                          <p:cTn id="98" fill="hold">
                            <p:stCondLst>
                              <p:cond delay="8500"/>
                            </p:stCondLst>
                            <p:childTnLst>
                              <p:par>
                                <p:cTn id="99" presetID="53" presetClass="entr" presetSubtype="16" fill="hold" grpId="0" nodeType="afterEffect">
                                  <p:stCondLst>
                                    <p:cond delay="0"/>
                                  </p:stCondLst>
                                  <p:childTnLst>
                                    <p:set>
                                      <p:cBhvr>
                                        <p:cTn id="100" dur="1" fill="hold">
                                          <p:stCondLst>
                                            <p:cond delay="0"/>
                                          </p:stCondLst>
                                        </p:cTn>
                                        <p:tgtEl>
                                          <p:spTgt spid="170"/>
                                        </p:tgtEl>
                                        <p:attrNameLst>
                                          <p:attrName>style.visibility</p:attrName>
                                        </p:attrNameLst>
                                      </p:cBhvr>
                                      <p:to>
                                        <p:strVal val="visible"/>
                                      </p:to>
                                    </p:set>
                                    <p:anim calcmode="lin" valueType="num">
                                      <p:cBhvr>
                                        <p:cTn id="101" dur="500" fill="hold"/>
                                        <p:tgtEl>
                                          <p:spTgt spid="170"/>
                                        </p:tgtEl>
                                        <p:attrNameLst>
                                          <p:attrName>ppt_w</p:attrName>
                                        </p:attrNameLst>
                                      </p:cBhvr>
                                      <p:tavLst>
                                        <p:tav tm="0">
                                          <p:val>
                                            <p:fltVal val="0"/>
                                          </p:val>
                                        </p:tav>
                                        <p:tav tm="100000">
                                          <p:val>
                                            <p:strVal val="#ppt_w"/>
                                          </p:val>
                                        </p:tav>
                                      </p:tavLst>
                                    </p:anim>
                                    <p:anim calcmode="lin" valueType="num">
                                      <p:cBhvr>
                                        <p:cTn id="102" dur="500" fill="hold"/>
                                        <p:tgtEl>
                                          <p:spTgt spid="170"/>
                                        </p:tgtEl>
                                        <p:attrNameLst>
                                          <p:attrName>ppt_h</p:attrName>
                                        </p:attrNameLst>
                                      </p:cBhvr>
                                      <p:tavLst>
                                        <p:tav tm="0">
                                          <p:val>
                                            <p:fltVal val="0"/>
                                          </p:val>
                                        </p:tav>
                                        <p:tav tm="100000">
                                          <p:val>
                                            <p:strVal val="#ppt_h"/>
                                          </p:val>
                                        </p:tav>
                                      </p:tavLst>
                                    </p:anim>
                                    <p:animEffect transition="in" filter="fade">
                                      <p:cBhvr>
                                        <p:cTn id="103" dur="500"/>
                                        <p:tgtEl>
                                          <p:spTgt spid="170"/>
                                        </p:tgtEl>
                                      </p:cBhvr>
                                    </p:animEffect>
                                  </p:childTnLst>
                                </p:cTn>
                              </p:par>
                            </p:childTnLst>
                          </p:cTn>
                        </p:par>
                        <p:par>
                          <p:cTn id="104" fill="hold">
                            <p:stCondLst>
                              <p:cond delay="9000"/>
                            </p:stCondLst>
                            <p:childTnLst>
                              <p:par>
                                <p:cTn id="105" presetID="53" presetClass="entr" presetSubtype="16" fill="hold" grpId="0" nodeType="afterEffect">
                                  <p:stCondLst>
                                    <p:cond delay="0"/>
                                  </p:stCondLst>
                                  <p:childTnLst>
                                    <p:set>
                                      <p:cBhvr>
                                        <p:cTn id="106" dur="1" fill="hold">
                                          <p:stCondLst>
                                            <p:cond delay="0"/>
                                          </p:stCondLst>
                                        </p:cTn>
                                        <p:tgtEl>
                                          <p:spTgt spid="171"/>
                                        </p:tgtEl>
                                        <p:attrNameLst>
                                          <p:attrName>style.visibility</p:attrName>
                                        </p:attrNameLst>
                                      </p:cBhvr>
                                      <p:to>
                                        <p:strVal val="visible"/>
                                      </p:to>
                                    </p:set>
                                    <p:anim calcmode="lin" valueType="num">
                                      <p:cBhvr>
                                        <p:cTn id="107" dur="500" fill="hold"/>
                                        <p:tgtEl>
                                          <p:spTgt spid="171"/>
                                        </p:tgtEl>
                                        <p:attrNameLst>
                                          <p:attrName>ppt_w</p:attrName>
                                        </p:attrNameLst>
                                      </p:cBhvr>
                                      <p:tavLst>
                                        <p:tav tm="0">
                                          <p:val>
                                            <p:fltVal val="0"/>
                                          </p:val>
                                        </p:tav>
                                        <p:tav tm="100000">
                                          <p:val>
                                            <p:strVal val="#ppt_w"/>
                                          </p:val>
                                        </p:tav>
                                      </p:tavLst>
                                    </p:anim>
                                    <p:anim calcmode="lin" valueType="num">
                                      <p:cBhvr>
                                        <p:cTn id="108" dur="500" fill="hold"/>
                                        <p:tgtEl>
                                          <p:spTgt spid="171"/>
                                        </p:tgtEl>
                                        <p:attrNameLst>
                                          <p:attrName>ppt_h</p:attrName>
                                        </p:attrNameLst>
                                      </p:cBhvr>
                                      <p:tavLst>
                                        <p:tav tm="0">
                                          <p:val>
                                            <p:fltVal val="0"/>
                                          </p:val>
                                        </p:tav>
                                        <p:tav tm="100000">
                                          <p:val>
                                            <p:strVal val="#ppt_h"/>
                                          </p:val>
                                        </p:tav>
                                      </p:tavLst>
                                    </p:anim>
                                    <p:animEffect transition="in" filter="fade">
                                      <p:cBhvr>
                                        <p:cTn id="109" dur="500"/>
                                        <p:tgtEl>
                                          <p:spTgt spid="171"/>
                                        </p:tgtEl>
                                      </p:cBhvr>
                                    </p:animEffect>
                                  </p:childTnLst>
                                </p:cTn>
                              </p:par>
                            </p:childTnLst>
                          </p:cTn>
                        </p:par>
                        <p:par>
                          <p:cTn id="110" fill="hold">
                            <p:stCondLst>
                              <p:cond delay="9500"/>
                            </p:stCondLst>
                            <p:childTnLst>
                              <p:par>
                                <p:cTn id="111" presetID="53" presetClass="entr" presetSubtype="16" fill="hold" grpId="0" nodeType="afterEffect">
                                  <p:stCondLst>
                                    <p:cond delay="0"/>
                                  </p:stCondLst>
                                  <p:childTnLst>
                                    <p:set>
                                      <p:cBhvr>
                                        <p:cTn id="112" dur="1" fill="hold">
                                          <p:stCondLst>
                                            <p:cond delay="0"/>
                                          </p:stCondLst>
                                        </p:cTn>
                                        <p:tgtEl>
                                          <p:spTgt spid="172"/>
                                        </p:tgtEl>
                                        <p:attrNameLst>
                                          <p:attrName>style.visibility</p:attrName>
                                        </p:attrNameLst>
                                      </p:cBhvr>
                                      <p:to>
                                        <p:strVal val="visible"/>
                                      </p:to>
                                    </p:set>
                                    <p:anim calcmode="lin" valueType="num">
                                      <p:cBhvr>
                                        <p:cTn id="113" dur="500" fill="hold"/>
                                        <p:tgtEl>
                                          <p:spTgt spid="172"/>
                                        </p:tgtEl>
                                        <p:attrNameLst>
                                          <p:attrName>ppt_w</p:attrName>
                                        </p:attrNameLst>
                                      </p:cBhvr>
                                      <p:tavLst>
                                        <p:tav tm="0">
                                          <p:val>
                                            <p:fltVal val="0"/>
                                          </p:val>
                                        </p:tav>
                                        <p:tav tm="100000">
                                          <p:val>
                                            <p:strVal val="#ppt_w"/>
                                          </p:val>
                                        </p:tav>
                                      </p:tavLst>
                                    </p:anim>
                                    <p:anim calcmode="lin" valueType="num">
                                      <p:cBhvr>
                                        <p:cTn id="114" dur="500" fill="hold"/>
                                        <p:tgtEl>
                                          <p:spTgt spid="172"/>
                                        </p:tgtEl>
                                        <p:attrNameLst>
                                          <p:attrName>ppt_h</p:attrName>
                                        </p:attrNameLst>
                                      </p:cBhvr>
                                      <p:tavLst>
                                        <p:tav tm="0">
                                          <p:val>
                                            <p:fltVal val="0"/>
                                          </p:val>
                                        </p:tav>
                                        <p:tav tm="100000">
                                          <p:val>
                                            <p:strVal val="#ppt_h"/>
                                          </p:val>
                                        </p:tav>
                                      </p:tavLst>
                                    </p:anim>
                                    <p:animEffect transition="in" filter="fade">
                                      <p:cBhvr>
                                        <p:cTn id="115" dur="500"/>
                                        <p:tgtEl>
                                          <p:spTgt spid="172"/>
                                        </p:tgtEl>
                                      </p:cBhvr>
                                    </p:animEffect>
                                  </p:childTnLst>
                                </p:cTn>
                              </p:par>
                            </p:childTnLst>
                          </p:cTn>
                        </p:par>
                        <p:par>
                          <p:cTn id="116" fill="hold">
                            <p:stCondLst>
                              <p:cond delay="10000"/>
                            </p:stCondLst>
                            <p:childTnLst>
                              <p:par>
                                <p:cTn id="117" presetID="53" presetClass="entr" presetSubtype="16" fill="hold" grpId="0" nodeType="afterEffect">
                                  <p:stCondLst>
                                    <p:cond delay="0"/>
                                  </p:stCondLst>
                                  <p:childTnLst>
                                    <p:set>
                                      <p:cBhvr>
                                        <p:cTn id="118" dur="1" fill="hold">
                                          <p:stCondLst>
                                            <p:cond delay="0"/>
                                          </p:stCondLst>
                                        </p:cTn>
                                        <p:tgtEl>
                                          <p:spTgt spid="173"/>
                                        </p:tgtEl>
                                        <p:attrNameLst>
                                          <p:attrName>style.visibility</p:attrName>
                                        </p:attrNameLst>
                                      </p:cBhvr>
                                      <p:to>
                                        <p:strVal val="visible"/>
                                      </p:to>
                                    </p:set>
                                    <p:anim calcmode="lin" valueType="num">
                                      <p:cBhvr>
                                        <p:cTn id="119" dur="500" fill="hold"/>
                                        <p:tgtEl>
                                          <p:spTgt spid="173"/>
                                        </p:tgtEl>
                                        <p:attrNameLst>
                                          <p:attrName>ppt_w</p:attrName>
                                        </p:attrNameLst>
                                      </p:cBhvr>
                                      <p:tavLst>
                                        <p:tav tm="0">
                                          <p:val>
                                            <p:fltVal val="0"/>
                                          </p:val>
                                        </p:tav>
                                        <p:tav tm="100000">
                                          <p:val>
                                            <p:strVal val="#ppt_w"/>
                                          </p:val>
                                        </p:tav>
                                      </p:tavLst>
                                    </p:anim>
                                    <p:anim calcmode="lin" valueType="num">
                                      <p:cBhvr>
                                        <p:cTn id="120" dur="500" fill="hold"/>
                                        <p:tgtEl>
                                          <p:spTgt spid="173"/>
                                        </p:tgtEl>
                                        <p:attrNameLst>
                                          <p:attrName>ppt_h</p:attrName>
                                        </p:attrNameLst>
                                      </p:cBhvr>
                                      <p:tavLst>
                                        <p:tav tm="0">
                                          <p:val>
                                            <p:fltVal val="0"/>
                                          </p:val>
                                        </p:tav>
                                        <p:tav tm="100000">
                                          <p:val>
                                            <p:strVal val="#ppt_h"/>
                                          </p:val>
                                        </p:tav>
                                      </p:tavLst>
                                    </p:anim>
                                    <p:animEffect transition="in" filter="fade">
                                      <p:cBhvr>
                                        <p:cTn id="121" dur="500"/>
                                        <p:tgtEl>
                                          <p:spTgt spid="173"/>
                                        </p:tgtEl>
                                      </p:cBhvr>
                                    </p:animEffect>
                                  </p:childTnLst>
                                </p:cTn>
                              </p:par>
                            </p:childTnLst>
                          </p:cTn>
                        </p:par>
                        <p:par>
                          <p:cTn id="122" fill="hold">
                            <p:stCondLst>
                              <p:cond delay="10500"/>
                            </p:stCondLst>
                            <p:childTnLst>
                              <p:par>
                                <p:cTn id="123" presetID="53" presetClass="entr" presetSubtype="16" fill="hold" grpId="0" nodeType="afterEffect">
                                  <p:stCondLst>
                                    <p:cond delay="0"/>
                                  </p:stCondLst>
                                  <p:childTnLst>
                                    <p:set>
                                      <p:cBhvr>
                                        <p:cTn id="124" dur="1" fill="hold">
                                          <p:stCondLst>
                                            <p:cond delay="0"/>
                                          </p:stCondLst>
                                        </p:cTn>
                                        <p:tgtEl>
                                          <p:spTgt spid="174"/>
                                        </p:tgtEl>
                                        <p:attrNameLst>
                                          <p:attrName>style.visibility</p:attrName>
                                        </p:attrNameLst>
                                      </p:cBhvr>
                                      <p:to>
                                        <p:strVal val="visible"/>
                                      </p:to>
                                    </p:set>
                                    <p:anim calcmode="lin" valueType="num">
                                      <p:cBhvr>
                                        <p:cTn id="125" dur="500" fill="hold"/>
                                        <p:tgtEl>
                                          <p:spTgt spid="174"/>
                                        </p:tgtEl>
                                        <p:attrNameLst>
                                          <p:attrName>ppt_w</p:attrName>
                                        </p:attrNameLst>
                                      </p:cBhvr>
                                      <p:tavLst>
                                        <p:tav tm="0">
                                          <p:val>
                                            <p:fltVal val="0"/>
                                          </p:val>
                                        </p:tav>
                                        <p:tav tm="100000">
                                          <p:val>
                                            <p:strVal val="#ppt_w"/>
                                          </p:val>
                                        </p:tav>
                                      </p:tavLst>
                                    </p:anim>
                                    <p:anim calcmode="lin" valueType="num">
                                      <p:cBhvr>
                                        <p:cTn id="126" dur="500" fill="hold"/>
                                        <p:tgtEl>
                                          <p:spTgt spid="174"/>
                                        </p:tgtEl>
                                        <p:attrNameLst>
                                          <p:attrName>ppt_h</p:attrName>
                                        </p:attrNameLst>
                                      </p:cBhvr>
                                      <p:tavLst>
                                        <p:tav tm="0">
                                          <p:val>
                                            <p:fltVal val="0"/>
                                          </p:val>
                                        </p:tav>
                                        <p:tav tm="100000">
                                          <p:val>
                                            <p:strVal val="#ppt_h"/>
                                          </p:val>
                                        </p:tav>
                                      </p:tavLst>
                                    </p:anim>
                                    <p:animEffect transition="in" filter="fade">
                                      <p:cBhvr>
                                        <p:cTn id="127" dur="500"/>
                                        <p:tgtEl>
                                          <p:spTgt spid="174"/>
                                        </p:tgtEl>
                                      </p:cBhvr>
                                    </p:animEffect>
                                  </p:childTnLst>
                                </p:cTn>
                              </p:par>
                              <p:par>
                                <p:cTn id="128" presetID="22" presetClass="entr" presetSubtype="1" fill="hold" grpId="0" nodeType="withEffect">
                                  <p:stCondLst>
                                    <p:cond delay="500"/>
                                  </p:stCondLst>
                                  <p:childTnLst>
                                    <p:set>
                                      <p:cBhvr>
                                        <p:cTn id="129" dur="1" fill="hold">
                                          <p:stCondLst>
                                            <p:cond delay="0"/>
                                          </p:stCondLst>
                                        </p:cTn>
                                        <p:tgtEl>
                                          <p:spTgt spid="3"/>
                                        </p:tgtEl>
                                        <p:attrNameLst>
                                          <p:attrName>style.visibility</p:attrName>
                                        </p:attrNameLst>
                                      </p:cBhvr>
                                      <p:to>
                                        <p:strVal val="visible"/>
                                      </p:to>
                                    </p:set>
                                    <p:animEffect transition="in" filter="wipe(up)">
                                      <p:cBhvr>
                                        <p:cTn id="130" dur="1000"/>
                                        <p:tgtEl>
                                          <p:spTgt spid="3"/>
                                        </p:tgtEl>
                                      </p:cBhvr>
                                    </p:animEffect>
                                  </p:childTnLst>
                                </p:cTn>
                              </p:par>
                              <p:par>
                                <p:cTn id="131" presetID="22" presetClass="entr" presetSubtype="4" fill="hold" grpId="0" nodeType="withEffect">
                                  <p:stCondLst>
                                    <p:cond delay="1500"/>
                                  </p:stCondLst>
                                  <p:childTnLst>
                                    <p:set>
                                      <p:cBhvr>
                                        <p:cTn id="132" dur="1" fill="hold">
                                          <p:stCondLst>
                                            <p:cond delay="0"/>
                                          </p:stCondLst>
                                        </p:cTn>
                                        <p:tgtEl>
                                          <p:spTgt spid="4"/>
                                        </p:tgtEl>
                                        <p:attrNameLst>
                                          <p:attrName>style.visibility</p:attrName>
                                        </p:attrNameLst>
                                      </p:cBhvr>
                                      <p:to>
                                        <p:strVal val="visible"/>
                                      </p:to>
                                    </p:set>
                                    <p:animEffect transition="in" filter="wipe(down)">
                                      <p:cBhvr>
                                        <p:cTn id="133" dur="1000"/>
                                        <p:tgtEl>
                                          <p:spTgt spid="4"/>
                                        </p:tgtEl>
                                      </p:cBhvr>
                                    </p:animEffect>
                                  </p:childTnLst>
                                </p:cTn>
                              </p:par>
                              <p:par>
                                <p:cTn id="134" presetID="2" presetClass="entr" presetSubtype="2" fill="hold" grpId="0" nodeType="withEffect">
                                  <p:stCondLst>
                                    <p:cond delay="2500"/>
                                  </p:stCondLst>
                                  <p:childTnLst>
                                    <p:set>
                                      <p:cBhvr>
                                        <p:cTn id="135" dur="1" fill="hold">
                                          <p:stCondLst>
                                            <p:cond delay="0"/>
                                          </p:stCondLst>
                                        </p:cTn>
                                        <p:tgtEl>
                                          <p:spTgt spid="175"/>
                                        </p:tgtEl>
                                        <p:attrNameLst>
                                          <p:attrName>style.visibility</p:attrName>
                                        </p:attrNameLst>
                                      </p:cBhvr>
                                      <p:to>
                                        <p:strVal val="visible"/>
                                      </p:to>
                                    </p:set>
                                    <p:anim calcmode="lin" valueType="num">
                                      <p:cBhvr additive="base">
                                        <p:cTn id="136" dur="500" fill="hold"/>
                                        <p:tgtEl>
                                          <p:spTgt spid="175"/>
                                        </p:tgtEl>
                                        <p:attrNameLst>
                                          <p:attrName>ppt_x</p:attrName>
                                        </p:attrNameLst>
                                      </p:cBhvr>
                                      <p:tavLst>
                                        <p:tav tm="0">
                                          <p:val>
                                            <p:strVal val="1+#ppt_w/2"/>
                                          </p:val>
                                        </p:tav>
                                        <p:tav tm="100000">
                                          <p:val>
                                            <p:strVal val="#ppt_x"/>
                                          </p:val>
                                        </p:tav>
                                      </p:tavLst>
                                    </p:anim>
                                    <p:anim calcmode="lin" valueType="num">
                                      <p:cBhvr additive="base">
                                        <p:cTn id="137" dur="500" fill="hold"/>
                                        <p:tgtEl>
                                          <p:spTgt spid="175"/>
                                        </p:tgtEl>
                                        <p:attrNameLst>
                                          <p:attrName>ppt_y</p:attrName>
                                        </p:attrNameLst>
                                      </p:cBhvr>
                                      <p:tavLst>
                                        <p:tav tm="0">
                                          <p:val>
                                            <p:strVal val="#ppt_y"/>
                                          </p:val>
                                        </p:tav>
                                        <p:tav tm="100000">
                                          <p:val>
                                            <p:strVal val="#ppt_y"/>
                                          </p:val>
                                        </p:tav>
                                      </p:tavLst>
                                    </p:anim>
                                  </p:childTnLst>
                                </p:cTn>
                              </p:par>
                            </p:childTnLst>
                          </p:cTn>
                        </p:par>
                        <p:par>
                          <p:cTn id="138" fill="hold">
                            <p:stCondLst>
                              <p:cond delay="13500"/>
                            </p:stCondLst>
                            <p:childTnLst>
                              <p:par>
                                <p:cTn id="139" presetID="53" presetClass="entr" presetSubtype="16" fill="hold" grpId="0" nodeType="afterEffect">
                                  <p:stCondLst>
                                    <p:cond delay="0"/>
                                  </p:stCondLst>
                                  <p:childTnLst>
                                    <p:set>
                                      <p:cBhvr>
                                        <p:cTn id="140" dur="1" fill="hold">
                                          <p:stCondLst>
                                            <p:cond delay="0"/>
                                          </p:stCondLst>
                                        </p:cTn>
                                        <p:tgtEl>
                                          <p:spTgt spid="176"/>
                                        </p:tgtEl>
                                        <p:attrNameLst>
                                          <p:attrName>style.visibility</p:attrName>
                                        </p:attrNameLst>
                                      </p:cBhvr>
                                      <p:to>
                                        <p:strVal val="visible"/>
                                      </p:to>
                                    </p:set>
                                    <p:anim calcmode="lin" valueType="num">
                                      <p:cBhvr>
                                        <p:cTn id="141" dur="500" fill="hold"/>
                                        <p:tgtEl>
                                          <p:spTgt spid="176"/>
                                        </p:tgtEl>
                                        <p:attrNameLst>
                                          <p:attrName>ppt_w</p:attrName>
                                        </p:attrNameLst>
                                      </p:cBhvr>
                                      <p:tavLst>
                                        <p:tav tm="0">
                                          <p:val>
                                            <p:fltVal val="0"/>
                                          </p:val>
                                        </p:tav>
                                        <p:tav tm="100000">
                                          <p:val>
                                            <p:strVal val="#ppt_w"/>
                                          </p:val>
                                        </p:tav>
                                      </p:tavLst>
                                    </p:anim>
                                    <p:anim calcmode="lin" valueType="num">
                                      <p:cBhvr>
                                        <p:cTn id="142" dur="500" fill="hold"/>
                                        <p:tgtEl>
                                          <p:spTgt spid="176"/>
                                        </p:tgtEl>
                                        <p:attrNameLst>
                                          <p:attrName>ppt_h</p:attrName>
                                        </p:attrNameLst>
                                      </p:cBhvr>
                                      <p:tavLst>
                                        <p:tav tm="0">
                                          <p:val>
                                            <p:fltVal val="0"/>
                                          </p:val>
                                        </p:tav>
                                        <p:tav tm="100000">
                                          <p:val>
                                            <p:strVal val="#ppt_h"/>
                                          </p:val>
                                        </p:tav>
                                      </p:tavLst>
                                    </p:anim>
                                    <p:animEffect transition="in" filter="fade">
                                      <p:cBhvr>
                                        <p:cTn id="14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142" grpId="0" animBg="1"/>
      <p:bldP spid="143" grpId="0" animBg="1"/>
      <p:bldP spid="144" grpId="0" animBg="1"/>
      <p:bldP spid="3" grpId="0"/>
      <p:bldP spid="4" grpId="0"/>
      <p:bldP spid="147" grpId="0" animBg="1"/>
      <p:bldP spid="156" grpId="0"/>
      <p:bldP spid="159" grpId="0"/>
      <p:bldP spid="162" grpId="0"/>
      <p:bldP spid="165" grpId="0"/>
      <p:bldP spid="168" grpId="0"/>
      <p:bldP spid="170" grpId="0"/>
      <p:bldP spid="171" grpId="0"/>
      <p:bldP spid="172" grpId="0"/>
      <p:bldP spid="173" grpId="0"/>
      <p:bldP spid="174" grpId="0"/>
      <p:bldP spid="175" grpId="0"/>
      <p:bldP spid="17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59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Mounty Data Driven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21" name="Group 20"/>
          <p:cNvGrpSpPr/>
          <p:nvPr/>
        </p:nvGrpSpPr>
        <p:grpSpPr>
          <a:xfrm>
            <a:off x="347285" y="3317430"/>
            <a:ext cx="1601896" cy="1985781"/>
            <a:chOff x="4751866" y="3424136"/>
            <a:chExt cx="1601896" cy="1985781"/>
          </a:xfrm>
        </p:grpSpPr>
        <p:sp>
          <p:nvSpPr>
            <p:cNvPr id="22" name="Freeform 5"/>
            <p:cNvSpPr>
              <a:spLocks/>
            </p:cNvSpPr>
            <p:nvPr/>
          </p:nvSpPr>
          <p:spPr bwMode="auto">
            <a:xfrm>
              <a:off x="5551405" y="3427127"/>
              <a:ext cx="802357" cy="1982790"/>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23" name="Freeform 6"/>
            <p:cNvSpPr>
              <a:spLocks/>
            </p:cNvSpPr>
            <p:nvPr/>
          </p:nvSpPr>
          <p:spPr bwMode="auto">
            <a:xfrm>
              <a:off x="4751866" y="3424136"/>
              <a:ext cx="799539" cy="1985781"/>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accent5">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24" name="Group 23"/>
          <p:cNvGrpSpPr/>
          <p:nvPr/>
        </p:nvGrpSpPr>
        <p:grpSpPr>
          <a:xfrm>
            <a:off x="1331636" y="4234027"/>
            <a:ext cx="1600018" cy="1069183"/>
            <a:chOff x="7547573" y="3727890"/>
            <a:chExt cx="1600018" cy="1069183"/>
          </a:xfrm>
        </p:grpSpPr>
        <p:sp>
          <p:nvSpPr>
            <p:cNvPr id="25"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26"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27" name="Group 26"/>
          <p:cNvGrpSpPr/>
          <p:nvPr/>
        </p:nvGrpSpPr>
        <p:grpSpPr>
          <a:xfrm>
            <a:off x="2562419" y="2792138"/>
            <a:ext cx="1474120" cy="2511074"/>
            <a:chOff x="8778356" y="3041095"/>
            <a:chExt cx="1474120" cy="1755979"/>
          </a:xfrm>
        </p:grpSpPr>
        <p:sp>
          <p:nvSpPr>
            <p:cNvPr id="28"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29"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30" name="Group 29"/>
          <p:cNvGrpSpPr/>
          <p:nvPr/>
        </p:nvGrpSpPr>
        <p:grpSpPr>
          <a:xfrm>
            <a:off x="3673881" y="3912708"/>
            <a:ext cx="1373591" cy="1390503"/>
            <a:chOff x="9889818" y="3406571"/>
            <a:chExt cx="1373591" cy="1390503"/>
          </a:xfrm>
        </p:grpSpPr>
        <p:sp>
          <p:nvSpPr>
            <p:cNvPr id="31"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accent4">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32"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37" name="Group 36"/>
          <p:cNvGrpSpPr/>
          <p:nvPr/>
        </p:nvGrpSpPr>
        <p:grpSpPr>
          <a:xfrm>
            <a:off x="4711249" y="4234027"/>
            <a:ext cx="1600018" cy="1069183"/>
            <a:chOff x="7547573" y="3727890"/>
            <a:chExt cx="1600018" cy="1069183"/>
          </a:xfrm>
        </p:grpSpPr>
        <p:sp>
          <p:nvSpPr>
            <p:cNvPr id="38"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5">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39"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40" name="Group 39"/>
          <p:cNvGrpSpPr/>
          <p:nvPr/>
        </p:nvGrpSpPr>
        <p:grpSpPr>
          <a:xfrm>
            <a:off x="5942032" y="3547232"/>
            <a:ext cx="1474120" cy="1755979"/>
            <a:chOff x="8778356" y="3041095"/>
            <a:chExt cx="1474120" cy="1755979"/>
          </a:xfrm>
        </p:grpSpPr>
        <p:sp>
          <p:nvSpPr>
            <p:cNvPr id="41"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6">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42"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cxnSp>
        <p:nvCxnSpPr>
          <p:cNvPr id="50" name="Straight Connector 49"/>
          <p:cNvCxnSpPr/>
          <p:nvPr/>
        </p:nvCxnSpPr>
        <p:spPr>
          <a:xfrm flipV="1">
            <a:off x="2149633" y="3535528"/>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1893255" y="3060879"/>
            <a:ext cx="487634" cy="276999"/>
          </a:xfrm>
          <a:prstGeom prst="rect">
            <a:avLst/>
          </a:prstGeom>
          <a:noFill/>
        </p:spPr>
        <p:txBody>
          <a:bodyPr wrap="none" rtlCol="0">
            <a:spAutoFit/>
          </a:bodyPr>
          <a:lstStyle/>
          <a:p>
            <a:r>
              <a:rPr lang="id-ID" sz="1200" b="1" dirty="0" smtClean="0">
                <a:solidFill>
                  <a:schemeClr val="accent1"/>
                </a:solidFill>
                <a:latin typeface="Lato" panose="020F0502020204030203" pitchFamily="34" charset="0"/>
              </a:rPr>
              <a:t>40%</a:t>
            </a:r>
            <a:endParaRPr lang="id-ID" sz="1200" b="1" dirty="0">
              <a:solidFill>
                <a:schemeClr val="accent1"/>
              </a:solidFill>
              <a:latin typeface="Lato" panose="020F0502020204030203" pitchFamily="34" charset="0"/>
            </a:endParaRPr>
          </a:p>
        </p:txBody>
      </p:sp>
      <p:cxnSp>
        <p:nvCxnSpPr>
          <p:cNvPr id="52" name="Straight Connector 51"/>
          <p:cNvCxnSpPr/>
          <p:nvPr/>
        </p:nvCxnSpPr>
        <p:spPr>
          <a:xfrm flipV="1">
            <a:off x="5506535" y="3535528"/>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3" name="TextBox 52"/>
          <p:cNvSpPr txBox="1"/>
          <p:nvPr/>
        </p:nvSpPr>
        <p:spPr>
          <a:xfrm>
            <a:off x="5250157" y="3060879"/>
            <a:ext cx="487634" cy="276999"/>
          </a:xfrm>
          <a:prstGeom prst="rect">
            <a:avLst/>
          </a:prstGeom>
          <a:noFill/>
        </p:spPr>
        <p:txBody>
          <a:bodyPr wrap="none" rtlCol="0">
            <a:spAutoFit/>
          </a:bodyPr>
          <a:lstStyle/>
          <a:p>
            <a:r>
              <a:rPr lang="id-ID" sz="1200" b="1" dirty="0" smtClean="0">
                <a:solidFill>
                  <a:schemeClr val="accent5"/>
                </a:solidFill>
                <a:latin typeface="Lato" panose="020F0502020204030203" pitchFamily="34" charset="0"/>
              </a:rPr>
              <a:t>40%</a:t>
            </a:r>
            <a:endParaRPr lang="id-ID" sz="1200" b="1" dirty="0">
              <a:solidFill>
                <a:schemeClr val="accent5"/>
              </a:solidFill>
              <a:latin typeface="Lato" panose="020F0502020204030203" pitchFamily="34" charset="0"/>
            </a:endParaRPr>
          </a:p>
        </p:txBody>
      </p:sp>
      <p:cxnSp>
        <p:nvCxnSpPr>
          <p:cNvPr id="58" name="Straight Connector 57"/>
          <p:cNvCxnSpPr/>
          <p:nvPr/>
        </p:nvCxnSpPr>
        <p:spPr>
          <a:xfrm flipV="1">
            <a:off x="1143349" y="2560644"/>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886971" y="2085995"/>
            <a:ext cx="487634" cy="276999"/>
          </a:xfrm>
          <a:prstGeom prst="rect">
            <a:avLst/>
          </a:prstGeom>
          <a:noFill/>
        </p:spPr>
        <p:txBody>
          <a:bodyPr wrap="none" rtlCol="0">
            <a:spAutoFit/>
          </a:bodyPr>
          <a:lstStyle/>
          <a:p>
            <a:r>
              <a:rPr lang="id-ID" sz="1200" b="1" dirty="0" smtClean="0">
                <a:solidFill>
                  <a:schemeClr val="accent5"/>
                </a:solidFill>
                <a:latin typeface="Lato" panose="020F0502020204030203" pitchFamily="34" charset="0"/>
              </a:rPr>
              <a:t>70%</a:t>
            </a:r>
            <a:endParaRPr lang="id-ID" sz="1200" b="1" dirty="0">
              <a:solidFill>
                <a:schemeClr val="accent5"/>
              </a:solidFill>
              <a:latin typeface="Lato" panose="020F0502020204030203" pitchFamily="34" charset="0"/>
            </a:endParaRPr>
          </a:p>
        </p:txBody>
      </p:sp>
      <p:cxnSp>
        <p:nvCxnSpPr>
          <p:cNvPr id="60" name="Straight Connector 59"/>
          <p:cNvCxnSpPr/>
          <p:nvPr/>
        </p:nvCxnSpPr>
        <p:spPr>
          <a:xfrm flipV="1">
            <a:off x="3301287" y="2130564"/>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3044909" y="1655915"/>
            <a:ext cx="487634" cy="276999"/>
          </a:xfrm>
          <a:prstGeom prst="rect">
            <a:avLst/>
          </a:prstGeom>
          <a:noFill/>
        </p:spPr>
        <p:txBody>
          <a:bodyPr wrap="none" rtlCol="0">
            <a:spAutoFit/>
          </a:bodyPr>
          <a:lstStyle/>
          <a:p>
            <a:r>
              <a:rPr lang="id-ID" sz="1200" b="1" dirty="0" smtClean="0">
                <a:solidFill>
                  <a:schemeClr val="accent2"/>
                </a:solidFill>
                <a:latin typeface="Lato" panose="020F0502020204030203" pitchFamily="34" charset="0"/>
              </a:rPr>
              <a:t>90%</a:t>
            </a:r>
            <a:endParaRPr lang="id-ID" sz="1200" b="1" dirty="0">
              <a:solidFill>
                <a:schemeClr val="accent2"/>
              </a:solidFill>
              <a:latin typeface="Lato" panose="020F0502020204030203" pitchFamily="34" charset="0"/>
            </a:endParaRPr>
          </a:p>
        </p:txBody>
      </p:sp>
      <p:cxnSp>
        <p:nvCxnSpPr>
          <p:cNvPr id="62" name="Straight Connector 61"/>
          <p:cNvCxnSpPr/>
          <p:nvPr/>
        </p:nvCxnSpPr>
        <p:spPr>
          <a:xfrm flipV="1">
            <a:off x="4364737" y="3168281"/>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4108359" y="2693632"/>
            <a:ext cx="487634" cy="276999"/>
          </a:xfrm>
          <a:prstGeom prst="rect">
            <a:avLst/>
          </a:prstGeom>
          <a:noFill/>
        </p:spPr>
        <p:txBody>
          <a:bodyPr wrap="none" rtlCol="0">
            <a:spAutoFit/>
          </a:bodyPr>
          <a:lstStyle/>
          <a:p>
            <a:r>
              <a:rPr lang="id-ID" sz="1200" b="1" dirty="0" smtClean="0">
                <a:solidFill>
                  <a:schemeClr val="accent4"/>
                </a:solidFill>
                <a:latin typeface="Lato" panose="020F0502020204030203" pitchFamily="34" charset="0"/>
              </a:rPr>
              <a:t>55%</a:t>
            </a:r>
            <a:endParaRPr lang="id-ID" sz="1200" b="1" dirty="0">
              <a:solidFill>
                <a:schemeClr val="accent4"/>
              </a:solidFill>
              <a:latin typeface="Lato" panose="020F0502020204030203" pitchFamily="34" charset="0"/>
            </a:endParaRPr>
          </a:p>
        </p:txBody>
      </p:sp>
      <p:cxnSp>
        <p:nvCxnSpPr>
          <p:cNvPr id="64" name="Straight Connector 63"/>
          <p:cNvCxnSpPr/>
          <p:nvPr/>
        </p:nvCxnSpPr>
        <p:spPr>
          <a:xfrm flipV="1">
            <a:off x="6658835" y="2859549"/>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6402457" y="2384900"/>
            <a:ext cx="487634" cy="276999"/>
          </a:xfrm>
          <a:prstGeom prst="rect">
            <a:avLst/>
          </a:prstGeom>
          <a:noFill/>
        </p:spPr>
        <p:txBody>
          <a:bodyPr wrap="none" rtlCol="0">
            <a:spAutoFit/>
          </a:bodyPr>
          <a:lstStyle/>
          <a:p>
            <a:r>
              <a:rPr lang="id-ID" sz="1200" b="1" dirty="0" smtClean="0">
                <a:solidFill>
                  <a:schemeClr val="accent6"/>
                </a:solidFill>
                <a:latin typeface="Lato" panose="020F0502020204030203" pitchFamily="34" charset="0"/>
              </a:rPr>
              <a:t>63%</a:t>
            </a:r>
            <a:endParaRPr lang="id-ID" sz="1200" b="1" dirty="0">
              <a:solidFill>
                <a:schemeClr val="accent6"/>
              </a:solidFill>
              <a:latin typeface="Lato" panose="020F0502020204030203" pitchFamily="34" charset="0"/>
            </a:endParaRPr>
          </a:p>
        </p:txBody>
      </p:sp>
      <p:grpSp>
        <p:nvGrpSpPr>
          <p:cNvPr id="66" name="Group 65"/>
          <p:cNvGrpSpPr/>
          <p:nvPr/>
        </p:nvGrpSpPr>
        <p:grpSpPr>
          <a:xfrm>
            <a:off x="7145566" y="4055517"/>
            <a:ext cx="1601896" cy="1247694"/>
            <a:chOff x="6576101" y="3549380"/>
            <a:chExt cx="1601896" cy="1247694"/>
          </a:xfrm>
        </p:grpSpPr>
        <p:sp>
          <p:nvSpPr>
            <p:cNvPr id="67" name="Freeform 66"/>
            <p:cNvSpPr>
              <a:spLocks/>
            </p:cNvSpPr>
            <p:nvPr/>
          </p:nvSpPr>
          <p:spPr bwMode="auto">
            <a:xfrm>
              <a:off x="7375640" y="3551259"/>
              <a:ext cx="802357" cy="1245815"/>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68" name="Freeform 67"/>
            <p:cNvSpPr>
              <a:spLocks/>
            </p:cNvSpPr>
            <p:nvPr/>
          </p:nvSpPr>
          <p:spPr bwMode="auto">
            <a:xfrm>
              <a:off x="6576101" y="3549380"/>
              <a:ext cx="799539" cy="1247694"/>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69" name="Group 68"/>
          <p:cNvGrpSpPr/>
          <p:nvPr/>
        </p:nvGrpSpPr>
        <p:grpSpPr>
          <a:xfrm>
            <a:off x="8117038" y="4234027"/>
            <a:ext cx="1600018" cy="1069183"/>
            <a:chOff x="7547573" y="3727890"/>
            <a:chExt cx="1600018" cy="1069183"/>
          </a:xfrm>
        </p:grpSpPr>
        <p:sp>
          <p:nvSpPr>
            <p:cNvPr id="70"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71"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72" name="Group 71"/>
          <p:cNvGrpSpPr/>
          <p:nvPr/>
        </p:nvGrpSpPr>
        <p:grpSpPr>
          <a:xfrm>
            <a:off x="9347821" y="3628715"/>
            <a:ext cx="1474120" cy="1674496"/>
            <a:chOff x="8778356" y="3041095"/>
            <a:chExt cx="1474120" cy="1755979"/>
          </a:xfrm>
        </p:grpSpPr>
        <p:sp>
          <p:nvSpPr>
            <p:cNvPr id="73"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3">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74"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grpSp>
        <p:nvGrpSpPr>
          <p:cNvPr id="75" name="Group 74"/>
          <p:cNvGrpSpPr/>
          <p:nvPr/>
        </p:nvGrpSpPr>
        <p:grpSpPr>
          <a:xfrm>
            <a:off x="10459283" y="3912708"/>
            <a:ext cx="1373591" cy="1390503"/>
            <a:chOff x="9889818" y="3406571"/>
            <a:chExt cx="1373591" cy="1390503"/>
          </a:xfrm>
        </p:grpSpPr>
        <p:sp>
          <p:nvSpPr>
            <p:cNvPr id="76"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accent4">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sp>
          <p:nvSpPr>
            <p:cNvPr id="77"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sz="1200">
                <a:solidFill>
                  <a:schemeClr val="bg1">
                    <a:lumMod val="65000"/>
                  </a:schemeClr>
                </a:solidFill>
                <a:latin typeface="Lato" panose="020F0502020204030203" pitchFamily="34" charset="0"/>
              </a:endParaRPr>
            </a:p>
          </p:txBody>
        </p:sp>
      </p:grpSp>
      <p:cxnSp>
        <p:nvCxnSpPr>
          <p:cNvPr id="82" name="Straight Connector 81"/>
          <p:cNvCxnSpPr/>
          <p:nvPr/>
        </p:nvCxnSpPr>
        <p:spPr>
          <a:xfrm flipV="1">
            <a:off x="7945105" y="3317430"/>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7688727" y="2842781"/>
            <a:ext cx="487634" cy="276999"/>
          </a:xfrm>
          <a:prstGeom prst="rect">
            <a:avLst/>
          </a:prstGeom>
          <a:noFill/>
        </p:spPr>
        <p:txBody>
          <a:bodyPr wrap="none" rtlCol="0">
            <a:spAutoFit/>
          </a:bodyPr>
          <a:lstStyle/>
          <a:p>
            <a:r>
              <a:rPr lang="id-ID" sz="1200" b="1" dirty="0" smtClean="0">
                <a:solidFill>
                  <a:schemeClr val="accent1">
                    <a:lumMod val="60000"/>
                    <a:lumOff val="40000"/>
                  </a:schemeClr>
                </a:solidFill>
                <a:latin typeface="Lato" panose="020F0502020204030203" pitchFamily="34" charset="0"/>
              </a:rPr>
              <a:t>50%</a:t>
            </a:r>
            <a:endParaRPr lang="id-ID" sz="1200" b="1" dirty="0">
              <a:solidFill>
                <a:schemeClr val="accent1">
                  <a:lumMod val="60000"/>
                  <a:lumOff val="40000"/>
                </a:schemeClr>
              </a:solidFill>
              <a:latin typeface="Lato" panose="020F0502020204030203" pitchFamily="34" charset="0"/>
            </a:endParaRPr>
          </a:p>
        </p:txBody>
      </p:sp>
      <p:cxnSp>
        <p:nvCxnSpPr>
          <p:cNvPr id="84" name="Straight Connector 83"/>
          <p:cNvCxnSpPr/>
          <p:nvPr/>
        </p:nvCxnSpPr>
        <p:spPr>
          <a:xfrm flipV="1">
            <a:off x="8917307" y="3535528"/>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8660929" y="3060879"/>
            <a:ext cx="487634" cy="276999"/>
          </a:xfrm>
          <a:prstGeom prst="rect">
            <a:avLst/>
          </a:prstGeom>
          <a:noFill/>
        </p:spPr>
        <p:txBody>
          <a:bodyPr wrap="none" rtlCol="0">
            <a:spAutoFit/>
          </a:bodyPr>
          <a:lstStyle/>
          <a:p>
            <a:r>
              <a:rPr lang="id-ID" sz="1200" b="1" dirty="0" smtClean="0">
                <a:solidFill>
                  <a:schemeClr val="accent2">
                    <a:lumMod val="60000"/>
                    <a:lumOff val="40000"/>
                  </a:schemeClr>
                </a:solidFill>
                <a:latin typeface="Lato" panose="020F0502020204030203" pitchFamily="34" charset="0"/>
              </a:rPr>
              <a:t>40%</a:t>
            </a:r>
            <a:endParaRPr lang="id-ID" sz="1200" b="1" dirty="0">
              <a:solidFill>
                <a:schemeClr val="accent2">
                  <a:lumMod val="60000"/>
                  <a:lumOff val="40000"/>
                </a:schemeClr>
              </a:solidFill>
              <a:latin typeface="Lato" panose="020F0502020204030203" pitchFamily="34" charset="0"/>
            </a:endParaRPr>
          </a:p>
        </p:txBody>
      </p:sp>
      <p:cxnSp>
        <p:nvCxnSpPr>
          <p:cNvPr id="86" name="Straight Connector 85"/>
          <p:cNvCxnSpPr/>
          <p:nvPr/>
        </p:nvCxnSpPr>
        <p:spPr>
          <a:xfrm flipV="1">
            <a:off x="10078064" y="2899460"/>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9821686" y="2424811"/>
            <a:ext cx="487634" cy="276999"/>
          </a:xfrm>
          <a:prstGeom prst="rect">
            <a:avLst/>
          </a:prstGeom>
          <a:noFill/>
        </p:spPr>
        <p:txBody>
          <a:bodyPr wrap="none" rtlCol="0">
            <a:spAutoFit/>
          </a:bodyPr>
          <a:lstStyle/>
          <a:p>
            <a:r>
              <a:rPr lang="id-ID" sz="1200" b="1" dirty="0" smtClean="0">
                <a:solidFill>
                  <a:schemeClr val="accent3">
                    <a:lumMod val="60000"/>
                    <a:lumOff val="40000"/>
                  </a:schemeClr>
                </a:solidFill>
                <a:latin typeface="Lato" panose="020F0502020204030203" pitchFamily="34" charset="0"/>
              </a:rPr>
              <a:t>60%</a:t>
            </a:r>
            <a:endParaRPr lang="id-ID" sz="1200" b="1" dirty="0">
              <a:solidFill>
                <a:schemeClr val="accent3">
                  <a:lumMod val="60000"/>
                  <a:lumOff val="40000"/>
                </a:schemeClr>
              </a:solidFill>
              <a:latin typeface="Lato" panose="020F0502020204030203" pitchFamily="34" charset="0"/>
            </a:endParaRPr>
          </a:p>
        </p:txBody>
      </p:sp>
      <p:cxnSp>
        <p:nvCxnSpPr>
          <p:cNvPr id="88" name="Straight Connector 87"/>
          <p:cNvCxnSpPr/>
          <p:nvPr/>
        </p:nvCxnSpPr>
        <p:spPr>
          <a:xfrm flipV="1">
            <a:off x="11153613" y="3168281"/>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10897235" y="2693632"/>
            <a:ext cx="487634" cy="276999"/>
          </a:xfrm>
          <a:prstGeom prst="rect">
            <a:avLst/>
          </a:prstGeom>
          <a:noFill/>
        </p:spPr>
        <p:txBody>
          <a:bodyPr wrap="none" rtlCol="0">
            <a:spAutoFit/>
          </a:bodyPr>
          <a:lstStyle/>
          <a:p>
            <a:r>
              <a:rPr lang="id-ID" sz="1200" b="1" dirty="0" smtClean="0">
                <a:solidFill>
                  <a:schemeClr val="accent4">
                    <a:lumMod val="60000"/>
                    <a:lumOff val="40000"/>
                  </a:schemeClr>
                </a:solidFill>
                <a:latin typeface="Lato" panose="020F0502020204030203" pitchFamily="34" charset="0"/>
              </a:rPr>
              <a:t>55%</a:t>
            </a:r>
            <a:endParaRPr lang="id-ID" sz="1200" b="1" dirty="0">
              <a:solidFill>
                <a:schemeClr val="accent4">
                  <a:lumMod val="60000"/>
                  <a:lumOff val="40000"/>
                </a:schemeClr>
              </a:solidFill>
              <a:latin typeface="Lato" panose="020F0502020204030203" pitchFamily="34" charset="0"/>
            </a:endParaRPr>
          </a:p>
        </p:txBody>
      </p:sp>
      <p:cxnSp>
        <p:nvCxnSpPr>
          <p:cNvPr id="45" name="Straight Connector 44"/>
          <p:cNvCxnSpPr/>
          <p:nvPr/>
        </p:nvCxnSpPr>
        <p:spPr>
          <a:xfrm>
            <a:off x="299939" y="5303211"/>
            <a:ext cx="11592122" cy="0"/>
          </a:xfrm>
          <a:prstGeom prst="line">
            <a:avLst/>
          </a:prstGeom>
          <a:ln w="53975">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124" name="Group 123"/>
          <p:cNvGrpSpPr/>
          <p:nvPr/>
        </p:nvGrpSpPr>
        <p:grpSpPr>
          <a:xfrm>
            <a:off x="677942" y="5597186"/>
            <a:ext cx="10800000" cy="321657"/>
            <a:chOff x="677942" y="5920741"/>
            <a:chExt cx="10800000" cy="321657"/>
          </a:xfrm>
        </p:grpSpPr>
        <p:cxnSp>
          <p:nvCxnSpPr>
            <p:cNvPr id="91" name="Straight Connector 90"/>
            <p:cNvCxnSpPr/>
            <p:nvPr/>
          </p:nvCxnSpPr>
          <p:spPr>
            <a:xfrm flipH="1">
              <a:off x="677942" y="6242398"/>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677942" y="5920741"/>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94" name="Group 93"/>
            <p:cNvGrpSpPr/>
            <p:nvPr/>
          </p:nvGrpSpPr>
          <p:grpSpPr>
            <a:xfrm>
              <a:off x="682453" y="5993111"/>
              <a:ext cx="945994" cy="162203"/>
              <a:chOff x="344560" y="4320520"/>
              <a:chExt cx="945994" cy="162203"/>
            </a:xfrm>
          </p:grpSpPr>
          <p:sp>
            <p:nvSpPr>
              <p:cNvPr id="116" name="Oval 115"/>
              <p:cNvSpPr/>
              <p:nvPr/>
            </p:nvSpPr>
            <p:spPr>
              <a:xfrm>
                <a:off x="344560" y="4340781"/>
                <a:ext cx="141942" cy="141942"/>
              </a:xfrm>
              <a:prstGeom prst="ellipse">
                <a:avLst/>
              </a:prstGeom>
              <a:solidFill>
                <a:schemeClr val="accent5">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17" name="Rectangle 1436"/>
              <p:cNvSpPr>
                <a:spLocks noChangeArrowheads="1"/>
              </p:cNvSpPr>
              <p:nvPr/>
            </p:nvSpPr>
            <p:spPr bwMode="auto">
              <a:xfrm>
                <a:off x="541951" y="4320520"/>
                <a:ext cx="74860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Performance</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95" name="Group 94"/>
            <p:cNvGrpSpPr/>
            <p:nvPr/>
          </p:nvGrpSpPr>
          <p:grpSpPr>
            <a:xfrm>
              <a:off x="1790774" y="6007399"/>
              <a:ext cx="617378" cy="153888"/>
              <a:chOff x="2175216" y="4334808"/>
              <a:chExt cx="617378" cy="153888"/>
            </a:xfrm>
          </p:grpSpPr>
          <p:sp>
            <p:nvSpPr>
              <p:cNvPr id="114" name="Oval 113"/>
              <p:cNvSpPr/>
              <p:nvPr/>
            </p:nvSpPr>
            <p:spPr>
              <a:xfrm>
                <a:off x="2175216"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15" name="Rectangle 1436"/>
              <p:cNvSpPr>
                <a:spLocks noChangeArrowheads="1"/>
              </p:cNvSpPr>
              <p:nvPr/>
            </p:nvSpPr>
            <p:spPr bwMode="auto">
              <a:xfrm>
                <a:off x="2372607" y="4334808"/>
                <a:ext cx="41998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System</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96" name="Group 95"/>
            <p:cNvGrpSpPr/>
            <p:nvPr/>
          </p:nvGrpSpPr>
          <p:grpSpPr>
            <a:xfrm>
              <a:off x="2972862" y="5993111"/>
              <a:ext cx="622187" cy="162203"/>
              <a:chOff x="3764770" y="4320520"/>
              <a:chExt cx="622187" cy="162203"/>
            </a:xfrm>
          </p:grpSpPr>
          <p:sp>
            <p:nvSpPr>
              <p:cNvPr id="112" name="Oval 111"/>
              <p:cNvSpPr/>
              <p:nvPr/>
            </p:nvSpPr>
            <p:spPr>
              <a:xfrm>
                <a:off x="3764770" y="4340781"/>
                <a:ext cx="141942" cy="14194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13" name="Rectangle 1436"/>
              <p:cNvSpPr>
                <a:spLocks noChangeArrowheads="1"/>
              </p:cNvSpPr>
              <p:nvPr/>
            </p:nvSpPr>
            <p:spPr bwMode="auto">
              <a:xfrm>
                <a:off x="3962161" y="4320520"/>
                <a:ext cx="4247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Service</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97" name="Group 96"/>
            <p:cNvGrpSpPr/>
            <p:nvPr/>
          </p:nvGrpSpPr>
          <p:grpSpPr>
            <a:xfrm>
              <a:off x="4027127" y="5993111"/>
              <a:ext cx="671880" cy="162203"/>
              <a:chOff x="5476983" y="4320520"/>
              <a:chExt cx="671880" cy="162203"/>
            </a:xfrm>
          </p:grpSpPr>
          <p:sp>
            <p:nvSpPr>
              <p:cNvPr id="110" name="Oval 109"/>
              <p:cNvSpPr/>
              <p:nvPr/>
            </p:nvSpPr>
            <p:spPr>
              <a:xfrm>
                <a:off x="5476983" y="4340781"/>
                <a:ext cx="141942" cy="141942"/>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11" name="Rectangle 1436"/>
              <p:cNvSpPr>
                <a:spLocks noChangeArrowheads="1"/>
              </p:cNvSpPr>
              <p:nvPr/>
            </p:nvSpPr>
            <p:spPr bwMode="auto">
              <a:xfrm>
                <a:off x="5674374" y="4320520"/>
                <a:ext cx="47448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Channel</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98" name="Group 97"/>
            <p:cNvGrpSpPr/>
            <p:nvPr/>
          </p:nvGrpSpPr>
          <p:grpSpPr>
            <a:xfrm>
              <a:off x="6223708" y="5993111"/>
              <a:ext cx="909124" cy="162203"/>
              <a:chOff x="7534312" y="4320520"/>
              <a:chExt cx="909124" cy="162203"/>
            </a:xfrm>
          </p:grpSpPr>
          <p:sp>
            <p:nvSpPr>
              <p:cNvPr id="108" name="Oval 107"/>
              <p:cNvSpPr/>
              <p:nvPr/>
            </p:nvSpPr>
            <p:spPr>
              <a:xfrm>
                <a:off x="7534312" y="4340781"/>
                <a:ext cx="141942" cy="141942"/>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09" name="Rectangle 1436"/>
              <p:cNvSpPr>
                <a:spLocks noChangeArrowheads="1"/>
              </p:cNvSpPr>
              <p:nvPr/>
            </p:nvSpPr>
            <p:spPr bwMode="auto">
              <a:xfrm>
                <a:off x="7731703" y="4320520"/>
                <a:ext cx="71173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Engagement</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99" name="Group 98"/>
            <p:cNvGrpSpPr/>
            <p:nvPr/>
          </p:nvGrpSpPr>
          <p:grpSpPr>
            <a:xfrm>
              <a:off x="5238659" y="5993111"/>
              <a:ext cx="540434" cy="162203"/>
              <a:chOff x="6828204" y="4320520"/>
              <a:chExt cx="540434" cy="162203"/>
            </a:xfrm>
          </p:grpSpPr>
          <p:sp>
            <p:nvSpPr>
              <p:cNvPr id="106" name="Oval 105"/>
              <p:cNvSpPr/>
              <p:nvPr/>
            </p:nvSpPr>
            <p:spPr>
              <a:xfrm>
                <a:off x="6828204" y="4340781"/>
                <a:ext cx="141942" cy="141942"/>
              </a:xfrm>
              <a:prstGeom prst="ellipse">
                <a:avLst/>
              </a:prstGeom>
              <a:solidFill>
                <a:schemeClr val="accent5">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07" name="Rectangle 1436"/>
              <p:cNvSpPr>
                <a:spLocks noChangeArrowheads="1"/>
              </p:cNvSpPr>
              <p:nvPr/>
            </p:nvSpPr>
            <p:spPr bwMode="auto">
              <a:xfrm>
                <a:off x="7025595" y="4320520"/>
                <a:ext cx="34304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dirty="0" smtClean="0">
                    <a:solidFill>
                      <a:schemeClr val="bg1">
                        <a:lumMod val="65000"/>
                      </a:schemeClr>
                    </a:solidFill>
                    <a:latin typeface="Lato" panose="020F0502020204030203" pitchFamily="34" charset="0"/>
                    <a:cs typeface="Arial" pitchFamily="34" charset="0"/>
                  </a:rPr>
                  <a:t>Brand</a:t>
                </a:r>
                <a:endParaRPr kumimoji="0" lang="en-US" sz="2000"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100" name="Group 99"/>
            <p:cNvGrpSpPr/>
            <p:nvPr/>
          </p:nvGrpSpPr>
          <p:grpSpPr>
            <a:xfrm>
              <a:off x="8573540" y="5974842"/>
              <a:ext cx="708749" cy="176491"/>
              <a:chOff x="10015977" y="5131564"/>
              <a:chExt cx="708749" cy="176491"/>
            </a:xfrm>
          </p:grpSpPr>
          <p:sp>
            <p:nvSpPr>
              <p:cNvPr id="104" name="Oval 103"/>
              <p:cNvSpPr/>
              <p:nvPr/>
            </p:nvSpPr>
            <p:spPr>
              <a:xfrm>
                <a:off x="10015977" y="5166113"/>
                <a:ext cx="141942" cy="141942"/>
              </a:xfrm>
              <a:prstGeom prst="ellipse">
                <a:avLst/>
              </a:prstGeom>
              <a:solidFill>
                <a:schemeClr val="accent2">
                  <a:lumMod val="60000"/>
                  <a:lumOff val="4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05" name="Rectangle 1436"/>
              <p:cNvSpPr>
                <a:spLocks noChangeArrowheads="1"/>
              </p:cNvSpPr>
              <p:nvPr/>
            </p:nvSpPr>
            <p:spPr bwMode="auto">
              <a:xfrm>
                <a:off x="10213368" y="5131564"/>
                <a:ext cx="51135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Network</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101" name="Group 100"/>
            <p:cNvGrpSpPr/>
            <p:nvPr/>
          </p:nvGrpSpPr>
          <p:grpSpPr>
            <a:xfrm>
              <a:off x="7493787" y="5974842"/>
              <a:ext cx="925154" cy="176491"/>
              <a:chOff x="9077891" y="5131564"/>
              <a:chExt cx="925154" cy="176491"/>
            </a:xfrm>
          </p:grpSpPr>
          <p:sp>
            <p:nvSpPr>
              <p:cNvPr id="102" name="Oval 101"/>
              <p:cNvSpPr/>
              <p:nvPr/>
            </p:nvSpPr>
            <p:spPr>
              <a:xfrm>
                <a:off x="9077891" y="5166113"/>
                <a:ext cx="141942" cy="141942"/>
              </a:xfrm>
              <a:prstGeom prst="ellipse">
                <a:avLst/>
              </a:prstGeom>
              <a:solidFill>
                <a:schemeClr val="accent1">
                  <a:lumMod val="60000"/>
                  <a:lumOff val="4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03" name="Rectangle 1436"/>
              <p:cNvSpPr>
                <a:spLocks noChangeArrowheads="1"/>
              </p:cNvSpPr>
              <p:nvPr/>
            </p:nvSpPr>
            <p:spPr bwMode="auto">
              <a:xfrm>
                <a:off x="9275282" y="5131564"/>
                <a:ext cx="72776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Profit Model</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122" name="Group 121"/>
            <p:cNvGrpSpPr/>
            <p:nvPr/>
          </p:nvGrpSpPr>
          <p:grpSpPr>
            <a:xfrm>
              <a:off x="9703238" y="5986107"/>
              <a:ext cx="745618" cy="176491"/>
              <a:chOff x="10566124" y="5986107"/>
              <a:chExt cx="745618" cy="176491"/>
            </a:xfrm>
          </p:grpSpPr>
          <p:sp>
            <p:nvSpPr>
              <p:cNvPr id="118" name="Oval 117"/>
              <p:cNvSpPr/>
              <p:nvPr/>
            </p:nvSpPr>
            <p:spPr>
              <a:xfrm>
                <a:off x="10566124" y="6020656"/>
                <a:ext cx="141942" cy="141942"/>
              </a:xfrm>
              <a:prstGeom prst="ellipse">
                <a:avLst/>
              </a:prstGeom>
              <a:solidFill>
                <a:schemeClr val="accent3">
                  <a:lumMod val="60000"/>
                  <a:lumOff val="4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19" name="Rectangle 1436"/>
              <p:cNvSpPr>
                <a:spLocks noChangeArrowheads="1"/>
              </p:cNvSpPr>
              <p:nvPr/>
            </p:nvSpPr>
            <p:spPr bwMode="auto">
              <a:xfrm>
                <a:off x="10763515" y="5986107"/>
                <a:ext cx="54822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Structure</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nvGrpSpPr>
            <p:cNvPr id="123" name="Group 122"/>
            <p:cNvGrpSpPr/>
            <p:nvPr/>
          </p:nvGrpSpPr>
          <p:grpSpPr>
            <a:xfrm>
              <a:off x="10825843" y="5986107"/>
              <a:ext cx="644629" cy="176491"/>
              <a:chOff x="11585699" y="5986107"/>
              <a:chExt cx="644629" cy="176491"/>
            </a:xfrm>
          </p:grpSpPr>
          <p:sp>
            <p:nvSpPr>
              <p:cNvPr id="120" name="Oval 119"/>
              <p:cNvSpPr/>
              <p:nvPr/>
            </p:nvSpPr>
            <p:spPr>
              <a:xfrm>
                <a:off x="11585699" y="6020656"/>
                <a:ext cx="141942" cy="141942"/>
              </a:xfrm>
              <a:prstGeom prst="ellipse">
                <a:avLst/>
              </a:prstGeom>
              <a:solidFill>
                <a:schemeClr val="accent4">
                  <a:lumMod val="60000"/>
                  <a:lumOff val="4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121" name="Rectangle 1436"/>
              <p:cNvSpPr>
                <a:spLocks noChangeArrowheads="1"/>
              </p:cNvSpPr>
              <p:nvPr/>
            </p:nvSpPr>
            <p:spPr bwMode="auto">
              <a:xfrm>
                <a:off x="11783090" y="5986107"/>
                <a:ext cx="44723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000" b="1" dirty="0" smtClean="0">
                    <a:solidFill>
                      <a:schemeClr val="bg1">
                        <a:lumMod val="65000"/>
                      </a:schemeClr>
                    </a:solidFill>
                    <a:latin typeface="Lato" panose="020F0502020204030203" pitchFamily="34" charset="0"/>
                    <a:cs typeface="Arial" pitchFamily="34" charset="0"/>
                  </a:rPr>
                  <a:t>Process</a:t>
                </a:r>
                <a:endParaRPr kumimoji="0" lang="en-US" sz="2000" b="1" i="0" u="none" strike="noStrike" cap="none" normalizeH="0" baseline="0" dirty="0" smtClean="0">
                  <a:ln>
                    <a:noFill/>
                  </a:ln>
                  <a:solidFill>
                    <a:schemeClr val="bg1">
                      <a:lumMod val="65000"/>
                    </a:schemeClr>
                  </a:solidFill>
                  <a:effectLst/>
                  <a:latin typeface="Lato" panose="020F0502020204030203" pitchFamily="34" charset="0"/>
                  <a:cs typeface="Arial" pitchFamily="34" charset="0"/>
                </a:endParaRPr>
              </a:p>
            </p:txBody>
          </p:sp>
        </p:grpSp>
      </p:grpSp>
    </p:spTree>
    <p:extLst>
      <p:ext uri="{BB962C8B-B14F-4D97-AF65-F5344CB8AC3E}">
        <p14:creationId xmlns:p14="http://schemas.microsoft.com/office/powerpoint/2010/main" val="18289496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6" presetClass="entr" presetSubtype="37"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barn(outVertical)">
                                      <p:cBhvr>
                                        <p:cTn id="14" dur="1000"/>
                                        <p:tgtEl>
                                          <p:spTgt spid="45"/>
                                        </p:tgtEl>
                                      </p:cBhvr>
                                    </p:animEffect>
                                  </p:childTnLst>
                                </p:cTn>
                              </p:par>
                              <p:par>
                                <p:cTn id="15" presetID="22" presetClass="entr" presetSubtype="4" fill="hold" nodeType="withEffect">
                                  <p:stCondLst>
                                    <p:cond delay="1000"/>
                                  </p:stCondLst>
                                  <p:childTnLst>
                                    <p:set>
                                      <p:cBhvr>
                                        <p:cTn id="16" dur="1" fill="hold">
                                          <p:stCondLst>
                                            <p:cond delay="0"/>
                                          </p:stCondLst>
                                        </p:cTn>
                                        <p:tgtEl>
                                          <p:spTgt spid="21"/>
                                        </p:tgtEl>
                                        <p:attrNameLst>
                                          <p:attrName>style.visibility</p:attrName>
                                        </p:attrNameLst>
                                      </p:cBhvr>
                                      <p:to>
                                        <p:strVal val="visible"/>
                                      </p:to>
                                    </p:set>
                                    <p:animEffect transition="in" filter="wipe(down)">
                                      <p:cBhvr>
                                        <p:cTn id="17" dur="500"/>
                                        <p:tgtEl>
                                          <p:spTgt spid="21"/>
                                        </p:tgtEl>
                                      </p:cBhvr>
                                    </p:animEffect>
                                  </p:childTnLst>
                                </p:cTn>
                              </p:par>
                            </p:childTnLst>
                          </p:cTn>
                        </p:par>
                        <p:par>
                          <p:cTn id="18" fill="hold">
                            <p:stCondLst>
                              <p:cond delay="3000"/>
                            </p:stCondLst>
                            <p:childTnLst>
                              <p:par>
                                <p:cTn id="19" presetID="22" presetClass="entr" presetSubtype="4" fill="hold" nodeType="afterEffect">
                                  <p:stCondLst>
                                    <p:cond delay="0"/>
                                  </p:stCondLst>
                                  <p:childTnLst>
                                    <p:set>
                                      <p:cBhvr>
                                        <p:cTn id="20" dur="1" fill="hold">
                                          <p:stCondLst>
                                            <p:cond delay="0"/>
                                          </p:stCondLst>
                                        </p:cTn>
                                        <p:tgtEl>
                                          <p:spTgt spid="58"/>
                                        </p:tgtEl>
                                        <p:attrNameLst>
                                          <p:attrName>style.visibility</p:attrName>
                                        </p:attrNameLst>
                                      </p:cBhvr>
                                      <p:to>
                                        <p:strVal val="visible"/>
                                      </p:to>
                                    </p:set>
                                    <p:animEffect transition="in" filter="wipe(down)">
                                      <p:cBhvr>
                                        <p:cTn id="21" dur="500"/>
                                        <p:tgtEl>
                                          <p:spTgt spid="58"/>
                                        </p:tgtEl>
                                      </p:cBhvr>
                                    </p:animEffect>
                                  </p:childTnLst>
                                </p:cTn>
                              </p:par>
                            </p:childTnLst>
                          </p:cTn>
                        </p:par>
                        <p:par>
                          <p:cTn id="22" fill="hold">
                            <p:stCondLst>
                              <p:cond delay="3500"/>
                            </p:stCondLst>
                            <p:childTnLst>
                              <p:par>
                                <p:cTn id="23" presetID="53" presetClass="entr" presetSubtype="1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 calcmode="lin" valueType="num">
                                      <p:cBhvr>
                                        <p:cTn id="25" dur="500" fill="hold"/>
                                        <p:tgtEl>
                                          <p:spTgt spid="59"/>
                                        </p:tgtEl>
                                        <p:attrNameLst>
                                          <p:attrName>ppt_w</p:attrName>
                                        </p:attrNameLst>
                                      </p:cBhvr>
                                      <p:tavLst>
                                        <p:tav tm="0">
                                          <p:val>
                                            <p:fltVal val="0"/>
                                          </p:val>
                                        </p:tav>
                                        <p:tav tm="100000">
                                          <p:val>
                                            <p:strVal val="#ppt_w"/>
                                          </p:val>
                                        </p:tav>
                                      </p:tavLst>
                                    </p:anim>
                                    <p:anim calcmode="lin" valueType="num">
                                      <p:cBhvr>
                                        <p:cTn id="26" dur="500" fill="hold"/>
                                        <p:tgtEl>
                                          <p:spTgt spid="59"/>
                                        </p:tgtEl>
                                        <p:attrNameLst>
                                          <p:attrName>ppt_h</p:attrName>
                                        </p:attrNameLst>
                                      </p:cBhvr>
                                      <p:tavLst>
                                        <p:tav tm="0">
                                          <p:val>
                                            <p:fltVal val="0"/>
                                          </p:val>
                                        </p:tav>
                                        <p:tav tm="100000">
                                          <p:val>
                                            <p:strVal val="#ppt_h"/>
                                          </p:val>
                                        </p:tav>
                                      </p:tavLst>
                                    </p:anim>
                                    <p:animEffect transition="in" filter="fade">
                                      <p:cBhvr>
                                        <p:cTn id="27" dur="500"/>
                                        <p:tgtEl>
                                          <p:spTgt spid="59"/>
                                        </p:tgtEl>
                                      </p:cBhvr>
                                    </p:animEffect>
                                  </p:childTnLst>
                                </p:cTn>
                              </p:par>
                              <p:par>
                                <p:cTn id="28" presetID="22" presetClass="entr" presetSubtype="4"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down)">
                                      <p:cBhvr>
                                        <p:cTn id="30" dur="500"/>
                                        <p:tgtEl>
                                          <p:spTgt spid="24"/>
                                        </p:tgtEl>
                                      </p:cBhvr>
                                    </p:animEffect>
                                  </p:childTnLst>
                                </p:cTn>
                              </p:par>
                            </p:childTnLst>
                          </p:cTn>
                        </p:par>
                        <p:par>
                          <p:cTn id="31" fill="hold">
                            <p:stCondLst>
                              <p:cond delay="4000"/>
                            </p:stCondLst>
                            <p:childTnLst>
                              <p:par>
                                <p:cTn id="32" presetID="22" presetClass="entr" presetSubtype="4" fill="hold"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par>
                          <p:cTn id="35" fill="hold">
                            <p:stCondLst>
                              <p:cond delay="4500"/>
                            </p:stCondLst>
                            <p:childTnLst>
                              <p:par>
                                <p:cTn id="36" presetID="53" presetClass="entr" presetSubtype="16"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 calcmode="lin" valueType="num">
                                      <p:cBhvr>
                                        <p:cTn id="38" dur="500" fill="hold"/>
                                        <p:tgtEl>
                                          <p:spTgt spid="51"/>
                                        </p:tgtEl>
                                        <p:attrNameLst>
                                          <p:attrName>ppt_w</p:attrName>
                                        </p:attrNameLst>
                                      </p:cBhvr>
                                      <p:tavLst>
                                        <p:tav tm="0">
                                          <p:val>
                                            <p:fltVal val="0"/>
                                          </p:val>
                                        </p:tav>
                                        <p:tav tm="100000">
                                          <p:val>
                                            <p:strVal val="#ppt_w"/>
                                          </p:val>
                                        </p:tav>
                                      </p:tavLst>
                                    </p:anim>
                                    <p:anim calcmode="lin" valueType="num">
                                      <p:cBhvr>
                                        <p:cTn id="39" dur="500" fill="hold"/>
                                        <p:tgtEl>
                                          <p:spTgt spid="51"/>
                                        </p:tgtEl>
                                        <p:attrNameLst>
                                          <p:attrName>ppt_h</p:attrName>
                                        </p:attrNameLst>
                                      </p:cBhvr>
                                      <p:tavLst>
                                        <p:tav tm="0">
                                          <p:val>
                                            <p:fltVal val="0"/>
                                          </p:val>
                                        </p:tav>
                                        <p:tav tm="100000">
                                          <p:val>
                                            <p:strVal val="#ppt_h"/>
                                          </p:val>
                                        </p:tav>
                                      </p:tavLst>
                                    </p:anim>
                                    <p:animEffect transition="in" filter="fade">
                                      <p:cBhvr>
                                        <p:cTn id="40" dur="500"/>
                                        <p:tgtEl>
                                          <p:spTgt spid="51"/>
                                        </p:tgtEl>
                                      </p:cBhvr>
                                    </p:animEffect>
                                  </p:childTnLst>
                                </p:cTn>
                              </p:par>
                              <p:par>
                                <p:cTn id="41" presetID="22" presetClass="entr" presetSubtype="4"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wipe(down)">
                                      <p:cBhvr>
                                        <p:cTn id="47" dur="500"/>
                                        <p:tgtEl>
                                          <p:spTgt spid="60"/>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 calcmode="lin" valueType="num">
                                      <p:cBhvr>
                                        <p:cTn id="51" dur="500" fill="hold"/>
                                        <p:tgtEl>
                                          <p:spTgt spid="61"/>
                                        </p:tgtEl>
                                        <p:attrNameLst>
                                          <p:attrName>ppt_w</p:attrName>
                                        </p:attrNameLst>
                                      </p:cBhvr>
                                      <p:tavLst>
                                        <p:tav tm="0">
                                          <p:val>
                                            <p:fltVal val="0"/>
                                          </p:val>
                                        </p:tav>
                                        <p:tav tm="100000">
                                          <p:val>
                                            <p:strVal val="#ppt_w"/>
                                          </p:val>
                                        </p:tav>
                                      </p:tavLst>
                                    </p:anim>
                                    <p:anim calcmode="lin" valueType="num">
                                      <p:cBhvr>
                                        <p:cTn id="52" dur="500" fill="hold"/>
                                        <p:tgtEl>
                                          <p:spTgt spid="61"/>
                                        </p:tgtEl>
                                        <p:attrNameLst>
                                          <p:attrName>ppt_h</p:attrName>
                                        </p:attrNameLst>
                                      </p:cBhvr>
                                      <p:tavLst>
                                        <p:tav tm="0">
                                          <p:val>
                                            <p:fltVal val="0"/>
                                          </p:val>
                                        </p:tav>
                                        <p:tav tm="100000">
                                          <p:val>
                                            <p:strVal val="#ppt_h"/>
                                          </p:val>
                                        </p:tav>
                                      </p:tavLst>
                                    </p:anim>
                                    <p:animEffect transition="in" filter="fade">
                                      <p:cBhvr>
                                        <p:cTn id="53" dur="500"/>
                                        <p:tgtEl>
                                          <p:spTgt spid="61"/>
                                        </p:tgtEl>
                                      </p:cBhvr>
                                    </p:animEffect>
                                  </p:childTnLst>
                                </p:cTn>
                              </p:par>
                              <p:par>
                                <p:cTn id="54" presetID="22" presetClass="entr" presetSubtype="4" fill="hold" nodeType="with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down)">
                                      <p:cBhvr>
                                        <p:cTn id="56" dur="500"/>
                                        <p:tgtEl>
                                          <p:spTgt spid="30"/>
                                        </p:tgtEl>
                                      </p:cBhvr>
                                    </p:animEffect>
                                  </p:childTnLst>
                                </p:cTn>
                              </p:par>
                            </p:childTnLst>
                          </p:cTn>
                        </p:par>
                        <p:par>
                          <p:cTn id="57" fill="hold">
                            <p:stCondLst>
                              <p:cond delay="6000"/>
                            </p:stCondLst>
                            <p:childTnLst>
                              <p:par>
                                <p:cTn id="58" presetID="22" presetClass="entr" presetSubtype="4" fill="hold" nodeType="after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wipe(down)">
                                      <p:cBhvr>
                                        <p:cTn id="60" dur="500"/>
                                        <p:tgtEl>
                                          <p:spTgt spid="62"/>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63"/>
                                        </p:tgtEl>
                                        <p:attrNameLst>
                                          <p:attrName>style.visibility</p:attrName>
                                        </p:attrNameLst>
                                      </p:cBhvr>
                                      <p:to>
                                        <p:strVal val="visible"/>
                                      </p:to>
                                    </p:set>
                                    <p:anim calcmode="lin" valueType="num">
                                      <p:cBhvr>
                                        <p:cTn id="64" dur="500" fill="hold"/>
                                        <p:tgtEl>
                                          <p:spTgt spid="63"/>
                                        </p:tgtEl>
                                        <p:attrNameLst>
                                          <p:attrName>ppt_w</p:attrName>
                                        </p:attrNameLst>
                                      </p:cBhvr>
                                      <p:tavLst>
                                        <p:tav tm="0">
                                          <p:val>
                                            <p:fltVal val="0"/>
                                          </p:val>
                                        </p:tav>
                                        <p:tav tm="100000">
                                          <p:val>
                                            <p:strVal val="#ppt_w"/>
                                          </p:val>
                                        </p:tav>
                                      </p:tavLst>
                                    </p:anim>
                                    <p:anim calcmode="lin" valueType="num">
                                      <p:cBhvr>
                                        <p:cTn id="65" dur="500" fill="hold"/>
                                        <p:tgtEl>
                                          <p:spTgt spid="63"/>
                                        </p:tgtEl>
                                        <p:attrNameLst>
                                          <p:attrName>ppt_h</p:attrName>
                                        </p:attrNameLst>
                                      </p:cBhvr>
                                      <p:tavLst>
                                        <p:tav tm="0">
                                          <p:val>
                                            <p:fltVal val="0"/>
                                          </p:val>
                                        </p:tav>
                                        <p:tav tm="100000">
                                          <p:val>
                                            <p:strVal val="#ppt_h"/>
                                          </p:val>
                                        </p:tav>
                                      </p:tavLst>
                                    </p:anim>
                                    <p:animEffect transition="in" filter="fade">
                                      <p:cBhvr>
                                        <p:cTn id="66" dur="500"/>
                                        <p:tgtEl>
                                          <p:spTgt spid="63"/>
                                        </p:tgtEl>
                                      </p:cBhvr>
                                    </p:animEffect>
                                  </p:childTnLst>
                                </p:cTn>
                              </p:par>
                              <p:par>
                                <p:cTn id="67" presetID="22" presetClass="entr" presetSubtype="4"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wipe(down)">
                                      <p:cBhvr>
                                        <p:cTn id="69" dur="500"/>
                                        <p:tgtEl>
                                          <p:spTgt spid="37"/>
                                        </p:tgtEl>
                                      </p:cBhvr>
                                    </p:animEffect>
                                  </p:childTnLst>
                                </p:cTn>
                              </p:par>
                            </p:childTnLst>
                          </p:cTn>
                        </p:par>
                        <p:par>
                          <p:cTn id="70" fill="hold">
                            <p:stCondLst>
                              <p:cond delay="7000"/>
                            </p:stCondLst>
                            <p:childTnLst>
                              <p:par>
                                <p:cTn id="71" presetID="22" presetClass="entr" presetSubtype="4" fill="hold" nodeType="afterEffect">
                                  <p:stCondLst>
                                    <p:cond delay="0"/>
                                  </p:stCondLst>
                                  <p:childTnLst>
                                    <p:set>
                                      <p:cBhvr>
                                        <p:cTn id="72" dur="1" fill="hold">
                                          <p:stCondLst>
                                            <p:cond delay="0"/>
                                          </p:stCondLst>
                                        </p:cTn>
                                        <p:tgtEl>
                                          <p:spTgt spid="52"/>
                                        </p:tgtEl>
                                        <p:attrNameLst>
                                          <p:attrName>style.visibility</p:attrName>
                                        </p:attrNameLst>
                                      </p:cBhvr>
                                      <p:to>
                                        <p:strVal val="visible"/>
                                      </p:to>
                                    </p:set>
                                    <p:animEffect transition="in" filter="wipe(down)">
                                      <p:cBhvr>
                                        <p:cTn id="73" dur="500"/>
                                        <p:tgtEl>
                                          <p:spTgt spid="52"/>
                                        </p:tgtEl>
                                      </p:cBhvr>
                                    </p:animEffect>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par>
                                <p:cTn id="80" presetID="22" presetClass="entr" presetSubtype="4" fill="hold" nodeType="with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wipe(down)">
                                      <p:cBhvr>
                                        <p:cTn id="82" dur="500"/>
                                        <p:tgtEl>
                                          <p:spTgt spid="40"/>
                                        </p:tgtEl>
                                      </p:cBhvr>
                                    </p:animEffect>
                                  </p:childTnLst>
                                </p:cTn>
                              </p:par>
                            </p:childTnLst>
                          </p:cTn>
                        </p:par>
                        <p:par>
                          <p:cTn id="83" fill="hold">
                            <p:stCondLst>
                              <p:cond delay="8000"/>
                            </p:stCondLst>
                            <p:childTnLst>
                              <p:par>
                                <p:cTn id="84" presetID="22" presetClass="entr" presetSubtype="4" fill="hold" nodeType="afterEffect">
                                  <p:stCondLst>
                                    <p:cond delay="0"/>
                                  </p:stCondLst>
                                  <p:childTnLst>
                                    <p:set>
                                      <p:cBhvr>
                                        <p:cTn id="85" dur="1" fill="hold">
                                          <p:stCondLst>
                                            <p:cond delay="0"/>
                                          </p:stCondLst>
                                        </p:cTn>
                                        <p:tgtEl>
                                          <p:spTgt spid="64"/>
                                        </p:tgtEl>
                                        <p:attrNameLst>
                                          <p:attrName>style.visibility</p:attrName>
                                        </p:attrNameLst>
                                      </p:cBhvr>
                                      <p:to>
                                        <p:strVal val="visible"/>
                                      </p:to>
                                    </p:set>
                                    <p:animEffect transition="in" filter="wipe(down)">
                                      <p:cBhvr>
                                        <p:cTn id="86" dur="500"/>
                                        <p:tgtEl>
                                          <p:spTgt spid="64"/>
                                        </p:tgtEl>
                                      </p:cBhvr>
                                    </p:animEffect>
                                  </p:childTnLst>
                                </p:cTn>
                              </p:par>
                            </p:childTnLst>
                          </p:cTn>
                        </p:par>
                        <p:par>
                          <p:cTn id="87" fill="hold">
                            <p:stCondLst>
                              <p:cond delay="8500"/>
                            </p:stCondLst>
                            <p:childTnLst>
                              <p:par>
                                <p:cTn id="88" presetID="53" presetClass="entr" presetSubtype="16" fill="hold" grpId="0" nodeType="afterEffect">
                                  <p:stCondLst>
                                    <p:cond delay="0"/>
                                  </p:stCondLst>
                                  <p:childTnLst>
                                    <p:set>
                                      <p:cBhvr>
                                        <p:cTn id="89" dur="1" fill="hold">
                                          <p:stCondLst>
                                            <p:cond delay="0"/>
                                          </p:stCondLst>
                                        </p:cTn>
                                        <p:tgtEl>
                                          <p:spTgt spid="65"/>
                                        </p:tgtEl>
                                        <p:attrNameLst>
                                          <p:attrName>style.visibility</p:attrName>
                                        </p:attrNameLst>
                                      </p:cBhvr>
                                      <p:to>
                                        <p:strVal val="visible"/>
                                      </p:to>
                                    </p:set>
                                    <p:anim calcmode="lin" valueType="num">
                                      <p:cBhvr>
                                        <p:cTn id="90" dur="500" fill="hold"/>
                                        <p:tgtEl>
                                          <p:spTgt spid="65"/>
                                        </p:tgtEl>
                                        <p:attrNameLst>
                                          <p:attrName>ppt_w</p:attrName>
                                        </p:attrNameLst>
                                      </p:cBhvr>
                                      <p:tavLst>
                                        <p:tav tm="0">
                                          <p:val>
                                            <p:fltVal val="0"/>
                                          </p:val>
                                        </p:tav>
                                        <p:tav tm="100000">
                                          <p:val>
                                            <p:strVal val="#ppt_w"/>
                                          </p:val>
                                        </p:tav>
                                      </p:tavLst>
                                    </p:anim>
                                    <p:anim calcmode="lin" valueType="num">
                                      <p:cBhvr>
                                        <p:cTn id="91" dur="500" fill="hold"/>
                                        <p:tgtEl>
                                          <p:spTgt spid="65"/>
                                        </p:tgtEl>
                                        <p:attrNameLst>
                                          <p:attrName>ppt_h</p:attrName>
                                        </p:attrNameLst>
                                      </p:cBhvr>
                                      <p:tavLst>
                                        <p:tav tm="0">
                                          <p:val>
                                            <p:fltVal val="0"/>
                                          </p:val>
                                        </p:tav>
                                        <p:tav tm="100000">
                                          <p:val>
                                            <p:strVal val="#ppt_h"/>
                                          </p:val>
                                        </p:tav>
                                      </p:tavLst>
                                    </p:anim>
                                    <p:animEffect transition="in" filter="fade">
                                      <p:cBhvr>
                                        <p:cTn id="92" dur="500"/>
                                        <p:tgtEl>
                                          <p:spTgt spid="65"/>
                                        </p:tgtEl>
                                      </p:cBhvr>
                                    </p:animEffect>
                                  </p:childTnLst>
                                </p:cTn>
                              </p:par>
                            </p:childTnLst>
                          </p:cTn>
                        </p:par>
                        <p:par>
                          <p:cTn id="93" fill="hold">
                            <p:stCondLst>
                              <p:cond delay="9000"/>
                            </p:stCondLst>
                            <p:childTnLst>
                              <p:par>
                                <p:cTn id="94" presetID="22" presetClass="entr" presetSubtype="4" fill="hold" nodeType="afterEffect">
                                  <p:stCondLst>
                                    <p:cond delay="0"/>
                                  </p:stCondLst>
                                  <p:childTnLst>
                                    <p:set>
                                      <p:cBhvr>
                                        <p:cTn id="95" dur="1" fill="hold">
                                          <p:stCondLst>
                                            <p:cond delay="0"/>
                                          </p:stCondLst>
                                        </p:cTn>
                                        <p:tgtEl>
                                          <p:spTgt spid="66"/>
                                        </p:tgtEl>
                                        <p:attrNameLst>
                                          <p:attrName>style.visibility</p:attrName>
                                        </p:attrNameLst>
                                      </p:cBhvr>
                                      <p:to>
                                        <p:strVal val="visible"/>
                                      </p:to>
                                    </p:set>
                                    <p:animEffect transition="in" filter="wipe(down)">
                                      <p:cBhvr>
                                        <p:cTn id="96" dur="500"/>
                                        <p:tgtEl>
                                          <p:spTgt spid="66"/>
                                        </p:tgtEl>
                                      </p:cBhvr>
                                    </p:animEffect>
                                  </p:childTnLst>
                                </p:cTn>
                              </p:par>
                            </p:childTnLst>
                          </p:cTn>
                        </p:par>
                        <p:par>
                          <p:cTn id="97" fill="hold">
                            <p:stCondLst>
                              <p:cond delay="9500"/>
                            </p:stCondLst>
                            <p:childTnLst>
                              <p:par>
                                <p:cTn id="98" presetID="22" presetClass="entr" presetSubtype="4" fill="hold" nodeType="afterEffect">
                                  <p:stCondLst>
                                    <p:cond delay="0"/>
                                  </p:stCondLst>
                                  <p:childTnLst>
                                    <p:set>
                                      <p:cBhvr>
                                        <p:cTn id="99" dur="1" fill="hold">
                                          <p:stCondLst>
                                            <p:cond delay="0"/>
                                          </p:stCondLst>
                                        </p:cTn>
                                        <p:tgtEl>
                                          <p:spTgt spid="82"/>
                                        </p:tgtEl>
                                        <p:attrNameLst>
                                          <p:attrName>style.visibility</p:attrName>
                                        </p:attrNameLst>
                                      </p:cBhvr>
                                      <p:to>
                                        <p:strVal val="visible"/>
                                      </p:to>
                                    </p:set>
                                    <p:animEffect transition="in" filter="wipe(down)">
                                      <p:cBhvr>
                                        <p:cTn id="100" dur="500"/>
                                        <p:tgtEl>
                                          <p:spTgt spid="82"/>
                                        </p:tgtEl>
                                      </p:cBhvr>
                                    </p:animEffect>
                                  </p:childTnLst>
                                </p:cTn>
                              </p:par>
                            </p:childTnLst>
                          </p:cTn>
                        </p:par>
                        <p:par>
                          <p:cTn id="101" fill="hold">
                            <p:stCondLst>
                              <p:cond delay="10000"/>
                            </p:stCondLst>
                            <p:childTnLst>
                              <p:par>
                                <p:cTn id="102" presetID="53" presetClass="entr" presetSubtype="16" fill="hold" grpId="0" nodeType="afterEffect">
                                  <p:stCondLst>
                                    <p:cond delay="0"/>
                                  </p:stCondLst>
                                  <p:childTnLst>
                                    <p:set>
                                      <p:cBhvr>
                                        <p:cTn id="103" dur="1" fill="hold">
                                          <p:stCondLst>
                                            <p:cond delay="0"/>
                                          </p:stCondLst>
                                        </p:cTn>
                                        <p:tgtEl>
                                          <p:spTgt spid="83"/>
                                        </p:tgtEl>
                                        <p:attrNameLst>
                                          <p:attrName>style.visibility</p:attrName>
                                        </p:attrNameLst>
                                      </p:cBhvr>
                                      <p:to>
                                        <p:strVal val="visible"/>
                                      </p:to>
                                    </p:set>
                                    <p:anim calcmode="lin" valueType="num">
                                      <p:cBhvr>
                                        <p:cTn id="104" dur="500" fill="hold"/>
                                        <p:tgtEl>
                                          <p:spTgt spid="83"/>
                                        </p:tgtEl>
                                        <p:attrNameLst>
                                          <p:attrName>ppt_w</p:attrName>
                                        </p:attrNameLst>
                                      </p:cBhvr>
                                      <p:tavLst>
                                        <p:tav tm="0">
                                          <p:val>
                                            <p:fltVal val="0"/>
                                          </p:val>
                                        </p:tav>
                                        <p:tav tm="100000">
                                          <p:val>
                                            <p:strVal val="#ppt_w"/>
                                          </p:val>
                                        </p:tav>
                                      </p:tavLst>
                                    </p:anim>
                                    <p:anim calcmode="lin" valueType="num">
                                      <p:cBhvr>
                                        <p:cTn id="105" dur="500" fill="hold"/>
                                        <p:tgtEl>
                                          <p:spTgt spid="83"/>
                                        </p:tgtEl>
                                        <p:attrNameLst>
                                          <p:attrName>ppt_h</p:attrName>
                                        </p:attrNameLst>
                                      </p:cBhvr>
                                      <p:tavLst>
                                        <p:tav tm="0">
                                          <p:val>
                                            <p:fltVal val="0"/>
                                          </p:val>
                                        </p:tav>
                                        <p:tav tm="100000">
                                          <p:val>
                                            <p:strVal val="#ppt_h"/>
                                          </p:val>
                                        </p:tav>
                                      </p:tavLst>
                                    </p:anim>
                                    <p:animEffect transition="in" filter="fade">
                                      <p:cBhvr>
                                        <p:cTn id="106" dur="500"/>
                                        <p:tgtEl>
                                          <p:spTgt spid="83"/>
                                        </p:tgtEl>
                                      </p:cBhvr>
                                    </p:animEffect>
                                  </p:childTnLst>
                                </p:cTn>
                              </p:par>
                              <p:par>
                                <p:cTn id="107" presetID="22" presetClass="entr" presetSubtype="4" fill="hold" nodeType="withEffect">
                                  <p:stCondLst>
                                    <p:cond delay="0"/>
                                  </p:stCondLst>
                                  <p:childTnLst>
                                    <p:set>
                                      <p:cBhvr>
                                        <p:cTn id="108" dur="1" fill="hold">
                                          <p:stCondLst>
                                            <p:cond delay="0"/>
                                          </p:stCondLst>
                                        </p:cTn>
                                        <p:tgtEl>
                                          <p:spTgt spid="69"/>
                                        </p:tgtEl>
                                        <p:attrNameLst>
                                          <p:attrName>style.visibility</p:attrName>
                                        </p:attrNameLst>
                                      </p:cBhvr>
                                      <p:to>
                                        <p:strVal val="visible"/>
                                      </p:to>
                                    </p:set>
                                    <p:animEffect transition="in" filter="wipe(down)">
                                      <p:cBhvr>
                                        <p:cTn id="109" dur="500"/>
                                        <p:tgtEl>
                                          <p:spTgt spid="69"/>
                                        </p:tgtEl>
                                      </p:cBhvr>
                                    </p:animEffect>
                                  </p:childTnLst>
                                </p:cTn>
                              </p:par>
                            </p:childTnLst>
                          </p:cTn>
                        </p:par>
                        <p:par>
                          <p:cTn id="110" fill="hold">
                            <p:stCondLst>
                              <p:cond delay="10500"/>
                            </p:stCondLst>
                            <p:childTnLst>
                              <p:par>
                                <p:cTn id="111" presetID="22" presetClass="entr" presetSubtype="4" fill="hold" nodeType="afterEffect">
                                  <p:stCondLst>
                                    <p:cond delay="0"/>
                                  </p:stCondLst>
                                  <p:childTnLst>
                                    <p:set>
                                      <p:cBhvr>
                                        <p:cTn id="112" dur="1" fill="hold">
                                          <p:stCondLst>
                                            <p:cond delay="0"/>
                                          </p:stCondLst>
                                        </p:cTn>
                                        <p:tgtEl>
                                          <p:spTgt spid="84"/>
                                        </p:tgtEl>
                                        <p:attrNameLst>
                                          <p:attrName>style.visibility</p:attrName>
                                        </p:attrNameLst>
                                      </p:cBhvr>
                                      <p:to>
                                        <p:strVal val="visible"/>
                                      </p:to>
                                    </p:set>
                                    <p:animEffect transition="in" filter="wipe(down)">
                                      <p:cBhvr>
                                        <p:cTn id="113" dur="500"/>
                                        <p:tgtEl>
                                          <p:spTgt spid="84"/>
                                        </p:tgtEl>
                                      </p:cBhvr>
                                    </p:animEffect>
                                  </p:childTnLst>
                                </p:cTn>
                              </p:par>
                            </p:childTnLst>
                          </p:cTn>
                        </p:par>
                        <p:par>
                          <p:cTn id="114" fill="hold">
                            <p:stCondLst>
                              <p:cond delay="11000"/>
                            </p:stCondLst>
                            <p:childTnLst>
                              <p:par>
                                <p:cTn id="115" presetID="53" presetClass="entr" presetSubtype="16" fill="hold" grpId="0" nodeType="afterEffect">
                                  <p:stCondLst>
                                    <p:cond delay="0"/>
                                  </p:stCondLst>
                                  <p:childTnLst>
                                    <p:set>
                                      <p:cBhvr>
                                        <p:cTn id="116" dur="1" fill="hold">
                                          <p:stCondLst>
                                            <p:cond delay="0"/>
                                          </p:stCondLst>
                                        </p:cTn>
                                        <p:tgtEl>
                                          <p:spTgt spid="85"/>
                                        </p:tgtEl>
                                        <p:attrNameLst>
                                          <p:attrName>style.visibility</p:attrName>
                                        </p:attrNameLst>
                                      </p:cBhvr>
                                      <p:to>
                                        <p:strVal val="visible"/>
                                      </p:to>
                                    </p:set>
                                    <p:anim calcmode="lin" valueType="num">
                                      <p:cBhvr>
                                        <p:cTn id="117" dur="500" fill="hold"/>
                                        <p:tgtEl>
                                          <p:spTgt spid="85"/>
                                        </p:tgtEl>
                                        <p:attrNameLst>
                                          <p:attrName>ppt_w</p:attrName>
                                        </p:attrNameLst>
                                      </p:cBhvr>
                                      <p:tavLst>
                                        <p:tav tm="0">
                                          <p:val>
                                            <p:fltVal val="0"/>
                                          </p:val>
                                        </p:tav>
                                        <p:tav tm="100000">
                                          <p:val>
                                            <p:strVal val="#ppt_w"/>
                                          </p:val>
                                        </p:tav>
                                      </p:tavLst>
                                    </p:anim>
                                    <p:anim calcmode="lin" valueType="num">
                                      <p:cBhvr>
                                        <p:cTn id="118" dur="500" fill="hold"/>
                                        <p:tgtEl>
                                          <p:spTgt spid="85"/>
                                        </p:tgtEl>
                                        <p:attrNameLst>
                                          <p:attrName>ppt_h</p:attrName>
                                        </p:attrNameLst>
                                      </p:cBhvr>
                                      <p:tavLst>
                                        <p:tav tm="0">
                                          <p:val>
                                            <p:fltVal val="0"/>
                                          </p:val>
                                        </p:tav>
                                        <p:tav tm="100000">
                                          <p:val>
                                            <p:strVal val="#ppt_h"/>
                                          </p:val>
                                        </p:tav>
                                      </p:tavLst>
                                    </p:anim>
                                    <p:animEffect transition="in" filter="fade">
                                      <p:cBhvr>
                                        <p:cTn id="119" dur="500"/>
                                        <p:tgtEl>
                                          <p:spTgt spid="85"/>
                                        </p:tgtEl>
                                      </p:cBhvr>
                                    </p:animEffect>
                                  </p:childTnLst>
                                </p:cTn>
                              </p:par>
                              <p:par>
                                <p:cTn id="120" presetID="22" presetClass="entr" presetSubtype="4" fill="hold" nodeType="withEffect">
                                  <p:stCondLst>
                                    <p:cond delay="0"/>
                                  </p:stCondLst>
                                  <p:childTnLst>
                                    <p:set>
                                      <p:cBhvr>
                                        <p:cTn id="121" dur="1" fill="hold">
                                          <p:stCondLst>
                                            <p:cond delay="0"/>
                                          </p:stCondLst>
                                        </p:cTn>
                                        <p:tgtEl>
                                          <p:spTgt spid="72"/>
                                        </p:tgtEl>
                                        <p:attrNameLst>
                                          <p:attrName>style.visibility</p:attrName>
                                        </p:attrNameLst>
                                      </p:cBhvr>
                                      <p:to>
                                        <p:strVal val="visible"/>
                                      </p:to>
                                    </p:set>
                                    <p:animEffect transition="in" filter="wipe(down)">
                                      <p:cBhvr>
                                        <p:cTn id="122" dur="500"/>
                                        <p:tgtEl>
                                          <p:spTgt spid="72"/>
                                        </p:tgtEl>
                                      </p:cBhvr>
                                    </p:animEffect>
                                  </p:childTnLst>
                                </p:cTn>
                              </p:par>
                            </p:childTnLst>
                          </p:cTn>
                        </p:par>
                        <p:par>
                          <p:cTn id="123" fill="hold">
                            <p:stCondLst>
                              <p:cond delay="11500"/>
                            </p:stCondLst>
                            <p:childTnLst>
                              <p:par>
                                <p:cTn id="124" presetID="22" presetClass="entr" presetSubtype="4" fill="hold" nodeType="afterEffect">
                                  <p:stCondLst>
                                    <p:cond delay="0"/>
                                  </p:stCondLst>
                                  <p:childTnLst>
                                    <p:set>
                                      <p:cBhvr>
                                        <p:cTn id="125" dur="1" fill="hold">
                                          <p:stCondLst>
                                            <p:cond delay="0"/>
                                          </p:stCondLst>
                                        </p:cTn>
                                        <p:tgtEl>
                                          <p:spTgt spid="86"/>
                                        </p:tgtEl>
                                        <p:attrNameLst>
                                          <p:attrName>style.visibility</p:attrName>
                                        </p:attrNameLst>
                                      </p:cBhvr>
                                      <p:to>
                                        <p:strVal val="visible"/>
                                      </p:to>
                                    </p:set>
                                    <p:animEffect transition="in" filter="wipe(down)">
                                      <p:cBhvr>
                                        <p:cTn id="126" dur="500"/>
                                        <p:tgtEl>
                                          <p:spTgt spid="86"/>
                                        </p:tgtEl>
                                      </p:cBhvr>
                                    </p:animEffect>
                                  </p:childTnLst>
                                </p:cTn>
                              </p:par>
                            </p:childTnLst>
                          </p:cTn>
                        </p:par>
                        <p:par>
                          <p:cTn id="127" fill="hold">
                            <p:stCondLst>
                              <p:cond delay="12000"/>
                            </p:stCondLst>
                            <p:childTnLst>
                              <p:par>
                                <p:cTn id="128" presetID="53" presetClass="entr" presetSubtype="16" fill="hold" grpId="0" nodeType="afterEffect">
                                  <p:stCondLst>
                                    <p:cond delay="0"/>
                                  </p:stCondLst>
                                  <p:childTnLst>
                                    <p:set>
                                      <p:cBhvr>
                                        <p:cTn id="129" dur="1" fill="hold">
                                          <p:stCondLst>
                                            <p:cond delay="0"/>
                                          </p:stCondLst>
                                        </p:cTn>
                                        <p:tgtEl>
                                          <p:spTgt spid="87"/>
                                        </p:tgtEl>
                                        <p:attrNameLst>
                                          <p:attrName>style.visibility</p:attrName>
                                        </p:attrNameLst>
                                      </p:cBhvr>
                                      <p:to>
                                        <p:strVal val="visible"/>
                                      </p:to>
                                    </p:set>
                                    <p:anim calcmode="lin" valueType="num">
                                      <p:cBhvr>
                                        <p:cTn id="130" dur="500" fill="hold"/>
                                        <p:tgtEl>
                                          <p:spTgt spid="87"/>
                                        </p:tgtEl>
                                        <p:attrNameLst>
                                          <p:attrName>ppt_w</p:attrName>
                                        </p:attrNameLst>
                                      </p:cBhvr>
                                      <p:tavLst>
                                        <p:tav tm="0">
                                          <p:val>
                                            <p:fltVal val="0"/>
                                          </p:val>
                                        </p:tav>
                                        <p:tav tm="100000">
                                          <p:val>
                                            <p:strVal val="#ppt_w"/>
                                          </p:val>
                                        </p:tav>
                                      </p:tavLst>
                                    </p:anim>
                                    <p:anim calcmode="lin" valueType="num">
                                      <p:cBhvr>
                                        <p:cTn id="131" dur="500" fill="hold"/>
                                        <p:tgtEl>
                                          <p:spTgt spid="87"/>
                                        </p:tgtEl>
                                        <p:attrNameLst>
                                          <p:attrName>ppt_h</p:attrName>
                                        </p:attrNameLst>
                                      </p:cBhvr>
                                      <p:tavLst>
                                        <p:tav tm="0">
                                          <p:val>
                                            <p:fltVal val="0"/>
                                          </p:val>
                                        </p:tav>
                                        <p:tav tm="100000">
                                          <p:val>
                                            <p:strVal val="#ppt_h"/>
                                          </p:val>
                                        </p:tav>
                                      </p:tavLst>
                                    </p:anim>
                                    <p:animEffect transition="in" filter="fade">
                                      <p:cBhvr>
                                        <p:cTn id="132" dur="500"/>
                                        <p:tgtEl>
                                          <p:spTgt spid="87"/>
                                        </p:tgtEl>
                                      </p:cBhvr>
                                    </p:animEffect>
                                  </p:childTnLst>
                                </p:cTn>
                              </p:par>
                              <p:par>
                                <p:cTn id="133" presetID="22" presetClass="entr" presetSubtype="4" fill="hold" nodeType="withEffect">
                                  <p:stCondLst>
                                    <p:cond delay="0"/>
                                  </p:stCondLst>
                                  <p:childTnLst>
                                    <p:set>
                                      <p:cBhvr>
                                        <p:cTn id="134" dur="1" fill="hold">
                                          <p:stCondLst>
                                            <p:cond delay="0"/>
                                          </p:stCondLst>
                                        </p:cTn>
                                        <p:tgtEl>
                                          <p:spTgt spid="75"/>
                                        </p:tgtEl>
                                        <p:attrNameLst>
                                          <p:attrName>style.visibility</p:attrName>
                                        </p:attrNameLst>
                                      </p:cBhvr>
                                      <p:to>
                                        <p:strVal val="visible"/>
                                      </p:to>
                                    </p:set>
                                    <p:animEffect transition="in" filter="wipe(down)">
                                      <p:cBhvr>
                                        <p:cTn id="135" dur="500"/>
                                        <p:tgtEl>
                                          <p:spTgt spid="75"/>
                                        </p:tgtEl>
                                      </p:cBhvr>
                                    </p:animEffect>
                                  </p:childTnLst>
                                </p:cTn>
                              </p:par>
                            </p:childTnLst>
                          </p:cTn>
                        </p:par>
                        <p:par>
                          <p:cTn id="136" fill="hold">
                            <p:stCondLst>
                              <p:cond delay="12500"/>
                            </p:stCondLst>
                            <p:childTnLst>
                              <p:par>
                                <p:cTn id="137" presetID="22" presetClass="entr" presetSubtype="4" fill="hold" nodeType="afterEffect">
                                  <p:stCondLst>
                                    <p:cond delay="0"/>
                                  </p:stCondLst>
                                  <p:childTnLst>
                                    <p:set>
                                      <p:cBhvr>
                                        <p:cTn id="138" dur="1" fill="hold">
                                          <p:stCondLst>
                                            <p:cond delay="0"/>
                                          </p:stCondLst>
                                        </p:cTn>
                                        <p:tgtEl>
                                          <p:spTgt spid="88"/>
                                        </p:tgtEl>
                                        <p:attrNameLst>
                                          <p:attrName>style.visibility</p:attrName>
                                        </p:attrNameLst>
                                      </p:cBhvr>
                                      <p:to>
                                        <p:strVal val="visible"/>
                                      </p:to>
                                    </p:set>
                                    <p:animEffect transition="in" filter="wipe(down)">
                                      <p:cBhvr>
                                        <p:cTn id="139" dur="500"/>
                                        <p:tgtEl>
                                          <p:spTgt spid="88"/>
                                        </p:tgtEl>
                                      </p:cBhvr>
                                    </p:animEffect>
                                  </p:childTnLst>
                                </p:cTn>
                              </p:par>
                            </p:childTnLst>
                          </p:cTn>
                        </p:par>
                        <p:par>
                          <p:cTn id="140" fill="hold">
                            <p:stCondLst>
                              <p:cond delay="13000"/>
                            </p:stCondLst>
                            <p:childTnLst>
                              <p:par>
                                <p:cTn id="141" presetID="53" presetClass="entr" presetSubtype="16"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 calcmode="lin" valueType="num">
                                      <p:cBhvr>
                                        <p:cTn id="143" dur="500" fill="hold"/>
                                        <p:tgtEl>
                                          <p:spTgt spid="89"/>
                                        </p:tgtEl>
                                        <p:attrNameLst>
                                          <p:attrName>ppt_w</p:attrName>
                                        </p:attrNameLst>
                                      </p:cBhvr>
                                      <p:tavLst>
                                        <p:tav tm="0">
                                          <p:val>
                                            <p:fltVal val="0"/>
                                          </p:val>
                                        </p:tav>
                                        <p:tav tm="100000">
                                          <p:val>
                                            <p:strVal val="#ppt_w"/>
                                          </p:val>
                                        </p:tav>
                                      </p:tavLst>
                                    </p:anim>
                                    <p:anim calcmode="lin" valueType="num">
                                      <p:cBhvr>
                                        <p:cTn id="144" dur="500" fill="hold"/>
                                        <p:tgtEl>
                                          <p:spTgt spid="89"/>
                                        </p:tgtEl>
                                        <p:attrNameLst>
                                          <p:attrName>ppt_h</p:attrName>
                                        </p:attrNameLst>
                                      </p:cBhvr>
                                      <p:tavLst>
                                        <p:tav tm="0">
                                          <p:val>
                                            <p:fltVal val="0"/>
                                          </p:val>
                                        </p:tav>
                                        <p:tav tm="100000">
                                          <p:val>
                                            <p:strVal val="#ppt_h"/>
                                          </p:val>
                                        </p:tav>
                                      </p:tavLst>
                                    </p:anim>
                                    <p:animEffect transition="in" filter="fade">
                                      <p:cBhvr>
                                        <p:cTn id="145" dur="500"/>
                                        <p:tgtEl>
                                          <p:spTgt spid="89"/>
                                        </p:tgtEl>
                                      </p:cBhvr>
                                    </p:animEffect>
                                  </p:childTnLst>
                                </p:cTn>
                              </p:par>
                            </p:childTnLst>
                          </p:cTn>
                        </p:par>
                        <p:par>
                          <p:cTn id="146" fill="hold">
                            <p:stCondLst>
                              <p:cond delay="13500"/>
                            </p:stCondLst>
                            <p:childTnLst>
                              <p:par>
                                <p:cTn id="147" presetID="16" presetClass="entr" presetSubtype="21" fill="hold" nodeType="afterEffect">
                                  <p:stCondLst>
                                    <p:cond delay="0"/>
                                  </p:stCondLst>
                                  <p:childTnLst>
                                    <p:set>
                                      <p:cBhvr>
                                        <p:cTn id="148" dur="1" fill="hold">
                                          <p:stCondLst>
                                            <p:cond delay="0"/>
                                          </p:stCondLst>
                                        </p:cTn>
                                        <p:tgtEl>
                                          <p:spTgt spid="124"/>
                                        </p:tgtEl>
                                        <p:attrNameLst>
                                          <p:attrName>style.visibility</p:attrName>
                                        </p:attrNameLst>
                                      </p:cBhvr>
                                      <p:to>
                                        <p:strVal val="visible"/>
                                      </p:to>
                                    </p:set>
                                    <p:animEffect transition="in" filter="barn(inVertical)">
                                      <p:cBhvr>
                                        <p:cTn id="149" dur="10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1" grpId="0"/>
      <p:bldP spid="53" grpId="0"/>
      <p:bldP spid="59" grpId="0"/>
      <p:bldP spid="61" grpId="0"/>
      <p:bldP spid="63" grpId="0"/>
      <p:bldP spid="65" grpId="0"/>
      <p:bldP spid="83" grpId="0"/>
      <p:bldP spid="85" grpId="0"/>
      <p:bldP spid="87" grpId="0"/>
      <p:bldP spid="8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p:cNvSpPr/>
          <p:nvPr/>
        </p:nvSpPr>
        <p:spPr>
          <a:xfrm>
            <a:off x="748859" y="2645877"/>
            <a:ext cx="10677379" cy="3235569"/>
          </a:xfrm>
          <a:prstGeom prst="roundRect">
            <a:avLst/>
          </a:prstGeom>
          <a:pattFill prst="pct90">
            <a:fgClr>
              <a:schemeClr val="tx2">
                <a:lumMod val="50000"/>
              </a:schemeClr>
            </a:fgClr>
            <a:bgClr>
              <a:schemeClr val="tx2"/>
            </a:bgClr>
          </a:pattFill>
          <a:ln w="254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1929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4042252" y="236191"/>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Welcome Message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2" name="TextBox 11"/>
          <p:cNvSpPr txBox="1"/>
          <p:nvPr/>
        </p:nvSpPr>
        <p:spPr>
          <a:xfrm>
            <a:off x="1454031" y="3797288"/>
            <a:ext cx="9267037" cy="877031"/>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95000"/>
                  </a:schemeClr>
                </a:solidFill>
                <a:latin typeface="Lato" panose="020F0502020204030203" pitchFamily="34" charset="0"/>
              </a:rPr>
              <a:t>There </a:t>
            </a:r>
            <a:r>
              <a:rPr lang="en-US" sz="1200" dirty="0">
                <a:solidFill>
                  <a:schemeClr val="bg1">
                    <a:lumMod val="9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95000"/>
                  </a:schemeClr>
                </a:solidFill>
                <a:latin typeface="Lato" panose="020F0502020204030203" pitchFamily="34" charset="0"/>
              </a:rPr>
              <a:t>text</a:t>
            </a:r>
            <a:r>
              <a:rPr lang="id-ID" sz="1200" dirty="0" smtClean="0">
                <a:solidFill>
                  <a:schemeClr val="bg1">
                    <a:lumMod val="95000"/>
                  </a:schemeClr>
                </a:solidFill>
                <a:latin typeface="Lato" panose="020F0502020204030203" pitchFamily="34" charset="0"/>
              </a:rPr>
              <a:t>.</a:t>
            </a:r>
            <a:endParaRPr lang="id-ID" sz="1400" dirty="0" smtClean="0">
              <a:solidFill>
                <a:schemeClr val="bg1">
                  <a:lumMod val="95000"/>
                </a:schemeClr>
              </a:solidFill>
              <a:latin typeface="Lato" panose="020F0502020204030203" pitchFamily="34" charset="0"/>
            </a:endParaRPr>
          </a:p>
        </p:txBody>
      </p:sp>
      <p:sp>
        <p:nvSpPr>
          <p:cNvPr id="13" name="Freeform 16"/>
          <p:cNvSpPr>
            <a:spLocks/>
          </p:cNvSpPr>
          <p:nvPr/>
        </p:nvSpPr>
        <p:spPr bwMode="auto">
          <a:xfrm>
            <a:off x="4714241" y="5171981"/>
            <a:ext cx="225850" cy="183536"/>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TextBox 13"/>
          <p:cNvSpPr txBox="1"/>
          <p:nvPr/>
        </p:nvSpPr>
        <p:spPr>
          <a:xfrm>
            <a:off x="4926023" y="5049307"/>
            <a:ext cx="3247305" cy="363108"/>
          </a:xfrm>
          <a:prstGeom prst="rect">
            <a:avLst/>
          </a:prstGeom>
          <a:noFill/>
        </p:spPr>
        <p:txBody>
          <a:bodyPr wrap="square" rIns="144000" bIns="36000" numCol="1" spcCol="360000" rtlCol="0">
            <a:spAutoFit/>
          </a:bodyPr>
          <a:lstStyle/>
          <a:p>
            <a:pPr>
              <a:lnSpc>
                <a:spcPct val="150000"/>
              </a:lnSpc>
            </a:pPr>
            <a:r>
              <a:rPr lang="id-ID" sz="1400" dirty="0" smtClean="0">
                <a:solidFill>
                  <a:schemeClr val="bg1">
                    <a:lumMod val="65000"/>
                  </a:schemeClr>
                </a:solidFill>
                <a:latin typeface="Lato" panose="020F0502020204030203" pitchFamily="34" charset="0"/>
              </a:rPr>
              <a:t>@tonicross </a:t>
            </a:r>
            <a:r>
              <a:rPr lang="id-ID" sz="1400" dirty="0" smtClean="0">
                <a:solidFill>
                  <a:schemeClr val="accent2"/>
                </a:solidFill>
                <a:latin typeface="Lato" panose="020F0502020204030203" pitchFamily="34" charset="0"/>
              </a:rPr>
              <a:t>(General Manager)</a:t>
            </a:r>
          </a:p>
        </p:txBody>
      </p:sp>
      <p:sp>
        <p:nvSpPr>
          <p:cNvPr id="17" name="Oval 16"/>
          <p:cNvSpPr/>
          <p:nvPr/>
        </p:nvSpPr>
        <p:spPr>
          <a:xfrm>
            <a:off x="5457548" y="2007525"/>
            <a:ext cx="1260000" cy="1260000"/>
          </a:xfrm>
          <a:prstGeom prst="ellipse">
            <a:avLst/>
          </a:prstGeom>
          <a:solidFill>
            <a:schemeClr val="bg1">
              <a:lumMod val="50000"/>
            </a:schemeClr>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5347432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4" fill="hold" grpId="0" nodeType="withEffect">
                                  <p:stCondLst>
                                    <p:cond delay="150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1500"/>
                                        <p:tgtEl>
                                          <p:spTgt spid="16"/>
                                        </p:tgtEl>
                                      </p:cBhvr>
                                    </p:animEffect>
                                  </p:childTnLst>
                                </p:cTn>
                              </p:par>
                              <p:par>
                                <p:cTn id="14" presetID="16" presetClass="entr" presetSubtype="21" fill="hold" grpId="0" nodeType="withEffect">
                                  <p:stCondLst>
                                    <p:cond delay="300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childTnLst>
                          </p:cTn>
                        </p:par>
                        <p:par>
                          <p:cTn id="17" fill="hold">
                            <p:stCondLst>
                              <p:cond delay="35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53" presetClass="entr" presetSubtype="16" fill="hold" grpId="0" nodeType="withEffect">
                                  <p:stCondLst>
                                    <p:cond delay="50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4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 grpId="0"/>
      <p:bldP spid="4" grpId="0"/>
      <p:bldP spid="12" grpId="0"/>
      <p:bldP spid="13" grpId="0" animBg="1"/>
      <p:bldP spid="14" grpId="0"/>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58"/>
          <p:cNvGrpSpPr/>
          <p:nvPr/>
        </p:nvGrpSpPr>
        <p:grpSpPr>
          <a:xfrm>
            <a:off x="6391533" y="1695075"/>
            <a:ext cx="2847929" cy="1080400"/>
            <a:chOff x="7418474" y="1807619"/>
            <a:chExt cx="2847929" cy="1080400"/>
          </a:xfrm>
        </p:grpSpPr>
        <p:sp>
          <p:nvSpPr>
            <p:cNvPr id="54" name="Rectangle 53"/>
            <p:cNvSpPr/>
            <p:nvPr/>
          </p:nvSpPr>
          <p:spPr>
            <a:xfrm>
              <a:off x="7418474" y="1893085"/>
              <a:ext cx="1992811" cy="965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ardrop 57"/>
            <p:cNvSpPr>
              <a:spLocks noChangeAspect="1"/>
            </p:cNvSpPr>
            <p:nvPr/>
          </p:nvSpPr>
          <p:spPr>
            <a:xfrm rot="2700000">
              <a:off x="9186203" y="1807819"/>
              <a:ext cx="1080400" cy="1080000"/>
            </a:xfrm>
            <a:prstGeom prst="teardrop">
              <a:avLst/>
            </a:prstGeom>
            <a:solidFill>
              <a:schemeClr val="bg1"/>
            </a:solidFill>
            <a:ln w="1016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3" name="Group 62"/>
          <p:cNvGrpSpPr/>
          <p:nvPr/>
        </p:nvGrpSpPr>
        <p:grpSpPr>
          <a:xfrm rot="10800000">
            <a:off x="3021826" y="2660671"/>
            <a:ext cx="2812581" cy="1080400"/>
            <a:chOff x="7453822" y="1821687"/>
            <a:chExt cx="2812581" cy="1080400"/>
          </a:xfrm>
        </p:grpSpPr>
        <p:sp>
          <p:nvSpPr>
            <p:cNvPr id="64" name="Rectangle 63"/>
            <p:cNvSpPr/>
            <p:nvPr/>
          </p:nvSpPr>
          <p:spPr>
            <a:xfrm>
              <a:off x="7453822" y="1893086"/>
              <a:ext cx="1957464" cy="911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ardrop 64"/>
            <p:cNvSpPr>
              <a:spLocks noChangeAspect="1"/>
            </p:cNvSpPr>
            <p:nvPr/>
          </p:nvSpPr>
          <p:spPr>
            <a:xfrm rot="2700000">
              <a:off x="9186203" y="1821887"/>
              <a:ext cx="1080400" cy="1080000"/>
            </a:xfrm>
            <a:prstGeom prst="teardrop">
              <a:avLst/>
            </a:prstGeom>
            <a:solidFill>
              <a:schemeClr val="bg1"/>
            </a:solidFill>
            <a:ln w="1016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6" name="Group 65"/>
          <p:cNvGrpSpPr/>
          <p:nvPr/>
        </p:nvGrpSpPr>
        <p:grpSpPr>
          <a:xfrm>
            <a:off x="6180735" y="3549343"/>
            <a:ext cx="2580420" cy="1080400"/>
            <a:chOff x="7685983" y="1779483"/>
            <a:chExt cx="2580420" cy="1080400"/>
          </a:xfrm>
        </p:grpSpPr>
        <p:sp>
          <p:nvSpPr>
            <p:cNvPr id="67" name="Rectangle 66"/>
            <p:cNvSpPr/>
            <p:nvPr/>
          </p:nvSpPr>
          <p:spPr>
            <a:xfrm>
              <a:off x="7685983" y="1893085"/>
              <a:ext cx="1725302" cy="8990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Teardrop 67"/>
            <p:cNvSpPr>
              <a:spLocks noChangeAspect="1"/>
            </p:cNvSpPr>
            <p:nvPr/>
          </p:nvSpPr>
          <p:spPr>
            <a:xfrm rot="2700000">
              <a:off x="9186203" y="1779683"/>
              <a:ext cx="1080400" cy="1080000"/>
            </a:xfrm>
            <a:prstGeom prst="teardrop">
              <a:avLst/>
            </a:prstGeom>
            <a:solidFill>
              <a:schemeClr val="bg1"/>
            </a:solid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9" name="Group 68"/>
          <p:cNvGrpSpPr/>
          <p:nvPr/>
        </p:nvGrpSpPr>
        <p:grpSpPr>
          <a:xfrm rot="10800000">
            <a:off x="3570465" y="4444599"/>
            <a:ext cx="2426288" cy="1080400"/>
            <a:chOff x="7840115" y="1821687"/>
            <a:chExt cx="2426288" cy="1080400"/>
          </a:xfrm>
        </p:grpSpPr>
        <p:sp>
          <p:nvSpPr>
            <p:cNvPr id="70" name="Rectangle 69"/>
            <p:cNvSpPr/>
            <p:nvPr/>
          </p:nvSpPr>
          <p:spPr>
            <a:xfrm>
              <a:off x="7840115" y="1893086"/>
              <a:ext cx="1571172" cy="9116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ardrop 70"/>
            <p:cNvSpPr>
              <a:spLocks noChangeAspect="1"/>
            </p:cNvSpPr>
            <p:nvPr/>
          </p:nvSpPr>
          <p:spPr>
            <a:xfrm rot="2700000">
              <a:off x="9186203" y="1821887"/>
              <a:ext cx="1080400" cy="1080000"/>
            </a:xfrm>
            <a:prstGeom prst="teardrop">
              <a:avLst/>
            </a:prstGeom>
            <a:solidFill>
              <a:schemeClr val="bg1"/>
            </a:solidFill>
            <a:ln w="1016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Pencil Diagram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3" name="Group 52"/>
          <p:cNvGrpSpPr>
            <a:grpSpLocks noChangeAspect="1"/>
          </p:cNvGrpSpPr>
          <p:nvPr/>
        </p:nvGrpSpPr>
        <p:grpSpPr>
          <a:xfrm rot="19020000">
            <a:off x="4834844" y="2104564"/>
            <a:ext cx="2726545" cy="3600000"/>
            <a:chOff x="7004049" y="2161502"/>
            <a:chExt cx="3369439" cy="4448847"/>
          </a:xfrm>
        </p:grpSpPr>
        <p:grpSp>
          <p:nvGrpSpPr>
            <p:cNvPr id="9" name="Group 8"/>
            <p:cNvGrpSpPr/>
            <p:nvPr/>
          </p:nvGrpSpPr>
          <p:grpSpPr>
            <a:xfrm rot="18810804">
              <a:off x="7862570" y="4123296"/>
              <a:ext cx="1122786" cy="720924"/>
              <a:chOff x="4481513" y="3678059"/>
              <a:chExt cx="1614487" cy="1036638"/>
            </a:xfrm>
          </p:grpSpPr>
          <p:sp>
            <p:nvSpPr>
              <p:cNvPr id="10" name="Rectangle 12"/>
              <p:cNvSpPr>
                <a:spLocks noChangeArrowheads="1"/>
              </p:cNvSpPr>
              <p:nvPr/>
            </p:nvSpPr>
            <p:spPr bwMode="auto">
              <a:xfrm>
                <a:off x="4481513" y="3678059"/>
                <a:ext cx="1614487" cy="344488"/>
              </a:xfrm>
              <a:prstGeom prst="rect">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1" name="Rectangle 13"/>
              <p:cNvSpPr>
                <a:spLocks noChangeArrowheads="1"/>
              </p:cNvSpPr>
              <p:nvPr/>
            </p:nvSpPr>
            <p:spPr bwMode="auto">
              <a:xfrm>
                <a:off x="4481513" y="4022546"/>
                <a:ext cx="1614487" cy="3444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2" name="Rectangle 14"/>
              <p:cNvSpPr>
                <a:spLocks noChangeArrowheads="1"/>
              </p:cNvSpPr>
              <p:nvPr/>
            </p:nvSpPr>
            <p:spPr bwMode="auto">
              <a:xfrm>
                <a:off x="4481513" y="4367034"/>
                <a:ext cx="1614487" cy="34766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grpSp>
        <p:grpSp>
          <p:nvGrpSpPr>
            <p:cNvPr id="13" name="Group 12"/>
            <p:cNvGrpSpPr/>
            <p:nvPr/>
          </p:nvGrpSpPr>
          <p:grpSpPr>
            <a:xfrm rot="18810804">
              <a:off x="8633191" y="3312676"/>
              <a:ext cx="1122786" cy="717613"/>
              <a:chOff x="6096000" y="3187521"/>
              <a:chExt cx="1614487" cy="1031876"/>
            </a:xfrm>
          </p:grpSpPr>
          <p:sp>
            <p:nvSpPr>
              <p:cNvPr id="14" name="Rectangle 15"/>
              <p:cNvSpPr>
                <a:spLocks noChangeArrowheads="1"/>
              </p:cNvSpPr>
              <p:nvPr/>
            </p:nvSpPr>
            <p:spPr bwMode="auto">
              <a:xfrm>
                <a:off x="6096000" y="3187521"/>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5" name="Rectangle 16"/>
              <p:cNvSpPr>
                <a:spLocks noChangeArrowheads="1"/>
              </p:cNvSpPr>
              <p:nvPr/>
            </p:nvSpPr>
            <p:spPr bwMode="auto">
              <a:xfrm>
                <a:off x="6096000" y="3532009"/>
                <a:ext cx="1614487" cy="342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6" name="Rectangle 17"/>
              <p:cNvSpPr>
                <a:spLocks noChangeArrowheads="1"/>
              </p:cNvSpPr>
              <p:nvPr/>
            </p:nvSpPr>
            <p:spPr bwMode="auto">
              <a:xfrm>
                <a:off x="6096000" y="3874909"/>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grpSp>
        <p:grpSp>
          <p:nvGrpSpPr>
            <p:cNvPr id="17" name="Group 16"/>
            <p:cNvGrpSpPr/>
            <p:nvPr/>
          </p:nvGrpSpPr>
          <p:grpSpPr>
            <a:xfrm rot="18810804">
              <a:off x="9367727" y="2446339"/>
              <a:ext cx="1290597" cy="720924"/>
              <a:chOff x="7700963" y="3678059"/>
              <a:chExt cx="1855787" cy="1036638"/>
            </a:xfrm>
          </p:grpSpPr>
          <p:sp>
            <p:nvSpPr>
              <p:cNvPr id="18"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19"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0" name="Rectangle 19"/>
              <p:cNvSpPr>
                <a:spLocks noChangeArrowheads="1"/>
              </p:cNvSpPr>
              <p:nvPr/>
            </p:nvSpPr>
            <p:spPr bwMode="auto">
              <a:xfrm>
                <a:off x="7700963" y="4022546"/>
                <a:ext cx="1619250" cy="3444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1"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2"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grpSp>
        <p:grpSp>
          <p:nvGrpSpPr>
            <p:cNvPr id="23" name="Group 22"/>
            <p:cNvGrpSpPr/>
            <p:nvPr/>
          </p:nvGrpSpPr>
          <p:grpSpPr>
            <a:xfrm rot="18810804">
              <a:off x="6363719" y="5252406"/>
              <a:ext cx="1998273" cy="717613"/>
              <a:chOff x="1608138" y="3187521"/>
              <a:chExt cx="2873375" cy="1031876"/>
            </a:xfrm>
          </p:grpSpPr>
          <p:sp>
            <p:nvSpPr>
              <p:cNvPr id="24"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5"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6"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7"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sp>
            <p:nvSpPr>
              <p:cNvPr id="28"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latin typeface="Lato" panose="020F0502020204030203" pitchFamily="34" charset="0"/>
                </a:endParaRPr>
              </a:p>
            </p:txBody>
          </p:sp>
        </p:grpSp>
      </p:grpSp>
      <p:sp>
        <p:nvSpPr>
          <p:cNvPr id="72" name="TextBox 71"/>
          <p:cNvSpPr txBox="1"/>
          <p:nvPr/>
        </p:nvSpPr>
        <p:spPr>
          <a:xfrm>
            <a:off x="6522084" y="2097782"/>
            <a:ext cx="1071255" cy="307777"/>
          </a:xfrm>
          <a:prstGeom prst="rect">
            <a:avLst/>
          </a:prstGeom>
          <a:noFill/>
        </p:spPr>
        <p:txBody>
          <a:bodyPr wrap="none" rtlCol="0">
            <a:spAutoFit/>
          </a:bodyPr>
          <a:lstStyle/>
          <a:p>
            <a:pPr algn="ctr"/>
            <a:r>
              <a:rPr lang="id-ID" sz="1400" dirty="0" smtClean="0">
                <a:solidFill>
                  <a:schemeClr val="bg1"/>
                </a:solidFill>
                <a:latin typeface="Lato" panose="020F0502020204030203" pitchFamily="34" charset="0"/>
              </a:rPr>
              <a:t>DISCOVER</a:t>
            </a:r>
            <a:endParaRPr lang="id-ID" sz="1400" dirty="0">
              <a:solidFill>
                <a:schemeClr val="bg1"/>
              </a:solidFill>
              <a:latin typeface="Lato" panose="020F0502020204030203" pitchFamily="34" charset="0"/>
            </a:endParaRPr>
          </a:p>
        </p:txBody>
      </p:sp>
      <p:sp>
        <p:nvSpPr>
          <p:cNvPr id="73" name="TextBox 72"/>
          <p:cNvSpPr txBox="1"/>
          <p:nvPr/>
        </p:nvSpPr>
        <p:spPr>
          <a:xfrm>
            <a:off x="4857206" y="3082094"/>
            <a:ext cx="843501" cy="307777"/>
          </a:xfrm>
          <a:prstGeom prst="rect">
            <a:avLst/>
          </a:prstGeom>
          <a:noFill/>
        </p:spPr>
        <p:txBody>
          <a:bodyPr wrap="none" rtlCol="0">
            <a:spAutoFit/>
          </a:bodyPr>
          <a:lstStyle/>
          <a:p>
            <a:pPr algn="ctr"/>
            <a:r>
              <a:rPr lang="id-ID" sz="1400" dirty="0" smtClean="0">
                <a:solidFill>
                  <a:schemeClr val="bg1"/>
                </a:solidFill>
                <a:latin typeface="Lato" panose="020F0502020204030203" pitchFamily="34" charset="0"/>
              </a:rPr>
              <a:t>INVENT</a:t>
            </a:r>
            <a:endParaRPr lang="id-ID" sz="1400" dirty="0">
              <a:solidFill>
                <a:schemeClr val="bg1"/>
              </a:solidFill>
              <a:latin typeface="Lato" panose="020F0502020204030203" pitchFamily="34" charset="0"/>
            </a:endParaRPr>
          </a:p>
        </p:txBody>
      </p:sp>
      <p:sp>
        <p:nvSpPr>
          <p:cNvPr id="74" name="TextBox 73"/>
          <p:cNvSpPr txBox="1"/>
          <p:nvPr/>
        </p:nvSpPr>
        <p:spPr>
          <a:xfrm>
            <a:off x="6552851" y="3973655"/>
            <a:ext cx="713658" cy="307777"/>
          </a:xfrm>
          <a:prstGeom prst="rect">
            <a:avLst/>
          </a:prstGeom>
          <a:noFill/>
        </p:spPr>
        <p:txBody>
          <a:bodyPr wrap="none" rtlCol="0">
            <a:spAutoFit/>
          </a:bodyPr>
          <a:lstStyle/>
          <a:p>
            <a:pPr algn="ctr"/>
            <a:r>
              <a:rPr lang="id-ID" sz="1400" dirty="0" smtClean="0">
                <a:solidFill>
                  <a:schemeClr val="bg1"/>
                </a:solidFill>
                <a:latin typeface="Lato" panose="020F0502020204030203" pitchFamily="34" charset="0"/>
              </a:rPr>
              <a:t>BUILD</a:t>
            </a:r>
            <a:endParaRPr lang="id-ID" sz="1400" dirty="0">
              <a:solidFill>
                <a:schemeClr val="bg1"/>
              </a:solidFill>
              <a:latin typeface="Lato" panose="020F0502020204030203" pitchFamily="34" charset="0"/>
            </a:endParaRPr>
          </a:p>
        </p:txBody>
      </p:sp>
      <p:sp>
        <p:nvSpPr>
          <p:cNvPr id="75" name="TextBox 74"/>
          <p:cNvSpPr txBox="1"/>
          <p:nvPr/>
        </p:nvSpPr>
        <p:spPr>
          <a:xfrm>
            <a:off x="4720734" y="4869173"/>
            <a:ext cx="961545" cy="307777"/>
          </a:xfrm>
          <a:prstGeom prst="rect">
            <a:avLst/>
          </a:prstGeom>
          <a:noFill/>
        </p:spPr>
        <p:txBody>
          <a:bodyPr wrap="none" rtlCol="0">
            <a:spAutoFit/>
          </a:bodyPr>
          <a:lstStyle/>
          <a:p>
            <a:pPr algn="ctr"/>
            <a:r>
              <a:rPr lang="id-ID" sz="1400" dirty="0" smtClean="0">
                <a:solidFill>
                  <a:schemeClr val="bg1"/>
                </a:solidFill>
                <a:latin typeface="Lato" panose="020F0502020204030203" pitchFamily="34" charset="0"/>
              </a:rPr>
              <a:t>MANAGE</a:t>
            </a:r>
            <a:endParaRPr lang="id-ID" sz="1400" dirty="0">
              <a:solidFill>
                <a:schemeClr val="bg1"/>
              </a:solidFill>
              <a:latin typeface="Lato" panose="020F0502020204030203" pitchFamily="34" charset="0"/>
            </a:endParaRPr>
          </a:p>
        </p:txBody>
      </p:sp>
      <p:grpSp>
        <p:nvGrpSpPr>
          <p:cNvPr id="76" name="Group 75"/>
          <p:cNvGrpSpPr>
            <a:grpSpLocks noChangeAspect="1"/>
          </p:cNvGrpSpPr>
          <p:nvPr/>
        </p:nvGrpSpPr>
        <p:grpSpPr>
          <a:xfrm>
            <a:off x="8488612" y="2013683"/>
            <a:ext cx="451269" cy="451269"/>
            <a:chOff x="1839913" y="1474788"/>
            <a:chExt cx="358775" cy="358775"/>
          </a:xfrm>
          <a:solidFill>
            <a:schemeClr val="accent4"/>
          </a:solidFill>
        </p:grpSpPr>
        <p:sp>
          <p:nvSpPr>
            <p:cNvPr id="77"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p:cNvGrpSpPr>
            <a:grpSpLocks noChangeAspect="1"/>
          </p:cNvGrpSpPr>
          <p:nvPr/>
        </p:nvGrpSpPr>
        <p:grpSpPr>
          <a:xfrm>
            <a:off x="3306513" y="2945006"/>
            <a:ext cx="473234" cy="473234"/>
            <a:chOff x="2522538" y="2108200"/>
            <a:chExt cx="376238" cy="376238"/>
          </a:xfrm>
          <a:solidFill>
            <a:schemeClr val="accent3"/>
          </a:solidFill>
        </p:grpSpPr>
        <p:sp>
          <p:nvSpPr>
            <p:cNvPr id="80"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4" name="Freeform 22"/>
          <p:cNvSpPr>
            <a:spLocks noChangeAspect="1" noEditPoints="1"/>
          </p:cNvSpPr>
          <p:nvPr/>
        </p:nvSpPr>
        <p:spPr bwMode="auto">
          <a:xfrm>
            <a:off x="8007124" y="3867173"/>
            <a:ext cx="437233" cy="437233"/>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85" name="Group 84"/>
          <p:cNvGrpSpPr>
            <a:grpSpLocks noChangeAspect="1"/>
          </p:cNvGrpSpPr>
          <p:nvPr/>
        </p:nvGrpSpPr>
        <p:grpSpPr>
          <a:xfrm>
            <a:off x="3883547" y="4746153"/>
            <a:ext cx="413331" cy="473234"/>
            <a:chOff x="9953626" y="3624263"/>
            <a:chExt cx="328613" cy="376238"/>
          </a:xfrm>
          <a:solidFill>
            <a:schemeClr val="accent5"/>
          </a:solidFill>
        </p:grpSpPr>
        <p:sp>
          <p:nvSpPr>
            <p:cNvPr id="86"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8" name="Content Placeholder 2"/>
          <p:cNvSpPr txBox="1">
            <a:spLocks/>
          </p:cNvSpPr>
          <p:nvPr/>
        </p:nvSpPr>
        <p:spPr>
          <a:xfrm>
            <a:off x="1195754" y="1992470"/>
            <a:ext cx="4483299" cy="78665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89" name="Content Placeholder 2"/>
          <p:cNvSpPr txBox="1">
            <a:spLocks/>
          </p:cNvSpPr>
          <p:nvPr/>
        </p:nvSpPr>
        <p:spPr>
          <a:xfrm>
            <a:off x="1195753" y="3835284"/>
            <a:ext cx="4483299" cy="78665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90" name="Content Placeholder 2"/>
          <p:cNvSpPr txBox="1">
            <a:spLocks/>
          </p:cNvSpPr>
          <p:nvPr/>
        </p:nvSpPr>
        <p:spPr>
          <a:xfrm>
            <a:off x="6522085" y="2914846"/>
            <a:ext cx="4483299" cy="78665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91" name="Content Placeholder 2"/>
          <p:cNvSpPr txBox="1">
            <a:spLocks/>
          </p:cNvSpPr>
          <p:nvPr/>
        </p:nvSpPr>
        <p:spPr>
          <a:xfrm>
            <a:off x="6522084" y="4757660"/>
            <a:ext cx="4483299" cy="78665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39804554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1" fill="hold" nodeType="afterEffect">
                                  <p:stCondLst>
                                    <p:cond delay="0"/>
                                  </p:stCondLst>
                                  <p:childTnLst>
                                    <p:set>
                                      <p:cBhvr>
                                        <p:cTn id="13" dur="1" fill="hold">
                                          <p:stCondLst>
                                            <p:cond delay="0"/>
                                          </p:stCondLst>
                                        </p:cTn>
                                        <p:tgtEl>
                                          <p:spTgt spid="53"/>
                                        </p:tgtEl>
                                        <p:attrNameLst>
                                          <p:attrName>style.visibility</p:attrName>
                                        </p:attrNameLst>
                                      </p:cBhvr>
                                      <p:to>
                                        <p:strVal val="visible"/>
                                      </p:to>
                                    </p:set>
                                    <p:animEffect transition="in" filter="wipe(up)">
                                      <p:cBhvr>
                                        <p:cTn id="14" dur="1000"/>
                                        <p:tgtEl>
                                          <p:spTgt spid="53"/>
                                        </p:tgtEl>
                                      </p:cBhvr>
                                    </p:animEffect>
                                  </p:childTnLst>
                                </p:cTn>
                              </p:par>
                            </p:childTnLst>
                          </p:cTn>
                        </p:par>
                        <p:par>
                          <p:cTn id="15" fill="hold">
                            <p:stCondLst>
                              <p:cond delay="2500"/>
                            </p:stCondLst>
                            <p:childTnLst>
                              <p:par>
                                <p:cTn id="16" presetID="22" presetClass="entr" presetSubtype="8" fill="hold" nodeType="after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wipe(left)">
                                      <p:cBhvr>
                                        <p:cTn id="18" dur="500"/>
                                        <p:tgtEl>
                                          <p:spTgt spid="59"/>
                                        </p:tgtEl>
                                      </p:cBhvr>
                                    </p:animEffect>
                                  </p:childTnLst>
                                </p:cTn>
                              </p:par>
                            </p:childTnLst>
                          </p:cTn>
                        </p:par>
                        <p:par>
                          <p:cTn id="19" fill="hold">
                            <p:stCondLst>
                              <p:cond delay="3000"/>
                            </p:stCondLst>
                            <p:childTnLst>
                              <p:par>
                                <p:cTn id="20" presetID="53" presetClass="entr" presetSubtype="16" fill="hold" nodeType="afterEffect">
                                  <p:stCondLst>
                                    <p:cond delay="0"/>
                                  </p:stCondLst>
                                  <p:childTnLst>
                                    <p:set>
                                      <p:cBhvr>
                                        <p:cTn id="21" dur="1" fill="hold">
                                          <p:stCondLst>
                                            <p:cond delay="0"/>
                                          </p:stCondLst>
                                        </p:cTn>
                                        <p:tgtEl>
                                          <p:spTgt spid="76"/>
                                        </p:tgtEl>
                                        <p:attrNameLst>
                                          <p:attrName>style.visibility</p:attrName>
                                        </p:attrNameLst>
                                      </p:cBhvr>
                                      <p:to>
                                        <p:strVal val="visible"/>
                                      </p:to>
                                    </p:set>
                                    <p:anim calcmode="lin" valueType="num">
                                      <p:cBhvr>
                                        <p:cTn id="22" dur="500" fill="hold"/>
                                        <p:tgtEl>
                                          <p:spTgt spid="76"/>
                                        </p:tgtEl>
                                        <p:attrNameLst>
                                          <p:attrName>ppt_w</p:attrName>
                                        </p:attrNameLst>
                                      </p:cBhvr>
                                      <p:tavLst>
                                        <p:tav tm="0">
                                          <p:val>
                                            <p:fltVal val="0"/>
                                          </p:val>
                                        </p:tav>
                                        <p:tav tm="100000">
                                          <p:val>
                                            <p:strVal val="#ppt_w"/>
                                          </p:val>
                                        </p:tav>
                                      </p:tavLst>
                                    </p:anim>
                                    <p:anim calcmode="lin" valueType="num">
                                      <p:cBhvr>
                                        <p:cTn id="23" dur="500" fill="hold"/>
                                        <p:tgtEl>
                                          <p:spTgt spid="76"/>
                                        </p:tgtEl>
                                        <p:attrNameLst>
                                          <p:attrName>ppt_h</p:attrName>
                                        </p:attrNameLst>
                                      </p:cBhvr>
                                      <p:tavLst>
                                        <p:tav tm="0">
                                          <p:val>
                                            <p:fltVal val="0"/>
                                          </p:val>
                                        </p:tav>
                                        <p:tav tm="100000">
                                          <p:val>
                                            <p:strVal val="#ppt_h"/>
                                          </p:val>
                                        </p:tav>
                                      </p:tavLst>
                                    </p:anim>
                                    <p:animEffect transition="in" filter="fade">
                                      <p:cBhvr>
                                        <p:cTn id="24" dur="500"/>
                                        <p:tgtEl>
                                          <p:spTgt spid="76"/>
                                        </p:tgtEl>
                                      </p:cBhvr>
                                    </p:animEffect>
                                  </p:childTnLst>
                                </p:cTn>
                              </p:par>
                            </p:childTnLst>
                          </p:cTn>
                        </p:par>
                        <p:par>
                          <p:cTn id="25" fill="hold">
                            <p:stCondLst>
                              <p:cond delay="3500"/>
                            </p:stCondLst>
                            <p:childTnLst>
                              <p:par>
                                <p:cTn id="26" presetID="10" presetClass="entr" presetSubtype="0" fill="hold" grpId="0"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par>
                                <p:cTn id="29" presetID="22" presetClass="entr" presetSubtype="2" fill="hold" grpId="0" nodeType="with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right)">
                                      <p:cBhvr>
                                        <p:cTn id="31" dur="750"/>
                                        <p:tgtEl>
                                          <p:spTgt spid="88"/>
                                        </p:tgtEl>
                                      </p:cBhvr>
                                    </p:animEffect>
                                  </p:childTnLst>
                                </p:cTn>
                              </p:par>
                            </p:childTnLst>
                          </p:cTn>
                        </p:par>
                        <p:par>
                          <p:cTn id="32" fill="hold">
                            <p:stCondLst>
                              <p:cond delay="4250"/>
                            </p:stCondLst>
                            <p:childTnLst>
                              <p:par>
                                <p:cTn id="33" presetID="22" presetClass="entr" presetSubtype="2"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right)">
                                      <p:cBhvr>
                                        <p:cTn id="35" dur="1000"/>
                                        <p:tgtEl>
                                          <p:spTgt spid="63"/>
                                        </p:tgtEl>
                                      </p:cBhvr>
                                    </p:animEffect>
                                  </p:childTnLst>
                                </p:cTn>
                              </p:par>
                            </p:childTnLst>
                          </p:cTn>
                        </p:par>
                        <p:par>
                          <p:cTn id="36" fill="hold">
                            <p:stCondLst>
                              <p:cond delay="5250"/>
                            </p:stCondLst>
                            <p:childTnLst>
                              <p:par>
                                <p:cTn id="37" presetID="53" presetClass="entr" presetSubtype="16" fill="hold" nodeType="afterEffect">
                                  <p:stCondLst>
                                    <p:cond delay="0"/>
                                  </p:stCondLst>
                                  <p:childTnLst>
                                    <p:set>
                                      <p:cBhvr>
                                        <p:cTn id="38" dur="1" fill="hold">
                                          <p:stCondLst>
                                            <p:cond delay="0"/>
                                          </p:stCondLst>
                                        </p:cTn>
                                        <p:tgtEl>
                                          <p:spTgt spid="79"/>
                                        </p:tgtEl>
                                        <p:attrNameLst>
                                          <p:attrName>style.visibility</p:attrName>
                                        </p:attrNameLst>
                                      </p:cBhvr>
                                      <p:to>
                                        <p:strVal val="visible"/>
                                      </p:to>
                                    </p:set>
                                    <p:anim calcmode="lin" valueType="num">
                                      <p:cBhvr>
                                        <p:cTn id="39" dur="500" fill="hold"/>
                                        <p:tgtEl>
                                          <p:spTgt spid="79"/>
                                        </p:tgtEl>
                                        <p:attrNameLst>
                                          <p:attrName>ppt_w</p:attrName>
                                        </p:attrNameLst>
                                      </p:cBhvr>
                                      <p:tavLst>
                                        <p:tav tm="0">
                                          <p:val>
                                            <p:fltVal val="0"/>
                                          </p:val>
                                        </p:tav>
                                        <p:tav tm="100000">
                                          <p:val>
                                            <p:strVal val="#ppt_w"/>
                                          </p:val>
                                        </p:tav>
                                      </p:tavLst>
                                    </p:anim>
                                    <p:anim calcmode="lin" valueType="num">
                                      <p:cBhvr>
                                        <p:cTn id="40" dur="500" fill="hold"/>
                                        <p:tgtEl>
                                          <p:spTgt spid="79"/>
                                        </p:tgtEl>
                                        <p:attrNameLst>
                                          <p:attrName>ppt_h</p:attrName>
                                        </p:attrNameLst>
                                      </p:cBhvr>
                                      <p:tavLst>
                                        <p:tav tm="0">
                                          <p:val>
                                            <p:fltVal val="0"/>
                                          </p:val>
                                        </p:tav>
                                        <p:tav tm="100000">
                                          <p:val>
                                            <p:strVal val="#ppt_h"/>
                                          </p:val>
                                        </p:tav>
                                      </p:tavLst>
                                    </p:anim>
                                    <p:animEffect transition="in" filter="fade">
                                      <p:cBhvr>
                                        <p:cTn id="41" dur="500"/>
                                        <p:tgtEl>
                                          <p:spTgt spid="79"/>
                                        </p:tgtEl>
                                      </p:cBhvr>
                                    </p:animEffect>
                                  </p:childTnLst>
                                </p:cTn>
                              </p:par>
                            </p:childTnLst>
                          </p:cTn>
                        </p:par>
                        <p:par>
                          <p:cTn id="42" fill="hold">
                            <p:stCondLst>
                              <p:cond delay="5750"/>
                            </p:stCondLst>
                            <p:childTnLst>
                              <p:par>
                                <p:cTn id="43" presetID="10" presetClass="entr" presetSubtype="0" fill="hold" grpId="0" nodeType="afterEffect">
                                  <p:stCondLst>
                                    <p:cond delay="0"/>
                                  </p:stCondLst>
                                  <p:childTnLst>
                                    <p:set>
                                      <p:cBhvr>
                                        <p:cTn id="44" dur="1" fill="hold">
                                          <p:stCondLst>
                                            <p:cond delay="0"/>
                                          </p:stCondLst>
                                        </p:cTn>
                                        <p:tgtEl>
                                          <p:spTgt spid="73"/>
                                        </p:tgtEl>
                                        <p:attrNameLst>
                                          <p:attrName>style.visibility</p:attrName>
                                        </p:attrNameLst>
                                      </p:cBhvr>
                                      <p:to>
                                        <p:strVal val="visible"/>
                                      </p:to>
                                    </p:set>
                                    <p:animEffect transition="in" filter="fade">
                                      <p:cBhvr>
                                        <p:cTn id="45" dur="500"/>
                                        <p:tgtEl>
                                          <p:spTgt spid="73"/>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750"/>
                                        <p:tgtEl>
                                          <p:spTgt spid="90"/>
                                        </p:tgtEl>
                                      </p:cBhvr>
                                    </p:animEffect>
                                  </p:childTnLst>
                                </p:cTn>
                              </p:par>
                            </p:childTnLst>
                          </p:cTn>
                        </p:par>
                        <p:par>
                          <p:cTn id="49" fill="hold">
                            <p:stCondLst>
                              <p:cond delay="7000"/>
                            </p:stCondLst>
                            <p:childTnLst>
                              <p:par>
                                <p:cTn id="50" presetID="22" presetClass="entr" presetSubtype="8" fill="hold" nodeType="after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wipe(left)">
                                      <p:cBhvr>
                                        <p:cTn id="52" dur="1000"/>
                                        <p:tgtEl>
                                          <p:spTgt spid="66"/>
                                        </p:tgtEl>
                                      </p:cBhvr>
                                    </p:animEffect>
                                  </p:childTnLst>
                                </p:cTn>
                              </p:par>
                            </p:childTnLst>
                          </p:cTn>
                        </p:par>
                        <p:par>
                          <p:cTn id="53" fill="hold">
                            <p:stCondLst>
                              <p:cond delay="8000"/>
                            </p:stCondLst>
                            <p:childTnLst>
                              <p:par>
                                <p:cTn id="54" presetID="10" presetClass="entr" presetSubtype="0" fill="hold" grpId="0"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fade">
                                      <p:cBhvr>
                                        <p:cTn id="56" dur="500"/>
                                        <p:tgtEl>
                                          <p:spTgt spid="74"/>
                                        </p:tgtEl>
                                      </p:cBhvr>
                                    </p:animEffect>
                                  </p:childTnLst>
                                </p:cTn>
                              </p:par>
                            </p:childTnLst>
                          </p:cTn>
                        </p:par>
                        <p:par>
                          <p:cTn id="57" fill="hold">
                            <p:stCondLst>
                              <p:cond delay="8500"/>
                            </p:stCondLst>
                            <p:childTnLst>
                              <p:par>
                                <p:cTn id="58" presetID="53" presetClass="entr" presetSubtype="16" fill="hold" grpId="0" nodeType="afterEffect">
                                  <p:stCondLst>
                                    <p:cond delay="0"/>
                                  </p:stCondLst>
                                  <p:childTnLst>
                                    <p:set>
                                      <p:cBhvr>
                                        <p:cTn id="59" dur="1" fill="hold">
                                          <p:stCondLst>
                                            <p:cond delay="0"/>
                                          </p:stCondLst>
                                        </p:cTn>
                                        <p:tgtEl>
                                          <p:spTgt spid="84"/>
                                        </p:tgtEl>
                                        <p:attrNameLst>
                                          <p:attrName>style.visibility</p:attrName>
                                        </p:attrNameLst>
                                      </p:cBhvr>
                                      <p:to>
                                        <p:strVal val="visible"/>
                                      </p:to>
                                    </p:set>
                                    <p:anim calcmode="lin" valueType="num">
                                      <p:cBhvr>
                                        <p:cTn id="60" dur="500" fill="hold"/>
                                        <p:tgtEl>
                                          <p:spTgt spid="84"/>
                                        </p:tgtEl>
                                        <p:attrNameLst>
                                          <p:attrName>ppt_w</p:attrName>
                                        </p:attrNameLst>
                                      </p:cBhvr>
                                      <p:tavLst>
                                        <p:tav tm="0">
                                          <p:val>
                                            <p:fltVal val="0"/>
                                          </p:val>
                                        </p:tav>
                                        <p:tav tm="100000">
                                          <p:val>
                                            <p:strVal val="#ppt_w"/>
                                          </p:val>
                                        </p:tav>
                                      </p:tavLst>
                                    </p:anim>
                                    <p:anim calcmode="lin" valueType="num">
                                      <p:cBhvr>
                                        <p:cTn id="61" dur="500" fill="hold"/>
                                        <p:tgtEl>
                                          <p:spTgt spid="84"/>
                                        </p:tgtEl>
                                        <p:attrNameLst>
                                          <p:attrName>ppt_h</p:attrName>
                                        </p:attrNameLst>
                                      </p:cBhvr>
                                      <p:tavLst>
                                        <p:tav tm="0">
                                          <p:val>
                                            <p:fltVal val="0"/>
                                          </p:val>
                                        </p:tav>
                                        <p:tav tm="100000">
                                          <p:val>
                                            <p:strVal val="#ppt_h"/>
                                          </p:val>
                                        </p:tav>
                                      </p:tavLst>
                                    </p:anim>
                                    <p:animEffect transition="in" filter="fade">
                                      <p:cBhvr>
                                        <p:cTn id="62" dur="500"/>
                                        <p:tgtEl>
                                          <p:spTgt spid="84"/>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89"/>
                                        </p:tgtEl>
                                        <p:attrNameLst>
                                          <p:attrName>style.visibility</p:attrName>
                                        </p:attrNameLst>
                                      </p:cBhvr>
                                      <p:to>
                                        <p:strVal val="visible"/>
                                      </p:to>
                                    </p:set>
                                    <p:animEffect transition="in" filter="wipe(right)">
                                      <p:cBhvr>
                                        <p:cTn id="65" dur="750"/>
                                        <p:tgtEl>
                                          <p:spTgt spid="89"/>
                                        </p:tgtEl>
                                      </p:cBhvr>
                                    </p:animEffect>
                                  </p:childTnLst>
                                </p:cTn>
                              </p:par>
                            </p:childTnLst>
                          </p:cTn>
                        </p:par>
                        <p:par>
                          <p:cTn id="66" fill="hold">
                            <p:stCondLst>
                              <p:cond delay="9250"/>
                            </p:stCondLst>
                            <p:childTnLst>
                              <p:par>
                                <p:cTn id="67" presetID="22" presetClass="entr" presetSubtype="2"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wipe(right)">
                                      <p:cBhvr>
                                        <p:cTn id="69" dur="1000"/>
                                        <p:tgtEl>
                                          <p:spTgt spid="69"/>
                                        </p:tgtEl>
                                      </p:cBhvr>
                                    </p:animEffect>
                                  </p:childTnLst>
                                </p:cTn>
                              </p:par>
                            </p:childTnLst>
                          </p:cTn>
                        </p:par>
                        <p:par>
                          <p:cTn id="70" fill="hold">
                            <p:stCondLst>
                              <p:cond delay="10250"/>
                            </p:stCondLst>
                            <p:childTnLst>
                              <p:par>
                                <p:cTn id="71" presetID="53" presetClass="entr" presetSubtype="16" fill="hold" nodeType="afterEffect">
                                  <p:stCondLst>
                                    <p:cond delay="0"/>
                                  </p:stCondLst>
                                  <p:childTnLst>
                                    <p:set>
                                      <p:cBhvr>
                                        <p:cTn id="72" dur="1" fill="hold">
                                          <p:stCondLst>
                                            <p:cond delay="0"/>
                                          </p:stCondLst>
                                        </p:cTn>
                                        <p:tgtEl>
                                          <p:spTgt spid="85"/>
                                        </p:tgtEl>
                                        <p:attrNameLst>
                                          <p:attrName>style.visibility</p:attrName>
                                        </p:attrNameLst>
                                      </p:cBhvr>
                                      <p:to>
                                        <p:strVal val="visible"/>
                                      </p:to>
                                    </p:set>
                                    <p:anim calcmode="lin" valueType="num">
                                      <p:cBhvr>
                                        <p:cTn id="73" dur="500" fill="hold"/>
                                        <p:tgtEl>
                                          <p:spTgt spid="85"/>
                                        </p:tgtEl>
                                        <p:attrNameLst>
                                          <p:attrName>ppt_w</p:attrName>
                                        </p:attrNameLst>
                                      </p:cBhvr>
                                      <p:tavLst>
                                        <p:tav tm="0">
                                          <p:val>
                                            <p:fltVal val="0"/>
                                          </p:val>
                                        </p:tav>
                                        <p:tav tm="100000">
                                          <p:val>
                                            <p:strVal val="#ppt_w"/>
                                          </p:val>
                                        </p:tav>
                                      </p:tavLst>
                                    </p:anim>
                                    <p:anim calcmode="lin" valueType="num">
                                      <p:cBhvr>
                                        <p:cTn id="74" dur="500" fill="hold"/>
                                        <p:tgtEl>
                                          <p:spTgt spid="85"/>
                                        </p:tgtEl>
                                        <p:attrNameLst>
                                          <p:attrName>ppt_h</p:attrName>
                                        </p:attrNameLst>
                                      </p:cBhvr>
                                      <p:tavLst>
                                        <p:tav tm="0">
                                          <p:val>
                                            <p:fltVal val="0"/>
                                          </p:val>
                                        </p:tav>
                                        <p:tav tm="100000">
                                          <p:val>
                                            <p:strVal val="#ppt_h"/>
                                          </p:val>
                                        </p:tav>
                                      </p:tavLst>
                                    </p:anim>
                                    <p:animEffect transition="in" filter="fade">
                                      <p:cBhvr>
                                        <p:cTn id="75" dur="500"/>
                                        <p:tgtEl>
                                          <p:spTgt spid="85"/>
                                        </p:tgtEl>
                                      </p:cBhvr>
                                    </p:animEffect>
                                  </p:childTnLst>
                                </p:cTn>
                              </p:par>
                            </p:childTnLst>
                          </p:cTn>
                        </p:par>
                        <p:par>
                          <p:cTn id="76" fill="hold">
                            <p:stCondLst>
                              <p:cond delay="1075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par>
                                <p:cTn id="80" presetID="22" presetClass="entr" presetSubtype="8" fill="hold" grpId="0" nodeType="withEffect">
                                  <p:stCondLst>
                                    <p:cond delay="500"/>
                                  </p:stCondLst>
                                  <p:childTnLst>
                                    <p:set>
                                      <p:cBhvr>
                                        <p:cTn id="81" dur="1" fill="hold">
                                          <p:stCondLst>
                                            <p:cond delay="0"/>
                                          </p:stCondLst>
                                        </p:cTn>
                                        <p:tgtEl>
                                          <p:spTgt spid="91"/>
                                        </p:tgtEl>
                                        <p:attrNameLst>
                                          <p:attrName>style.visibility</p:attrName>
                                        </p:attrNameLst>
                                      </p:cBhvr>
                                      <p:to>
                                        <p:strVal val="visible"/>
                                      </p:to>
                                    </p:set>
                                    <p:animEffect transition="in" filter="wipe(left)">
                                      <p:cBhvr>
                                        <p:cTn id="82" dur="75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2" grpId="0"/>
      <p:bldP spid="73" grpId="0"/>
      <p:bldP spid="74" grpId="0"/>
      <p:bldP spid="75" grpId="0"/>
      <p:bldP spid="84" grpId="0" animBg="1"/>
      <p:bldP spid="88" grpId="0"/>
      <p:bldP spid="89" grpId="0"/>
      <p:bldP spid="90" grpId="0"/>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Stacked Diagram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13" name="Gruppe 81"/>
          <p:cNvGrpSpPr>
            <a:grpSpLocks/>
          </p:cNvGrpSpPr>
          <p:nvPr/>
        </p:nvGrpSpPr>
        <p:grpSpPr bwMode="auto">
          <a:xfrm flipH="1">
            <a:off x="4099002" y="4933283"/>
            <a:ext cx="2012648" cy="636724"/>
            <a:chOff x="521970" y="5189221"/>
            <a:chExt cx="8237422" cy="480487"/>
          </a:xfrm>
        </p:grpSpPr>
        <p:sp>
          <p:nvSpPr>
            <p:cNvPr id="33" name="Rektangel 23"/>
            <p:cNvSpPr>
              <a:spLocks noChangeArrowheads="1"/>
            </p:cNvSpPr>
            <p:nvPr/>
          </p:nvSpPr>
          <p:spPr bwMode="auto">
            <a:xfrm>
              <a:off x="555524" y="5357289"/>
              <a:ext cx="8203868" cy="31241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indent="-342900" algn="ctr" fontAlgn="auto">
                <a:spcBef>
                  <a:spcPts val="0"/>
                </a:spcBef>
                <a:spcAft>
                  <a:spcPts val="0"/>
                </a:spcAft>
              </a:pPr>
              <a:endParaRPr lang="zh-CN" altLang="en-US" sz="1400" b="1" noProof="1">
                <a:solidFill>
                  <a:srgbClr val="FFFFFF"/>
                </a:solidFill>
                <a:latin typeface="微软雅黑"/>
                <a:ea typeface="微软雅黑"/>
              </a:endParaRPr>
            </a:p>
          </p:txBody>
        </p:sp>
        <p:sp>
          <p:nvSpPr>
            <p:cNvPr id="34" name="Ligebenet trapez 25"/>
            <p:cNvSpPr/>
            <p:nvPr/>
          </p:nvSpPr>
          <p:spPr>
            <a:xfrm>
              <a:off x="521970" y="5189221"/>
              <a:ext cx="8237422" cy="168067"/>
            </a:xfrm>
            <a:prstGeom prst="trapezoid">
              <a:avLst>
                <a:gd name="adj" fmla="val 160887"/>
              </a:avLst>
            </a:prstGeom>
            <a:solidFill>
              <a:schemeClr val="bg2">
                <a:lumMod val="90000"/>
              </a:schemeClr>
            </a:solidFill>
            <a:ln w="25400" cap="flat" cmpd="sng" algn="ctr">
              <a:noFill/>
              <a:prstDash val="solid"/>
            </a:ln>
            <a:effectLst/>
          </p:spPr>
          <p:txBody>
            <a:bodyPr anchor="ctr"/>
            <a:lstStyle/>
            <a:p>
              <a:pPr indent="-342900" fontAlgn="auto">
                <a:spcBef>
                  <a:spcPts val="0"/>
                </a:spcBef>
                <a:spcAft>
                  <a:spcPts val="0"/>
                </a:spcAft>
                <a:defRPr/>
              </a:pPr>
              <a:endParaRPr lang="en-US" sz="1400" b="1" noProof="1">
                <a:solidFill>
                  <a:srgbClr val="FFFFFF"/>
                </a:solidFill>
                <a:latin typeface="微软雅黑"/>
                <a:ea typeface="微软雅黑"/>
              </a:endParaRPr>
            </a:p>
          </p:txBody>
        </p:sp>
      </p:grpSp>
      <p:grpSp>
        <p:nvGrpSpPr>
          <p:cNvPr id="14" name="Gruppe 81"/>
          <p:cNvGrpSpPr>
            <a:grpSpLocks/>
          </p:cNvGrpSpPr>
          <p:nvPr/>
        </p:nvGrpSpPr>
        <p:grpSpPr bwMode="auto">
          <a:xfrm flipH="1">
            <a:off x="4099002" y="4296557"/>
            <a:ext cx="2012648" cy="636724"/>
            <a:chOff x="521970" y="5189221"/>
            <a:chExt cx="8237422" cy="480487"/>
          </a:xfrm>
        </p:grpSpPr>
        <p:sp>
          <p:nvSpPr>
            <p:cNvPr id="31" name="Rektangel 23"/>
            <p:cNvSpPr>
              <a:spLocks noChangeArrowheads="1"/>
            </p:cNvSpPr>
            <p:nvPr/>
          </p:nvSpPr>
          <p:spPr bwMode="auto">
            <a:xfrm>
              <a:off x="555524" y="5357289"/>
              <a:ext cx="8203868" cy="31241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indent="-342900" algn="ctr" fontAlgn="auto">
                <a:spcBef>
                  <a:spcPts val="0"/>
                </a:spcBef>
                <a:spcAft>
                  <a:spcPts val="0"/>
                </a:spcAft>
              </a:pPr>
              <a:endParaRPr lang="zh-CN" altLang="en-US" sz="1400" b="1" noProof="1">
                <a:solidFill>
                  <a:srgbClr val="FFFFFF"/>
                </a:solidFill>
                <a:latin typeface="微软雅黑"/>
                <a:ea typeface="微软雅黑"/>
              </a:endParaRPr>
            </a:p>
          </p:txBody>
        </p:sp>
        <p:sp>
          <p:nvSpPr>
            <p:cNvPr id="32" name="Ligebenet trapez 25"/>
            <p:cNvSpPr/>
            <p:nvPr/>
          </p:nvSpPr>
          <p:spPr>
            <a:xfrm>
              <a:off x="521970" y="5189221"/>
              <a:ext cx="8237422" cy="168068"/>
            </a:xfrm>
            <a:prstGeom prst="trapezoid">
              <a:avLst>
                <a:gd name="adj" fmla="val 160887"/>
              </a:avLst>
            </a:prstGeom>
            <a:solidFill>
              <a:schemeClr val="bg2">
                <a:lumMod val="90000"/>
              </a:schemeClr>
            </a:solidFill>
            <a:ln w="25400" cap="flat" cmpd="sng" algn="ctr">
              <a:noFill/>
              <a:prstDash val="solid"/>
            </a:ln>
            <a:effectLst/>
          </p:spPr>
          <p:txBody>
            <a:bodyPr anchor="ctr"/>
            <a:lstStyle/>
            <a:p>
              <a:pPr indent="-342900" fontAlgn="auto">
                <a:spcBef>
                  <a:spcPts val="0"/>
                </a:spcBef>
                <a:spcAft>
                  <a:spcPts val="0"/>
                </a:spcAft>
                <a:defRPr/>
              </a:pPr>
              <a:endParaRPr lang="en-US" sz="1400" b="1" noProof="1">
                <a:solidFill>
                  <a:srgbClr val="FFFFFF"/>
                </a:solidFill>
                <a:latin typeface="微软雅黑"/>
                <a:ea typeface="微软雅黑"/>
              </a:endParaRPr>
            </a:p>
          </p:txBody>
        </p:sp>
      </p:grpSp>
      <p:grpSp>
        <p:nvGrpSpPr>
          <p:cNvPr id="15" name="Gruppe 81"/>
          <p:cNvGrpSpPr>
            <a:grpSpLocks/>
          </p:cNvGrpSpPr>
          <p:nvPr/>
        </p:nvGrpSpPr>
        <p:grpSpPr bwMode="auto">
          <a:xfrm flipH="1">
            <a:off x="4099002" y="3658193"/>
            <a:ext cx="2012648" cy="636724"/>
            <a:chOff x="521970" y="5189221"/>
            <a:chExt cx="8237422" cy="480487"/>
          </a:xfrm>
        </p:grpSpPr>
        <p:sp>
          <p:nvSpPr>
            <p:cNvPr id="29" name="Rektangel 23"/>
            <p:cNvSpPr>
              <a:spLocks noChangeArrowheads="1"/>
            </p:cNvSpPr>
            <p:nvPr/>
          </p:nvSpPr>
          <p:spPr bwMode="auto">
            <a:xfrm>
              <a:off x="555524" y="5357289"/>
              <a:ext cx="8203868" cy="312419"/>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indent="-342900" algn="ctr" fontAlgn="auto">
                <a:spcBef>
                  <a:spcPts val="0"/>
                </a:spcBef>
                <a:spcAft>
                  <a:spcPts val="0"/>
                </a:spcAft>
              </a:pPr>
              <a:endParaRPr lang="zh-CN" altLang="en-US" sz="1400" b="1" noProof="1">
                <a:solidFill>
                  <a:srgbClr val="FFFFFF"/>
                </a:solidFill>
                <a:latin typeface="微软雅黑"/>
                <a:ea typeface="微软雅黑"/>
              </a:endParaRPr>
            </a:p>
          </p:txBody>
        </p:sp>
        <p:sp>
          <p:nvSpPr>
            <p:cNvPr id="30" name="Ligebenet trapez 25"/>
            <p:cNvSpPr/>
            <p:nvPr/>
          </p:nvSpPr>
          <p:spPr>
            <a:xfrm>
              <a:off x="521970" y="5189221"/>
              <a:ext cx="8237422" cy="168068"/>
            </a:xfrm>
            <a:prstGeom prst="trapezoid">
              <a:avLst>
                <a:gd name="adj" fmla="val 160887"/>
              </a:avLst>
            </a:prstGeom>
            <a:solidFill>
              <a:schemeClr val="bg2">
                <a:lumMod val="90000"/>
              </a:schemeClr>
            </a:solidFill>
            <a:ln w="25400" cap="flat" cmpd="sng" algn="ctr">
              <a:noFill/>
              <a:prstDash val="solid"/>
            </a:ln>
            <a:effectLst/>
          </p:spPr>
          <p:txBody>
            <a:bodyPr anchor="ctr"/>
            <a:lstStyle/>
            <a:p>
              <a:pPr indent="-342900" fontAlgn="auto">
                <a:spcBef>
                  <a:spcPts val="0"/>
                </a:spcBef>
                <a:spcAft>
                  <a:spcPts val="0"/>
                </a:spcAft>
                <a:defRPr/>
              </a:pPr>
              <a:endParaRPr lang="en-US" sz="1400" b="1" noProof="1">
                <a:solidFill>
                  <a:srgbClr val="FFFFFF"/>
                </a:solidFill>
                <a:latin typeface="微软雅黑"/>
                <a:ea typeface="微软雅黑"/>
              </a:endParaRPr>
            </a:p>
          </p:txBody>
        </p:sp>
      </p:grpSp>
      <p:grpSp>
        <p:nvGrpSpPr>
          <p:cNvPr id="16" name="Gruppe 81"/>
          <p:cNvGrpSpPr>
            <a:grpSpLocks/>
          </p:cNvGrpSpPr>
          <p:nvPr/>
        </p:nvGrpSpPr>
        <p:grpSpPr bwMode="auto">
          <a:xfrm flipH="1">
            <a:off x="4107200" y="3019829"/>
            <a:ext cx="2012648" cy="636724"/>
            <a:chOff x="521970" y="5189221"/>
            <a:chExt cx="8237422" cy="480487"/>
          </a:xfrm>
        </p:grpSpPr>
        <p:sp>
          <p:nvSpPr>
            <p:cNvPr id="27" name="Rektangel 23"/>
            <p:cNvSpPr>
              <a:spLocks noChangeArrowheads="1"/>
            </p:cNvSpPr>
            <p:nvPr/>
          </p:nvSpPr>
          <p:spPr bwMode="auto">
            <a:xfrm>
              <a:off x="555524" y="5357289"/>
              <a:ext cx="8203868" cy="312419"/>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indent="-342900" algn="ctr" fontAlgn="auto">
                <a:spcBef>
                  <a:spcPts val="0"/>
                </a:spcBef>
                <a:spcAft>
                  <a:spcPts val="0"/>
                </a:spcAft>
              </a:pPr>
              <a:endParaRPr lang="zh-CN" altLang="en-US" sz="1400" b="1" noProof="1">
                <a:solidFill>
                  <a:srgbClr val="FFFFFF"/>
                </a:solidFill>
                <a:latin typeface="微软雅黑"/>
                <a:ea typeface="微软雅黑"/>
              </a:endParaRPr>
            </a:p>
          </p:txBody>
        </p:sp>
        <p:sp>
          <p:nvSpPr>
            <p:cNvPr id="28" name="Ligebenet trapez 25"/>
            <p:cNvSpPr/>
            <p:nvPr/>
          </p:nvSpPr>
          <p:spPr>
            <a:xfrm>
              <a:off x="521970" y="5189221"/>
              <a:ext cx="8237422" cy="168068"/>
            </a:xfrm>
            <a:prstGeom prst="trapezoid">
              <a:avLst>
                <a:gd name="adj" fmla="val 160887"/>
              </a:avLst>
            </a:prstGeom>
            <a:solidFill>
              <a:schemeClr val="bg2">
                <a:lumMod val="90000"/>
              </a:schemeClr>
            </a:solidFill>
            <a:ln w="25400" cap="flat" cmpd="sng" algn="ctr">
              <a:noFill/>
              <a:prstDash val="solid"/>
            </a:ln>
            <a:effectLst/>
          </p:spPr>
          <p:txBody>
            <a:bodyPr anchor="ctr"/>
            <a:lstStyle/>
            <a:p>
              <a:pPr indent="-342900" fontAlgn="auto">
                <a:spcBef>
                  <a:spcPts val="0"/>
                </a:spcBef>
                <a:spcAft>
                  <a:spcPts val="0"/>
                </a:spcAft>
                <a:defRPr/>
              </a:pPr>
              <a:endParaRPr lang="en-US" sz="1400" b="1" noProof="1">
                <a:solidFill>
                  <a:srgbClr val="FFFFFF"/>
                </a:solidFill>
                <a:latin typeface="微软雅黑"/>
                <a:ea typeface="微软雅黑"/>
              </a:endParaRPr>
            </a:p>
          </p:txBody>
        </p:sp>
      </p:grpSp>
      <p:grpSp>
        <p:nvGrpSpPr>
          <p:cNvPr id="17" name="Gruppe 81"/>
          <p:cNvGrpSpPr>
            <a:grpSpLocks/>
          </p:cNvGrpSpPr>
          <p:nvPr/>
        </p:nvGrpSpPr>
        <p:grpSpPr bwMode="auto">
          <a:xfrm flipH="1">
            <a:off x="4107200" y="2382057"/>
            <a:ext cx="2012648" cy="636724"/>
            <a:chOff x="521970" y="5189221"/>
            <a:chExt cx="8237422" cy="480487"/>
          </a:xfrm>
        </p:grpSpPr>
        <p:sp>
          <p:nvSpPr>
            <p:cNvPr id="25" name="Rektangel 23"/>
            <p:cNvSpPr>
              <a:spLocks noChangeArrowheads="1"/>
            </p:cNvSpPr>
            <p:nvPr/>
          </p:nvSpPr>
          <p:spPr bwMode="auto">
            <a:xfrm>
              <a:off x="555524" y="5357289"/>
              <a:ext cx="8203868" cy="312419"/>
            </a:xfrm>
            <a:prstGeom prst="rect">
              <a:avLst/>
            </a:prstGeom>
            <a:solidFill>
              <a:schemeClr val="accent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indent="-342900" algn="ctr" fontAlgn="auto">
                <a:spcBef>
                  <a:spcPts val="0"/>
                </a:spcBef>
                <a:spcAft>
                  <a:spcPts val="0"/>
                </a:spcAft>
              </a:pPr>
              <a:endParaRPr lang="zh-CN" altLang="en-US" sz="1400" b="1" noProof="1">
                <a:solidFill>
                  <a:srgbClr val="FFFFFF"/>
                </a:solidFill>
                <a:latin typeface="微软雅黑"/>
                <a:ea typeface="微软雅黑"/>
              </a:endParaRPr>
            </a:p>
          </p:txBody>
        </p:sp>
        <p:sp>
          <p:nvSpPr>
            <p:cNvPr id="26" name="Ligebenet trapez 25"/>
            <p:cNvSpPr/>
            <p:nvPr/>
          </p:nvSpPr>
          <p:spPr>
            <a:xfrm>
              <a:off x="521970" y="5189221"/>
              <a:ext cx="8237422" cy="168068"/>
            </a:xfrm>
            <a:prstGeom prst="trapezoid">
              <a:avLst>
                <a:gd name="adj" fmla="val 160887"/>
              </a:avLst>
            </a:prstGeom>
            <a:solidFill>
              <a:schemeClr val="bg2">
                <a:lumMod val="90000"/>
              </a:schemeClr>
            </a:solidFill>
            <a:ln w="25400" cap="flat" cmpd="sng" algn="ctr">
              <a:noFill/>
              <a:prstDash val="solid"/>
            </a:ln>
            <a:effectLst/>
          </p:spPr>
          <p:txBody>
            <a:bodyPr anchor="ctr"/>
            <a:lstStyle/>
            <a:p>
              <a:pPr indent="-342900" fontAlgn="auto">
                <a:spcBef>
                  <a:spcPts val="0"/>
                </a:spcBef>
                <a:spcAft>
                  <a:spcPts val="0"/>
                </a:spcAft>
                <a:defRPr/>
              </a:pPr>
              <a:endParaRPr lang="en-US" sz="1400" b="1" noProof="1">
                <a:solidFill>
                  <a:srgbClr val="FFFFFF"/>
                </a:solidFill>
                <a:latin typeface="微软雅黑"/>
                <a:ea typeface="微软雅黑"/>
              </a:endParaRPr>
            </a:p>
          </p:txBody>
        </p:sp>
      </p:grpSp>
      <p:sp>
        <p:nvSpPr>
          <p:cNvPr id="18" name="5-Point Star 49"/>
          <p:cNvSpPr/>
          <p:nvPr/>
        </p:nvSpPr>
        <p:spPr bwMode="auto">
          <a:xfrm>
            <a:off x="4757546" y="1544247"/>
            <a:ext cx="703758" cy="732172"/>
          </a:xfrm>
          <a:prstGeom prst="star5">
            <a:avLst/>
          </a:prstGeom>
          <a:solidFill>
            <a:schemeClr val="accent6"/>
          </a:solidFill>
          <a:ln>
            <a:noFill/>
          </a:ln>
          <a:effectLst/>
        </p:spPr>
        <p:txBody>
          <a:bodyPr anchor="ctr"/>
          <a:lstStyle>
            <a:lvl1pPr eaLnBrk="0" hangingPunct="0">
              <a:defRPr>
                <a:solidFill>
                  <a:schemeClr val="tx1"/>
                </a:solidFill>
                <a:latin typeface="Arial" charset="0"/>
                <a:ea typeface="ＭＳ Ｐゴシック" charset="-128"/>
              </a:defRPr>
            </a:lvl1pPr>
            <a:lvl2pPr marL="742950" indent="-285750" eaLnBrk="0" hangingPunct="0">
              <a:defRPr>
                <a:solidFill>
                  <a:schemeClr val="tx1"/>
                </a:solidFill>
                <a:latin typeface="Arial" charset="0"/>
                <a:ea typeface="ＭＳ Ｐゴシック" charset="-128"/>
              </a:defRPr>
            </a:lvl2pPr>
            <a:lvl3pPr marL="1143000" indent="-228600" eaLnBrk="0" hangingPunct="0">
              <a:defRPr>
                <a:solidFill>
                  <a:schemeClr val="tx1"/>
                </a:solidFill>
                <a:latin typeface="Arial" charset="0"/>
                <a:ea typeface="ＭＳ Ｐゴシック" charset="-128"/>
              </a:defRPr>
            </a:lvl3pPr>
            <a:lvl4pPr marL="1600200" indent="-228600" eaLnBrk="0" hangingPunct="0">
              <a:defRPr>
                <a:solidFill>
                  <a:schemeClr val="tx1"/>
                </a:solidFill>
                <a:latin typeface="Arial" charset="0"/>
                <a:ea typeface="ＭＳ Ｐゴシック" charset="-128"/>
              </a:defRPr>
            </a:lvl4pPr>
            <a:lvl5pPr marL="2057400" indent="-228600" eaLnBrk="0" hangingPunct="0">
              <a:defRPr>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zh-CN" sz="1400" b="1" i="0" u="none" strike="noStrike" kern="0" cap="none" spc="0" normalizeH="0" baseline="0" noProof="0">
              <a:ln>
                <a:noFill/>
              </a:ln>
              <a:solidFill>
                <a:srgbClr val="FFFFFF"/>
              </a:solidFill>
              <a:effectLst/>
              <a:uLnTx/>
              <a:uFillTx/>
              <a:latin typeface="微软雅黑"/>
              <a:ea typeface="微软雅黑"/>
            </a:endParaRPr>
          </a:p>
        </p:txBody>
      </p:sp>
      <p:sp>
        <p:nvSpPr>
          <p:cNvPr id="39" name="Rectangle 38"/>
          <p:cNvSpPr/>
          <p:nvPr/>
        </p:nvSpPr>
        <p:spPr>
          <a:xfrm>
            <a:off x="4099002" y="5503347"/>
            <a:ext cx="2012648" cy="929354"/>
          </a:xfrm>
          <a:prstGeom prst="rect">
            <a:avLst/>
          </a:prstGeom>
          <a:gradFill>
            <a:gsLst>
              <a:gs pos="0">
                <a:schemeClr val="accent2"/>
              </a:gs>
              <a:gs pos="100000">
                <a:schemeClr val="bg1">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Freeform 33"/>
          <p:cNvSpPr>
            <a:spLocks noChangeAspect="1" noEditPoints="1"/>
          </p:cNvSpPr>
          <p:nvPr/>
        </p:nvSpPr>
        <p:spPr bwMode="auto">
          <a:xfrm>
            <a:off x="7387922" y="5170067"/>
            <a:ext cx="377591" cy="377592"/>
          </a:xfrm>
          <a:custGeom>
            <a:avLst/>
            <a:gdLst>
              <a:gd name="T0" fmla="*/ 144 w 201"/>
              <a:gd name="T1" fmla="*/ 57 h 201"/>
              <a:gd name="T2" fmla="*/ 144 w 201"/>
              <a:gd name="T3" fmla="*/ 0 h 201"/>
              <a:gd name="T4" fmla="*/ 0 w 201"/>
              <a:gd name="T5" fmla="*/ 0 h 201"/>
              <a:gd name="T6" fmla="*/ 0 w 201"/>
              <a:gd name="T7" fmla="*/ 143 h 201"/>
              <a:gd name="T8" fmla="*/ 58 w 201"/>
              <a:gd name="T9" fmla="*/ 143 h 201"/>
              <a:gd name="T10" fmla="*/ 58 w 201"/>
              <a:gd name="T11" fmla="*/ 201 h 201"/>
              <a:gd name="T12" fmla="*/ 201 w 201"/>
              <a:gd name="T13" fmla="*/ 201 h 201"/>
              <a:gd name="T14" fmla="*/ 201 w 201"/>
              <a:gd name="T15" fmla="*/ 57 h 201"/>
              <a:gd name="T16" fmla="*/ 144 w 201"/>
              <a:gd name="T17" fmla="*/ 57 h 201"/>
              <a:gd name="T18" fmla="*/ 187 w 201"/>
              <a:gd name="T19" fmla="*/ 187 h 201"/>
              <a:gd name="T20" fmla="*/ 72 w 201"/>
              <a:gd name="T21" fmla="*/ 187 h 201"/>
              <a:gd name="T22" fmla="*/ 72 w 201"/>
              <a:gd name="T23" fmla="*/ 72 h 201"/>
              <a:gd name="T24" fmla="*/ 187 w 201"/>
              <a:gd name="T25" fmla="*/ 72 h 201"/>
              <a:gd name="T26" fmla="*/ 187 w 201"/>
              <a:gd name="T27" fmla="*/ 1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1" h="201">
                <a:moveTo>
                  <a:pt x="144" y="57"/>
                </a:moveTo>
                <a:lnTo>
                  <a:pt x="144" y="0"/>
                </a:lnTo>
                <a:lnTo>
                  <a:pt x="0" y="0"/>
                </a:lnTo>
                <a:lnTo>
                  <a:pt x="0" y="143"/>
                </a:lnTo>
                <a:lnTo>
                  <a:pt x="58" y="143"/>
                </a:lnTo>
                <a:lnTo>
                  <a:pt x="58" y="201"/>
                </a:lnTo>
                <a:lnTo>
                  <a:pt x="201" y="201"/>
                </a:lnTo>
                <a:lnTo>
                  <a:pt x="201" y="57"/>
                </a:lnTo>
                <a:lnTo>
                  <a:pt x="144" y="57"/>
                </a:lnTo>
                <a:close/>
                <a:moveTo>
                  <a:pt x="187" y="187"/>
                </a:moveTo>
                <a:lnTo>
                  <a:pt x="72" y="187"/>
                </a:lnTo>
                <a:lnTo>
                  <a:pt x="72" y="72"/>
                </a:lnTo>
                <a:lnTo>
                  <a:pt x="187" y="72"/>
                </a:lnTo>
                <a:lnTo>
                  <a:pt x="187" y="187"/>
                </a:lnTo>
                <a:close/>
              </a:path>
            </a:pathLst>
          </a:custGeom>
          <a:solidFill>
            <a:schemeClr val="accent5"/>
          </a:solidFill>
          <a:ln>
            <a:noFill/>
          </a:ln>
          <a:effectLst/>
          <a:extLst/>
        </p:spPr>
        <p:txBody>
          <a:bodyPr vert="horz" wrap="square" lIns="91440" tIns="45720" rIns="91440" bIns="45720" numCol="1" anchor="t" anchorCtr="0" compatLnSpc="1">
            <a:prstTxWarp prst="textNoShape">
              <a:avLst/>
            </a:prstTxWarp>
          </a:bodyPr>
          <a:lstStyle/>
          <a:p>
            <a:endParaRPr lang="id-ID"/>
          </a:p>
        </p:txBody>
      </p:sp>
      <p:sp>
        <p:nvSpPr>
          <p:cNvPr id="43" name="Freeform 93"/>
          <p:cNvSpPr>
            <a:spLocks noChangeAspect="1" noEditPoints="1"/>
          </p:cNvSpPr>
          <p:nvPr/>
        </p:nvSpPr>
        <p:spPr bwMode="auto">
          <a:xfrm>
            <a:off x="7418472" y="2630759"/>
            <a:ext cx="362037" cy="362037"/>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47 w 64"/>
              <a:gd name="T11" fmla="*/ 53 h 64"/>
              <a:gd name="T12" fmla="*/ 32 w 64"/>
              <a:gd name="T13" fmla="*/ 42 h 64"/>
              <a:gd name="T14" fmla="*/ 17 w 64"/>
              <a:gd name="T15" fmla="*/ 53 h 64"/>
              <a:gd name="T16" fmla="*/ 23 w 64"/>
              <a:gd name="T17" fmla="*/ 35 h 64"/>
              <a:gd name="T18" fmla="*/ 8 w 64"/>
              <a:gd name="T19" fmla="*/ 24 h 64"/>
              <a:gd name="T20" fmla="*/ 26 w 64"/>
              <a:gd name="T21" fmla="*/ 24 h 64"/>
              <a:gd name="T22" fmla="*/ 32 w 64"/>
              <a:gd name="T23" fmla="*/ 7 h 64"/>
              <a:gd name="T24" fmla="*/ 38 w 64"/>
              <a:gd name="T25" fmla="*/ 24 h 64"/>
              <a:gd name="T26" fmla="*/ 56 w 64"/>
              <a:gd name="T27" fmla="*/ 24 h 64"/>
              <a:gd name="T28" fmla="*/ 41 w 64"/>
              <a:gd name="T29" fmla="*/ 35 h 64"/>
              <a:gd name="T30" fmla="*/ 47 w 64"/>
              <a:gd name="T31"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47" y="53"/>
                </a:moveTo>
                <a:cubicBezTo>
                  <a:pt x="32" y="42"/>
                  <a:pt x="32" y="42"/>
                  <a:pt x="32" y="42"/>
                </a:cubicBezTo>
                <a:cubicBezTo>
                  <a:pt x="17" y="53"/>
                  <a:pt x="17" y="53"/>
                  <a:pt x="17" y="53"/>
                </a:cubicBezTo>
                <a:cubicBezTo>
                  <a:pt x="23" y="35"/>
                  <a:pt x="23" y="35"/>
                  <a:pt x="23" y="35"/>
                </a:cubicBezTo>
                <a:cubicBezTo>
                  <a:pt x="8" y="24"/>
                  <a:pt x="8" y="24"/>
                  <a:pt x="8" y="24"/>
                </a:cubicBezTo>
                <a:cubicBezTo>
                  <a:pt x="26" y="24"/>
                  <a:pt x="26" y="24"/>
                  <a:pt x="26" y="24"/>
                </a:cubicBezTo>
                <a:cubicBezTo>
                  <a:pt x="32" y="7"/>
                  <a:pt x="32" y="7"/>
                  <a:pt x="32" y="7"/>
                </a:cubicBezTo>
                <a:cubicBezTo>
                  <a:pt x="38" y="24"/>
                  <a:pt x="38" y="24"/>
                  <a:pt x="38" y="24"/>
                </a:cubicBezTo>
                <a:cubicBezTo>
                  <a:pt x="56" y="24"/>
                  <a:pt x="56" y="24"/>
                  <a:pt x="56" y="24"/>
                </a:cubicBezTo>
                <a:cubicBezTo>
                  <a:pt x="41" y="35"/>
                  <a:pt x="41" y="35"/>
                  <a:pt x="41" y="35"/>
                </a:cubicBezTo>
                <a:lnTo>
                  <a:pt x="47" y="53"/>
                </a:lnTo>
                <a:close/>
              </a:path>
            </a:pathLst>
          </a:custGeom>
          <a:solidFill>
            <a:schemeClr val="accent1"/>
          </a:solidFill>
          <a:ln>
            <a:noFill/>
          </a:ln>
          <a:effectLst/>
          <a:extLst/>
        </p:spPr>
        <p:txBody>
          <a:bodyPr vert="horz" wrap="square" lIns="91440" tIns="45720" rIns="91440" bIns="45720" numCol="1" anchor="t" anchorCtr="0" compatLnSpc="1">
            <a:prstTxWarp prst="textNoShape">
              <a:avLst/>
            </a:prstTxWarp>
          </a:bodyPr>
          <a:lstStyle/>
          <a:p>
            <a:endParaRPr lang="id-ID"/>
          </a:p>
        </p:txBody>
      </p:sp>
      <p:sp>
        <p:nvSpPr>
          <p:cNvPr id="44" name="Freeform 102"/>
          <p:cNvSpPr>
            <a:spLocks noChangeAspect="1" noEditPoints="1"/>
          </p:cNvSpPr>
          <p:nvPr/>
        </p:nvSpPr>
        <p:spPr bwMode="auto">
          <a:xfrm>
            <a:off x="7371874" y="4529320"/>
            <a:ext cx="393915" cy="393915"/>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4"/>
          </a:solidFill>
          <a:ln>
            <a:noFill/>
          </a:ln>
          <a:effectLst/>
          <a:extLst/>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a:grpSpLocks noChangeAspect="1"/>
          </p:cNvGrpSpPr>
          <p:nvPr/>
        </p:nvGrpSpPr>
        <p:grpSpPr>
          <a:xfrm>
            <a:off x="7368107" y="3888523"/>
            <a:ext cx="430212" cy="430212"/>
            <a:chOff x="6894513" y="5880100"/>
            <a:chExt cx="376238" cy="376238"/>
          </a:xfrm>
          <a:solidFill>
            <a:schemeClr val="accent3"/>
          </a:solidFill>
          <a:effectLst/>
        </p:grpSpPr>
        <p:sp>
          <p:nvSpPr>
            <p:cNvPr id="46" name="Freeform 103"/>
            <p:cNvSpPr>
              <a:spLocks noEditPoints="1"/>
            </p:cNvSpPr>
            <p:nvPr/>
          </p:nvSpPr>
          <p:spPr bwMode="auto">
            <a:xfrm>
              <a:off x="7005638" y="5880100"/>
              <a:ext cx="265113" cy="265113"/>
            </a:xfrm>
            <a:custGeom>
              <a:avLst/>
              <a:gdLst>
                <a:gd name="T0" fmla="*/ 31 w 45"/>
                <a:gd name="T1" fmla="*/ 5 h 45"/>
                <a:gd name="T2" fmla="*/ 18 w 45"/>
                <a:gd name="T3" fmla="*/ 13 h 45"/>
                <a:gd name="T4" fmla="*/ 1 w 45"/>
                <a:gd name="T5" fmla="*/ 30 h 45"/>
                <a:gd name="T6" fmla="*/ 1 w 45"/>
                <a:gd name="T7" fmla="*/ 35 h 45"/>
                <a:gd name="T8" fmla="*/ 10 w 45"/>
                <a:gd name="T9" fmla="*/ 44 h 45"/>
                <a:gd name="T10" fmla="*/ 15 w 45"/>
                <a:gd name="T11" fmla="*/ 44 h 45"/>
                <a:gd name="T12" fmla="*/ 32 w 45"/>
                <a:gd name="T13" fmla="*/ 27 h 45"/>
                <a:gd name="T14" fmla="*/ 40 w 45"/>
                <a:gd name="T15" fmla="*/ 14 h 45"/>
                <a:gd name="T16" fmla="*/ 45 w 45"/>
                <a:gd name="T17" fmla="*/ 0 h 45"/>
                <a:gd name="T18" fmla="*/ 31 w 45"/>
                <a:gd name="T19" fmla="*/ 5 h 45"/>
                <a:gd name="T20" fmla="*/ 20 w 45"/>
                <a:gd name="T21" fmla="*/ 34 h 45"/>
                <a:gd name="T22" fmla="*/ 11 w 45"/>
                <a:gd name="T23" fmla="*/ 34 h 45"/>
                <a:gd name="T24" fmla="*/ 11 w 45"/>
                <a:gd name="T25" fmla="*/ 25 h 45"/>
                <a:gd name="T26" fmla="*/ 20 w 45"/>
                <a:gd name="T27" fmla="*/ 25 h 45"/>
                <a:gd name="T28" fmla="*/ 20 w 45"/>
                <a:gd name="T29" fmla="*/ 34 h 45"/>
                <a:gd name="T30" fmla="*/ 31 w 45"/>
                <a:gd name="T31" fmla="*/ 23 h 45"/>
                <a:gd name="T32" fmla="*/ 22 w 45"/>
                <a:gd name="T33" fmla="*/ 23 h 45"/>
                <a:gd name="T34" fmla="*/ 22 w 45"/>
                <a:gd name="T35" fmla="*/ 14 h 45"/>
                <a:gd name="T36" fmla="*/ 31 w 45"/>
                <a:gd name="T37" fmla="*/ 14 h 45"/>
                <a:gd name="T38" fmla="*/ 31 w 45"/>
                <a:gd name="T3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5">
                  <a:moveTo>
                    <a:pt x="31" y="5"/>
                  </a:moveTo>
                  <a:cubicBezTo>
                    <a:pt x="27" y="6"/>
                    <a:pt x="21" y="10"/>
                    <a:pt x="18" y="13"/>
                  </a:cubicBezTo>
                  <a:cubicBezTo>
                    <a:pt x="1" y="30"/>
                    <a:pt x="1" y="30"/>
                    <a:pt x="1" y="30"/>
                  </a:cubicBezTo>
                  <a:cubicBezTo>
                    <a:pt x="0" y="31"/>
                    <a:pt x="0" y="34"/>
                    <a:pt x="1" y="35"/>
                  </a:cubicBezTo>
                  <a:cubicBezTo>
                    <a:pt x="10" y="44"/>
                    <a:pt x="10" y="44"/>
                    <a:pt x="10" y="44"/>
                  </a:cubicBezTo>
                  <a:cubicBezTo>
                    <a:pt x="11" y="45"/>
                    <a:pt x="14" y="45"/>
                    <a:pt x="15" y="44"/>
                  </a:cubicBezTo>
                  <a:cubicBezTo>
                    <a:pt x="32" y="27"/>
                    <a:pt x="32" y="27"/>
                    <a:pt x="32" y="27"/>
                  </a:cubicBezTo>
                  <a:cubicBezTo>
                    <a:pt x="35" y="24"/>
                    <a:pt x="39" y="18"/>
                    <a:pt x="40" y="14"/>
                  </a:cubicBezTo>
                  <a:cubicBezTo>
                    <a:pt x="45" y="0"/>
                    <a:pt x="45" y="0"/>
                    <a:pt x="45" y="0"/>
                  </a:cubicBezTo>
                  <a:lnTo>
                    <a:pt x="31" y="5"/>
                  </a:lnTo>
                  <a:close/>
                  <a:moveTo>
                    <a:pt x="20" y="34"/>
                  </a:moveTo>
                  <a:cubicBezTo>
                    <a:pt x="17" y="36"/>
                    <a:pt x="13" y="36"/>
                    <a:pt x="11" y="34"/>
                  </a:cubicBezTo>
                  <a:cubicBezTo>
                    <a:pt x="9" y="32"/>
                    <a:pt x="9" y="28"/>
                    <a:pt x="11" y="25"/>
                  </a:cubicBezTo>
                  <a:cubicBezTo>
                    <a:pt x="13" y="23"/>
                    <a:pt x="17" y="23"/>
                    <a:pt x="20" y="25"/>
                  </a:cubicBezTo>
                  <a:cubicBezTo>
                    <a:pt x="22" y="28"/>
                    <a:pt x="22" y="32"/>
                    <a:pt x="20" y="34"/>
                  </a:cubicBezTo>
                  <a:close/>
                  <a:moveTo>
                    <a:pt x="31" y="23"/>
                  </a:moveTo>
                  <a:cubicBezTo>
                    <a:pt x="29" y="25"/>
                    <a:pt x="25" y="25"/>
                    <a:pt x="22" y="23"/>
                  </a:cubicBezTo>
                  <a:cubicBezTo>
                    <a:pt x="20" y="20"/>
                    <a:pt x="20" y="16"/>
                    <a:pt x="22" y="14"/>
                  </a:cubicBezTo>
                  <a:cubicBezTo>
                    <a:pt x="25" y="12"/>
                    <a:pt x="29" y="12"/>
                    <a:pt x="31" y="14"/>
                  </a:cubicBezTo>
                  <a:cubicBezTo>
                    <a:pt x="33" y="16"/>
                    <a:pt x="33" y="20"/>
                    <a:pt x="3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04"/>
            <p:cNvSpPr>
              <a:spLocks/>
            </p:cNvSpPr>
            <p:nvPr/>
          </p:nvSpPr>
          <p:spPr bwMode="auto">
            <a:xfrm>
              <a:off x="6905626" y="5986463"/>
              <a:ext cx="123825" cy="111125"/>
            </a:xfrm>
            <a:custGeom>
              <a:avLst/>
              <a:gdLst>
                <a:gd name="T0" fmla="*/ 7 w 21"/>
                <a:gd name="T1" fmla="*/ 17 h 19"/>
                <a:gd name="T2" fmla="*/ 21 w 21"/>
                <a:gd name="T3" fmla="*/ 3 h 19"/>
                <a:gd name="T4" fmla="*/ 10 w 21"/>
                <a:gd name="T5" fmla="*/ 3 h 19"/>
                <a:gd name="T6" fmla="*/ 1 w 21"/>
                <a:gd name="T7" fmla="*/ 12 h 19"/>
                <a:gd name="T8" fmla="*/ 1 w 21"/>
                <a:gd name="T9" fmla="*/ 17 h 19"/>
                <a:gd name="T10" fmla="*/ 7 w 21"/>
                <a:gd name="T11" fmla="*/ 17 h 19"/>
              </a:gdLst>
              <a:ahLst/>
              <a:cxnLst>
                <a:cxn ang="0">
                  <a:pos x="T0" y="T1"/>
                </a:cxn>
                <a:cxn ang="0">
                  <a:pos x="T2" y="T3"/>
                </a:cxn>
                <a:cxn ang="0">
                  <a:pos x="T4" y="T5"/>
                </a:cxn>
                <a:cxn ang="0">
                  <a:pos x="T6" y="T7"/>
                </a:cxn>
                <a:cxn ang="0">
                  <a:pos x="T8" y="T9"/>
                </a:cxn>
                <a:cxn ang="0">
                  <a:pos x="T10" y="T11"/>
                </a:cxn>
              </a:cxnLst>
              <a:rect l="0" t="0" r="r" b="b"/>
              <a:pathLst>
                <a:path w="21" h="19">
                  <a:moveTo>
                    <a:pt x="7" y="17"/>
                  </a:moveTo>
                  <a:cubicBezTo>
                    <a:pt x="21" y="3"/>
                    <a:pt x="21" y="3"/>
                    <a:pt x="21" y="3"/>
                  </a:cubicBezTo>
                  <a:cubicBezTo>
                    <a:pt x="18" y="0"/>
                    <a:pt x="13" y="0"/>
                    <a:pt x="10" y="3"/>
                  </a:cubicBezTo>
                  <a:cubicBezTo>
                    <a:pt x="1" y="12"/>
                    <a:pt x="1" y="12"/>
                    <a:pt x="1" y="12"/>
                  </a:cubicBezTo>
                  <a:cubicBezTo>
                    <a:pt x="0" y="13"/>
                    <a:pt x="0" y="16"/>
                    <a:pt x="1" y="17"/>
                  </a:cubicBezTo>
                  <a:cubicBezTo>
                    <a:pt x="3" y="19"/>
                    <a:pt x="5" y="19"/>
                    <a:pt x="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05"/>
            <p:cNvSpPr>
              <a:spLocks/>
            </p:cNvSpPr>
            <p:nvPr/>
          </p:nvSpPr>
          <p:spPr bwMode="auto">
            <a:xfrm>
              <a:off x="7053263" y="6121400"/>
              <a:ext cx="111125" cy="123825"/>
            </a:xfrm>
            <a:custGeom>
              <a:avLst/>
              <a:gdLst>
                <a:gd name="T0" fmla="*/ 2 w 19"/>
                <a:gd name="T1" fmla="*/ 14 h 21"/>
                <a:gd name="T2" fmla="*/ 2 w 19"/>
                <a:gd name="T3" fmla="*/ 20 h 21"/>
                <a:gd name="T4" fmla="*/ 7 w 19"/>
                <a:gd name="T5" fmla="*/ 20 h 21"/>
                <a:gd name="T6" fmla="*/ 16 w 19"/>
                <a:gd name="T7" fmla="*/ 11 h 21"/>
                <a:gd name="T8" fmla="*/ 16 w 19"/>
                <a:gd name="T9" fmla="*/ 0 h 21"/>
                <a:gd name="T10" fmla="*/ 2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2" y="14"/>
                  </a:moveTo>
                  <a:cubicBezTo>
                    <a:pt x="0" y="16"/>
                    <a:pt x="0" y="18"/>
                    <a:pt x="2" y="20"/>
                  </a:cubicBezTo>
                  <a:cubicBezTo>
                    <a:pt x="3" y="21"/>
                    <a:pt x="6" y="21"/>
                    <a:pt x="7" y="20"/>
                  </a:cubicBezTo>
                  <a:cubicBezTo>
                    <a:pt x="16" y="11"/>
                    <a:pt x="16" y="11"/>
                    <a:pt x="16" y="11"/>
                  </a:cubicBezTo>
                  <a:cubicBezTo>
                    <a:pt x="19" y="8"/>
                    <a:pt x="19" y="3"/>
                    <a:pt x="16" y="0"/>
                  </a:cubicBezTo>
                  <a:lnTo>
                    <a:pt x="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06"/>
            <p:cNvSpPr>
              <a:spLocks/>
            </p:cNvSpPr>
            <p:nvPr/>
          </p:nvSpPr>
          <p:spPr bwMode="auto">
            <a:xfrm>
              <a:off x="6981826" y="6103938"/>
              <a:ext cx="65088" cy="63500"/>
            </a:xfrm>
            <a:custGeom>
              <a:avLst/>
              <a:gdLst>
                <a:gd name="T0" fmla="*/ 1 w 11"/>
                <a:gd name="T1" fmla="*/ 2 h 11"/>
                <a:gd name="T2" fmla="*/ 1 w 11"/>
                <a:gd name="T3" fmla="*/ 4 h 11"/>
                <a:gd name="T4" fmla="*/ 7 w 11"/>
                <a:gd name="T5" fmla="*/ 10 h 11"/>
                <a:gd name="T6" fmla="*/ 9 w 11"/>
                <a:gd name="T7" fmla="*/ 10 h 11"/>
                <a:gd name="T8" fmla="*/ 11 w 11"/>
                <a:gd name="T9" fmla="*/ 9 h 11"/>
                <a:gd name="T10" fmla="*/ 2 w 11"/>
                <a:gd name="T11" fmla="*/ 0 h 11"/>
                <a:gd name="T12" fmla="*/ 1 w 11"/>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 y="2"/>
                  </a:moveTo>
                  <a:cubicBezTo>
                    <a:pt x="0" y="2"/>
                    <a:pt x="0" y="4"/>
                    <a:pt x="1" y="4"/>
                  </a:cubicBezTo>
                  <a:cubicBezTo>
                    <a:pt x="7" y="10"/>
                    <a:pt x="7" y="10"/>
                    <a:pt x="7" y="10"/>
                  </a:cubicBezTo>
                  <a:cubicBezTo>
                    <a:pt x="7" y="11"/>
                    <a:pt x="9" y="11"/>
                    <a:pt x="9" y="10"/>
                  </a:cubicBezTo>
                  <a:cubicBezTo>
                    <a:pt x="11" y="9"/>
                    <a:pt x="11" y="9"/>
                    <a:pt x="11" y="9"/>
                  </a:cubicBezTo>
                  <a:cubicBezTo>
                    <a:pt x="2" y="0"/>
                    <a:pt x="2" y="0"/>
                    <a:pt x="2" y="0"/>
                  </a:cubicBezTo>
                  <a:lnTo>
                    <a:pt x="1"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7"/>
            <p:cNvSpPr>
              <a:spLocks/>
            </p:cNvSpPr>
            <p:nvPr/>
          </p:nvSpPr>
          <p:spPr bwMode="auto">
            <a:xfrm>
              <a:off x="6894513" y="6138863"/>
              <a:ext cx="117475" cy="117475"/>
            </a:xfrm>
            <a:custGeom>
              <a:avLst/>
              <a:gdLst>
                <a:gd name="T0" fmla="*/ 0 w 20"/>
                <a:gd name="T1" fmla="*/ 20 h 20"/>
                <a:gd name="T2" fmla="*/ 16 w 20"/>
                <a:gd name="T3" fmla="*/ 4 h 20"/>
                <a:gd name="T4" fmla="*/ 0 w 20"/>
                <a:gd name="T5" fmla="*/ 20 h 20"/>
              </a:gdLst>
              <a:ahLst/>
              <a:cxnLst>
                <a:cxn ang="0">
                  <a:pos x="T0" y="T1"/>
                </a:cxn>
                <a:cxn ang="0">
                  <a:pos x="T2" y="T3"/>
                </a:cxn>
                <a:cxn ang="0">
                  <a:pos x="T4" y="T5"/>
                </a:cxn>
              </a:cxnLst>
              <a:rect l="0" t="0" r="r" b="b"/>
              <a:pathLst>
                <a:path w="20" h="20">
                  <a:moveTo>
                    <a:pt x="0" y="20"/>
                  </a:moveTo>
                  <a:cubicBezTo>
                    <a:pt x="8" y="16"/>
                    <a:pt x="20" y="8"/>
                    <a:pt x="16" y="4"/>
                  </a:cubicBezTo>
                  <a:cubicBezTo>
                    <a:pt x="12" y="0"/>
                    <a:pt x="4" y="12"/>
                    <a:pt x="0"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70"/>
          <p:cNvSpPr>
            <a:spLocks noChangeAspect="1" noEditPoints="1"/>
          </p:cNvSpPr>
          <p:nvPr/>
        </p:nvSpPr>
        <p:spPr bwMode="auto">
          <a:xfrm>
            <a:off x="7410186" y="3274874"/>
            <a:ext cx="349351" cy="349351"/>
          </a:xfrm>
          <a:custGeom>
            <a:avLst/>
            <a:gdLst>
              <a:gd name="T0" fmla="*/ 188 w 231"/>
              <a:gd name="T1" fmla="*/ 145 h 231"/>
              <a:gd name="T2" fmla="*/ 188 w 231"/>
              <a:gd name="T3" fmla="*/ 101 h 231"/>
              <a:gd name="T4" fmla="*/ 130 w 231"/>
              <a:gd name="T5" fmla="*/ 101 h 231"/>
              <a:gd name="T6" fmla="*/ 130 w 231"/>
              <a:gd name="T7" fmla="*/ 87 h 231"/>
              <a:gd name="T8" fmla="*/ 173 w 231"/>
              <a:gd name="T9" fmla="*/ 87 h 231"/>
              <a:gd name="T10" fmla="*/ 173 w 231"/>
              <a:gd name="T11" fmla="*/ 0 h 231"/>
              <a:gd name="T12" fmla="*/ 72 w 231"/>
              <a:gd name="T13" fmla="*/ 0 h 231"/>
              <a:gd name="T14" fmla="*/ 72 w 231"/>
              <a:gd name="T15" fmla="*/ 87 h 231"/>
              <a:gd name="T16" fmla="*/ 115 w 231"/>
              <a:gd name="T17" fmla="*/ 87 h 231"/>
              <a:gd name="T18" fmla="*/ 115 w 231"/>
              <a:gd name="T19" fmla="*/ 101 h 231"/>
              <a:gd name="T20" fmla="*/ 43 w 231"/>
              <a:gd name="T21" fmla="*/ 101 h 231"/>
              <a:gd name="T22" fmla="*/ 43 w 231"/>
              <a:gd name="T23" fmla="*/ 145 h 231"/>
              <a:gd name="T24" fmla="*/ 0 w 231"/>
              <a:gd name="T25" fmla="*/ 145 h 231"/>
              <a:gd name="T26" fmla="*/ 0 w 231"/>
              <a:gd name="T27" fmla="*/ 231 h 231"/>
              <a:gd name="T28" fmla="*/ 101 w 231"/>
              <a:gd name="T29" fmla="*/ 231 h 231"/>
              <a:gd name="T30" fmla="*/ 101 w 231"/>
              <a:gd name="T31" fmla="*/ 145 h 231"/>
              <a:gd name="T32" fmla="*/ 58 w 231"/>
              <a:gd name="T33" fmla="*/ 145 h 231"/>
              <a:gd name="T34" fmla="*/ 58 w 231"/>
              <a:gd name="T35" fmla="*/ 116 h 231"/>
              <a:gd name="T36" fmla="*/ 173 w 231"/>
              <a:gd name="T37" fmla="*/ 116 h 231"/>
              <a:gd name="T38" fmla="*/ 173 w 231"/>
              <a:gd name="T39" fmla="*/ 145 h 231"/>
              <a:gd name="T40" fmla="*/ 130 w 231"/>
              <a:gd name="T41" fmla="*/ 145 h 231"/>
              <a:gd name="T42" fmla="*/ 130 w 231"/>
              <a:gd name="T43" fmla="*/ 231 h 231"/>
              <a:gd name="T44" fmla="*/ 231 w 231"/>
              <a:gd name="T45" fmla="*/ 231 h 231"/>
              <a:gd name="T46" fmla="*/ 231 w 231"/>
              <a:gd name="T47" fmla="*/ 145 h 231"/>
              <a:gd name="T48" fmla="*/ 188 w 231"/>
              <a:gd name="T49" fmla="*/ 145 h 231"/>
              <a:gd name="T50" fmla="*/ 87 w 231"/>
              <a:gd name="T51" fmla="*/ 159 h 231"/>
              <a:gd name="T52" fmla="*/ 87 w 231"/>
              <a:gd name="T53" fmla="*/ 173 h 231"/>
              <a:gd name="T54" fmla="*/ 14 w 231"/>
              <a:gd name="T55" fmla="*/ 173 h 231"/>
              <a:gd name="T56" fmla="*/ 14 w 231"/>
              <a:gd name="T57" fmla="*/ 159 h 231"/>
              <a:gd name="T58" fmla="*/ 87 w 231"/>
              <a:gd name="T59" fmla="*/ 159 h 231"/>
              <a:gd name="T60" fmla="*/ 87 w 231"/>
              <a:gd name="T61" fmla="*/ 29 h 231"/>
              <a:gd name="T62" fmla="*/ 87 w 231"/>
              <a:gd name="T63" fmla="*/ 15 h 231"/>
              <a:gd name="T64" fmla="*/ 159 w 231"/>
              <a:gd name="T65" fmla="*/ 15 h 231"/>
              <a:gd name="T66" fmla="*/ 159 w 231"/>
              <a:gd name="T67" fmla="*/ 29 h 231"/>
              <a:gd name="T68" fmla="*/ 87 w 231"/>
              <a:gd name="T69" fmla="*/ 29 h 231"/>
              <a:gd name="T70" fmla="*/ 217 w 231"/>
              <a:gd name="T71" fmla="*/ 173 h 231"/>
              <a:gd name="T72" fmla="*/ 144 w 231"/>
              <a:gd name="T73" fmla="*/ 173 h 231"/>
              <a:gd name="T74" fmla="*/ 144 w 231"/>
              <a:gd name="T75" fmla="*/ 159 h 231"/>
              <a:gd name="T76" fmla="*/ 217 w 231"/>
              <a:gd name="T77" fmla="*/ 159 h 231"/>
              <a:gd name="T78" fmla="*/ 217 w 231"/>
              <a:gd name="T79" fmla="*/ 17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1" h="231">
                <a:moveTo>
                  <a:pt x="188" y="145"/>
                </a:moveTo>
                <a:lnTo>
                  <a:pt x="188" y="101"/>
                </a:lnTo>
                <a:lnTo>
                  <a:pt x="130" y="101"/>
                </a:lnTo>
                <a:lnTo>
                  <a:pt x="130" y="87"/>
                </a:lnTo>
                <a:lnTo>
                  <a:pt x="173" y="87"/>
                </a:lnTo>
                <a:lnTo>
                  <a:pt x="173" y="0"/>
                </a:lnTo>
                <a:lnTo>
                  <a:pt x="72" y="0"/>
                </a:lnTo>
                <a:lnTo>
                  <a:pt x="72" y="87"/>
                </a:lnTo>
                <a:lnTo>
                  <a:pt x="115" y="87"/>
                </a:lnTo>
                <a:lnTo>
                  <a:pt x="115" y="101"/>
                </a:lnTo>
                <a:lnTo>
                  <a:pt x="43" y="101"/>
                </a:lnTo>
                <a:lnTo>
                  <a:pt x="43" y="145"/>
                </a:lnTo>
                <a:lnTo>
                  <a:pt x="0" y="145"/>
                </a:lnTo>
                <a:lnTo>
                  <a:pt x="0" y="231"/>
                </a:lnTo>
                <a:lnTo>
                  <a:pt x="101" y="231"/>
                </a:lnTo>
                <a:lnTo>
                  <a:pt x="101" y="145"/>
                </a:lnTo>
                <a:lnTo>
                  <a:pt x="58" y="145"/>
                </a:lnTo>
                <a:lnTo>
                  <a:pt x="58" y="116"/>
                </a:lnTo>
                <a:lnTo>
                  <a:pt x="173" y="116"/>
                </a:lnTo>
                <a:lnTo>
                  <a:pt x="173" y="145"/>
                </a:lnTo>
                <a:lnTo>
                  <a:pt x="130" y="145"/>
                </a:lnTo>
                <a:lnTo>
                  <a:pt x="130" y="231"/>
                </a:lnTo>
                <a:lnTo>
                  <a:pt x="231" y="231"/>
                </a:lnTo>
                <a:lnTo>
                  <a:pt x="231" y="145"/>
                </a:lnTo>
                <a:lnTo>
                  <a:pt x="188" y="145"/>
                </a:lnTo>
                <a:close/>
                <a:moveTo>
                  <a:pt x="87" y="159"/>
                </a:moveTo>
                <a:lnTo>
                  <a:pt x="87" y="173"/>
                </a:lnTo>
                <a:lnTo>
                  <a:pt x="14" y="173"/>
                </a:lnTo>
                <a:lnTo>
                  <a:pt x="14" y="159"/>
                </a:lnTo>
                <a:lnTo>
                  <a:pt x="87" y="159"/>
                </a:lnTo>
                <a:close/>
                <a:moveTo>
                  <a:pt x="87" y="29"/>
                </a:moveTo>
                <a:lnTo>
                  <a:pt x="87" y="15"/>
                </a:lnTo>
                <a:lnTo>
                  <a:pt x="159" y="15"/>
                </a:lnTo>
                <a:lnTo>
                  <a:pt x="159" y="29"/>
                </a:lnTo>
                <a:lnTo>
                  <a:pt x="87" y="29"/>
                </a:lnTo>
                <a:close/>
                <a:moveTo>
                  <a:pt x="217" y="173"/>
                </a:moveTo>
                <a:lnTo>
                  <a:pt x="144" y="173"/>
                </a:lnTo>
                <a:lnTo>
                  <a:pt x="144" y="159"/>
                </a:lnTo>
                <a:lnTo>
                  <a:pt x="217" y="159"/>
                </a:lnTo>
                <a:lnTo>
                  <a:pt x="217" y="173"/>
                </a:lnTo>
                <a:close/>
              </a:path>
            </a:pathLst>
          </a:custGeom>
          <a:solidFill>
            <a:schemeClr val="accent2"/>
          </a:solidFill>
          <a:ln>
            <a:noFill/>
          </a:ln>
          <a:effectLst/>
          <a:extLst/>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4775743" y="5199090"/>
            <a:ext cx="513281" cy="276999"/>
          </a:xfrm>
          <a:prstGeom prst="rect">
            <a:avLst/>
          </a:prstGeom>
          <a:noFill/>
        </p:spPr>
        <p:txBody>
          <a:bodyPr wrap="none" rtlCol="0">
            <a:spAutoFit/>
          </a:bodyPr>
          <a:lstStyle/>
          <a:p>
            <a:pPr algn="ctr"/>
            <a:r>
              <a:rPr lang="id-ID" sz="1200" dirty="0" smtClean="0">
                <a:solidFill>
                  <a:schemeClr val="bg1"/>
                </a:solidFill>
                <a:latin typeface="Lato" panose="020F0502020204030203" pitchFamily="34" charset="0"/>
              </a:rPr>
              <a:t>Seed</a:t>
            </a:r>
            <a:endParaRPr lang="id-ID" sz="1200" dirty="0">
              <a:solidFill>
                <a:schemeClr val="bg1"/>
              </a:solidFill>
              <a:latin typeface="Lato" panose="020F0502020204030203" pitchFamily="34" charset="0"/>
            </a:endParaRPr>
          </a:p>
        </p:txBody>
      </p:sp>
      <p:sp>
        <p:nvSpPr>
          <p:cNvPr id="53" name="TextBox 52"/>
          <p:cNvSpPr txBox="1"/>
          <p:nvPr/>
        </p:nvSpPr>
        <p:spPr>
          <a:xfrm>
            <a:off x="4659526" y="4595658"/>
            <a:ext cx="745717" cy="276999"/>
          </a:xfrm>
          <a:prstGeom prst="rect">
            <a:avLst/>
          </a:prstGeom>
          <a:noFill/>
        </p:spPr>
        <p:txBody>
          <a:bodyPr wrap="none" rtlCol="0">
            <a:spAutoFit/>
          </a:bodyPr>
          <a:lstStyle/>
          <a:p>
            <a:pPr algn="ctr"/>
            <a:r>
              <a:rPr lang="id-ID" sz="1200" dirty="0" smtClean="0">
                <a:solidFill>
                  <a:schemeClr val="bg1"/>
                </a:solidFill>
                <a:latin typeface="Lato" panose="020F0502020204030203" pitchFamily="34" charset="0"/>
              </a:rPr>
              <a:t>Start-up</a:t>
            </a:r>
            <a:endParaRPr lang="id-ID" sz="1200" dirty="0">
              <a:solidFill>
                <a:schemeClr val="bg1"/>
              </a:solidFill>
              <a:latin typeface="Lato" panose="020F0502020204030203" pitchFamily="34" charset="0"/>
            </a:endParaRPr>
          </a:p>
        </p:txBody>
      </p:sp>
      <p:sp>
        <p:nvSpPr>
          <p:cNvPr id="54" name="TextBox 53"/>
          <p:cNvSpPr txBox="1"/>
          <p:nvPr/>
        </p:nvSpPr>
        <p:spPr>
          <a:xfrm>
            <a:off x="4377293" y="3942644"/>
            <a:ext cx="1377300" cy="276999"/>
          </a:xfrm>
          <a:prstGeom prst="rect">
            <a:avLst/>
          </a:prstGeom>
          <a:noFill/>
        </p:spPr>
        <p:txBody>
          <a:bodyPr wrap="none" rtlCol="0">
            <a:spAutoFit/>
          </a:bodyPr>
          <a:lstStyle/>
          <a:p>
            <a:pPr algn="ctr"/>
            <a:r>
              <a:rPr lang="id-ID" sz="1200" dirty="0" smtClean="0">
                <a:solidFill>
                  <a:schemeClr val="bg1"/>
                </a:solidFill>
                <a:latin typeface="Lato" panose="020F0502020204030203" pitchFamily="34" charset="0"/>
              </a:rPr>
              <a:t>Emerging Growth</a:t>
            </a:r>
            <a:endParaRPr lang="id-ID" sz="1200" dirty="0">
              <a:solidFill>
                <a:schemeClr val="bg1"/>
              </a:solidFill>
              <a:latin typeface="Lato" panose="020F0502020204030203" pitchFamily="34" charset="0"/>
            </a:endParaRPr>
          </a:p>
        </p:txBody>
      </p:sp>
      <p:sp>
        <p:nvSpPr>
          <p:cNvPr id="55" name="TextBox 54"/>
          <p:cNvSpPr txBox="1"/>
          <p:nvPr/>
        </p:nvSpPr>
        <p:spPr>
          <a:xfrm>
            <a:off x="4659526" y="3294289"/>
            <a:ext cx="877163" cy="276999"/>
          </a:xfrm>
          <a:prstGeom prst="rect">
            <a:avLst/>
          </a:prstGeom>
          <a:noFill/>
        </p:spPr>
        <p:txBody>
          <a:bodyPr wrap="none" rtlCol="0">
            <a:spAutoFit/>
          </a:bodyPr>
          <a:lstStyle/>
          <a:p>
            <a:pPr algn="ctr"/>
            <a:r>
              <a:rPr lang="id-ID" sz="1200" dirty="0" smtClean="0">
                <a:solidFill>
                  <a:schemeClr val="bg1"/>
                </a:solidFill>
                <a:latin typeface="Lato" panose="020F0502020204030203" pitchFamily="34" charset="0"/>
              </a:rPr>
              <a:t>Expansion</a:t>
            </a:r>
            <a:endParaRPr lang="id-ID" sz="1200" dirty="0">
              <a:solidFill>
                <a:schemeClr val="bg1"/>
              </a:solidFill>
              <a:latin typeface="Lato" panose="020F0502020204030203" pitchFamily="34" charset="0"/>
            </a:endParaRPr>
          </a:p>
        </p:txBody>
      </p:sp>
      <p:sp>
        <p:nvSpPr>
          <p:cNvPr id="56" name="TextBox 55"/>
          <p:cNvSpPr txBox="1"/>
          <p:nvPr/>
        </p:nvSpPr>
        <p:spPr>
          <a:xfrm>
            <a:off x="4750853" y="2665428"/>
            <a:ext cx="710451" cy="276999"/>
          </a:xfrm>
          <a:prstGeom prst="rect">
            <a:avLst/>
          </a:prstGeom>
          <a:noFill/>
        </p:spPr>
        <p:txBody>
          <a:bodyPr wrap="none" rtlCol="0">
            <a:spAutoFit/>
          </a:bodyPr>
          <a:lstStyle/>
          <a:p>
            <a:pPr algn="ctr"/>
            <a:r>
              <a:rPr lang="id-ID" sz="1200" dirty="0" smtClean="0">
                <a:solidFill>
                  <a:schemeClr val="bg1"/>
                </a:solidFill>
                <a:latin typeface="Lato" panose="020F0502020204030203" pitchFamily="34" charset="0"/>
              </a:rPr>
              <a:t>Success</a:t>
            </a:r>
            <a:endParaRPr lang="id-ID" sz="1200" dirty="0">
              <a:solidFill>
                <a:schemeClr val="bg1"/>
              </a:solidFill>
              <a:latin typeface="Lato" panose="020F0502020204030203" pitchFamily="34" charset="0"/>
            </a:endParaRPr>
          </a:p>
        </p:txBody>
      </p:sp>
      <p:cxnSp>
        <p:nvCxnSpPr>
          <p:cNvPr id="57" name="Straight Connector 56"/>
          <p:cNvCxnSpPr/>
          <p:nvPr/>
        </p:nvCxnSpPr>
        <p:spPr>
          <a:xfrm rot="5400000" flipV="1">
            <a:off x="6627550" y="2265620"/>
            <a:ext cx="0" cy="1080000"/>
          </a:xfrm>
          <a:prstGeom prst="line">
            <a:avLst/>
          </a:prstGeom>
          <a:ln w="12700">
            <a:solidFill>
              <a:schemeClr val="accent6"/>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5400000" flipV="1">
            <a:off x="6627550" y="2892788"/>
            <a:ext cx="0" cy="1080000"/>
          </a:xfrm>
          <a:prstGeom prst="line">
            <a:avLst/>
          </a:prstGeom>
          <a:ln w="12700">
            <a:solidFill>
              <a:schemeClr val="accent5"/>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5400000" flipV="1">
            <a:off x="6639640" y="3533678"/>
            <a:ext cx="0" cy="1080000"/>
          </a:xfrm>
          <a:prstGeom prst="line">
            <a:avLst/>
          </a:prstGeom>
          <a:ln w="12700">
            <a:solidFill>
              <a:schemeClr val="accent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flipV="1">
            <a:off x="6639640" y="4190082"/>
            <a:ext cx="0" cy="1080000"/>
          </a:xfrm>
          <a:prstGeom prst="line">
            <a:avLst/>
          </a:prstGeom>
          <a:ln w="12700">
            <a:solidFill>
              <a:schemeClr val="accent3"/>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flipV="1">
            <a:off x="6639640" y="4804795"/>
            <a:ext cx="0" cy="1080000"/>
          </a:xfrm>
          <a:prstGeom prst="line">
            <a:avLst/>
          </a:prstGeom>
          <a:ln w="12700">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62" name="Content Placeholder 2"/>
          <p:cNvSpPr txBox="1">
            <a:spLocks/>
          </p:cNvSpPr>
          <p:nvPr/>
        </p:nvSpPr>
        <p:spPr>
          <a:xfrm>
            <a:off x="7793797" y="2552116"/>
            <a:ext cx="3615102" cy="4807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64" name="Content Placeholder 2"/>
          <p:cNvSpPr txBox="1">
            <a:spLocks/>
          </p:cNvSpPr>
          <p:nvPr/>
        </p:nvSpPr>
        <p:spPr>
          <a:xfrm>
            <a:off x="7793797" y="3182454"/>
            <a:ext cx="3615102" cy="4807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65" name="Content Placeholder 2"/>
          <p:cNvSpPr txBox="1">
            <a:spLocks/>
          </p:cNvSpPr>
          <p:nvPr/>
        </p:nvSpPr>
        <p:spPr>
          <a:xfrm>
            <a:off x="7793797" y="3813041"/>
            <a:ext cx="3615102" cy="4807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66" name="Content Placeholder 2"/>
          <p:cNvSpPr txBox="1">
            <a:spLocks/>
          </p:cNvSpPr>
          <p:nvPr/>
        </p:nvSpPr>
        <p:spPr>
          <a:xfrm>
            <a:off x="7793797" y="4442687"/>
            <a:ext cx="3615102" cy="4807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67" name="Content Placeholder 2"/>
          <p:cNvSpPr txBox="1">
            <a:spLocks/>
          </p:cNvSpPr>
          <p:nvPr/>
        </p:nvSpPr>
        <p:spPr>
          <a:xfrm>
            <a:off x="7793797" y="5072333"/>
            <a:ext cx="3615102" cy="4807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000" dirty="0" err="1"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50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68" name="Rectangle 67"/>
          <p:cNvSpPr/>
          <p:nvPr/>
        </p:nvSpPr>
        <p:spPr>
          <a:xfrm>
            <a:off x="346753" y="1297414"/>
            <a:ext cx="3681177" cy="5567458"/>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9062851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500"/>
                                        <p:tgtEl>
                                          <p:spTgt spid="13"/>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down)">
                                      <p:cBhvr>
                                        <p:cTn id="18" dur="500"/>
                                        <p:tgtEl>
                                          <p:spTgt spid="14"/>
                                        </p:tgtEl>
                                      </p:cBhvr>
                                    </p:animEffect>
                                  </p:childTnLst>
                                </p:cTn>
                              </p:par>
                            </p:childTnLst>
                          </p:cTn>
                        </p:par>
                        <p:par>
                          <p:cTn id="19" fill="hold">
                            <p:stCondLst>
                              <p:cond delay="2500"/>
                            </p:stCondLst>
                            <p:childTnLst>
                              <p:par>
                                <p:cTn id="20" presetID="22" presetClass="entr" presetSubtype="4"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childTnLst>
                          </p:cTn>
                        </p:par>
                        <p:par>
                          <p:cTn id="23" fill="hold">
                            <p:stCondLst>
                              <p:cond delay="3000"/>
                            </p:stCondLst>
                            <p:childTnLst>
                              <p:par>
                                <p:cTn id="24" presetID="2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childTnLst>
                          </p:cTn>
                        </p:par>
                        <p:par>
                          <p:cTn id="27" fill="hold">
                            <p:stCondLst>
                              <p:cond delay="3500"/>
                            </p:stCondLst>
                            <p:childTnLst>
                              <p:par>
                                <p:cTn id="28" presetID="22" presetClass="entr" presetSubtype="4"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childTnLst>
                          </p:cTn>
                        </p:par>
                        <p:par>
                          <p:cTn id="31" fill="hold">
                            <p:stCondLst>
                              <p:cond delay="4000"/>
                            </p:stCondLst>
                            <p:childTnLst>
                              <p:par>
                                <p:cTn id="32" presetID="22" presetClass="entr" presetSubtype="1"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up)">
                                      <p:cBhvr>
                                        <p:cTn id="34" dur="500"/>
                                        <p:tgtEl>
                                          <p:spTgt spid="39"/>
                                        </p:tgtEl>
                                      </p:cBhvr>
                                    </p:animEffect>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wipe(down)">
                                      <p:cBhvr>
                                        <p:cTn id="38" dur="500"/>
                                        <p:tgtEl>
                                          <p:spTgt spid="18"/>
                                        </p:tgtEl>
                                      </p:cBhvr>
                                    </p:animEffect>
                                  </p:childTnLst>
                                </p:cTn>
                              </p:par>
                              <p:par>
                                <p:cTn id="39" presetID="47" presetClass="entr" presetSubtype="0" fill="hold" grpId="0" nodeType="withEffect">
                                  <p:stCondLst>
                                    <p:cond delay="0"/>
                                  </p:stCondLst>
                                  <p:childTnLst>
                                    <p:set>
                                      <p:cBhvr>
                                        <p:cTn id="40" dur="1" fill="hold">
                                          <p:stCondLst>
                                            <p:cond delay="0"/>
                                          </p:stCondLst>
                                        </p:cTn>
                                        <p:tgtEl>
                                          <p:spTgt spid="42"/>
                                        </p:tgtEl>
                                        <p:attrNameLst>
                                          <p:attrName>style.visibility</p:attrName>
                                        </p:attrNameLst>
                                      </p:cBhvr>
                                      <p:to>
                                        <p:strVal val="visible"/>
                                      </p:to>
                                    </p:set>
                                    <p:animEffect transition="in" filter="fade">
                                      <p:cBhvr>
                                        <p:cTn id="41" dur="750"/>
                                        <p:tgtEl>
                                          <p:spTgt spid="42"/>
                                        </p:tgtEl>
                                      </p:cBhvr>
                                    </p:animEffect>
                                    <p:anim calcmode="lin" valueType="num">
                                      <p:cBhvr>
                                        <p:cTn id="42" dur="750" fill="hold"/>
                                        <p:tgtEl>
                                          <p:spTgt spid="42"/>
                                        </p:tgtEl>
                                        <p:attrNameLst>
                                          <p:attrName>ppt_x</p:attrName>
                                        </p:attrNameLst>
                                      </p:cBhvr>
                                      <p:tavLst>
                                        <p:tav tm="0">
                                          <p:val>
                                            <p:strVal val="#ppt_x"/>
                                          </p:val>
                                        </p:tav>
                                        <p:tav tm="100000">
                                          <p:val>
                                            <p:strVal val="#ppt_x"/>
                                          </p:val>
                                        </p:tav>
                                      </p:tavLst>
                                    </p:anim>
                                    <p:anim calcmode="lin" valueType="num">
                                      <p:cBhvr>
                                        <p:cTn id="43" dur="750" fill="hold"/>
                                        <p:tgtEl>
                                          <p:spTgt spid="42"/>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750"/>
                                        <p:tgtEl>
                                          <p:spTgt spid="44"/>
                                        </p:tgtEl>
                                      </p:cBhvr>
                                    </p:animEffect>
                                    <p:anim calcmode="lin" valueType="num">
                                      <p:cBhvr>
                                        <p:cTn id="47" dur="750" fill="hold"/>
                                        <p:tgtEl>
                                          <p:spTgt spid="44"/>
                                        </p:tgtEl>
                                        <p:attrNameLst>
                                          <p:attrName>ppt_x</p:attrName>
                                        </p:attrNameLst>
                                      </p:cBhvr>
                                      <p:tavLst>
                                        <p:tav tm="0">
                                          <p:val>
                                            <p:strVal val="#ppt_x"/>
                                          </p:val>
                                        </p:tav>
                                        <p:tav tm="100000">
                                          <p:val>
                                            <p:strVal val="#ppt_x"/>
                                          </p:val>
                                        </p:tav>
                                      </p:tavLst>
                                    </p:anim>
                                    <p:anim calcmode="lin" valueType="num">
                                      <p:cBhvr>
                                        <p:cTn id="48" dur="750" fill="hold"/>
                                        <p:tgtEl>
                                          <p:spTgt spid="44"/>
                                        </p:tgtEl>
                                        <p:attrNameLst>
                                          <p:attrName>ppt_y</p:attrName>
                                        </p:attrNameLst>
                                      </p:cBhvr>
                                      <p:tavLst>
                                        <p:tav tm="0">
                                          <p:val>
                                            <p:strVal val="#ppt_y-.1"/>
                                          </p:val>
                                        </p:tav>
                                        <p:tav tm="100000">
                                          <p:val>
                                            <p:strVal val="#ppt_y"/>
                                          </p:val>
                                        </p:tav>
                                      </p:tavLst>
                                    </p:anim>
                                  </p:childTnLst>
                                </p:cTn>
                              </p:par>
                              <p:par>
                                <p:cTn id="49" presetID="47" presetClass="entr" presetSubtype="0"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animEffect transition="in" filter="fade">
                                      <p:cBhvr>
                                        <p:cTn id="51" dur="750"/>
                                        <p:tgtEl>
                                          <p:spTgt spid="45"/>
                                        </p:tgtEl>
                                      </p:cBhvr>
                                    </p:animEffect>
                                    <p:anim calcmode="lin" valueType="num">
                                      <p:cBhvr>
                                        <p:cTn id="52" dur="750" fill="hold"/>
                                        <p:tgtEl>
                                          <p:spTgt spid="45"/>
                                        </p:tgtEl>
                                        <p:attrNameLst>
                                          <p:attrName>ppt_x</p:attrName>
                                        </p:attrNameLst>
                                      </p:cBhvr>
                                      <p:tavLst>
                                        <p:tav tm="0">
                                          <p:val>
                                            <p:strVal val="#ppt_x"/>
                                          </p:val>
                                        </p:tav>
                                        <p:tav tm="100000">
                                          <p:val>
                                            <p:strVal val="#ppt_x"/>
                                          </p:val>
                                        </p:tav>
                                      </p:tavLst>
                                    </p:anim>
                                    <p:anim calcmode="lin" valueType="num">
                                      <p:cBhvr>
                                        <p:cTn id="53" dur="750" fill="hold"/>
                                        <p:tgtEl>
                                          <p:spTgt spid="45"/>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fade">
                                      <p:cBhvr>
                                        <p:cTn id="56" dur="750"/>
                                        <p:tgtEl>
                                          <p:spTgt spid="51"/>
                                        </p:tgtEl>
                                      </p:cBhvr>
                                    </p:animEffect>
                                    <p:anim calcmode="lin" valueType="num">
                                      <p:cBhvr>
                                        <p:cTn id="57" dur="750" fill="hold"/>
                                        <p:tgtEl>
                                          <p:spTgt spid="51"/>
                                        </p:tgtEl>
                                        <p:attrNameLst>
                                          <p:attrName>ppt_x</p:attrName>
                                        </p:attrNameLst>
                                      </p:cBhvr>
                                      <p:tavLst>
                                        <p:tav tm="0">
                                          <p:val>
                                            <p:strVal val="#ppt_x"/>
                                          </p:val>
                                        </p:tav>
                                        <p:tav tm="100000">
                                          <p:val>
                                            <p:strVal val="#ppt_x"/>
                                          </p:val>
                                        </p:tav>
                                      </p:tavLst>
                                    </p:anim>
                                    <p:anim calcmode="lin" valueType="num">
                                      <p:cBhvr>
                                        <p:cTn id="58" dur="750" fill="hold"/>
                                        <p:tgtEl>
                                          <p:spTgt spid="51"/>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750"/>
                                        <p:tgtEl>
                                          <p:spTgt spid="43"/>
                                        </p:tgtEl>
                                      </p:cBhvr>
                                    </p:animEffect>
                                    <p:anim calcmode="lin" valueType="num">
                                      <p:cBhvr>
                                        <p:cTn id="62" dur="750" fill="hold"/>
                                        <p:tgtEl>
                                          <p:spTgt spid="43"/>
                                        </p:tgtEl>
                                        <p:attrNameLst>
                                          <p:attrName>ppt_x</p:attrName>
                                        </p:attrNameLst>
                                      </p:cBhvr>
                                      <p:tavLst>
                                        <p:tav tm="0">
                                          <p:val>
                                            <p:strVal val="#ppt_x"/>
                                          </p:val>
                                        </p:tav>
                                        <p:tav tm="100000">
                                          <p:val>
                                            <p:strVal val="#ppt_x"/>
                                          </p:val>
                                        </p:tav>
                                      </p:tavLst>
                                    </p:anim>
                                    <p:anim calcmode="lin" valueType="num">
                                      <p:cBhvr>
                                        <p:cTn id="63" dur="75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childTnLst>
                                </p:cTn>
                              </p:par>
                            </p:childTnLst>
                          </p:cTn>
                        </p:par>
                        <p:par>
                          <p:cTn id="68" fill="hold">
                            <p:stCondLst>
                              <p:cond delay="5750"/>
                            </p:stCondLst>
                            <p:childTnLst>
                              <p:par>
                                <p:cTn id="69" presetID="10" presetClass="entr" presetSubtype="0" fill="hold" grpId="0" nodeType="after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500"/>
                                        <p:tgtEl>
                                          <p:spTgt spid="53"/>
                                        </p:tgtEl>
                                      </p:cBhvr>
                                    </p:animEffect>
                                  </p:childTnLst>
                                </p:cTn>
                              </p:par>
                            </p:childTnLst>
                          </p:cTn>
                        </p:par>
                        <p:par>
                          <p:cTn id="72" fill="hold">
                            <p:stCondLst>
                              <p:cond delay="6250"/>
                            </p:stCondLst>
                            <p:childTnLst>
                              <p:par>
                                <p:cTn id="73" presetID="10" presetClass="entr" presetSubtype="0" fill="hold" grpId="0" nodeType="after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childTnLst>
                          </p:cTn>
                        </p:par>
                        <p:par>
                          <p:cTn id="76" fill="hold">
                            <p:stCondLst>
                              <p:cond delay="6750"/>
                            </p:stCondLst>
                            <p:childTnLst>
                              <p:par>
                                <p:cTn id="77" presetID="10" presetClass="entr" presetSubtype="0" fill="hold" grpId="0" nodeType="after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7250"/>
                            </p:stCondLst>
                            <p:childTnLst>
                              <p:par>
                                <p:cTn id="81" presetID="10" presetClass="entr" presetSubtype="0" fill="hold" grpId="0" nodeType="afterEffect">
                                  <p:stCondLst>
                                    <p:cond delay="0"/>
                                  </p:stCondLst>
                                  <p:childTnLst>
                                    <p:set>
                                      <p:cBhvr>
                                        <p:cTn id="82" dur="1" fill="hold">
                                          <p:stCondLst>
                                            <p:cond delay="0"/>
                                          </p:stCondLst>
                                        </p:cTn>
                                        <p:tgtEl>
                                          <p:spTgt spid="56"/>
                                        </p:tgtEl>
                                        <p:attrNameLst>
                                          <p:attrName>style.visibility</p:attrName>
                                        </p:attrNameLst>
                                      </p:cBhvr>
                                      <p:to>
                                        <p:strVal val="visible"/>
                                      </p:to>
                                    </p:set>
                                    <p:animEffect transition="in" filter="fade">
                                      <p:cBhvr>
                                        <p:cTn id="83" dur="500"/>
                                        <p:tgtEl>
                                          <p:spTgt spid="56"/>
                                        </p:tgtEl>
                                      </p:cBhvr>
                                    </p:animEffect>
                                  </p:childTnLst>
                                </p:cTn>
                              </p:par>
                              <p:par>
                                <p:cTn id="84" presetID="22" presetClass="entr" presetSubtype="4" fill="hold" nodeType="withEffect">
                                  <p:stCondLst>
                                    <p:cond delay="0"/>
                                  </p:stCondLst>
                                  <p:childTnLst>
                                    <p:set>
                                      <p:cBhvr>
                                        <p:cTn id="85" dur="1" fill="hold">
                                          <p:stCondLst>
                                            <p:cond delay="0"/>
                                          </p:stCondLst>
                                        </p:cTn>
                                        <p:tgtEl>
                                          <p:spTgt spid="57"/>
                                        </p:tgtEl>
                                        <p:attrNameLst>
                                          <p:attrName>style.visibility</p:attrName>
                                        </p:attrNameLst>
                                      </p:cBhvr>
                                      <p:to>
                                        <p:strVal val="visible"/>
                                      </p:to>
                                    </p:set>
                                    <p:animEffect transition="in" filter="wipe(down)">
                                      <p:cBhvr>
                                        <p:cTn id="86" dur="500"/>
                                        <p:tgtEl>
                                          <p:spTgt spid="57"/>
                                        </p:tgtEl>
                                      </p:cBhvr>
                                    </p:animEffect>
                                  </p:childTnLst>
                                </p:cTn>
                              </p:par>
                              <p:par>
                                <p:cTn id="87" presetID="22" presetClass="entr" presetSubtype="4" fill="hold" nodeType="withEffect">
                                  <p:stCondLst>
                                    <p:cond delay="0"/>
                                  </p:stCondLst>
                                  <p:childTnLst>
                                    <p:set>
                                      <p:cBhvr>
                                        <p:cTn id="88" dur="1" fill="hold">
                                          <p:stCondLst>
                                            <p:cond delay="0"/>
                                          </p:stCondLst>
                                        </p:cTn>
                                        <p:tgtEl>
                                          <p:spTgt spid="58"/>
                                        </p:tgtEl>
                                        <p:attrNameLst>
                                          <p:attrName>style.visibility</p:attrName>
                                        </p:attrNameLst>
                                      </p:cBhvr>
                                      <p:to>
                                        <p:strVal val="visible"/>
                                      </p:to>
                                    </p:set>
                                    <p:animEffect transition="in" filter="wipe(down)">
                                      <p:cBhvr>
                                        <p:cTn id="89" dur="500"/>
                                        <p:tgtEl>
                                          <p:spTgt spid="58"/>
                                        </p:tgtEl>
                                      </p:cBhvr>
                                    </p:animEffect>
                                  </p:childTnLst>
                                </p:cTn>
                              </p:par>
                              <p:par>
                                <p:cTn id="90" presetID="22" presetClass="entr" presetSubtype="4" fill="hold" nodeType="with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500"/>
                                        <p:tgtEl>
                                          <p:spTgt spid="59"/>
                                        </p:tgtEl>
                                      </p:cBhvr>
                                    </p:animEffect>
                                  </p:childTnLst>
                                </p:cTn>
                              </p:par>
                              <p:par>
                                <p:cTn id="93" presetID="22" presetClass="entr" presetSubtype="4" fill="hold" nodeType="withEffect">
                                  <p:stCondLst>
                                    <p:cond delay="0"/>
                                  </p:stCondLst>
                                  <p:childTnLst>
                                    <p:set>
                                      <p:cBhvr>
                                        <p:cTn id="94" dur="1" fill="hold">
                                          <p:stCondLst>
                                            <p:cond delay="0"/>
                                          </p:stCondLst>
                                        </p:cTn>
                                        <p:tgtEl>
                                          <p:spTgt spid="60"/>
                                        </p:tgtEl>
                                        <p:attrNameLst>
                                          <p:attrName>style.visibility</p:attrName>
                                        </p:attrNameLst>
                                      </p:cBhvr>
                                      <p:to>
                                        <p:strVal val="visible"/>
                                      </p:to>
                                    </p:set>
                                    <p:animEffect transition="in" filter="wipe(down)">
                                      <p:cBhvr>
                                        <p:cTn id="95" dur="500"/>
                                        <p:tgtEl>
                                          <p:spTgt spid="60"/>
                                        </p:tgtEl>
                                      </p:cBhvr>
                                    </p:animEffect>
                                  </p:childTnLst>
                                </p:cTn>
                              </p:par>
                              <p:par>
                                <p:cTn id="96" presetID="22" presetClass="entr" presetSubtype="4" fill="hold" nodeType="withEffect">
                                  <p:stCondLst>
                                    <p:cond delay="0"/>
                                  </p:stCondLst>
                                  <p:childTnLst>
                                    <p:set>
                                      <p:cBhvr>
                                        <p:cTn id="97" dur="1" fill="hold">
                                          <p:stCondLst>
                                            <p:cond delay="0"/>
                                          </p:stCondLst>
                                        </p:cTn>
                                        <p:tgtEl>
                                          <p:spTgt spid="61"/>
                                        </p:tgtEl>
                                        <p:attrNameLst>
                                          <p:attrName>style.visibility</p:attrName>
                                        </p:attrNameLst>
                                      </p:cBhvr>
                                      <p:to>
                                        <p:strVal val="visible"/>
                                      </p:to>
                                    </p:set>
                                    <p:animEffect transition="in" filter="wipe(down)">
                                      <p:cBhvr>
                                        <p:cTn id="98" dur="500"/>
                                        <p:tgtEl>
                                          <p:spTgt spid="61"/>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62"/>
                                        </p:tgtEl>
                                        <p:attrNameLst>
                                          <p:attrName>style.visibility</p:attrName>
                                        </p:attrNameLst>
                                      </p:cBhvr>
                                      <p:to>
                                        <p:strVal val="visible"/>
                                      </p:to>
                                    </p:set>
                                    <p:animEffect transition="in" filter="wipe(left)">
                                      <p:cBhvr>
                                        <p:cTn id="101" dur="750"/>
                                        <p:tgtEl>
                                          <p:spTgt spid="62"/>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64"/>
                                        </p:tgtEl>
                                        <p:attrNameLst>
                                          <p:attrName>style.visibility</p:attrName>
                                        </p:attrNameLst>
                                      </p:cBhvr>
                                      <p:to>
                                        <p:strVal val="visible"/>
                                      </p:to>
                                    </p:set>
                                    <p:animEffect transition="in" filter="wipe(left)">
                                      <p:cBhvr>
                                        <p:cTn id="104" dur="750"/>
                                        <p:tgtEl>
                                          <p:spTgt spid="64"/>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65"/>
                                        </p:tgtEl>
                                        <p:attrNameLst>
                                          <p:attrName>style.visibility</p:attrName>
                                        </p:attrNameLst>
                                      </p:cBhvr>
                                      <p:to>
                                        <p:strVal val="visible"/>
                                      </p:to>
                                    </p:set>
                                    <p:animEffect transition="in" filter="wipe(left)">
                                      <p:cBhvr>
                                        <p:cTn id="107" dur="750"/>
                                        <p:tgtEl>
                                          <p:spTgt spid="65"/>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66"/>
                                        </p:tgtEl>
                                        <p:attrNameLst>
                                          <p:attrName>style.visibility</p:attrName>
                                        </p:attrNameLst>
                                      </p:cBhvr>
                                      <p:to>
                                        <p:strVal val="visible"/>
                                      </p:to>
                                    </p:set>
                                    <p:animEffect transition="in" filter="wipe(left)">
                                      <p:cBhvr>
                                        <p:cTn id="110" dur="750"/>
                                        <p:tgtEl>
                                          <p:spTgt spid="66"/>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wipe(left)">
                                      <p:cBhvr>
                                        <p:cTn id="113" dur="750"/>
                                        <p:tgtEl>
                                          <p:spTgt spid="67"/>
                                        </p:tgtEl>
                                      </p:cBhvr>
                                    </p:animEffect>
                                  </p:childTnLst>
                                </p:cTn>
                              </p:par>
                              <p:par>
                                <p:cTn id="114" presetID="2" presetClass="entr" presetSubtype="4" fill="hold" grpId="0" nodeType="withEffect">
                                  <p:stCondLst>
                                    <p:cond delay="1500"/>
                                  </p:stCondLst>
                                  <p:childTnLst>
                                    <p:set>
                                      <p:cBhvr>
                                        <p:cTn id="115" dur="1" fill="hold">
                                          <p:stCondLst>
                                            <p:cond delay="0"/>
                                          </p:stCondLst>
                                        </p:cTn>
                                        <p:tgtEl>
                                          <p:spTgt spid="68"/>
                                        </p:tgtEl>
                                        <p:attrNameLst>
                                          <p:attrName>style.visibility</p:attrName>
                                        </p:attrNameLst>
                                      </p:cBhvr>
                                      <p:to>
                                        <p:strVal val="visible"/>
                                      </p:to>
                                    </p:set>
                                    <p:anim calcmode="lin" valueType="num">
                                      <p:cBhvr additive="base">
                                        <p:cTn id="116" dur="1000" fill="hold"/>
                                        <p:tgtEl>
                                          <p:spTgt spid="68"/>
                                        </p:tgtEl>
                                        <p:attrNameLst>
                                          <p:attrName>ppt_x</p:attrName>
                                        </p:attrNameLst>
                                      </p:cBhvr>
                                      <p:tavLst>
                                        <p:tav tm="0">
                                          <p:val>
                                            <p:strVal val="#ppt_x"/>
                                          </p:val>
                                        </p:tav>
                                        <p:tav tm="100000">
                                          <p:val>
                                            <p:strVal val="#ppt_x"/>
                                          </p:val>
                                        </p:tav>
                                      </p:tavLst>
                                    </p:anim>
                                    <p:anim calcmode="lin" valueType="num">
                                      <p:cBhvr additive="base">
                                        <p:cTn id="117" dur="10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8" grpId="0" animBg="1"/>
      <p:bldP spid="39" grpId="0" animBg="1"/>
      <p:bldP spid="42" grpId="0" animBg="1"/>
      <p:bldP spid="43" grpId="0" animBg="1"/>
      <p:bldP spid="44" grpId="0" animBg="1"/>
      <p:bldP spid="51" grpId="0" animBg="1"/>
      <p:bldP spid="52" grpId="0"/>
      <p:bldP spid="53" grpId="0"/>
      <p:bldP spid="54" grpId="0"/>
      <p:bldP spid="55" grpId="0"/>
      <p:bldP spid="56" grpId="0"/>
      <p:bldP spid="62" grpId="0"/>
      <p:bldP spid="64" grpId="0"/>
      <p:bldP spid="65" grpId="0"/>
      <p:bldP spid="66" grpId="0"/>
      <p:bldP spid="67" grpId="0"/>
      <p:bldP spid="6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Icon List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pic>
        <p:nvPicPr>
          <p:cNvPr id="5" name="Picture 4"/>
          <p:cNvPicPr>
            <a:picLocks noChangeAspect="1"/>
          </p:cNvPicPr>
          <p:nvPr/>
        </p:nvPicPr>
        <p:blipFill>
          <a:blip r:embed="rId2">
            <a:grayscl/>
            <a:extLst>
              <a:ext uri="{28A0092B-C50C-407E-A947-70E740481C1C}">
                <a14:useLocalDpi xmlns:a14="http://schemas.microsoft.com/office/drawing/2010/main" val="0"/>
              </a:ext>
            </a:extLst>
          </a:blip>
          <a:stretch>
            <a:fillRect/>
          </a:stretch>
        </p:blipFill>
        <p:spPr>
          <a:xfrm>
            <a:off x="742657" y="3285268"/>
            <a:ext cx="10539632" cy="2042160"/>
          </a:xfrm>
          <a:prstGeom prst="rect">
            <a:avLst/>
          </a:prstGeom>
        </p:spPr>
      </p:pic>
      <p:sp>
        <p:nvSpPr>
          <p:cNvPr id="6" name="TextBox 5"/>
          <p:cNvSpPr txBox="1"/>
          <p:nvPr/>
        </p:nvSpPr>
        <p:spPr>
          <a:xfrm>
            <a:off x="815926" y="5343843"/>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grpSp>
        <p:nvGrpSpPr>
          <p:cNvPr id="12" name="Group 11"/>
          <p:cNvGrpSpPr/>
          <p:nvPr/>
        </p:nvGrpSpPr>
        <p:grpSpPr>
          <a:xfrm>
            <a:off x="1703293" y="1654904"/>
            <a:ext cx="648240" cy="648000"/>
            <a:chOff x="8680868" y="1911219"/>
            <a:chExt cx="648240" cy="648000"/>
          </a:xfrm>
        </p:grpSpPr>
        <p:sp>
          <p:nvSpPr>
            <p:cNvPr id="7" name="Teardrop 6"/>
            <p:cNvSpPr>
              <a:spLocks noChangeAspect="1"/>
            </p:cNvSpPr>
            <p:nvPr/>
          </p:nvSpPr>
          <p:spPr>
            <a:xfrm rot="8100000">
              <a:off x="8680868" y="1911219"/>
              <a:ext cx="648240" cy="648000"/>
            </a:xfrm>
            <a:prstGeom prst="teardrop">
              <a:avLst/>
            </a:prstGeom>
            <a:solidFill>
              <a:schemeClr val="tx2">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ardrop 8"/>
            <p:cNvSpPr>
              <a:spLocks noChangeAspect="1"/>
            </p:cNvSpPr>
            <p:nvPr/>
          </p:nvSpPr>
          <p:spPr>
            <a:xfrm rot="8100000">
              <a:off x="8734888" y="1965218"/>
              <a:ext cx="540200" cy="540000"/>
            </a:xfrm>
            <a:prstGeom prst="teardrop">
              <a:avLst/>
            </a:prstGeom>
            <a:solidFill>
              <a:schemeClr val="tx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ardrop 10"/>
            <p:cNvSpPr>
              <a:spLocks noChangeAspect="1"/>
            </p:cNvSpPr>
            <p:nvPr/>
          </p:nvSpPr>
          <p:spPr>
            <a:xfrm rot="8100000">
              <a:off x="8788908" y="2019218"/>
              <a:ext cx="432160" cy="432000"/>
            </a:xfrm>
            <a:prstGeom prst="teardrop">
              <a:avLst/>
            </a:prstGeom>
            <a:solidFill>
              <a:schemeClr val="tx2">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 name="Group 12"/>
          <p:cNvGrpSpPr/>
          <p:nvPr/>
        </p:nvGrpSpPr>
        <p:grpSpPr>
          <a:xfrm>
            <a:off x="3185909" y="2036812"/>
            <a:ext cx="648240" cy="648000"/>
            <a:chOff x="8680868" y="1911219"/>
            <a:chExt cx="648240" cy="648000"/>
          </a:xfrm>
        </p:grpSpPr>
        <p:sp>
          <p:nvSpPr>
            <p:cNvPr id="14" name="Teardrop 13"/>
            <p:cNvSpPr>
              <a:spLocks noChangeAspect="1"/>
            </p:cNvSpPr>
            <p:nvPr/>
          </p:nvSpPr>
          <p:spPr>
            <a:xfrm rot="8100000">
              <a:off x="8680868" y="1911219"/>
              <a:ext cx="648240" cy="648000"/>
            </a:xfrm>
            <a:prstGeom prst="teardrop">
              <a:avLst/>
            </a:prstGeom>
            <a:solidFill>
              <a:schemeClr val="accent1">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ardrop 14"/>
            <p:cNvSpPr>
              <a:spLocks noChangeAspect="1"/>
            </p:cNvSpPr>
            <p:nvPr/>
          </p:nvSpPr>
          <p:spPr>
            <a:xfrm rot="8100000">
              <a:off x="8734888" y="1965218"/>
              <a:ext cx="540200" cy="540000"/>
            </a:xfrm>
            <a:prstGeom prst="teardrop">
              <a:avLst/>
            </a:prstGeom>
            <a:solidFill>
              <a:schemeClr val="accent1"/>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ardrop 15"/>
            <p:cNvSpPr>
              <a:spLocks noChangeAspect="1"/>
            </p:cNvSpPr>
            <p:nvPr/>
          </p:nvSpPr>
          <p:spPr>
            <a:xfrm rot="8100000">
              <a:off x="8788908" y="2019218"/>
              <a:ext cx="432160" cy="432000"/>
            </a:xfrm>
            <a:prstGeom prst="teardrop">
              <a:avLst/>
            </a:prstGeom>
            <a:solidFill>
              <a:schemeClr val="accent1">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4690990" y="1469131"/>
            <a:ext cx="648240" cy="648000"/>
            <a:chOff x="8680868" y="1911219"/>
            <a:chExt cx="648240" cy="648000"/>
          </a:xfrm>
        </p:grpSpPr>
        <p:sp>
          <p:nvSpPr>
            <p:cNvPr id="18" name="Teardrop 17"/>
            <p:cNvSpPr>
              <a:spLocks noChangeAspect="1"/>
            </p:cNvSpPr>
            <p:nvPr/>
          </p:nvSpPr>
          <p:spPr>
            <a:xfrm rot="8100000">
              <a:off x="8680868" y="1911219"/>
              <a:ext cx="648240" cy="648000"/>
            </a:xfrm>
            <a:prstGeom prst="teardrop">
              <a:avLst/>
            </a:prstGeom>
            <a:solidFill>
              <a:schemeClr val="accent2">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ardrop 18"/>
            <p:cNvSpPr>
              <a:spLocks noChangeAspect="1"/>
            </p:cNvSpPr>
            <p:nvPr/>
          </p:nvSpPr>
          <p:spPr>
            <a:xfrm rot="8100000">
              <a:off x="8734888" y="1965218"/>
              <a:ext cx="540200" cy="540000"/>
            </a:xfrm>
            <a:prstGeom prst="teardrop">
              <a:avLst/>
            </a:prstGeom>
            <a:solidFill>
              <a:schemeClr val="accent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ardrop 19"/>
            <p:cNvSpPr>
              <a:spLocks noChangeAspect="1"/>
            </p:cNvSpPr>
            <p:nvPr/>
          </p:nvSpPr>
          <p:spPr>
            <a:xfrm rot="8100000">
              <a:off x="8788908" y="2019218"/>
              <a:ext cx="432160" cy="432000"/>
            </a:xfrm>
            <a:prstGeom prst="teardrop">
              <a:avLst/>
            </a:prstGeom>
            <a:solidFill>
              <a:schemeClr val="accent2">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6327851" y="1619301"/>
            <a:ext cx="648240" cy="648000"/>
            <a:chOff x="8680868" y="1911219"/>
            <a:chExt cx="648240" cy="648000"/>
          </a:xfrm>
        </p:grpSpPr>
        <p:sp>
          <p:nvSpPr>
            <p:cNvPr id="22" name="Teardrop 21"/>
            <p:cNvSpPr>
              <a:spLocks noChangeAspect="1"/>
            </p:cNvSpPr>
            <p:nvPr/>
          </p:nvSpPr>
          <p:spPr>
            <a:xfrm rot="8100000">
              <a:off x="8680868" y="1911219"/>
              <a:ext cx="648240" cy="648000"/>
            </a:xfrm>
            <a:prstGeom prst="teardrop">
              <a:avLst/>
            </a:prstGeom>
            <a:solidFill>
              <a:schemeClr val="accent3">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ardrop 22"/>
            <p:cNvSpPr>
              <a:spLocks noChangeAspect="1"/>
            </p:cNvSpPr>
            <p:nvPr/>
          </p:nvSpPr>
          <p:spPr>
            <a:xfrm rot="8100000">
              <a:off x="8734888" y="1965218"/>
              <a:ext cx="540200" cy="540000"/>
            </a:xfrm>
            <a:prstGeom prst="teardrop">
              <a:avLst/>
            </a:prstGeom>
            <a:solidFill>
              <a:schemeClr val="accent3"/>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ardrop 23"/>
            <p:cNvSpPr>
              <a:spLocks noChangeAspect="1"/>
            </p:cNvSpPr>
            <p:nvPr/>
          </p:nvSpPr>
          <p:spPr>
            <a:xfrm rot="8100000">
              <a:off x="8788908" y="2019218"/>
              <a:ext cx="432160" cy="432000"/>
            </a:xfrm>
            <a:prstGeom prst="teardrop">
              <a:avLst/>
            </a:prstGeom>
            <a:solidFill>
              <a:schemeClr val="accent3">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8087681" y="1979665"/>
            <a:ext cx="648240" cy="648000"/>
            <a:chOff x="8680868" y="1911219"/>
            <a:chExt cx="648240" cy="648000"/>
          </a:xfrm>
        </p:grpSpPr>
        <p:sp>
          <p:nvSpPr>
            <p:cNvPr id="26" name="Teardrop 25"/>
            <p:cNvSpPr>
              <a:spLocks noChangeAspect="1"/>
            </p:cNvSpPr>
            <p:nvPr/>
          </p:nvSpPr>
          <p:spPr>
            <a:xfrm rot="8100000">
              <a:off x="8680868" y="1911219"/>
              <a:ext cx="648240" cy="648000"/>
            </a:xfrm>
            <a:prstGeom prst="teardrop">
              <a:avLst/>
            </a:prstGeom>
            <a:solidFill>
              <a:schemeClr val="accent4">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ardrop 26"/>
            <p:cNvSpPr>
              <a:spLocks noChangeAspect="1"/>
            </p:cNvSpPr>
            <p:nvPr/>
          </p:nvSpPr>
          <p:spPr>
            <a:xfrm rot="8100000">
              <a:off x="8734888" y="1965218"/>
              <a:ext cx="540200" cy="540000"/>
            </a:xfrm>
            <a:prstGeom prst="teardrop">
              <a:avLst/>
            </a:prstGeom>
            <a:solidFill>
              <a:schemeClr val="accent4"/>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ardrop 27"/>
            <p:cNvSpPr>
              <a:spLocks noChangeAspect="1"/>
            </p:cNvSpPr>
            <p:nvPr/>
          </p:nvSpPr>
          <p:spPr>
            <a:xfrm rot="8100000">
              <a:off x="8788908" y="2019218"/>
              <a:ext cx="432160" cy="432000"/>
            </a:xfrm>
            <a:prstGeom prst="teardrop">
              <a:avLst/>
            </a:prstGeom>
            <a:solidFill>
              <a:schemeClr val="accent4">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9" name="Group 28"/>
          <p:cNvGrpSpPr/>
          <p:nvPr/>
        </p:nvGrpSpPr>
        <p:grpSpPr>
          <a:xfrm>
            <a:off x="9715928" y="1594709"/>
            <a:ext cx="648240" cy="648000"/>
            <a:chOff x="8680868" y="1911219"/>
            <a:chExt cx="648240" cy="648000"/>
          </a:xfrm>
        </p:grpSpPr>
        <p:sp>
          <p:nvSpPr>
            <p:cNvPr id="30" name="Teardrop 29"/>
            <p:cNvSpPr>
              <a:spLocks noChangeAspect="1"/>
            </p:cNvSpPr>
            <p:nvPr/>
          </p:nvSpPr>
          <p:spPr>
            <a:xfrm rot="8100000">
              <a:off x="8680868" y="1911219"/>
              <a:ext cx="648240" cy="648000"/>
            </a:xfrm>
            <a:prstGeom prst="teardrop">
              <a:avLst/>
            </a:prstGeom>
            <a:solidFill>
              <a:schemeClr val="accent5">
                <a:lumMod val="20000"/>
                <a:lumOff val="8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ardrop 30"/>
            <p:cNvSpPr>
              <a:spLocks noChangeAspect="1"/>
            </p:cNvSpPr>
            <p:nvPr/>
          </p:nvSpPr>
          <p:spPr>
            <a:xfrm rot="8100000">
              <a:off x="8734888" y="1965218"/>
              <a:ext cx="540200" cy="540000"/>
            </a:xfrm>
            <a:prstGeom prst="teardrop">
              <a:avLst/>
            </a:prstGeom>
            <a:solidFill>
              <a:schemeClr val="accent5"/>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ardrop 31"/>
            <p:cNvSpPr>
              <a:spLocks noChangeAspect="1"/>
            </p:cNvSpPr>
            <p:nvPr/>
          </p:nvSpPr>
          <p:spPr>
            <a:xfrm rot="8100000">
              <a:off x="8788908" y="2019218"/>
              <a:ext cx="432160" cy="432000"/>
            </a:xfrm>
            <a:prstGeom prst="teardrop">
              <a:avLst/>
            </a:prstGeom>
            <a:solidFill>
              <a:schemeClr val="accent5">
                <a:lumMod val="60000"/>
                <a:lumOff val="40000"/>
              </a:schemeClr>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3" name="Straight Connector 32"/>
          <p:cNvCxnSpPr>
            <a:endCxn id="89" idx="0"/>
          </p:cNvCxnSpPr>
          <p:nvPr/>
        </p:nvCxnSpPr>
        <p:spPr>
          <a:xfrm>
            <a:off x="2027413" y="2444344"/>
            <a:ext cx="10994" cy="557271"/>
          </a:xfrm>
          <a:prstGeom prst="line">
            <a:avLst/>
          </a:prstGeom>
          <a:ln w="12700">
            <a:solidFill>
              <a:schemeClr val="tx2">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80000">
            <a:off x="3495961" y="2826253"/>
            <a:ext cx="29796" cy="285259"/>
          </a:xfrm>
          <a:prstGeom prst="line">
            <a:avLst/>
          </a:prstGeom>
          <a:ln w="12700">
            <a:solidFill>
              <a:schemeClr val="accent1">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92" idx="0"/>
          </p:cNvCxnSpPr>
          <p:nvPr/>
        </p:nvCxnSpPr>
        <p:spPr>
          <a:xfrm>
            <a:off x="5005871" y="2270892"/>
            <a:ext cx="8267" cy="658796"/>
          </a:xfrm>
          <a:prstGeom prst="line">
            <a:avLst/>
          </a:prstGeom>
          <a:ln w="12700">
            <a:solidFill>
              <a:schemeClr val="accent2">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endCxn id="93" idx="0"/>
          </p:cNvCxnSpPr>
          <p:nvPr/>
        </p:nvCxnSpPr>
        <p:spPr>
          <a:xfrm flipH="1">
            <a:off x="6648563" y="2365239"/>
            <a:ext cx="3408" cy="395007"/>
          </a:xfrm>
          <a:prstGeom prst="line">
            <a:avLst/>
          </a:prstGeom>
          <a:ln w="12700">
            <a:solidFill>
              <a:schemeClr val="accent3">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a:endCxn id="94" idx="0"/>
          </p:cNvCxnSpPr>
          <p:nvPr/>
        </p:nvCxnSpPr>
        <p:spPr>
          <a:xfrm flipH="1">
            <a:off x="8409232" y="2787943"/>
            <a:ext cx="2569" cy="277437"/>
          </a:xfrm>
          <a:prstGeom prst="line">
            <a:avLst/>
          </a:prstGeom>
          <a:ln w="12700">
            <a:solidFill>
              <a:schemeClr val="accent4">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10025980" y="2377000"/>
            <a:ext cx="0" cy="831885"/>
          </a:xfrm>
          <a:prstGeom prst="line">
            <a:avLst/>
          </a:prstGeom>
          <a:ln w="12700">
            <a:solidFill>
              <a:schemeClr val="accent5">
                <a:lumMod val="40000"/>
                <a:lumOff val="60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59" name="Group 58"/>
          <p:cNvGrpSpPr>
            <a:grpSpLocks noChangeAspect="1"/>
          </p:cNvGrpSpPr>
          <p:nvPr/>
        </p:nvGrpSpPr>
        <p:grpSpPr>
          <a:xfrm>
            <a:off x="6508445" y="1780149"/>
            <a:ext cx="266836" cy="301149"/>
            <a:chOff x="3175" y="3175"/>
            <a:chExt cx="2320925" cy="2619375"/>
          </a:xfrm>
          <a:solidFill>
            <a:schemeClr val="bg1"/>
          </a:solidFill>
        </p:grpSpPr>
        <p:sp>
          <p:nvSpPr>
            <p:cNvPr id="60" name="Freeform 5"/>
            <p:cNvSpPr>
              <a:spLocks noEditPoints="1"/>
            </p:cNvSpPr>
            <p:nvPr/>
          </p:nvSpPr>
          <p:spPr bwMode="auto">
            <a:xfrm>
              <a:off x="168275" y="3175"/>
              <a:ext cx="1990725" cy="1990725"/>
            </a:xfrm>
            <a:custGeom>
              <a:avLst/>
              <a:gdLst>
                <a:gd name="T0" fmla="*/ 264 w 528"/>
                <a:gd name="T1" fmla="*/ 528 h 528"/>
                <a:gd name="T2" fmla="*/ 528 w 528"/>
                <a:gd name="T3" fmla="*/ 264 h 528"/>
                <a:gd name="T4" fmla="*/ 264 w 528"/>
                <a:gd name="T5" fmla="*/ 0 h 528"/>
                <a:gd name="T6" fmla="*/ 0 w 528"/>
                <a:gd name="T7" fmla="*/ 264 h 528"/>
                <a:gd name="T8" fmla="*/ 264 w 528"/>
                <a:gd name="T9" fmla="*/ 528 h 528"/>
                <a:gd name="T10" fmla="*/ 264 w 528"/>
                <a:gd name="T11" fmla="*/ 484 h 528"/>
                <a:gd name="T12" fmla="*/ 71 w 528"/>
                <a:gd name="T13" fmla="*/ 370 h 528"/>
                <a:gd name="T14" fmla="*/ 73 w 528"/>
                <a:gd name="T15" fmla="*/ 369 h 528"/>
                <a:gd name="T16" fmla="*/ 92 w 528"/>
                <a:gd name="T17" fmla="*/ 352 h 528"/>
                <a:gd name="T18" fmla="*/ 104 w 528"/>
                <a:gd name="T19" fmla="*/ 312 h 528"/>
                <a:gd name="T20" fmla="*/ 304 w 528"/>
                <a:gd name="T21" fmla="*/ 385 h 528"/>
                <a:gd name="T22" fmla="*/ 321 w 528"/>
                <a:gd name="T23" fmla="*/ 385 h 528"/>
                <a:gd name="T24" fmla="*/ 461 w 528"/>
                <a:gd name="T25" fmla="*/ 361 h 528"/>
                <a:gd name="T26" fmla="*/ 264 w 528"/>
                <a:gd name="T27" fmla="*/ 484 h 528"/>
                <a:gd name="T28" fmla="*/ 264 w 528"/>
                <a:gd name="T29" fmla="*/ 44 h 528"/>
                <a:gd name="T30" fmla="*/ 484 w 528"/>
                <a:gd name="T31" fmla="*/ 264 h 528"/>
                <a:gd name="T32" fmla="*/ 472 w 528"/>
                <a:gd name="T33" fmla="*/ 334 h 528"/>
                <a:gd name="T34" fmla="*/ 305 w 528"/>
                <a:gd name="T35" fmla="*/ 363 h 528"/>
                <a:gd name="T36" fmla="*/ 107 w 528"/>
                <a:gd name="T37" fmla="*/ 283 h 528"/>
                <a:gd name="T38" fmla="*/ 95 w 528"/>
                <a:gd name="T39" fmla="*/ 279 h 528"/>
                <a:gd name="T40" fmla="*/ 87 w 528"/>
                <a:gd name="T41" fmla="*/ 287 h 528"/>
                <a:gd name="T42" fmla="*/ 72 w 528"/>
                <a:gd name="T43" fmla="*/ 343 h 528"/>
                <a:gd name="T44" fmla="*/ 67 w 528"/>
                <a:gd name="T45" fmla="*/ 348 h 528"/>
                <a:gd name="T46" fmla="*/ 60 w 528"/>
                <a:gd name="T47" fmla="*/ 347 h 528"/>
                <a:gd name="T48" fmla="*/ 44 w 528"/>
                <a:gd name="T49" fmla="*/ 264 h 528"/>
                <a:gd name="T50" fmla="*/ 264 w 528"/>
                <a:gd name="T5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8" h="528">
                  <a:moveTo>
                    <a:pt x="264" y="528"/>
                  </a:moveTo>
                  <a:cubicBezTo>
                    <a:pt x="410" y="528"/>
                    <a:pt x="528" y="410"/>
                    <a:pt x="528" y="264"/>
                  </a:cubicBezTo>
                  <a:cubicBezTo>
                    <a:pt x="528" y="118"/>
                    <a:pt x="410" y="0"/>
                    <a:pt x="264" y="0"/>
                  </a:cubicBezTo>
                  <a:cubicBezTo>
                    <a:pt x="118" y="0"/>
                    <a:pt x="0" y="118"/>
                    <a:pt x="0" y="264"/>
                  </a:cubicBezTo>
                  <a:cubicBezTo>
                    <a:pt x="0" y="410"/>
                    <a:pt x="118" y="528"/>
                    <a:pt x="264" y="528"/>
                  </a:cubicBezTo>
                  <a:close/>
                  <a:moveTo>
                    <a:pt x="264" y="484"/>
                  </a:moveTo>
                  <a:cubicBezTo>
                    <a:pt x="181" y="484"/>
                    <a:pt x="108" y="438"/>
                    <a:pt x="71" y="370"/>
                  </a:cubicBezTo>
                  <a:cubicBezTo>
                    <a:pt x="72" y="369"/>
                    <a:pt x="72" y="369"/>
                    <a:pt x="73" y="369"/>
                  </a:cubicBezTo>
                  <a:cubicBezTo>
                    <a:pt x="79" y="367"/>
                    <a:pt x="87" y="363"/>
                    <a:pt x="92" y="352"/>
                  </a:cubicBezTo>
                  <a:cubicBezTo>
                    <a:pt x="97" y="340"/>
                    <a:pt x="101" y="324"/>
                    <a:pt x="104" y="312"/>
                  </a:cubicBezTo>
                  <a:cubicBezTo>
                    <a:pt x="130" y="335"/>
                    <a:pt x="191" y="377"/>
                    <a:pt x="304" y="385"/>
                  </a:cubicBezTo>
                  <a:cubicBezTo>
                    <a:pt x="309" y="385"/>
                    <a:pt x="315" y="385"/>
                    <a:pt x="321" y="385"/>
                  </a:cubicBezTo>
                  <a:cubicBezTo>
                    <a:pt x="371" y="385"/>
                    <a:pt x="426" y="372"/>
                    <a:pt x="461" y="361"/>
                  </a:cubicBezTo>
                  <a:cubicBezTo>
                    <a:pt x="425" y="434"/>
                    <a:pt x="350" y="484"/>
                    <a:pt x="264" y="484"/>
                  </a:cubicBezTo>
                  <a:close/>
                  <a:moveTo>
                    <a:pt x="264" y="44"/>
                  </a:moveTo>
                  <a:cubicBezTo>
                    <a:pt x="385" y="44"/>
                    <a:pt x="484" y="143"/>
                    <a:pt x="484" y="264"/>
                  </a:cubicBezTo>
                  <a:cubicBezTo>
                    <a:pt x="484" y="289"/>
                    <a:pt x="480" y="312"/>
                    <a:pt x="472" y="334"/>
                  </a:cubicBezTo>
                  <a:cubicBezTo>
                    <a:pt x="438" y="345"/>
                    <a:pt x="364" y="367"/>
                    <a:pt x="305" y="363"/>
                  </a:cubicBezTo>
                  <a:cubicBezTo>
                    <a:pt x="161" y="352"/>
                    <a:pt x="107" y="283"/>
                    <a:pt x="107" y="283"/>
                  </a:cubicBezTo>
                  <a:cubicBezTo>
                    <a:pt x="104" y="279"/>
                    <a:pt x="99" y="278"/>
                    <a:pt x="95" y="279"/>
                  </a:cubicBezTo>
                  <a:cubicBezTo>
                    <a:pt x="91" y="280"/>
                    <a:pt x="88" y="283"/>
                    <a:pt x="87" y="287"/>
                  </a:cubicBezTo>
                  <a:cubicBezTo>
                    <a:pt x="87" y="288"/>
                    <a:pt x="81" y="323"/>
                    <a:pt x="72" y="343"/>
                  </a:cubicBezTo>
                  <a:cubicBezTo>
                    <a:pt x="70" y="347"/>
                    <a:pt x="68" y="348"/>
                    <a:pt x="67" y="348"/>
                  </a:cubicBezTo>
                  <a:cubicBezTo>
                    <a:pt x="65" y="348"/>
                    <a:pt x="63" y="348"/>
                    <a:pt x="60" y="347"/>
                  </a:cubicBezTo>
                  <a:cubicBezTo>
                    <a:pt x="50" y="322"/>
                    <a:pt x="44" y="294"/>
                    <a:pt x="44" y="264"/>
                  </a:cubicBezTo>
                  <a:cubicBezTo>
                    <a:pt x="44" y="143"/>
                    <a:pt x="142" y="44"/>
                    <a:pt x="264"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
            <p:cNvSpPr>
              <a:spLocks/>
            </p:cNvSpPr>
            <p:nvPr/>
          </p:nvSpPr>
          <p:spPr bwMode="auto">
            <a:xfrm>
              <a:off x="3175" y="1698625"/>
              <a:ext cx="2320925" cy="923925"/>
            </a:xfrm>
            <a:custGeom>
              <a:avLst/>
              <a:gdLst>
                <a:gd name="T0" fmla="*/ 541 w 616"/>
                <a:gd name="T1" fmla="*/ 7 h 245"/>
                <a:gd name="T2" fmla="*/ 510 w 616"/>
                <a:gd name="T3" fmla="*/ 12 h 245"/>
                <a:gd name="T4" fmla="*/ 515 w 616"/>
                <a:gd name="T5" fmla="*/ 43 h 245"/>
                <a:gd name="T6" fmla="*/ 572 w 616"/>
                <a:gd name="T7" fmla="*/ 113 h 245"/>
                <a:gd name="T8" fmla="*/ 308 w 616"/>
                <a:gd name="T9" fmla="*/ 201 h 245"/>
                <a:gd name="T10" fmla="*/ 44 w 616"/>
                <a:gd name="T11" fmla="*/ 113 h 245"/>
                <a:gd name="T12" fmla="*/ 101 w 616"/>
                <a:gd name="T13" fmla="*/ 43 h 245"/>
                <a:gd name="T14" fmla="*/ 105 w 616"/>
                <a:gd name="T15" fmla="*/ 12 h 245"/>
                <a:gd name="T16" fmla="*/ 75 w 616"/>
                <a:gd name="T17" fmla="*/ 7 h 245"/>
                <a:gd name="T18" fmla="*/ 0 w 616"/>
                <a:gd name="T19" fmla="*/ 113 h 245"/>
                <a:gd name="T20" fmla="*/ 308 w 616"/>
                <a:gd name="T21" fmla="*/ 245 h 245"/>
                <a:gd name="T22" fmla="*/ 616 w 616"/>
                <a:gd name="T23" fmla="*/ 113 h 245"/>
                <a:gd name="T24" fmla="*/ 541 w 616"/>
                <a:gd name="T25"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245">
                  <a:moveTo>
                    <a:pt x="541" y="7"/>
                  </a:moveTo>
                  <a:cubicBezTo>
                    <a:pt x="531" y="0"/>
                    <a:pt x="517" y="2"/>
                    <a:pt x="510" y="12"/>
                  </a:cubicBezTo>
                  <a:cubicBezTo>
                    <a:pt x="503" y="22"/>
                    <a:pt x="505" y="36"/>
                    <a:pt x="515" y="43"/>
                  </a:cubicBezTo>
                  <a:cubicBezTo>
                    <a:pt x="555" y="72"/>
                    <a:pt x="572" y="88"/>
                    <a:pt x="572" y="113"/>
                  </a:cubicBezTo>
                  <a:cubicBezTo>
                    <a:pt x="572" y="177"/>
                    <a:pt x="498" y="201"/>
                    <a:pt x="308" y="201"/>
                  </a:cubicBezTo>
                  <a:cubicBezTo>
                    <a:pt x="118" y="201"/>
                    <a:pt x="44" y="177"/>
                    <a:pt x="44" y="113"/>
                  </a:cubicBezTo>
                  <a:cubicBezTo>
                    <a:pt x="44" y="88"/>
                    <a:pt x="60" y="72"/>
                    <a:pt x="101" y="43"/>
                  </a:cubicBezTo>
                  <a:cubicBezTo>
                    <a:pt x="110" y="36"/>
                    <a:pt x="113" y="22"/>
                    <a:pt x="105" y="12"/>
                  </a:cubicBezTo>
                  <a:cubicBezTo>
                    <a:pt x="98" y="2"/>
                    <a:pt x="85" y="0"/>
                    <a:pt x="75" y="7"/>
                  </a:cubicBezTo>
                  <a:cubicBezTo>
                    <a:pt x="40" y="33"/>
                    <a:pt x="0" y="62"/>
                    <a:pt x="0" y="113"/>
                  </a:cubicBezTo>
                  <a:cubicBezTo>
                    <a:pt x="0" y="235"/>
                    <a:pt x="159" y="245"/>
                    <a:pt x="308" y="245"/>
                  </a:cubicBezTo>
                  <a:cubicBezTo>
                    <a:pt x="457" y="245"/>
                    <a:pt x="616" y="235"/>
                    <a:pt x="616" y="113"/>
                  </a:cubicBezTo>
                  <a:cubicBezTo>
                    <a:pt x="616" y="62"/>
                    <a:pt x="576" y="33"/>
                    <a:pt x="54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Freeform 10"/>
          <p:cNvSpPr>
            <a:spLocks noChangeAspect="1" noEditPoints="1"/>
          </p:cNvSpPr>
          <p:nvPr/>
        </p:nvSpPr>
        <p:spPr bwMode="auto">
          <a:xfrm>
            <a:off x="4857971" y="1674397"/>
            <a:ext cx="312335" cy="239297"/>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3" name="Group 62"/>
          <p:cNvGrpSpPr>
            <a:grpSpLocks noChangeAspect="1"/>
          </p:cNvGrpSpPr>
          <p:nvPr/>
        </p:nvGrpSpPr>
        <p:grpSpPr>
          <a:xfrm>
            <a:off x="3341134" y="2229143"/>
            <a:ext cx="338702" cy="271034"/>
            <a:chOff x="6069013" y="-1522413"/>
            <a:chExt cx="4465637" cy="3573463"/>
          </a:xfrm>
          <a:solidFill>
            <a:schemeClr val="bg1"/>
          </a:solidFill>
        </p:grpSpPr>
        <p:sp>
          <p:nvSpPr>
            <p:cNvPr id="64" name="Freeform 14"/>
            <p:cNvSpPr>
              <a:spLocks/>
            </p:cNvSpPr>
            <p:nvPr/>
          </p:nvSpPr>
          <p:spPr bwMode="auto">
            <a:xfrm>
              <a:off x="6069013" y="-1522413"/>
              <a:ext cx="4465637" cy="2979738"/>
            </a:xfrm>
            <a:custGeom>
              <a:avLst/>
              <a:gdLst>
                <a:gd name="T0" fmla="*/ 869 w 1188"/>
                <a:gd name="T1" fmla="*/ 792 h 792"/>
                <a:gd name="T2" fmla="*/ 830 w 1188"/>
                <a:gd name="T3" fmla="*/ 753 h 792"/>
                <a:gd name="T4" fmla="*/ 869 w 1188"/>
                <a:gd name="T5" fmla="*/ 713 h 792"/>
                <a:gd name="T6" fmla="*/ 949 w 1188"/>
                <a:gd name="T7" fmla="*/ 713 h 792"/>
                <a:gd name="T8" fmla="*/ 953 w 1188"/>
                <a:gd name="T9" fmla="*/ 713 h 792"/>
                <a:gd name="T10" fmla="*/ 955 w 1188"/>
                <a:gd name="T11" fmla="*/ 713 h 792"/>
                <a:gd name="T12" fmla="*/ 1109 w 1188"/>
                <a:gd name="T13" fmla="*/ 555 h 792"/>
                <a:gd name="T14" fmla="*/ 951 w 1188"/>
                <a:gd name="T15" fmla="*/ 396 h 792"/>
                <a:gd name="T16" fmla="*/ 915 w 1188"/>
                <a:gd name="T17" fmla="*/ 401 h 792"/>
                <a:gd name="T18" fmla="*/ 879 w 1188"/>
                <a:gd name="T19" fmla="*/ 391 h 792"/>
                <a:gd name="T20" fmla="*/ 867 w 1188"/>
                <a:gd name="T21" fmla="*/ 356 h 792"/>
                <a:gd name="T22" fmla="*/ 871 w 1188"/>
                <a:gd name="T23" fmla="*/ 317 h 792"/>
                <a:gd name="T24" fmla="*/ 634 w 1188"/>
                <a:gd name="T25" fmla="*/ 79 h 792"/>
                <a:gd name="T26" fmla="*/ 398 w 1188"/>
                <a:gd name="T27" fmla="*/ 296 h 792"/>
                <a:gd name="T28" fmla="*/ 380 w 1188"/>
                <a:gd name="T29" fmla="*/ 326 h 792"/>
                <a:gd name="T30" fmla="*/ 345 w 1188"/>
                <a:gd name="T31" fmla="*/ 330 h 792"/>
                <a:gd name="T32" fmla="*/ 277 w 1188"/>
                <a:gd name="T33" fmla="*/ 317 h 792"/>
                <a:gd name="T34" fmla="*/ 79 w 1188"/>
                <a:gd name="T35" fmla="*/ 515 h 792"/>
                <a:gd name="T36" fmla="*/ 272 w 1188"/>
                <a:gd name="T37" fmla="*/ 713 h 792"/>
                <a:gd name="T38" fmla="*/ 275 w 1188"/>
                <a:gd name="T39" fmla="*/ 713 h 792"/>
                <a:gd name="T40" fmla="*/ 295 w 1188"/>
                <a:gd name="T41" fmla="*/ 713 h 792"/>
                <a:gd name="T42" fmla="*/ 358 w 1188"/>
                <a:gd name="T43" fmla="*/ 713 h 792"/>
                <a:gd name="T44" fmla="*/ 398 w 1188"/>
                <a:gd name="T45" fmla="*/ 753 h 792"/>
                <a:gd name="T46" fmla="*/ 358 w 1188"/>
                <a:gd name="T47" fmla="*/ 792 h 792"/>
                <a:gd name="T48" fmla="*/ 282 w 1188"/>
                <a:gd name="T49" fmla="*/ 792 h 792"/>
                <a:gd name="T50" fmla="*/ 277 w 1188"/>
                <a:gd name="T51" fmla="*/ 792 h 792"/>
                <a:gd name="T52" fmla="*/ 0 w 1188"/>
                <a:gd name="T53" fmla="*/ 515 h 792"/>
                <a:gd name="T54" fmla="*/ 277 w 1188"/>
                <a:gd name="T55" fmla="*/ 238 h 792"/>
                <a:gd name="T56" fmla="*/ 327 w 1188"/>
                <a:gd name="T57" fmla="*/ 242 h 792"/>
                <a:gd name="T58" fmla="*/ 634 w 1188"/>
                <a:gd name="T59" fmla="*/ 0 h 792"/>
                <a:gd name="T60" fmla="*/ 950 w 1188"/>
                <a:gd name="T61" fmla="*/ 317 h 792"/>
                <a:gd name="T62" fmla="*/ 950 w 1188"/>
                <a:gd name="T63" fmla="*/ 317 h 792"/>
                <a:gd name="T64" fmla="*/ 951 w 1188"/>
                <a:gd name="T65" fmla="*/ 317 h 792"/>
                <a:gd name="T66" fmla="*/ 1188 w 1188"/>
                <a:gd name="T67" fmla="*/ 555 h 792"/>
                <a:gd name="T68" fmla="*/ 951 w 1188"/>
                <a:gd name="T69" fmla="*/ 792 h 792"/>
                <a:gd name="T70" fmla="*/ 946 w 1188"/>
                <a:gd name="T71" fmla="*/ 792 h 792"/>
                <a:gd name="T72" fmla="*/ 869 w 1188"/>
                <a:gd name="T73"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8" h="792">
                  <a:moveTo>
                    <a:pt x="869" y="792"/>
                  </a:moveTo>
                  <a:cubicBezTo>
                    <a:pt x="847" y="792"/>
                    <a:pt x="830" y="775"/>
                    <a:pt x="830" y="753"/>
                  </a:cubicBezTo>
                  <a:cubicBezTo>
                    <a:pt x="830" y="731"/>
                    <a:pt x="847" y="713"/>
                    <a:pt x="869" y="713"/>
                  </a:cubicBezTo>
                  <a:cubicBezTo>
                    <a:pt x="949" y="713"/>
                    <a:pt x="949" y="713"/>
                    <a:pt x="949" y="713"/>
                  </a:cubicBezTo>
                  <a:cubicBezTo>
                    <a:pt x="950" y="713"/>
                    <a:pt x="952" y="713"/>
                    <a:pt x="953" y="713"/>
                  </a:cubicBezTo>
                  <a:cubicBezTo>
                    <a:pt x="954" y="713"/>
                    <a:pt x="955" y="713"/>
                    <a:pt x="955" y="713"/>
                  </a:cubicBezTo>
                  <a:cubicBezTo>
                    <a:pt x="1041" y="710"/>
                    <a:pt x="1109" y="640"/>
                    <a:pt x="1109" y="555"/>
                  </a:cubicBezTo>
                  <a:cubicBezTo>
                    <a:pt x="1109" y="467"/>
                    <a:pt x="1038" y="396"/>
                    <a:pt x="951" y="396"/>
                  </a:cubicBezTo>
                  <a:cubicBezTo>
                    <a:pt x="940" y="396"/>
                    <a:pt x="928" y="398"/>
                    <a:pt x="915" y="401"/>
                  </a:cubicBezTo>
                  <a:cubicBezTo>
                    <a:pt x="902" y="404"/>
                    <a:pt x="889" y="400"/>
                    <a:pt x="879" y="391"/>
                  </a:cubicBezTo>
                  <a:cubicBezTo>
                    <a:pt x="870" y="382"/>
                    <a:pt x="865" y="369"/>
                    <a:pt x="867" y="356"/>
                  </a:cubicBezTo>
                  <a:cubicBezTo>
                    <a:pt x="869" y="343"/>
                    <a:pt x="871" y="330"/>
                    <a:pt x="871" y="317"/>
                  </a:cubicBezTo>
                  <a:cubicBezTo>
                    <a:pt x="871" y="186"/>
                    <a:pt x="765" y="79"/>
                    <a:pt x="634" y="79"/>
                  </a:cubicBezTo>
                  <a:cubicBezTo>
                    <a:pt x="510" y="79"/>
                    <a:pt x="409" y="172"/>
                    <a:pt x="398" y="296"/>
                  </a:cubicBezTo>
                  <a:cubicBezTo>
                    <a:pt x="397" y="308"/>
                    <a:pt x="390" y="319"/>
                    <a:pt x="380" y="326"/>
                  </a:cubicBezTo>
                  <a:cubicBezTo>
                    <a:pt x="370" y="332"/>
                    <a:pt x="357" y="334"/>
                    <a:pt x="345" y="330"/>
                  </a:cubicBezTo>
                  <a:cubicBezTo>
                    <a:pt x="322" y="321"/>
                    <a:pt x="300" y="317"/>
                    <a:pt x="277" y="317"/>
                  </a:cubicBezTo>
                  <a:cubicBezTo>
                    <a:pt x="168" y="317"/>
                    <a:pt x="79" y="406"/>
                    <a:pt x="79" y="515"/>
                  </a:cubicBezTo>
                  <a:cubicBezTo>
                    <a:pt x="79" y="623"/>
                    <a:pt x="165" y="710"/>
                    <a:pt x="272" y="713"/>
                  </a:cubicBezTo>
                  <a:cubicBezTo>
                    <a:pt x="273" y="713"/>
                    <a:pt x="274" y="713"/>
                    <a:pt x="275" y="713"/>
                  </a:cubicBezTo>
                  <a:cubicBezTo>
                    <a:pt x="295" y="713"/>
                    <a:pt x="295" y="713"/>
                    <a:pt x="295" y="713"/>
                  </a:cubicBezTo>
                  <a:cubicBezTo>
                    <a:pt x="358" y="713"/>
                    <a:pt x="358" y="713"/>
                    <a:pt x="358" y="713"/>
                  </a:cubicBezTo>
                  <a:cubicBezTo>
                    <a:pt x="380" y="713"/>
                    <a:pt x="398" y="731"/>
                    <a:pt x="398" y="753"/>
                  </a:cubicBezTo>
                  <a:cubicBezTo>
                    <a:pt x="398" y="775"/>
                    <a:pt x="380" y="792"/>
                    <a:pt x="358" y="792"/>
                  </a:cubicBezTo>
                  <a:cubicBezTo>
                    <a:pt x="282" y="792"/>
                    <a:pt x="282" y="792"/>
                    <a:pt x="282" y="792"/>
                  </a:cubicBezTo>
                  <a:cubicBezTo>
                    <a:pt x="281" y="792"/>
                    <a:pt x="279" y="792"/>
                    <a:pt x="277" y="792"/>
                  </a:cubicBezTo>
                  <a:cubicBezTo>
                    <a:pt x="124" y="792"/>
                    <a:pt x="0" y="668"/>
                    <a:pt x="0" y="515"/>
                  </a:cubicBezTo>
                  <a:cubicBezTo>
                    <a:pt x="0" y="362"/>
                    <a:pt x="124" y="238"/>
                    <a:pt x="277" y="238"/>
                  </a:cubicBezTo>
                  <a:cubicBezTo>
                    <a:pt x="294" y="238"/>
                    <a:pt x="310" y="239"/>
                    <a:pt x="327" y="242"/>
                  </a:cubicBezTo>
                  <a:cubicBezTo>
                    <a:pt x="360" y="101"/>
                    <a:pt x="485" y="0"/>
                    <a:pt x="634" y="0"/>
                  </a:cubicBezTo>
                  <a:cubicBezTo>
                    <a:pt x="808" y="0"/>
                    <a:pt x="950" y="142"/>
                    <a:pt x="950" y="317"/>
                  </a:cubicBezTo>
                  <a:cubicBezTo>
                    <a:pt x="950" y="317"/>
                    <a:pt x="950" y="317"/>
                    <a:pt x="950" y="317"/>
                  </a:cubicBezTo>
                  <a:cubicBezTo>
                    <a:pt x="951" y="317"/>
                    <a:pt x="951" y="317"/>
                    <a:pt x="951" y="317"/>
                  </a:cubicBezTo>
                  <a:cubicBezTo>
                    <a:pt x="1082" y="317"/>
                    <a:pt x="1188" y="424"/>
                    <a:pt x="1188" y="555"/>
                  </a:cubicBezTo>
                  <a:cubicBezTo>
                    <a:pt x="1188" y="686"/>
                    <a:pt x="1082" y="792"/>
                    <a:pt x="951" y="792"/>
                  </a:cubicBezTo>
                  <a:cubicBezTo>
                    <a:pt x="949" y="792"/>
                    <a:pt x="947" y="792"/>
                    <a:pt x="946" y="792"/>
                  </a:cubicBezTo>
                  <a:lnTo>
                    <a:pt x="869" y="7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5"/>
            <p:cNvSpPr>
              <a:spLocks/>
            </p:cNvSpPr>
            <p:nvPr/>
          </p:nvSpPr>
          <p:spPr bwMode="auto">
            <a:xfrm>
              <a:off x="7707313" y="-479425"/>
              <a:ext cx="1484312" cy="2530475"/>
            </a:xfrm>
            <a:custGeom>
              <a:avLst/>
              <a:gdLst>
                <a:gd name="T0" fmla="*/ 935 w 935"/>
                <a:gd name="T1" fmla="*/ 656 h 1594"/>
                <a:gd name="T2" fmla="*/ 561 w 935"/>
                <a:gd name="T3" fmla="*/ 656 h 1594"/>
                <a:gd name="T4" fmla="*/ 561 w 935"/>
                <a:gd name="T5" fmla="*/ 0 h 1594"/>
                <a:gd name="T6" fmla="*/ 0 w 935"/>
                <a:gd name="T7" fmla="*/ 940 h 1594"/>
                <a:gd name="T8" fmla="*/ 374 w 935"/>
                <a:gd name="T9" fmla="*/ 940 h 1594"/>
                <a:gd name="T10" fmla="*/ 374 w 935"/>
                <a:gd name="T11" fmla="*/ 1594 h 1594"/>
                <a:gd name="T12" fmla="*/ 935 w 935"/>
                <a:gd name="T13" fmla="*/ 656 h 1594"/>
              </a:gdLst>
              <a:ahLst/>
              <a:cxnLst>
                <a:cxn ang="0">
                  <a:pos x="T0" y="T1"/>
                </a:cxn>
                <a:cxn ang="0">
                  <a:pos x="T2" y="T3"/>
                </a:cxn>
                <a:cxn ang="0">
                  <a:pos x="T4" y="T5"/>
                </a:cxn>
                <a:cxn ang="0">
                  <a:pos x="T6" y="T7"/>
                </a:cxn>
                <a:cxn ang="0">
                  <a:pos x="T8" y="T9"/>
                </a:cxn>
                <a:cxn ang="0">
                  <a:pos x="T10" y="T11"/>
                </a:cxn>
                <a:cxn ang="0">
                  <a:pos x="T12" y="T13"/>
                </a:cxn>
              </a:cxnLst>
              <a:rect l="0" t="0" r="r" b="b"/>
              <a:pathLst>
                <a:path w="935" h="1594">
                  <a:moveTo>
                    <a:pt x="935" y="656"/>
                  </a:moveTo>
                  <a:lnTo>
                    <a:pt x="561" y="656"/>
                  </a:lnTo>
                  <a:lnTo>
                    <a:pt x="561" y="0"/>
                  </a:lnTo>
                  <a:lnTo>
                    <a:pt x="0" y="940"/>
                  </a:lnTo>
                  <a:lnTo>
                    <a:pt x="374" y="940"/>
                  </a:lnTo>
                  <a:lnTo>
                    <a:pt x="374" y="1594"/>
                  </a:lnTo>
                  <a:lnTo>
                    <a:pt x="935" y="6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6" name="Group 65"/>
          <p:cNvGrpSpPr>
            <a:grpSpLocks noChangeAspect="1"/>
          </p:cNvGrpSpPr>
          <p:nvPr/>
        </p:nvGrpSpPr>
        <p:grpSpPr>
          <a:xfrm>
            <a:off x="1903290" y="1848806"/>
            <a:ext cx="270453" cy="270453"/>
            <a:chOff x="1928427" y="-1529876"/>
            <a:chExt cx="1960563" cy="1960563"/>
          </a:xfrm>
          <a:solidFill>
            <a:schemeClr val="bg1"/>
          </a:solidFill>
        </p:grpSpPr>
        <p:sp>
          <p:nvSpPr>
            <p:cNvPr id="67" name="Freeform 19"/>
            <p:cNvSpPr>
              <a:spLocks noEditPoints="1"/>
            </p:cNvSpPr>
            <p:nvPr/>
          </p:nvSpPr>
          <p:spPr bwMode="auto">
            <a:xfrm>
              <a:off x="3200014" y="-256700"/>
              <a:ext cx="265113" cy="260350"/>
            </a:xfrm>
            <a:custGeom>
              <a:avLst/>
              <a:gdLst>
                <a:gd name="T0" fmla="*/ 78 w 156"/>
                <a:gd name="T1" fmla="*/ 0 h 154"/>
                <a:gd name="T2" fmla="*/ 0 w 156"/>
                <a:gd name="T3" fmla="*/ 77 h 154"/>
                <a:gd name="T4" fmla="*/ 78 w 156"/>
                <a:gd name="T5" fmla="*/ 154 h 154"/>
                <a:gd name="T6" fmla="*/ 156 w 156"/>
                <a:gd name="T7" fmla="*/ 77 h 154"/>
                <a:gd name="T8" fmla="*/ 78 w 156"/>
                <a:gd name="T9" fmla="*/ 0 h 154"/>
                <a:gd name="T10" fmla="*/ 78 w 156"/>
                <a:gd name="T11" fmla="*/ 116 h 154"/>
                <a:gd name="T12" fmla="*/ 39 w 156"/>
                <a:gd name="T13" fmla="*/ 77 h 154"/>
                <a:gd name="T14" fmla="*/ 78 w 156"/>
                <a:gd name="T15" fmla="*/ 39 h 154"/>
                <a:gd name="T16" fmla="*/ 117 w 156"/>
                <a:gd name="T17" fmla="*/ 77 h 154"/>
                <a:gd name="T18" fmla="*/ 78 w 156"/>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4">
                  <a:moveTo>
                    <a:pt x="78" y="0"/>
                  </a:moveTo>
                  <a:cubicBezTo>
                    <a:pt x="35" y="0"/>
                    <a:pt x="0" y="35"/>
                    <a:pt x="0" y="77"/>
                  </a:cubicBezTo>
                  <a:cubicBezTo>
                    <a:pt x="0" y="120"/>
                    <a:pt x="35" y="154"/>
                    <a:pt x="78" y="154"/>
                  </a:cubicBezTo>
                  <a:cubicBezTo>
                    <a:pt x="121" y="154"/>
                    <a:pt x="156" y="120"/>
                    <a:pt x="156" y="77"/>
                  </a:cubicBezTo>
                  <a:cubicBezTo>
                    <a:pt x="156"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0"/>
            <p:cNvSpPr>
              <a:spLocks noEditPoints="1"/>
            </p:cNvSpPr>
            <p:nvPr/>
          </p:nvSpPr>
          <p:spPr bwMode="auto">
            <a:xfrm>
              <a:off x="2350702" y="-256700"/>
              <a:ext cx="263525" cy="260350"/>
            </a:xfrm>
            <a:custGeom>
              <a:avLst/>
              <a:gdLst>
                <a:gd name="T0" fmla="*/ 78 w 155"/>
                <a:gd name="T1" fmla="*/ 0 h 154"/>
                <a:gd name="T2" fmla="*/ 0 w 155"/>
                <a:gd name="T3" fmla="*/ 77 h 154"/>
                <a:gd name="T4" fmla="*/ 78 w 155"/>
                <a:gd name="T5" fmla="*/ 154 h 154"/>
                <a:gd name="T6" fmla="*/ 155 w 155"/>
                <a:gd name="T7" fmla="*/ 77 h 154"/>
                <a:gd name="T8" fmla="*/ 78 w 155"/>
                <a:gd name="T9" fmla="*/ 0 h 154"/>
                <a:gd name="T10" fmla="*/ 78 w 155"/>
                <a:gd name="T11" fmla="*/ 116 h 154"/>
                <a:gd name="T12" fmla="*/ 39 w 155"/>
                <a:gd name="T13" fmla="*/ 77 h 154"/>
                <a:gd name="T14" fmla="*/ 78 w 155"/>
                <a:gd name="T15" fmla="*/ 39 h 154"/>
                <a:gd name="T16" fmla="*/ 117 w 155"/>
                <a:gd name="T17" fmla="*/ 77 h 154"/>
                <a:gd name="T18" fmla="*/ 78 w 155"/>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4">
                  <a:moveTo>
                    <a:pt x="78" y="0"/>
                  </a:moveTo>
                  <a:cubicBezTo>
                    <a:pt x="35" y="0"/>
                    <a:pt x="0" y="35"/>
                    <a:pt x="0" y="77"/>
                  </a:cubicBezTo>
                  <a:cubicBezTo>
                    <a:pt x="0" y="120"/>
                    <a:pt x="35" y="154"/>
                    <a:pt x="78" y="154"/>
                  </a:cubicBezTo>
                  <a:cubicBezTo>
                    <a:pt x="121" y="154"/>
                    <a:pt x="155" y="120"/>
                    <a:pt x="155" y="77"/>
                  </a:cubicBezTo>
                  <a:cubicBezTo>
                    <a:pt x="155"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1"/>
            <p:cNvSpPr>
              <a:spLocks/>
            </p:cNvSpPr>
            <p:nvPr/>
          </p:nvSpPr>
          <p:spPr bwMode="auto">
            <a:xfrm>
              <a:off x="2711064" y="-288450"/>
              <a:ext cx="393700" cy="65088"/>
            </a:xfrm>
            <a:custGeom>
              <a:avLst/>
              <a:gdLst>
                <a:gd name="T0" fmla="*/ 213 w 232"/>
                <a:gd name="T1" fmla="*/ 0 h 38"/>
                <a:gd name="T2" fmla="*/ 20 w 232"/>
                <a:gd name="T3" fmla="*/ 0 h 38"/>
                <a:gd name="T4" fmla="*/ 0 w 232"/>
                <a:gd name="T5" fmla="*/ 19 h 38"/>
                <a:gd name="T6" fmla="*/ 20 w 232"/>
                <a:gd name="T7" fmla="*/ 38 h 38"/>
                <a:gd name="T8" fmla="*/ 213 w 232"/>
                <a:gd name="T9" fmla="*/ 38 h 38"/>
                <a:gd name="T10" fmla="*/ 232 w 232"/>
                <a:gd name="T11" fmla="*/ 19 h 38"/>
                <a:gd name="T12" fmla="*/ 213 w 23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2" h="38">
                  <a:moveTo>
                    <a:pt x="213" y="0"/>
                  </a:moveTo>
                  <a:cubicBezTo>
                    <a:pt x="20" y="0"/>
                    <a:pt x="20" y="0"/>
                    <a:pt x="20" y="0"/>
                  </a:cubicBezTo>
                  <a:cubicBezTo>
                    <a:pt x="9" y="0"/>
                    <a:pt x="0" y="8"/>
                    <a:pt x="0" y="19"/>
                  </a:cubicBezTo>
                  <a:cubicBezTo>
                    <a:pt x="0" y="30"/>
                    <a:pt x="9" y="38"/>
                    <a:pt x="20" y="38"/>
                  </a:cubicBezTo>
                  <a:cubicBezTo>
                    <a:pt x="213" y="38"/>
                    <a:pt x="213" y="38"/>
                    <a:pt x="213" y="38"/>
                  </a:cubicBezTo>
                  <a:cubicBezTo>
                    <a:pt x="223" y="38"/>
                    <a:pt x="232" y="30"/>
                    <a:pt x="232" y="19"/>
                  </a:cubicBezTo>
                  <a:cubicBezTo>
                    <a:pt x="232" y="8"/>
                    <a:pt x="223" y="0"/>
                    <a:pt x="2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2"/>
            <p:cNvSpPr>
              <a:spLocks/>
            </p:cNvSpPr>
            <p:nvPr/>
          </p:nvSpPr>
          <p:spPr bwMode="auto">
            <a:xfrm>
              <a:off x="2711064" y="-158275"/>
              <a:ext cx="393700" cy="66675"/>
            </a:xfrm>
            <a:custGeom>
              <a:avLst/>
              <a:gdLst>
                <a:gd name="T0" fmla="*/ 213 w 232"/>
                <a:gd name="T1" fmla="*/ 0 h 39"/>
                <a:gd name="T2" fmla="*/ 20 w 232"/>
                <a:gd name="T3" fmla="*/ 0 h 39"/>
                <a:gd name="T4" fmla="*/ 0 w 232"/>
                <a:gd name="T5" fmla="*/ 19 h 39"/>
                <a:gd name="T6" fmla="*/ 20 w 232"/>
                <a:gd name="T7" fmla="*/ 39 h 39"/>
                <a:gd name="T8" fmla="*/ 213 w 232"/>
                <a:gd name="T9" fmla="*/ 39 h 39"/>
                <a:gd name="T10" fmla="*/ 232 w 232"/>
                <a:gd name="T11" fmla="*/ 19 h 39"/>
                <a:gd name="T12" fmla="*/ 213 w 23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2" h="39">
                  <a:moveTo>
                    <a:pt x="213" y="0"/>
                  </a:moveTo>
                  <a:cubicBezTo>
                    <a:pt x="20" y="0"/>
                    <a:pt x="20" y="0"/>
                    <a:pt x="20" y="0"/>
                  </a:cubicBezTo>
                  <a:cubicBezTo>
                    <a:pt x="9" y="0"/>
                    <a:pt x="0" y="9"/>
                    <a:pt x="0" y="19"/>
                  </a:cubicBezTo>
                  <a:cubicBezTo>
                    <a:pt x="0" y="30"/>
                    <a:pt x="9" y="39"/>
                    <a:pt x="20" y="39"/>
                  </a:cubicBezTo>
                  <a:cubicBezTo>
                    <a:pt x="213" y="39"/>
                    <a:pt x="213" y="39"/>
                    <a:pt x="213" y="39"/>
                  </a:cubicBezTo>
                  <a:cubicBezTo>
                    <a:pt x="223" y="39"/>
                    <a:pt x="232" y="30"/>
                    <a:pt x="232" y="19"/>
                  </a:cubicBezTo>
                  <a:cubicBezTo>
                    <a:pt x="232" y="9"/>
                    <a:pt x="223" y="0"/>
                    <a:pt x="2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3"/>
            <p:cNvSpPr>
              <a:spLocks/>
            </p:cNvSpPr>
            <p:nvPr/>
          </p:nvSpPr>
          <p:spPr bwMode="auto">
            <a:xfrm>
              <a:off x="2418964" y="-842488"/>
              <a:ext cx="260350" cy="260350"/>
            </a:xfrm>
            <a:custGeom>
              <a:avLst/>
              <a:gdLst>
                <a:gd name="T0" fmla="*/ 135 w 154"/>
                <a:gd name="T1" fmla="*/ 0 h 154"/>
                <a:gd name="T2" fmla="*/ 0 w 154"/>
                <a:gd name="T3" fmla="*/ 135 h 154"/>
                <a:gd name="T4" fmla="*/ 19 w 154"/>
                <a:gd name="T5" fmla="*/ 154 h 154"/>
                <a:gd name="T6" fmla="*/ 38 w 154"/>
                <a:gd name="T7" fmla="*/ 135 h 154"/>
                <a:gd name="T8" fmla="*/ 135 w 154"/>
                <a:gd name="T9" fmla="*/ 38 h 154"/>
                <a:gd name="T10" fmla="*/ 154 w 154"/>
                <a:gd name="T11" fmla="*/ 19 h 154"/>
                <a:gd name="T12" fmla="*/ 135 w 154"/>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35" y="0"/>
                  </a:moveTo>
                  <a:cubicBezTo>
                    <a:pt x="60" y="0"/>
                    <a:pt x="0" y="60"/>
                    <a:pt x="0" y="135"/>
                  </a:cubicBezTo>
                  <a:cubicBezTo>
                    <a:pt x="0" y="145"/>
                    <a:pt x="8" y="154"/>
                    <a:pt x="19" y="154"/>
                  </a:cubicBezTo>
                  <a:cubicBezTo>
                    <a:pt x="30" y="154"/>
                    <a:pt x="38" y="145"/>
                    <a:pt x="38" y="135"/>
                  </a:cubicBezTo>
                  <a:cubicBezTo>
                    <a:pt x="38" y="81"/>
                    <a:pt x="82" y="38"/>
                    <a:pt x="135" y="38"/>
                  </a:cubicBezTo>
                  <a:cubicBezTo>
                    <a:pt x="145" y="38"/>
                    <a:pt x="154" y="30"/>
                    <a:pt x="154" y="19"/>
                  </a:cubicBezTo>
                  <a:cubicBezTo>
                    <a:pt x="154" y="8"/>
                    <a:pt x="145" y="0"/>
                    <a:pt x="13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4"/>
            <p:cNvSpPr>
              <a:spLocks noEditPoints="1"/>
            </p:cNvSpPr>
            <p:nvPr/>
          </p:nvSpPr>
          <p:spPr bwMode="auto">
            <a:xfrm>
              <a:off x="1928427" y="-1529876"/>
              <a:ext cx="1960563" cy="1960563"/>
            </a:xfrm>
            <a:custGeom>
              <a:avLst/>
              <a:gdLst>
                <a:gd name="T0" fmla="*/ 1081 w 1159"/>
                <a:gd name="T1" fmla="*/ 316 h 1159"/>
                <a:gd name="T2" fmla="*/ 1081 w 1159"/>
                <a:gd name="T3" fmla="*/ 154 h 1159"/>
                <a:gd name="T4" fmla="*/ 927 w 1159"/>
                <a:gd name="T5" fmla="*/ 0 h 1159"/>
                <a:gd name="T6" fmla="*/ 232 w 1159"/>
                <a:gd name="T7" fmla="*/ 0 h 1159"/>
                <a:gd name="T8" fmla="*/ 77 w 1159"/>
                <a:gd name="T9" fmla="*/ 154 h 1159"/>
                <a:gd name="T10" fmla="*/ 77 w 1159"/>
                <a:gd name="T11" fmla="*/ 316 h 1159"/>
                <a:gd name="T12" fmla="*/ 0 w 1159"/>
                <a:gd name="T13" fmla="*/ 425 h 1159"/>
                <a:gd name="T14" fmla="*/ 0 w 1159"/>
                <a:gd name="T15" fmla="*/ 618 h 1159"/>
                <a:gd name="T16" fmla="*/ 77 w 1159"/>
                <a:gd name="T17" fmla="*/ 727 h 1159"/>
                <a:gd name="T18" fmla="*/ 77 w 1159"/>
                <a:gd name="T19" fmla="*/ 978 h 1159"/>
                <a:gd name="T20" fmla="*/ 251 w 1159"/>
                <a:gd name="T21" fmla="*/ 1159 h 1159"/>
                <a:gd name="T22" fmla="*/ 413 w 1159"/>
                <a:gd name="T23" fmla="*/ 1042 h 1159"/>
                <a:gd name="T24" fmla="*/ 746 w 1159"/>
                <a:gd name="T25" fmla="*/ 1042 h 1159"/>
                <a:gd name="T26" fmla="*/ 908 w 1159"/>
                <a:gd name="T27" fmla="*/ 1159 h 1159"/>
                <a:gd name="T28" fmla="*/ 1081 w 1159"/>
                <a:gd name="T29" fmla="*/ 978 h 1159"/>
                <a:gd name="T30" fmla="*/ 1081 w 1159"/>
                <a:gd name="T31" fmla="*/ 727 h 1159"/>
                <a:gd name="T32" fmla="*/ 1159 w 1159"/>
                <a:gd name="T33" fmla="*/ 618 h 1159"/>
                <a:gd name="T34" fmla="*/ 1159 w 1159"/>
                <a:gd name="T35" fmla="*/ 425 h 1159"/>
                <a:gd name="T36" fmla="*/ 1081 w 1159"/>
                <a:gd name="T37" fmla="*/ 316 h 1159"/>
                <a:gd name="T38" fmla="*/ 1081 w 1159"/>
                <a:gd name="T39" fmla="*/ 618 h 1159"/>
                <a:gd name="T40" fmla="*/ 1043 w 1159"/>
                <a:gd name="T41" fmla="*/ 657 h 1159"/>
                <a:gd name="T42" fmla="*/ 1004 w 1159"/>
                <a:gd name="T43" fmla="*/ 657 h 1159"/>
                <a:gd name="T44" fmla="*/ 1004 w 1159"/>
                <a:gd name="T45" fmla="*/ 978 h 1159"/>
                <a:gd name="T46" fmla="*/ 908 w 1159"/>
                <a:gd name="T47" fmla="*/ 1081 h 1159"/>
                <a:gd name="T48" fmla="*/ 811 w 1159"/>
                <a:gd name="T49" fmla="*/ 978 h 1159"/>
                <a:gd name="T50" fmla="*/ 811 w 1159"/>
                <a:gd name="T51" fmla="*/ 965 h 1159"/>
                <a:gd name="T52" fmla="*/ 347 w 1159"/>
                <a:gd name="T53" fmla="*/ 965 h 1159"/>
                <a:gd name="T54" fmla="*/ 347 w 1159"/>
                <a:gd name="T55" fmla="*/ 978 h 1159"/>
                <a:gd name="T56" fmla="*/ 251 w 1159"/>
                <a:gd name="T57" fmla="*/ 1081 h 1159"/>
                <a:gd name="T58" fmla="*/ 155 w 1159"/>
                <a:gd name="T59" fmla="*/ 978 h 1159"/>
                <a:gd name="T60" fmla="*/ 155 w 1159"/>
                <a:gd name="T61" fmla="*/ 657 h 1159"/>
                <a:gd name="T62" fmla="*/ 116 w 1159"/>
                <a:gd name="T63" fmla="*/ 657 h 1159"/>
                <a:gd name="T64" fmla="*/ 77 w 1159"/>
                <a:gd name="T65" fmla="*/ 618 h 1159"/>
                <a:gd name="T66" fmla="*/ 77 w 1159"/>
                <a:gd name="T67" fmla="*/ 425 h 1159"/>
                <a:gd name="T68" fmla="*/ 116 w 1159"/>
                <a:gd name="T69" fmla="*/ 386 h 1159"/>
                <a:gd name="T70" fmla="*/ 154 w 1159"/>
                <a:gd name="T71" fmla="*/ 386 h 1159"/>
                <a:gd name="T72" fmla="*/ 154 w 1159"/>
                <a:gd name="T73" fmla="*/ 270 h 1159"/>
                <a:gd name="T74" fmla="*/ 270 w 1159"/>
                <a:gd name="T75" fmla="*/ 155 h 1159"/>
                <a:gd name="T76" fmla="*/ 888 w 1159"/>
                <a:gd name="T77" fmla="*/ 155 h 1159"/>
                <a:gd name="T78" fmla="*/ 1004 w 1159"/>
                <a:gd name="T79" fmla="*/ 270 h 1159"/>
                <a:gd name="T80" fmla="*/ 1004 w 1159"/>
                <a:gd name="T81" fmla="*/ 386 h 1159"/>
                <a:gd name="T82" fmla="*/ 1043 w 1159"/>
                <a:gd name="T83" fmla="*/ 386 h 1159"/>
                <a:gd name="T84" fmla="*/ 1081 w 1159"/>
                <a:gd name="T85" fmla="*/ 425 h 1159"/>
                <a:gd name="T86" fmla="*/ 1081 w 1159"/>
                <a:gd name="T87" fmla="*/ 618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9" h="1159">
                  <a:moveTo>
                    <a:pt x="1081" y="316"/>
                  </a:moveTo>
                  <a:cubicBezTo>
                    <a:pt x="1081" y="154"/>
                    <a:pt x="1081" y="154"/>
                    <a:pt x="1081" y="154"/>
                  </a:cubicBezTo>
                  <a:cubicBezTo>
                    <a:pt x="1081" y="69"/>
                    <a:pt x="1012" y="0"/>
                    <a:pt x="927" y="0"/>
                  </a:cubicBezTo>
                  <a:cubicBezTo>
                    <a:pt x="232" y="0"/>
                    <a:pt x="232" y="0"/>
                    <a:pt x="232" y="0"/>
                  </a:cubicBezTo>
                  <a:cubicBezTo>
                    <a:pt x="147" y="0"/>
                    <a:pt x="77" y="69"/>
                    <a:pt x="77" y="154"/>
                  </a:cubicBezTo>
                  <a:cubicBezTo>
                    <a:pt x="77" y="316"/>
                    <a:pt x="77" y="316"/>
                    <a:pt x="77" y="316"/>
                  </a:cubicBezTo>
                  <a:cubicBezTo>
                    <a:pt x="32" y="332"/>
                    <a:pt x="0" y="374"/>
                    <a:pt x="0" y="425"/>
                  </a:cubicBezTo>
                  <a:cubicBezTo>
                    <a:pt x="0" y="618"/>
                    <a:pt x="0" y="618"/>
                    <a:pt x="0" y="618"/>
                  </a:cubicBezTo>
                  <a:cubicBezTo>
                    <a:pt x="0" y="668"/>
                    <a:pt x="32" y="711"/>
                    <a:pt x="77" y="727"/>
                  </a:cubicBezTo>
                  <a:cubicBezTo>
                    <a:pt x="77" y="978"/>
                    <a:pt x="77" y="978"/>
                    <a:pt x="77" y="978"/>
                  </a:cubicBezTo>
                  <a:cubicBezTo>
                    <a:pt x="77" y="1078"/>
                    <a:pt x="155" y="1159"/>
                    <a:pt x="251" y="1159"/>
                  </a:cubicBezTo>
                  <a:cubicBezTo>
                    <a:pt x="325" y="1159"/>
                    <a:pt x="388" y="1110"/>
                    <a:pt x="413" y="1042"/>
                  </a:cubicBezTo>
                  <a:cubicBezTo>
                    <a:pt x="746" y="1042"/>
                    <a:pt x="746" y="1042"/>
                    <a:pt x="746" y="1042"/>
                  </a:cubicBezTo>
                  <a:cubicBezTo>
                    <a:pt x="771" y="1110"/>
                    <a:pt x="834" y="1159"/>
                    <a:pt x="908" y="1159"/>
                  </a:cubicBezTo>
                  <a:cubicBezTo>
                    <a:pt x="1003" y="1159"/>
                    <a:pt x="1081" y="1078"/>
                    <a:pt x="1081" y="978"/>
                  </a:cubicBezTo>
                  <a:cubicBezTo>
                    <a:pt x="1081" y="727"/>
                    <a:pt x="1081" y="727"/>
                    <a:pt x="1081" y="727"/>
                  </a:cubicBezTo>
                  <a:cubicBezTo>
                    <a:pt x="1126" y="711"/>
                    <a:pt x="1159" y="668"/>
                    <a:pt x="1159" y="618"/>
                  </a:cubicBezTo>
                  <a:cubicBezTo>
                    <a:pt x="1159" y="425"/>
                    <a:pt x="1159" y="425"/>
                    <a:pt x="1159" y="425"/>
                  </a:cubicBezTo>
                  <a:cubicBezTo>
                    <a:pt x="1159" y="374"/>
                    <a:pt x="1126" y="332"/>
                    <a:pt x="1081" y="316"/>
                  </a:cubicBezTo>
                  <a:close/>
                  <a:moveTo>
                    <a:pt x="1081" y="618"/>
                  </a:moveTo>
                  <a:cubicBezTo>
                    <a:pt x="1081" y="639"/>
                    <a:pt x="1064" y="657"/>
                    <a:pt x="1043" y="657"/>
                  </a:cubicBezTo>
                  <a:cubicBezTo>
                    <a:pt x="1004" y="657"/>
                    <a:pt x="1004" y="657"/>
                    <a:pt x="1004" y="657"/>
                  </a:cubicBezTo>
                  <a:cubicBezTo>
                    <a:pt x="1004" y="978"/>
                    <a:pt x="1004" y="978"/>
                    <a:pt x="1004" y="978"/>
                  </a:cubicBezTo>
                  <a:cubicBezTo>
                    <a:pt x="1004" y="1035"/>
                    <a:pt x="961" y="1081"/>
                    <a:pt x="908" y="1081"/>
                  </a:cubicBezTo>
                  <a:cubicBezTo>
                    <a:pt x="855" y="1081"/>
                    <a:pt x="811" y="1035"/>
                    <a:pt x="811" y="978"/>
                  </a:cubicBezTo>
                  <a:cubicBezTo>
                    <a:pt x="811" y="965"/>
                    <a:pt x="811" y="965"/>
                    <a:pt x="811" y="965"/>
                  </a:cubicBezTo>
                  <a:cubicBezTo>
                    <a:pt x="347" y="965"/>
                    <a:pt x="347" y="965"/>
                    <a:pt x="347" y="965"/>
                  </a:cubicBezTo>
                  <a:cubicBezTo>
                    <a:pt x="347" y="978"/>
                    <a:pt x="347" y="978"/>
                    <a:pt x="347" y="978"/>
                  </a:cubicBezTo>
                  <a:cubicBezTo>
                    <a:pt x="347" y="1035"/>
                    <a:pt x="304" y="1081"/>
                    <a:pt x="251" y="1081"/>
                  </a:cubicBezTo>
                  <a:cubicBezTo>
                    <a:pt x="198" y="1081"/>
                    <a:pt x="155" y="1035"/>
                    <a:pt x="155" y="978"/>
                  </a:cubicBezTo>
                  <a:cubicBezTo>
                    <a:pt x="155" y="657"/>
                    <a:pt x="155" y="657"/>
                    <a:pt x="155" y="657"/>
                  </a:cubicBezTo>
                  <a:cubicBezTo>
                    <a:pt x="116" y="657"/>
                    <a:pt x="116" y="657"/>
                    <a:pt x="116" y="657"/>
                  </a:cubicBezTo>
                  <a:cubicBezTo>
                    <a:pt x="94" y="657"/>
                    <a:pt x="77" y="639"/>
                    <a:pt x="77" y="618"/>
                  </a:cubicBezTo>
                  <a:cubicBezTo>
                    <a:pt x="77" y="425"/>
                    <a:pt x="77" y="425"/>
                    <a:pt x="77" y="425"/>
                  </a:cubicBezTo>
                  <a:cubicBezTo>
                    <a:pt x="77" y="403"/>
                    <a:pt x="94" y="386"/>
                    <a:pt x="116" y="386"/>
                  </a:cubicBezTo>
                  <a:cubicBezTo>
                    <a:pt x="154" y="386"/>
                    <a:pt x="154" y="386"/>
                    <a:pt x="154" y="386"/>
                  </a:cubicBezTo>
                  <a:cubicBezTo>
                    <a:pt x="154" y="270"/>
                    <a:pt x="154" y="270"/>
                    <a:pt x="154" y="270"/>
                  </a:cubicBezTo>
                  <a:cubicBezTo>
                    <a:pt x="154" y="193"/>
                    <a:pt x="193" y="155"/>
                    <a:pt x="270" y="155"/>
                  </a:cubicBezTo>
                  <a:cubicBezTo>
                    <a:pt x="348" y="155"/>
                    <a:pt x="811" y="155"/>
                    <a:pt x="888" y="155"/>
                  </a:cubicBezTo>
                  <a:cubicBezTo>
                    <a:pt x="965" y="155"/>
                    <a:pt x="1004" y="193"/>
                    <a:pt x="1004" y="270"/>
                  </a:cubicBezTo>
                  <a:cubicBezTo>
                    <a:pt x="1004" y="386"/>
                    <a:pt x="1004" y="386"/>
                    <a:pt x="1004" y="386"/>
                  </a:cubicBezTo>
                  <a:cubicBezTo>
                    <a:pt x="1043" y="386"/>
                    <a:pt x="1043" y="386"/>
                    <a:pt x="1043" y="386"/>
                  </a:cubicBezTo>
                  <a:cubicBezTo>
                    <a:pt x="1064" y="386"/>
                    <a:pt x="1081" y="403"/>
                    <a:pt x="1081" y="425"/>
                  </a:cubicBezTo>
                  <a:lnTo>
                    <a:pt x="1081" y="6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5"/>
            <p:cNvSpPr>
              <a:spLocks noEditPoints="1"/>
            </p:cNvSpPr>
            <p:nvPr/>
          </p:nvSpPr>
          <p:spPr bwMode="auto">
            <a:xfrm>
              <a:off x="2287202" y="-975838"/>
              <a:ext cx="1241425" cy="588963"/>
            </a:xfrm>
            <a:custGeom>
              <a:avLst/>
              <a:gdLst>
                <a:gd name="T0" fmla="*/ 638 w 734"/>
                <a:gd name="T1" fmla="*/ 0 h 348"/>
                <a:gd name="T2" fmla="*/ 97 w 734"/>
                <a:gd name="T3" fmla="*/ 0 h 348"/>
                <a:gd name="T4" fmla="*/ 0 w 734"/>
                <a:gd name="T5" fmla="*/ 97 h 348"/>
                <a:gd name="T6" fmla="*/ 0 w 734"/>
                <a:gd name="T7" fmla="*/ 251 h 348"/>
                <a:gd name="T8" fmla="*/ 97 w 734"/>
                <a:gd name="T9" fmla="*/ 348 h 348"/>
                <a:gd name="T10" fmla="*/ 638 w 734"/>
                <a:gd name="T11" fmla="*/ 348 h 348"/>
                <a:gd name="T12" fmla="*/ 734 w 734"/>
                <a:gd name="T13" fmla="*/ 251 h 348"/>
                <a:gd name="T14" fmla="*/ 734 w 734"/>
                <a:gd name="T15" fmla="*/ 97 h 348"/>
                <a:gd name="T16" fmla="*/ 638 w 734"/>
                <a:gd name="T17" fmla="*/ 0 h 348"/>
                <a:gd name="T18" fmla="*/ 696 w 734"/>
                <a:gd name="T19" fmla="*/ 251 h 348"/>
                <a:gd name="T20" fmla="*/ 638 w 734"/>
                <a:gd name="T21" fmla="*/ 309 h 348"/>
                <a:gd name="T22" fmla="*/ 97 w 734"/>
                <a:gd name="T23" fmla="*/ 309 h 348"/>
                <a:gd name="T24" fmla="*/ 39 w 734"/>
                <a:gd name="T25" fmla="*/ 251 h 348"/>
                <a:gd name="T26" fmla="*/ 39 w 734"/>
                <a:gd name="T27" fmla="*/ 97 h 348"/>
                <a:gd name="T28" fmla="*/ 97 w 734"/>
                <a:gd name="T29" fmla="*/ 39 h 348"/>
                <a:gd name="T30" fmla="*/ 638 w 734"/>
                <a:gd name="T31" fmla="*/ 39 h 348"/>
                <a:gd name="T32" fmla="*/ 696 w 734"/>
                <a:gd name="T33" fmla="*/ 97 h 348"/>
                <a:gd name="T34" fmla="*/ 696 w 734"/>
                <a:gd name="T3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4" h="348">
                  <a:moveTo>
                    <a:pt x="638" y="0"/>
                  </a:moveTo>
                  <a:cubicBezTo>
                    <a:pt x="97" y="0"/>
                    <a:pt x="97" y="0"/>
                    <a:pt x="97" y="0"/>
                  </a:cubicBezTo>
                  <a:cubicBezTo>
                    <a:pt x="44" y="0"/>
                    <a:pt x="0" y="44"/>
                    <a:pt x="0" y="97"/>
                  </a:cubicBezTo>
                  <a:cubicBezTo>
                    <a:pt x="0" y="251"/>
                    <a:pt x="0" y="251"/>
                    <a:pt x="0" y="251"/>
                  </a:cubicBezTo>
                  <a:cubicBezTo>
                    <a:pt x="0" y="305"/>
                    <a:pt x="44" y="348"/>
                    <a:pt x="97" y="348"/>
                  </a:cubicBezTo>
                  <a:cubicBezTo>
                    <a:pt x="638" y="348"/>
                    <a:pt x="638" y="348"/>
                    <a:pt x="638" y="348"/>
                  </a:cubicBezTo>
                  <a:cubicBezTo>
                    <a:pt x="691" y="348"/>
                    <a:pt x="734" y="305"/>
                    <a:pt x="734" y="251"/>
                  </a:cubicBezTo>
                  <a:cubicBezTo>
                    <a:pt x="734" y="97"/>
                    <a:pt x="734" y="97"/>
                    <a:pt x="734" y="97"/>
                  </a:cubicBezTo>
                  <a:cubicBezTo>
                    <a:pt x="734" y="44"/>
                    <a:pt x="691" y="0"/>
                    <a:pt x="638" y="0"/>
                  </a:cubicBezTo>
                  <a:close/>
                  <a:moveTo>
                    <a:pt x="696" y="251"/>
                  </a:moveTo>
                  <a:cubicBezTo>
                    <a:pt x="696" y="283"/>
                    <a:pt x="670" y="309"/>
                    <a:pt x="638" y="309"/>
                  </a:cubicBezTo>
                  <a:cubicBezTo>
                    <a:pt x="97" y="309"/>
                    <a:pt x="97" y="309"/>
                    <a:pt x="97" y="309"/>
                  </a:cubicBezTo>
                  <a:cubicBezTo>
                    <a:pt x="65" y="309"/>
                    <a:pt x="39" y="283"/>
                    <a:pt x="39" y="251"/>
                  </a:cubicBezTo>
                  <a:cubicBezTo>
                    <a:pt x="39" y="97"/>
                    <a:pt x="39" y="97"/>
                    <a:pt x="39" y="97"/>
                  </a:cubicBezTo>
                  <a:cubicBezTo>
                    <a:pt x="39" y="65"/>
                    <a:pt x="65" y="39"/>
                    <a:pt x="97" y="39"/>
                  </a:cubicBezTo>
                  <a:cubicBezTo>
                    <a:pt x="638" y="39"/>
                    <a:pt x="638" y="39"/>
                    <a:pt x="638" y="39"/>
                  </a:cubicBezTo>
                  <a:cubicBezTo>
                    <a:pt x="670" y="39"/>
                    <a:pt x="696" y="65"/>
                    <a:pt x="696" y="97"/>
                  </a:cubicBezTo>
                  <a:lnTo>
                    <a:pt x="696" y="25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4" name="Group 73"/>
          <p:cNvGrpSpPr>
            <a:grpSpLocks noChangeAspect="1"/>
          </p:cNvGrpSpPr>
          <p:nvPr/>
        </p:nvGrpSpPr>
        <p:grpSpPr>
          <a:xfrm>
            <a:off x="8294465" y="2176352"/>
            <a:ext cx="251723" cy="286791"/>
            <a:chOff x="6980238" y="-342900"/>
            <a:chExt cx="1150937" cy="1311275"/>
          </a:xfrm>
          <a:solidFill>
            <a:schemeClr val="bg1"/>
          </a:solidFill>
        </p:grpSpPr>
        <p:sp>
          <p:nvSpPr>
            <p:cNvPr id="75"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31"/>
            <p:cNvSpPr>
              <a:spLocks noChangeArrowheads="1"/>
            </p:cNvSpPr>
            <p:nvPr/>
          </p:nvSpPr>
          <p:spPr bwMode="auto">
            <a:xfrm>
              <a:off x="7885113" y="681038"/>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Oval 32"/>
            <p:cNvSpPr>
              <a:spLocks noChangeArrowheads="1"/>
            </p:cNvSpPr>
            <p:nvPr/>
          </p:nvSpPr>
          <p:spPr bwMode="auto">
            <a:xfrm>
              <a:off x="7885113" y="434975"/>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Oval 33"/>
            <p:cNvSpPr>
              <a:spLocks noChangeArrowheads="1"/>
            </p:cNvSpPr>
            <p:nvPr/>
          </p:nvSpPr>
          <p:spPr bwMode="auto">
            <a:xfrm>
              <a:off x="7885113" y="190500"/>
              <a:ext cx="82550" cy="825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p:cNvGrpSpPr>
            <a:grpSpLocks noChangeAspect="1"/>
          </p:cNvGrpSpPr>
          <p:nvPr/>
        </p:nvGrpSpPr>
        <p:grpSpPr>
          <a:xfrm>
            <a:off x="9840808" y="1711153"/>
            <a:ext cx="394136" cy="394136"/>
            <a:chOff x="5899150" y="-1111250"/>
            <a:chExt cx="2832101" cy="2832100"/>
          </a:xfrm>
          <a:solidFill>
            <a:schemeClr val="bg1"/>
          </a:solidFill>
        </p:grpSpPr>
        <p:sp>
          <p:nvSpPr>
            <p:cNvPr id="80" name="Freeform 37"/>
            <p:cNvSpPr>
              <a:spLocks noEditPoints="1"/>
            </p:cNvSpPr>
            <p:nvPr/>
          </p:nvSpPr>
          <p:spPr bwMode="auto">
            <a:xfrm>
              <a:off x="5899150" y="-1111250"/>
              <a:ext cx="2832101" cy="2832100"/>
            </a:xfrm>
            <a:custGeom>
              <a:avLst/>
              <a:gdLst>
                <a:gd name="T0" fmla="*/ 499 w 752"/>
                <a:gd name="T1" fmla="*/ 68 h 752"/>
                <a:gd name="T2" fmla="*/ 68 w 752"/>
                <a:gd name="T3" fmla="*/ 253 h 752"/>
                <a:gd name="T4" fmla="*/ 253 w 752"/>
                <a:gd name="T5" fmla="*/ 684 h 752"/>
                <a:gd name="T6" fmla="*/ 684 w 752"/>
                <a:gd name="T7" fmla="*/ 499 h 752"/>
                <a:gd name="T8" fmla="*/ 499 w 752"/>
                <a:gd name="T9" fmla="*/ 68 h 752"/>
                <a:gd name="T10" fmla="*/ 268 w 752"/>
                <a:gd name="T11" fmla="*/ 646 h 752"/>
                <a:gd name="T12" fmla="*/ 106 w 752"/>
                <a:gd name="T13" fmla="*/ 268 h 752"/>
                <a:gd name="T14" fmla="*/ 484 w 752"/>
                <a:gd name="T15" fmla="*/ 106 h 752"/>
                <a:gd name="T16" fmla="*/ 646 w 752"/>
                <a:gd name="T17" fmla="*/ 484 h 752"/>
                <a:gd name="T18" fmla="*/ 268 w 752"/>
                <a:gd name="T19" fmla="*/ 646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2" h="752">
                  <a:moveTo>
                    <a:pt x="499" y="68"/>
                  </a:moveTo>
                  <a:cubicBezTo>
                    <a:pt x="329" y="0"/>
                    <a:pt x="136" y="82"/>
                    <a:pt x="68" y="253"/>
                  </a:cubicBezTo>
                  <a:cubicBezTo>
                    <a:pt x="0" y="423"/>
                    <a:pt x="82" y="616"/>
                    <a:pt x="253" y="684"/>
                  </a:cubicBezTo>
                  <a:cubicBezTo>
                    <a:pt x="423" y="752"/>
                    <a:pt x="616" y="670"/>
                    <a:pt x="684" y="499"/>
                  </a:cubicBezTo>
                  <a:cubicBezTo>
                    <a:pt x="752" y="329"/>
                    <a:pt x="670" y="136"/>
                    <a:pt x="499" y="68"/>
                  </a:cubicBezTo>
                  <a:close/>
                  <a:moveTo>
                    <a:pt x="268" y="646"/>
                  </a:moveTo>
                  <a:cubicBezTo>
                    <a:pt x="119" y="586"/>
                    <a:pt x="47" y="417"/>
                    <a:pt x="106" y="268"/>
                  </a:cubicBezTo>
                  <a:cubicBezTo>
                    <a:pt x="166" y="119"/>
                    <a:pt x="335" y="47"/>
                    <a:pt x="484" y="106"/>
                  </a:cubicBezTo>
                  <a:cubicBezTo>
                    <a:pt x="633" y="166"/>
                    <a:pt x="705" y="335"/>
                    <a:pt x="646" y="484"/>
                  </a:cubicBezTo>
                  <a:cubicBezTo>
                    <a:pt x="586" y="633"/>
                    <a:pt x="417" y="705"/>
                    <a:pt x="268" y="6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8"/>
            <p:cNvSpPr>
              <a:spLocks noEditPoints="1"/>
            </p:cNvSpPr>
            <p:nvPr/>
          </p:nvSpPr>
          <p:spPr bwMode="auto">
            <a:xfrm>
              <a:off x="7137400" y="127000"/>
              <a:ext cx="354013" cy="354013"/>
            </a:xfrm>
            <a:custGeom>
              <a:avLst/>
              <a:gdLst>
                <a:gd name="T0" fmla="*/ 62 w 94"/>
                <a:gd name="T1" fmla="*/ 9 h 94"/>
                <a:gd name="T2" fmla="*/ 9 w 94"/>
                <a:gd name="T3" fmla="*/ 32 h 94"/>
                <a:gd name="T4" fmla="*/ 32 w 94"/>
                <a:gd name="T5" fmla="*/ 86 h 94"/>
                <a:gd name="T6" fmla="*/ 86 w 94"/>
                <a:gd name="T7" fmla="*/ 62 h 94"/>
                <a:gd name="T8" fmla="*/ 62 w 94"/>
                <a:gd name="T9" fmla="*/ 9 h 94"/>
                <a:gd name="T10" fmla="*/ 39 w 94"/>
                <a:gd name="T11" fmla="*/ 66 h 94"/>
                <a:gd name="T12" fmla="*/ 28 w 94"/>
                <a:gd name="T13" fmla="*/ 39 h 94"/>
                <a:gd name="T14" fmla="*/ 55 w 94"/>
                <a:gd name="T15" fmla="*/ 28 h 94"/>
                <a:gd name="T16" fmla="*/ 66 w 94"/>
                <a:gd name="T17" fmla="*/ 55 h 94"/>
                <a:gd name="T18" fmla="*/ 39 w 94"/>
                <a:gd name="T1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62" y="9"/>
                  </a:moveTo>
                  <a:cubicBezTo>
                    <a:pt x="41" y="0"/>
                    <a:pt x="17" y="10"/>
                    <a:pt x="9" y="32"/>
                  </a:cubicBezTo>
                  <a:cubicBezTo>
                    <a:pt x="0" y="53"/>
                    <a:pt x="10" y="77"/>
                    <a:pt x="32" y="86"/>
                  </a:cubicBezTo>
                  <a:cubicBezTo>
                    <a:pt x="53" y="94"/>
                    <a:pt x="77" y="84"/>
                    <a:pt x="86" y="62"/>
                  </a:cubicBezTo>
                  <a:cubicBezTo>
                    <a:pt x="94" y="41"/>
                    <a:pt x="84" y="17"/>
                    <a:pt x="62" y="9"/>
                  </a:cubicBezTo>
                  <a:close/>
                  <a:moveTo>
                    <a:pt x="39" y="66"/>
                  </a:moveTo>
                  <a:cubicBezTo>
                    <a:pt x="29" y="62"/>
                    <a:pt x="24" y="50"/>
                    <a:pt x="28" y="39"/>
                  </a:cubicBezTo>
                  <a:cubicBezTo>
                    <a:pt x="32" y="29"/>
                    <a:pt x="44" y="24"/>
                    <a:pt x="55" y="28"/>
                  </a:cubicBezTo>
                  <a:cubicBezTo>
                    <a:pt x="65" y="32"/>
                    <a:pt x="71" y="44"/>
                    <a:pt x="66" y="55"/>
                  </a:cubicBezTo>
                  <a:cubicBezTo>
                    <a:pt x="62" y="65"/>
                    <a:pt x="50" y="71"/>
                    <a:pt x="39" y="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39"/>
            <p:cNvSpPr>
              <a:spLocks noEditPoints="1"/>
            </p:cNvSpPr>
            <p:nvPr/>
          </p:nvSpPr>
          <p:spPr bwMode="auto">
            <a:xfrm>
              <a:off x="6783388" y="-225425"/>
              <a:ext cx="1062038" cy="1060450"/>
            </a:xfrm>
            <a:custGeom>
              <a:avLst/>
              <a:gdLst>
                <a:gd name="T0" fmla="*/ 187 w 282"/>
                <a:gd name="T1" fmla="*/ 25 h 282"/>
                <a:gd name="T2" fmla="*/ 25 w 282"/>
                <a:gd name="T3" fmla="*/ 95 h 282"/>
                <a:gd name="T4" fmla="*/ 95 w 282"/>
                <a:gd name="T5" fmla="*/ 257 h 282"/>
                <a:gd name="T6" fmla="*/ 257 w 282"/>
                <a:gd name="T7" fmla="*/ 187 h 282"/>
                <a:gd name="T8" fmla="*/ 187 w 282"/>
                <a:gd name="T9" fmla="*/ 25 h 282"/>
                <a:gd name="T10" fmla="*/ 110 w 282"/>
                <a:gd name="T11" fmla="*/ 218 h 282"/>
                <a:gd name="T12" fmla="*/ 64 w 282"/>
                <a:gd name="T13" fmla="*/ 110 h 282"/>
                <a:gd name="T14" fmla="*/ 172 w 282"/>
                <a:gd name="T15" fmla="*/ 64 h 282"/>
                <a:gd name="T16" fmla="*/ 218 w 282"/>
                <a:gd name="T17" fmla="*/ 172 h 282"/>
                <a:gd name="T18" fmla="*/ 110 w 282"/>
                <a:gd name="T19" fmla="*/ 2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187" y="25"/>
                  </a:moveTo>
                  <a:cubicBezTo>
                    <a:pt x="123" y="0"/>
                    <a:pt x="51" y="31"/>
                    <a:pt x="25" y="95"/>
                  </a:cubicBezTo>
                  <a:cubicBezTo>
                    <a:pt x="0" y="159"/>
                    <a:pt x="31" y="231"/>
                    <a:pt x="95" y="257"/>
                  </a:cubicBezTo>
                  <a:cubicBezTo>
                    <a:pt x="159" y="282"/>
                    <a:pt x="231" y="251"/>
                    <a:pt x="257" y="187"/>
                  </a:cubicBezTo>
                  <a:cubicBezTo>
                    <a:pt x="282" y="123"/>
                    <a:pt x="251" y="51"/>
                    <a:pt x="187" y="25"/>
                  </a:cubicBezTo>
                  <a:close/>
                  <a:moveTo>
                    <a:pt x="110" y="218"/>
                  </a:moveTo>
                  <a:cubicBezTo>
                    <a:pt x="68" y="201"/>
                    <a:pt x="47" y="153"/>
                    <a:pt x="64" y="110"/>
                  </a:cubicBezTo>
                  <a:cubicBezTo>
                    <a:pt x="81" y="68"/>
                    <a:pt x="129" y="47"/>
                    <a:pt x="172" y="64"/>
                  </a:cubicBezTo>
                  <a:cubicBezTo>
                    <a:pt x="214" y="81"/>
                    <a:pt x="235" y="129"/>
                    <a:pt x="218" y="172"/>
                  </a:cubicBezTo>
                  <a:cubicBezTo>
                    <a:pt x="201" y="214"/>
                    <a:pt x="153" y="235"/>
                    <a:pt x="110" y="2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0"/>
            <p:cNvSpPr>
              <a:spLocks/>
            </p:cNvSpPr>
            <p:nvPr/>
          </p:nvSpPr>
          <p:spPr bwMode="auto">
            <a:xfrm>
              <a:off x="7499350" y="477838"/>
              <a:ext cx="403225" cy="411163"/>
            </a:xfrm>
            <a:custGeom>
              <a:avLst/>
              <a:gdLst>
                <a:gd name="T0" fmla="*/ 105 w 107"/>
                <a:gd name="T1" fmla="*/ 16 h 109"/>
                <a:gd name="T2" fmla="*/ 99 w 107"/>
                <a:gd name="T3" fmla="*/ 2 h 109"/>
                <a:gd name="T4" fmla="*/ 86 w 107"/>
                <a:gd name="T5" fmla="*/ 8 h 109"/>
                <a:gd name="T6" fmla="*/ 86 w 107"/>
                <a:gd name="T7" fmla="*/ 8 h 109"/>
                <a:gd name="T8" fmla="*/ 8 w 107"/>
                <a:gd name="T9" fmla="*/ 88 h 109"/>
                <a:gd name="T10" fmla="*/ 3 w 107"/>
                <a:gd name="T11" fmla="*/ 101 h 109"/>
                <a:gd name="T12" fmla="*/ 16 w 107"/>
                <a:gd name="T13" fmla="*/ 107 h 109"/>
                <a:gd name="T14" fmla="*/ 17 w 107"/>
                <a:gd name="T15" fmla="*/ 106 h 109"/>
                <a:gd name="T16" fmla="*/ 105 w 107"/>
                <a:gd name="T1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9">
                  <a:moveTo>
                    <a:pt x="105" y="16"/>
                  </a:moveTo>
                  <a:cubicBezTo>
                    <a:pt x="107" y="10"/>
                    <a:pt x="105" y="4"/>
                    <a:pt x="99" y="2"/>
                  </a:cubicBezTo>
                  <a:cubicBezTo>
                    <a:pt x="94" y="0"/>
                    <a:pt x="88" y="3"/>
                    <a:pt x="86" y="8"/>
                  </a:cubicBezTo>
                  <a:cubicBezTo>
                    <a:pt x="86" y="8"/>
                    <a:pt x="86" y="8"/>
                    <a:pt x="86" y="8"/>
                  </a:cubicBezTo>
                  <a:cubicBezTo>
                    <a:pt x="71" y="45"/>
                    <a:pt x="42" y="73"/>
                    <a:pt x="8" y="88"/>
                  </a:cubicBezTo>
                  <a:cubicBezTo>
                    <a:pt x="3" y="90"/>
                    <a:pt x="0" y="96"/>
                    <a:pt x="3" y="101"/>
                  </a:cubicBezTo>
                  <a:cubicBezTo>
                    <a:pt x="5" y="106"/>
                    <a:pt x="11" y="109"/>
                    <a:pt x="16" y="107"/>
                  </a:cubicBezTo>
                  <a:cubicBezTo>
                    <a:pt x="17" y="107"/>
                    <a:pt x="17" y="106"/>
                    <a:pt x="17" y="106"/>
                  </a:cubicBezTo>
                  <a:cubicBezTo>
                    <a:pt x="56" y="89"/>
                    <a:pt x="88" y="58"/>
                    <a:pt x="10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1"/>
            <p:cNvSpPr>
              <a:spLocks/>
            </p:cNvSpPr>
            <p:nvPr/>
          </p:nvSpPr>
          <p:spPr bwMode="auto">
            <a:xfrm>
              <a:off x="7623175" y="595313"/>
              <a:ext cx="569913" cy="579438"/>
            </a:xfrm>
            <a:custGeom>
              <a:avLst/>
              <a:gdLst>
                <a:gd name="T0" fmla="*/ 143 w 151"/>
                <a:gd name="T1" fmla="*/ 2 h 154"/>
                <a:gd name="T2" fmla="*/ 130 w 151"/>
                <a:gd name="T3" fmla="*/ 8 h 154"/>
                <a:gd name="T4" fmla="*/ 8 w 151"/>
                <a:gd name="T5" fmla="*/ 133 h 154"/>
                <a:gd name="T6" fmla="*/ 2 w 151"/>
                <a:gd name="T7" fmla="*/ 146 h 154"/>
                <a:gd name="T8" fmla="*/ 16 w 151"/>
                <a:gd name="T9" fmla="*/ 152 h 154"/>
                <a:gd name="T10" fmla="*/ 17 w 151"/>
                <a:gd name="T11" fmla="*/ 151 h 154"/>
                <a:gd name="T12" fmla="*/ 149 w 151"/>
                <a:gd name="T13" fmla="*/ 16 h 154"/>
                <a:gd name="T14" fmla="*/ 143 w 151"/>
                <a:gd name="T15" fmla="*/ 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3" y="2"/>
                  </a:moveTo>
                  <a:cubicBezTo>
                    <a:pt x="138" y="0"/>
                    <a:pt x="132" y="3"/>
                    <a:pt x="130" y="8"/>
                  </a:cubicBezTo>
                  <a:cubicBezTo>
                    <a:pt x="106" y="66"/>
                    <a:pt x="61" y="110"/>
                    <a:pt x="8" y="133"/>
                  </a:cubicBezTo>
                  <a:cubicBezTo>
                    <a:pt x="3" y="135"/>
                    <a:pt x="0" y="141"/>
                    <a:pt x="2" y="146"/>
                  </a:cubicBezTo>
                  <a:cubicBezTo>
                    <a:pt x="5" y="152"/>
                    <a:pt x="11" y="154"/>
                    <a:pt x="16" y="152"/>
                  </a:cubicBezTo>
                  <a:cubicBezTo>
                    <a:pt x="16" y="152"/>
                    <a:pt x="16" y="152"/>
                    <a:pt x="17" y="151"/>
                  </a:cubicBezTo>
                  <a:cubicBezTo>
                    <a:pt x="75" y="126"/>
                    <a:pt x="124" y="79"/>
                    <a:pt x="149" y="16"/>
                  </a:cubicBezTo>
                  <a:cubicBezTo>
                    <a:pt x="151" y="10"/>
                    <a:pt x="149" y="4"/>
                    <a:pt x="143"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42"/>
            <p:cNvSpPr>
              <a:spLocks/>
            </p:cNvSpPr>
            <p:nvPr/>
          </p:nvSpPr>
          <p:spPr bwMode="auto">
            <a:xfrm>
              <a:off x="7562850" y="538163"/>
              <a:ext cx="485775" cy="493713"/>
            </a:xfrm>
            <a:custGeom>
              <a:avLst/>
              <a:gdLst>
                <a:gd name="T0" fmla="*/ 121 w 129"/>
                <a:gd name="T1" fmla="*/ 2 h 131"/>
                <a:gd name="T2" fmla="*/ 107 w 129"/>
                <a:gd name="T3" fmla="*/ 7 h 131"/>
                <a:gd name="T4" fmla="*/ 7 w 129"/>
                <a:gd name="T5" fmla="*/ 110 h 131"/>
                <a:gd name="T6" fmla="*/ 7 w 129"/>
                <a:gd name="T7" fmla="*/ 110 h 131"/>
                <a:gd name="T8" fmla="*/ 2 w 129"/>
                <a:gd name="T9" fmla="*/ 123 h 131"/>
                <a:gd name="T10" fmla="*/ 16 w 129"/>
                <a:gd name="T11" fmla="*/ 129 h 131"/>
                <a:gd name="T12" fmla="*/ 16 w 129"/>
                <a:gd name="T13" fmla="*/ 128 h 131"/>
                <a:gd name="T14" fmla="*/ 127 w 129"/>
                <a:gd name="T15" fmla="*/ 15 h 131"/>
                <a:gd name="T16" fmla="*/ 121 w 129"/>
                <a:gd name="T1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1">
                  <a:moveTo>
                    <a:pt x="121" y="2"/>
                  </a:moveTo>
                  <a:cubicBezTo>
                    <a:pt x="115" y="0"/>
                    <a:pt x="109" y="2"/>
                    <a:pt x="107" y="7"/>
                  </a:cubicBezTo>
                  <a:cubicBezTo>
                    <a:pt x="88" y="55"/>
                    <a:pt x="51" y="91"/>
                    <a:pt x="7" y="110"/>
                  </a:cubicBezTo>
                  <a:cubicBezTo>
                    <a:pt x="7" y="110"/>
                    <a:pt x="7" y="110"/>
                    <a:pt x="7" y="110"/>
                  </a:cubicBezTo>
                  <a:cubicBezTo>
                    <a:pt x="2" y="112"/>
                    <a:pt x="0" y="118"/>
                    <a:pt x="2" y="123"/>
                  </a:cubicBezTo>
                  <a:cubicBezTo>
                    <a:pt x="4" y="129"/>
                    <a:pt x="10" y="131"/>
                    <a:pt x="16" y="129"/>
                  </a:cubicBezTo>
                  <a:cubicBezTo>
                    <a:pt x="16" y="129"/>
                    <a:pt x="16" y="128"/>
                    <a:pt x="16" y="128"/>
                  </a:cubicBezTo>
                  <a:cubicBezTo>
                    <a:pt x="65" y="107"/>
                    <a:pt x="105" y="68"/>
                    <a:pt x="127" y="15"/>
                  </a:cubicBezTo>
                  <a:cubicBezTo>
                    <a:pt x="129" y="10"/>
                    <a:pt x="126" y="4"/>
                    <a:pt x="1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43"/>
            <p:cNvSpPr>
              <a:spLocks/>
            </p:cNvSpPr>
            <p:nvPr/>
          </p:nvSpPr>
          <p:spPr bwMode="auto">
            <a:xfrm>
              <a:off x="6727825" y="-279400"/>
              <a:ext cx="401638" cy="411163"/>
            </a:xfrm>
            <a:custGeom>
              <a:avLst/>
              <a:gdLst>
                <a:gd name="T0" fmla="*/ 104 w 107"/>
                <a:gd name="T1" fmla="*/ 8 h 109"/>
                <a:gd name="T2" fmla="*/ 91 w 107"/>
                <a:gd name="T3" fmla="*/ 2 h 109"/>
                <a:gd name="T4" fmla="*/ 90 w 107"/>
                <a:gd name="T5" fmla="*/ 3 h 109"/>
                <a:gd name="T6" fmla="*/ 2 w 107"/>
                <a:gd name="T7" fmla="*/ 93 h 109"/>
                <a:gd name="T8" fmla="*/ 2 w 107"/>
                <a:gd name="T9" fmla="*/ 93 h 109"/>
                <a:gd name="T10" fmla="*/ 8 w 107"/>
                <a:gd name="T11" fmla="*/ 107 h 109"/>
                <a:gd name="T12" fmla="*/ 21 w 107"/>
                <a:gd name="T13" fmla="*/ 101 h 109"/>
                <a:gd name="T14" fmla="*/ 21 w 107"/>
                <a:gd name="T15" fmla="*/ 101 h 109"/>
                <a:gd name="T16" fmla="*/ 99 w 107"/>
                <a:gd name="T17" fmla="*/ 22 h 109"/>
                <a:gd name="T18" fmla="*/ 104 w 107"/>
                <a:gd name="T19"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9">
                  <a:moveTo>
                    <a:pt x="104" y="8"/>
                  </a:moveTo>
                  <a:cubicBezTo>
                    <a:pt x="102" y="3"/>
                    <a:pt x="96" y="0"/>
                    <a:pt x="91" y="2"/>
                  </a:cubicBezTo>
                  <a:cubicBezTo>
                    <a:pt x="91" y="3"/>
                    <a:pt x="90" y="3"/>
                    <a:pt x="90" y="3"/>
                  </a:cubicBezTo>
                  <a:cubicBezTo>
                    <a:pt x="51" y="20"/>
                    <a:pt x="19" y="51"/>
                    <a:pt x="2" y="93"/>
                  </a:cubicBezTo>
                  <a:cubicBezTo>
                    <a:pt x="2" y="93"/>
                    <a:pt x="2" y="93"/>
                    <a:pt x="2" y="93"/>
                  </a:cubicBezTo>
                  <a:cubicBezTo>
                    <a:pt x="0" y="99"/>
                    <a:pt x="2" y="105"/>
                    <a:pt x="8" y="107"/>
                  </a:cubicBezTo>
                  <a:cubicBezTo>
                    <a:pt x="13" y="109"/>
                    <a:pt x="19" y="106"/>
                    <a:pt x="21" y="101"/>
                  </a:cubicBezTo>
                  <a:cubicBezTo>
                    <a:pt x="21" y="101"/>
                    <a:pt x="21" y="101"/>
                    <a:pt x="21" y="101"/>
                  </a:cubicBezTo>
                  <a:cubicBezTo>
                    <a:pt x="36" y="64"/>
                    <a:pt x="65" y="36"/>
                    <a:pt x="99" y="22"/>
                  </a:cubicBezTo>
                  <a:cubicBezTo>
                    <a:pt x="104" y="19"/>
                    <a:pt x="107" y="13"/>
                    <a:pt x="104"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44"/>
            <p:cNvSpPr>
              <a:spLocks/>
            </p:cNvSpPr>
            <p:nvPr/>
          </p:nvSpPr>
          <p:spPr bwMode="auto">
            <a:xfrm>
              <a:off x="6437313" y="-565150"/>
              <a:ext cx="568325" cy="579438"/>
            </a:xfrm>
            <a:custGeom>
              <a:avLst/>
              <a:gdLst>
                <a:gd name="T0" fmla="*/ 149 w 151"/>
                <a:gd name="T1" fmla="*/ 8 h 154"/>
                <a:gd name="T2" fmla="*/ 135 w 151"/>
                <a:gd name="T3" fmla="*/ 2 h 154"/>
                <a:gd name="T4" fmla="*/ 134 w 151"/>
                <a:gd name="T5" fmla="*/ 3 h 154"/>
                <a:gd name="T6" fmla="*/ 2 w 151"/>
                <a:gd name="T7" fmla="*/ 138 h 154"/>
                <a:gd name="T8" fmla="*/ 8 w 151"/>
                <a:gd name="T9" fmla="*/ 152 h 154"/>
                <a:gd name="T10" fmla="*/ 21 w 151"/>
                <a:gd name="T11" fmla="*/ 146 h 154"/>
                <a:gd name="T12" fmla="*/ 143 w 151"/>
                <a:gd name="T13" fmla="*/ 21 h 154"/>
                <a:gd name="T14" fmla="*/ 149 w 151"/>
                <a:gd name="T15" fmla="*/ 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9" y="8"/>
                  </a:moveTo>
                  <a:cubicBezTo>
                    <a:pt x="146" y="2"/>
                    <a:pt x="140" y="0"/>
                    <a:pt x="135" y="2"/>
                  </a:cubicBezTo>
                  <a:cubicBezTo>
                    <a:pt x="135" y="2"/>
                    <a:pt x="135" y="2"/>
                    <a:pt x="134" y="3"/>
                  </a:cubicBezTo>
                  <a:cubicBezTo>
                    <a:pt x="76" y="28"/>
                    <a:pt x="27" y="75"/>
                    <a:pt x="2" y="138"/>
                  </a:cubicBezTo>
                  <a:cubicBezTo>
                    <a:pt x="0" y="144"/>
                    <a:pt x="2" y="150"/>
                    <a:pt x="8" y="152"/>
                  </a:cubicBezTo>
                  <a:cubicBezTo>
                    <a:pt x="13" y="154"/>
                    <a:pt x="19" y="152"/>
                    <a:pt x="21" y="146"/>
                  </a:cubicBezTo>
                  <a:cubicBezTo>
                    <a:pt x="45" y="88"/>
                    <a:pt x="90" y="44"/>
                    <a:pt x="143" y="21"/>
                  </a:cubicBezTo>
                  <a:cubicBezTo>
                    <a:pt x="148" y="19"/>
                    <a:pt x="151" y="13"/>
                    <a:pt x="14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45"/>
            <p:cNvSpPr>
              <a:spLocks/>
            </p:cNvSpPr>
            <p:nvPr/>
          </p:nvSpPr>
          <p:spPr bwMode="auto">
            <a:xfrm>
              <a:off x="6580188" y="-422275"/>
              <a:ext cx="485775" cy="496888"/>
            </a:xfrm>
            <a:custGeom>
              <a:avLst/>
              <a:gdLst>
                <a:gd name="T0" fmla="*/ 122 w 129"/>
                <a:gd name="T1" fmla="*/ 21 h 132"/>
                <a:gd name="T2" fmla="*/ 127 w 129"/>
                <a:gd name="T3" fmla="*/ 8 h 132"/>
                <a:gd name="T4" fmla="*/ 113 w 129"/>
                <a:gd name="T5" fmla="*/ 2 h 132"/>
                <a:gd name="T6" fmla="*/ 113 w 129"/>
                <a:gd name="T7" fmla="*/ 3 h 132"/>
                <a:gd name="T8" fmla="*/ 2 w 129"/>
                <a:gd name="T9" fmla="*/ 116 h 132"/>
                <a:gd name="T10" fmla="*/ 8 w 129"/>
                <a:gd name="T11" fmla="*/ 129 h 132"/>
                <a:gd name="T12" fmla="*/ 22 w 129"/>
                <a:gd name="T13" fmla="*/ 124 h 132"/>
                <a:gd name="T14" fmla="*/ 122 w 129"/>
                <a:gd name="T15" fmla="*/ 21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2">
                  <a:moveTo>
                    <a:pt x="122" y="21"/>
                  </a:moveTo>
                  <a:cubicBezTo>
                    <a:pt x="127" y="19"/>
                    <a:pt x="129" y="13"/>
                    <a:pt x="127" y="8"/>
                  </a:cubicBezTo>
                  <a:cubicBezTo>
                    <a:pt x="125" y="2"/>
                    <a:pt x="119" y="0"/>
                    <a:pt x="113" y="2"/>
                  </a:cubicBezTo>
                  <a:cubicBezTo>
                    <a:pt x="113" y="2"/>
                    <a:pt x="113" y="3"/>
                    <a:pt x="113" y="3"/>
                  </a:cubicBezTo>
                  <a:cubicBezTo>
                    <a:pt x="64" y="24"/>
                    <a:pt x="24" y="63"/>
                    <a:pt x="2" y="116"/>
                  </a:cubicBezTo>
                  <a:cubicBezTo>
                    <a:pt x="0" y="121"/>
                    <a:pt x="3" y="127"/>
                    <a:pt x="8" y="129"/>
                  </a:cubicBezTo>
                  <a:cubicBezTo>
                    <a:pt x="14" y="132"/>
                    <a:pt x="20" y="129"/>
                    <a:pt x="22" y="124"/>
                  </a:cubicBezTo>
                  <a:cubicBezTo>
                    <a:pt x="41" y="76"/>
                    <a:pt x="78" y="40"/>
                    <a:pt x="122"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Content Placeholder 2"/>
          <p:cNvSpPr txBox="1">
            <a:spLocks/>
          </p:cNvSpPr>
          <p:nvPr/>
        </p:nvSpPr>
        <p:spPr>
          <a:xfrm>
            <a:off x="1342988" y="3001615"/>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tx2"/>
                </a:solidFill>
                <a:latin typeface="Lato" panose="020F0502020204030203" pitchFamily="34" charset="0"/>
              </a:rPr>
              <a:t>End Product</a:t>
            </a:r>
            <a:endParaRPr lang="en-US" sz="1100" b="1" dirty="0" smtClean="0">
              <a:solidFill>
                <a:schemeClr val="tx2"/>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
        <p:nvSpPr>
          <p:cNvPr id="91" name="Content Placeholder 2"/>
          <p:cNvSpPr txBox="1">
            <a:spLocks/>
          </p:cNvSpPr>
          <p:nvPr/>
        </p:nvSpPr>
        <p:spPr>
          <a:xfrm>
            <a:off x="2830338" y="3111512"/>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accent1"/>
                </a:solidFill>
                <a:latin typeface="Lato" panose="020F0502020204030203" pitchFamily="34" charset="0"/>
              </a:rPr>
              <a:t>Development</a:t>
            </a:r>
            <a:endParaRPr lang="en-US" sz="1100" b="1" dirty="0" smtClean="0">
              <a:solidFill>
                <a:schemeClr val="accent1"/>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
        <p:nvSpPr>
          <p:cNvPr id="92" name="Content Placeholder 2"/>
          <p:cNvSpPr txBox="1">
            <a:spLocks/>
          </p:cNvSpPr>
          <p:nvPr/>
        </p:nvSpPr>
        <p:spPr>
          <a:xfrm>
            <a:off x="4318719" y="2929688"/>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accent2"/>
                </a:solidFill>
                <a:latin typeface="Lato" panose="020F0502020204030203" pitchFamily="34" charset="0"/>
              </a:rPr>
              <a:t>Prototyping</a:t>
            </a:r>
            <a:endParaRPr lang="en-US" sz="1100" b="1" dirty="0" smtClean="0">
              <a:solidFill>
                <a:schemeClr val="accent2"/>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
        <p:nvSpPr>
          <p:cNvPr id="93" name="Content Placeholder 2"/>
          <p:cNvSpPr txBox="1">
            <a:spLocks/>
          </p:cNvSpPr>
          <p:nvPr/>
        </p:nvSpPr>
        <p:spPr>
          <a:xfrm>
            <a:off x="5953144" y="2760246"/>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accent3"/>
                </a:solidFill>
                <a:latin typeface="Lato" panose="020F0502020204030203" pitchFamily="34" charset="0"/>
              </a:rPr>
              <a:t>Brainstorming</a:t>
            </a:r>
            <a:endParaRPr lang="en-US" sz="1100" b="1" dirty="0" smtClean="0">
              <a:solidFill>
                <a:schemeClr val="accent3"/>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
        <p:nvSpPr>
          <p:cNvPr id="94" name="Content Placeholder 2"/>
          <p:cNvSpPr txBox="1">
            <a:spLocks/>
          </p:cNvSpPr>
          <p:nvPr/>
        </p:nvSpPr>
        <p:spPr>
          <a:xfrm>
            <a:off x="7713813" y="3065380"/>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accent4"/>
                </a:solidFill>
                <a:latin typeface="Lato" panose="020F0502020204030203" pitchFamily="34" charset="0"/>
              </a:rPr>
              <a:t>Build</a:t>
            </a:r>
            <a:endParaRPr lang="en-US" sz="1100" b="1" dirty="0" smtClean="0">
              <a:solidFill>
                <a:schemeClr val="accent4"/>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
        <p:nvSpPr>
          <p:cNvPr id="95" name="Content Placeholder 2"/>
          <p:cNvSpPr txBox="1">
            <a:spLocks/>
          </p:cNvSpPr>
          <p:nvPr/>
        </p:nvSpPr>
        <p:spPr>
          <a:xfrm>
            <a:off x="9343960" y="3208885"/>
            <a:ext cx="1390837" cy="59544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accent5"/>
                </a:solidFill>
                <a:latin typeface="Lato" panose="020F0502020204030203" pitchFamily="34" charset="0"/>
              </a:rPr>
              <a:t>Implementation</a:t>
            </a:r>
            <a:endParaRPr lang="en-US" sz="1100" b="1" dirty="0" smtClean="0">
              <a:solidFill>
                <a:schemeClr val="accent5"/>
              </a:solidFill>
              <a:latin typeface="Lato" panose="020F0502020204030203" pitchFamily="34" charset="0"/>
            </a:endParaRPr>
          </a:p>
          <a:p>
            <a:pPr marL="0" indent="0" algn="ctr">
              <a:buFont typeface="Arial" pitchFamily="34" charset="0"/>
              <a:buNone/>
            </a:pPr>
            <a:r>
              <a:rPr lang="en-US" sz="900" dirty="0" smtClean="0">
                <a:latin typeface="Lato" panose="020F0502020204030203" pitchFamily="34" charset="0"/>
              </a:rPr>
              <a:t>Lorem ipsum dolor sit amet, consectetur adipiscing elit.</a:t>
            </a:r>
            <a:endParaRPr lang="en-US" sz="900" dirty="0">
              <a:latin typeface="Lato" panose="020F0502020204030203" pitchFamily="34" charset="0"/>
            </a:endParaRPr>
          </a:p>
        </p:txBody>
      </p:sp>
    </p:spTree>
    <p:extLst>
      <p:ext uri="{BB962C8B-B14F-4D97-AF65-F5344CB8AC3E}">
        <p14:creationId xmlns:p14="http://schemas.microsoft.com/office/powerpoint/2010/main" val="36627610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2000"/>
                                        <p:tgtEl>
                                          <p:spTgt spid="5"/>
                                        </p:tgtEl>
                                      </p:cBhvr>
                                    </p:animEffect>
                                  </p:childTnLst>
                                </p:cTn>
                              </p:par>
                            </p:childTnLst>
                          </p:cTn>
                        </p:par>
                        <p:par>
                          <p:cTn id="15" fill="hold">
                            <p:stCondLst>
                              <p:cond delay="3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53" presetClass="entr" presetSubtype="16" fill="hold" nodeType="withEffect">
                                  <p:stCondLst>
                                    <p:cond delay="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par>
                                <p:cTn id="24" presetID="53" presetClass="entr" presetSubtype="16"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53" presetClass="entr" presetSubtype="16"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par>
                                <p:cTn id="34" presetID="53" presetClass="entr" presetSubtype="16" fill="hold" nodeType="withEffect">
                                  <p:stCondLst>
                                    <p:cond delay="50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fltVal val="0"/>
                                          </p:val>
                                        </p:tav>
                                        <p:tav tm="100000">
                                          <p:val>
                                            <p:strVal val="#ppt_w"/>
                                          </p:val>
                                        </p:tav>
                                      </p:tavLst>
                                    </p:anim>
                                    <p:anim calcmode="lin" valueType="num">
                                      <p:cBhvr>
                                        <p:cTn id="37" dur="500" fill="hold"/>
                                        <p:tgtEl>
                                          <p:spTgt spid="21"/>
                                        </p:tgtEl>
                                        <p:attrNameLst>
                                          <p:attrName>ppt_h</p:attrName>
                                        </p:attrNameLst>
                                      </p:cBhvr>
                                      <p:tavLst>
                                        <p:tav tm="0">
                                          <p:val>
                                            <p:fltVal val="0"/>
                                          </p:val>
                                        </p:tav>
                                        <p:tav tm="100000">
                                          <p:val>
                                            <p:strVal val="#ppt_h"/>
                                          </p:val>
                                        </p:tav>
                                      </p:tavLst>
                                    </p:anim>
                                    <p:animEffect transition="in" filter="fade">
                                      <p:cBhvr>
                                        <p:cTn id="38" dur="500"/>
                                        <p:tgtEl>
                                          <p:spTgt spid="21"/>
                                        </p:tgtEl>
                                      </p:cBhvr>
                                    </p:animEffect>
                                  </p:childTnLst>
                                </p:cTn>
                              </p:par>
                              <p:par>
                                <p:cTn id="39" presetID="53" presetClass="entr" presetSubtype="16" fill="hold" nodeType="withEffect">
                                  <p:stCondLst>
                                    <p:cond delay="500"/>
                                  </p:stCondLst>
                                  <p:childTnLst>
                                    <p:set>
                                      <p:cBhvr>
                                        <p:cTn id="40" dur="1" fill="hold">
                                          <p:stCondLst>
                                            <p:cond delay="0"/>
                                          </p:stCondLst>
                                        </p:cTn>
                                        <p:tgtEl>
                                          <p:spTgt spid="25"/>
                                        </p:tgtEl>
                                        <p:attrNameLst>
                                          <p:attrName>style.visibility</p:attrName>
                                        </p:attrNameLst>
                                      </p:cBhvr>
                                      <p:to>
                                        <p:strVal val="visible"/>
                                      </p:to>
                                    </p:set>
                                    <p:anim calcmode="lin" valueType="num">
                                      <p:cBhvr>
                                        <p:cTn id="41" dur="500" fill="hold"/>
                                        <p:tgtEl>
                                          <p:spTgt spid="25"/>
                                        </p:tgtEl>
                                        <p:attrNameLst>
                                          <p:attrName>ppt_w</p:attrName>
                                        </p:attrNameLst>
                                      </p:cBhvr>
                                      <p:tavLst>
                                        <p:tav tm="0">
                                          <p:val>
                                            <p:fltVal val="0"/>
                                          </p:val>
                                        </p:tav>
                                        <p:tav tm="100000">
                                          <p:val>
                                            <p:strVal val="#ppt_w"/>
                                          </p:val>
                                        </p:tav>
                                      </p:tavLst>
                                    </p:anim>
                                    <p:anim calcmode="lin" valueType="num">
                                      <p:cBhvr>
                                        <p:cTn id="42" dur="500" fill="hold"/>
                                        <p:tgtEl>
                                          <p:spTgt spid="25"/>
                                        </p:tgtEl>
                                        <p:attrNameLst>
                                          <p:attrName>ppt_h</p:attrName>
                                        </p:attrNameLst>
                                      </p:cBhvr>
                                      <p:tavLst>
                                        <p:tav tm="0">
                                          <p:val>
                                            <p:fltVal val="0"/>
                                          </p:val>
                                        </p:tav>
                                        <p:tav tm="100000">
                                          <p:val>
                                            <p:strVal val="#ppt_h"/>
                                          </p:val>
                                        </p:tav>
                                      </p:tavLst>
                                    </p:anim>
                                    <p:animEffect transition="in" filter="fade">
                                      <p:cBhvr>
                                        <p:cTn id="43" dur="500"/>
                                        <p:tgtEl>
                                          <p:spTgt spid="25"/>
                                        </p:tgtEl>
                                      </p:cBhvr>
                                    </p:animEffect>
                                  </p:childTnLst>
                                </p:cTn>
                              </p:par>
                              <p:par>
                                <p:cTn id="44" presetID="53" presetClass="entr" presetSubtype="16" fill="hold" nodeType="withEffect">
                                  <p:stCondLst>
                                    <p:cond delay="50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par>
                                <p:cTn id="49" presetID="22" presetClass="entr" presetSubtype="1" fill="hold" nodeType="withEffect">
                                  <p:stCondLst>
                                    <p:cond delay="1000"/>
                                  </p:stCondLst>
                                  <p:childTnLst>
                                    <p:set>
                                      <p:cBhvr>
                                        <p:cTn id="50" dur="1" fill="hold">
                                          <p:stCondLst>
                                            <p:cond delay="0"/>
                                          </p:stCondLst>
                                        </p:cTn>
                                        <p:tgtEl>
                                          <p:spTgt spid="33"/>
                                        </p:tgtEl>
                                        <p:attrNameLst>
                                          <p:attrName>style.visibility</p:attrName>
                                        </p:attrNameLst>
                                      </p:cBhvr>
                                      <p:to>
                                        <p:strVal val="visible"/>
                                      </p:to>
                                    </p:set>
                                    <p:animEffect transition="in" filter="wipe(up)">
                                      <p:cBhvr>
                                        <p:cTn id="51" dur="500"/>
                                        <p:tgtEl>
                                          <p:spTgt spid="33"/>
                                        </p:tgtEl>
                                      </p:cBhvr>
                                    </p:animEffect>
                                  </p:childTnLst>
                                </p:cTn>
                              </p:par>
                              <p:par>
                                <p:cTn id="52" presetID="22" presetClass="entr" presetSubtype="1" fill="hold" nodeType="withEffect">
                                  <p:stCondLst>
                                    <p:cond delay="1000"/>
                                  </p:stCondLst>
                                  <p:childTnLst>
                                    <p:set>
                                      <p:cBhvr>
                                        <p:cTn id="53" dur="1" fill="hold">
                                          <p:stCondLst>
                                            <p:cond delay="0"/>
                                          </p:stCondLst>
                                        </p:cTn>
                                        <p:tgtEl>
                                          <p:spTgt spid="35"/>
                                        </p:tgtEl>
                                        <p:attrNameLst>
                                          <p:attrName>style.visibility</p:attrName>
                                        </p:attrNameLst>
                                      </p:cBhvr>
                                      <p:to>
                                        <p:strVal val="visible"/>
                                      </p:to>
                                    </p:set>
                                    <p:animEffect transition="in" filter="wipe(up)">
                                      <p:cBhvr>
                                        <p:cTn id="54" dur="500"/>
                                        <p:tgtEl>
                                          <p:spTgt spid="35"/>
                                        </p:tgtEl>
                                      </p:cBhvr>
                                    </p:animEffect>
                                  </p:childTnLst>
                                </p:cTn>
                              </p:par>
                              <p:par>
                                <p:cTn id="55" presetID="22" presetClass="entr" presetSubtype="1" fill="hold" nodeType="withEffect">
                                  <p:stCondLst>
                                    <p:cond delay="1000"/>
                                  </p:stCondLst>
                                  <p:childTnLst>
                                    <p:set>
                                      <p:cBhvr>
                                        <p:cTn id="56" dur="1" fill="hold">
                                          <p:stCondLst>
                                            <p:cond delay="0"/>
                                          </p:stCondLst>
                                        </p:cTn>
                                        <p:tgtEl>
                                          <p:spTgt spid="37"/>
                                        </p:tgtEl>
                                        <p:attrNameLst>
                                          <p:attrName>style.visibility</p:attrName>
                                        </p:attrNameLst>
                                      </p:cBhvr>
                                      <p:to>
                                        <p:strVal val="visible"/>
                                      </p:to>
                                    </p:set>
                                    <p:animEffect transition="in" filter="wipe(up)">
                                      <p:cBhvr>
                                        <p:cTn id="57" dur="500"/>
                                        <p:tgtEl>
                                          <p:spTgt spid="37"/>
                                        </p:tgtEl>
                                      </p:cBhvr>
                                    </p:animEffect>
                                  </p:childTnLst>
                                </p:cTn>
                              </p:par>
                              <p:par>
                                <p:cTn id="58" presetID="22" presetClass="entr" presetSubtype="1" fill="hold" nodeType="withEffect">
                                  <p:stCondLst>
                                    <p:cond delay="1000"/>
                                  </p:stCondLst>
                                  <p:childTnLst>
                                    <p:set>
                                      <p:cBhvr>
                                        <p:cTn id="59" dur="1" fill="hold">
                                          <p:stCondLst>
                                            <p:cond delay="0"/>
                                          </p:stCondLst>
                                        </p:cTn>
                                        <p:tgtEl>
                                          <p:spTgt spid="39"/>
                                        </p:tgtEl>
                                        <p:attrNameLst>
                                          <p:attrName>style.visibility</p:attrName>
                                        </p:attrNameLst>
                                      </p:cBhvr>
                                      <p:to>
                                        <p:strVal val="visible"/>
                                      </p:to>
                                    </p:set>
                                    <p:animEffect transition="in" filter="wipe(up)">
                                      <p:cBhvr>
                                        <p:cTn id="60" dur="500"/>
                                        <p:tgtEl>
                                          <p:spTgt spid="39"/>
                                        </p:tgtEl>
                                      </p:cBhvr>
                                    </p:animEffect>
                                  </p:childTnLst>
                                </p:cTn>
                              </p:par>
                              <p:par>
                                <p:cTn id="61" presetID="22" presetClass="entr" presetSubtype="1" fill="hold" nodeType="withEffect">
                                  <p:stCondLst>
                                    <p:cond delay="1000"/>
                                  </p:stCondLst>
                                  <p:childTnLst>
                                    <p:set>
                                      <p:cBhvr>
                                        <p:cTn id="62" dur="1" fill="hold">
                                          <p:stCondLst>
                                            <p:cond delay="0"/>
                                          </p:stCondLst>
                                        </p:cTn>
                                        <p:tgtEl>
                                          <p:spTgt spid="40"/>
                                        </p:tgtEl>
                                        <p:attrNameLst>
                                          <p:attrName>style.visibility</p:attrName>
                                        </p:attrNameLst>
                                      </p:cBhvr>
                                      <p:to>
                                        <p:strVal val="visible"/>
                                      </p:to>
                                    </p:set>
                                    <p:animEffect transition="in" filter="wipe(up)">
                                      <p:cBhvr>
                                        <p:cTn id="63" dur="500"/>
                                        <p:tgtEl>
                                          <p:spTgt spid="40"/>
                                        </p:tgtEl>
                                      </p:cBhvr>
                                    </p:animEffect>
                                  </p:childTnLst>
                                </p:cTn>
                              </p:par>
                              <p:par>
                                <p:cTn id="64" presetID="22" presetClass="entr" presetSubtype="1" fill="hold" nodeType="withEffect">
                                  <p:stCondLst>
                                    <p:cond delay="1000"/>
                                  </p:stCondLst>
                                  <p:childTnLst>
                                    <p:set>
                                      <p:cBhvr>
                                        <p:cTn id="65" dur="1" fill="hold">
                                          <p:stCondLst>
                                            <p:cond delay="0"/>
                                          </p:stCondLst>
                                        </p:cTn>
                                        <p:tgtEl>
                                          <p:spTgt spid="42"/>
                                        </p:tgtEl>
                                        <p:attrNameLst>
                                          <p:attrName>style.visibility</p:attrName>
                                        </p:attrNameLst>
                                      </p:cBhvr>
                                      <p:to>
                                        <p:strVal val="visible"/>
                                      </p:to>
                                    </p:set>
                                    <p:animEffect transition="in" filter="wipe(up)">
                                      <p:cBhvr>
                                        <p:cTn id="66" dur="500"/>
                                        <p:tgtEl>
                                          <p:spTgt spid="42"/>
                                        </p:tgtEl>
                                      </p:cBhvr>
                                    </p:animEffect>
                                  </p:childTnLst>
                                </p:cTn>
                              </p:par>
                            </p:childTnLst>
                          </p:cTn>
                        </p:par>
                        <p:par>
                          <p:cTn id="67" fill="hold">
                            <p:stCondLst>
                              <p:cond delay="5000"/>
                            </p:stCondLst>
                            <p:childTnLst>
                              <p:par>
                                <p:cTn id="68" presetID="53" presetClass="entr" presetSubtype="16" fill="hold" nodeType="afterEffect">
                                  <p:stCondLst>
                                    <p:cond delay="0"/>
                                  </p:stCondLst>
                                  <p:childTnLst>
                                    <p:set>
                                      <p:cBhvr>
                                        <p:cTn id="69" dur="1" fill="hold">
                                          <p:stCondLst>
                                            <p:cond delay="0"/>
                                          </p:stCondLst>
                                        </p:cTn>
                                        <p:tgtEl>
                                          <p:spTgt spid="59"/>
                                        </p:tgtEl>
                                        <p:attrNameLst>
                                          <p:attrName>style.visibility</p:attrName>
                                        </p:attrNameLst>
                                      </p:cBhvr>
                                      <p:to>
                                        <p:strVal val="visible"/>
                                      </p:to>
                                    </p:set>
                                    <p:anim calcmode="lin" valueType="num">
                                      <p:cBhvr>
                                        <p:cTn id="70" dur="500" fill="hold"/>
                                        <p:tgtEl>
                                          <p:spTgt spid="59"/>
                                        </p:tgtEl>
                                        <p:attrNameLst>
                                          <p:attrName>ppt_w</p:attrName>
                                        </p:attrNameLst>
                                      </p:cBhvr>
                                      <p:tavLst>
                                        <p:tav tm="0">
                                          <p:val>
                                            <p:fltVal val="0"/>
                                          </p:val>
                                        </p:tav>
                                        <p:tav tm="100000">
                                          <p:val>
                                            <p:strVal val="#ppt_w"/>
                                          </p:val>
                                        </p:tav>
                                      </p:tavLst>
                                    </p:anim>
                                    <p:anim calcmode="lin" valueType="num">
                                      <p:cBhvr>
                                        <p:cTn id="71" dur="500" fill="hold"/>
                                        <p:tgtEl>
                                          <p:spTgt spid="59"/>
                                        </p:tgtEl>
                                        <p:attrNameLst>
                                          <p:attrName>ppt_h</p:attrName>
                                        </p:attrNameLst>
                                      </p:cBhvr>
                                      <p:tavLst>
                                        <p:tav tm="0">
                                          <p:val>
                                            <p:fltVal val="0"/>
                                          </p:val>
                                        </p:tav>
                                        <p:tav tm="100000">
                                          <p:val>
                                            <p:strVal val="#ppt_h"/>
                                          </p:val>
                                        </p:tav>
                                      </p:tavLst>
                                    </p:anim>
                                    <p:animEffect transition="in" filter="fade">
                                      <p:cBhvr>
                                        <p:cTn id="72" dur="500"/>
                                        <p:tgtEl>
                                          <p:spTgt spid="59"/>
                                        </p:tgtEl>
                                      </p:cBhvr>
                                    </p:animEffect>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62"/>
                                        </p:tgtEl>
                                        <p:attrNameLst>
                                          <p:attrName>style.visibility</p:attrName>
                                        </p:attrNameLst>
                                      </p:cBhvr>
                                      <p:to>
                                        <p:strVal val="visible"/>
                                      </p:to>
                                    </p:set>
                                    <p:anim calcmode="lin" valueType="num">
                                      <p:cBhvr>
                                        <p:cTn id="76" dur="500" fill="hold"/>
                                        <p:tgtEl>
                                          <p:spTgt spid="62"/>
                                        </p:tgtEl>
                                        <p:attrNameLst>
                                          <p:attrName>ppt_w</p:attrName>
                                        </p:attrNameLst>
                                      </p:cBhvr>
                                      <p:tavLst>
                                        <p:tav tm="0">
                                          <p:val>
                                            <p:fltVal val="0"/>
                                          </p:val>
                                        </p:tav>
                                        <p:tav tm="100000">
                                          <p:val>
                                            <p:strVal val="#ppt_w"/>
                                          </p:val>
                                        </p:tav>
                                      </p:tavLst>
                                    </p:anim>
                                    <p:anim calcmode="lin" valueType="num">
                                      <p:cBhvr>
                                        <p:cTn id="77" dur="500" fill="hold"/>
                                        <p:tgtEl>
                                          <p:spTgt spid="62"/>
                                        </p:tgtEl>
                                        <p:attrNameLst>
                                          <p:attrName>ppt_h</p:attrName>
                                        </p:attrNameLst>
                                      </p:cBhvr>
                                      <p:tavLst>
                                        <p:tav tm="0">
                                          <p:val>
                                            <p:fltVal val="0"/>
                                          </p:val>
                                        </p:tav>
                                        <p:tav tm="100000">
                                          <p:val>
                                            <p:strVal val="#ppt_h"/>
                                          </p:val>
                                        </p:tav>
                                      </p:tavLst>
                                    </p:anim>
                                    <p:animEffect transition="in" filter="fade">
                                      <p:cBhvr>
                                        <p:cTn id="78" dur="500"/>
                                        <p:tgtEl>
                                          <p:spTgt spid="62"/>
                                        </p:tgtEl>
                                      </p:cBhvr>
                                    </p:animEffect>
                                  </p:childTnLst>
                                </p:cTn>
                              </p:par>
                            </p:childTnLst>
                          </p:cTn>
                        </p:par>
                        <p:par>
                          <p:cTn id="79" fill="hold">
                            <p:stCondLst>
                              <p:cond delay="6000"/>
                            </p:stCondLst>
                            <p:childTnLst>
                              <p:par>
                                <p:cTn id="80" presetID="53" presetClass="entr" presetSubtype="16" fill="hold" nodeType="after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par>
                          <p:cTn id="85" fill="hold">
                            <p:stCondLst>
                              <p:cond delay="6500"/>
                            </p:stCondLst>
                            <p:childTnLst>
                              <p:par>
                                <p:cTn id="86" presetID="53" presetClass="entr" presetSubtype="16" fill="hold" nodeType="afterEffect">
                                  <p:stCondLst>
                                    <p:cond delay="0"/>
                                  </p:stCondLst>
                                  <p:childTnLst>
                                    <p:set>
                                      <p:cBhvr>
                                        <p:cTn id="87" dur="1" fill="hold">
                                          <p:stCondLst>
                                            <p:cond delay="0"/>
                                          </p:stCondLst>
                                        </p:cTn>
                                        <p:tgtEl>
                                          <p:spTgt spid="66"/>
                                        </p:tgtEl>
                                        <p:attrNameLst>
                                          <p:attrName>style.visibility</p:attrName>
                                        </p:attrNameLst>
                                      </p:cBhvr>
                                      <p:to>
                                        <p:strVal val="visible"/>
                                      </p:to>
                                    </p:set>
                                    <p:anim calcmode="lin" valueType="num">
                                      <p:cBhvr>
                                        <p:cTn id="88" dur="500" fill="hold"/>
                                        <p:tgtEl>
                                          <p:spTgt spid="66"/>
                                        </p:tgtEl>
                                        <p:attrNameLst>
                                          <p:attrName>ppt_w</p:attrName>
                                        </p:attrNameLst>
                                      </p:cBhvr>
                                      <p:tavLst>
                                        <p:tav tm="0">
                                          <p:val>
                                            <p:fltVal val="0"/>
                                          </p:val>
                                        </p:tav>
                                        <p:tav tm="100000">
                                          <p:val>
                                            <p:strVal val="#ppt_w"/>
                                          </p:val>
                                        </p:tav>
                                      </p:tavLst>
                                    </p:anim>
                                    <p:anim calcmode="lin" valueType="num">
                                      <p:cBhvr>
                                        <p:cTn id="89" dur="500" fill="hold"/>
                                        <p:tgtEl>
                                          <p:spTgt spid="66"/>
                                        </p:tgtEl>
                                        <p:attrNameLst>
                                          <p:attrName>ppt_h</p:attrName>
                                        </p:attrNameLst>
                                      </p:cBhvr>
                                      <p:tavLst>
                                        <p:tav tm="0">
                                          <p:val>
                                            <p:fltVal val="0"/>
                                          </p:val>
                                        </p:tav>
                                        <p:tav tm="100000">
                                          <p:val>
                                            <p:strVal val="#ppt_h"/>
                                          </p:val>
                                        </p:tav>
                                      </p:tavLst>
                                    </p:anim>
                                    <p:animEffect transition="in" filter="fade">
                                      <p:cBhvr>
                                        <p:cTn id="90" dur="500"/>
                                        <p:tgtEl>
                                          <p:spTgt spid="66"/>
                                        </p:tgtEl>
                                      </p:cBhvr>
                                    </p:animEffect>
                                  </p:childTnLst>
                                </p:cTn>
                              </p:par>
                            </p:childTnLst>
                          </p:cTn>
                        </p:par>
                        <p:par>
                          <p:cTn id="91" fill="hold">
                            <p:stCondLst>
                              <p:cond delay="7000"/>
                            </p:stCondLst>
                            <p:childTnLst>
                              <p:par>
                                <p:cTn id="92" presetID="53" presetClass="entr" presetSubtype="16" fill="hold" nodeType="after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500" fill="hold"/>
                                        <p:tgtEl>
                                          <p:spTgt spid="74"/>
                                        </p:tgtEl>
                                        <p:attrNameLst>
                                          <p:attrName>ppt_w</p:attrName>
                                        </p:attrNameLst>
                                      </p:cBhvr>
                                      <p:tavLst>
                                        <p:tav tm="0">
                                          <p:val>
                                            <p:fltVal val="0"/>
                                          </p:val>
                                        </p:tav>
                                        <p:tav tm="100000">
                                          <p:val>
                                            <p:strVal val="#ppt_w"/>
                                          </p:val>
                                        </p:tav>
                                      </p:tavLst>
                                    </p:anim>
                                    <p:anim calcmode="lin" valueType="num">
                                      <p:cBhvr>
                                        <p:cTn id="95" dur="500" fill="hold"/>
                                        <p:tgtEl>
                                          <p:spTgt spid="74"/>
                                        </p:tgtEl>
                                        <p:attrNameLst>
                                          <p:attrName>ppt_h</p:attrName>
                                        </p:attrNameLst>
                                      </p:cBhvr>
                                      <p:tavLst>
                                        <p:tav tm="0">
                                          <p:val>
                                            <p:fltVal val="0"/>
                                          </p:val>
                                        </p:tav>
                                        <p:tav tm="100000">
                                          <p:val>
                                            <p:strVal val="#ppt_h"/>
                                          </p:val>
                                        </p:tav>
                                      </p:tavLst>
                                    </p:anim>
                                    <p:animEffect transition="in" filter="fade">
                                      <p:cBhvr>
                                        <p:cTn id="96" dur="500"/>
                                        <p:tgtEl>
                                          <p:spTgt spid="74"/>
                                        </p:tgtEl>
                                      </p:cBhvr>
                                    </p:animEffect>
                                  </p:childTnLst>
                                </p:cTn>
                              </p:par>
                            </p:childTnLst>
                          </p:cTn>
                        </p:par>
                        <p:par>
                          <p:cTn id="97" fill="hold">
                            <p:stCondLst>
                              <p:cond delay="7500"/>
                            </p:stCondLst>
                            <p:childTnLst>
                              <p:par>
                                <p:cTn id="98" presetID="53" presetClass="entr" presetSubtype="16" fill="hold" nodeType="afterEffect">
                                  <p:stCondLst>
                                    <p:cond delay="0"/>
                                  </p:stCondLst>
                                  <p:childTnLst>
                                    <p:set>
                                      <p:cBhvr>
                                        <p:cTn id="99" dur="1" fill="hold">
                                          <p:stCondLst>
                                            <p:cond delay="0"/>
                                          </p:stCondLst>
                                        </p:cTn>
                                        <p:tgtEl>
                                          <p:spTgt spid="79"/>
                                        </p:tgtEl>
                                        <p:attrNameLst>
                                          <p:attrName>style.visibility</p:attrName>
                                        </p:attrNameLst>
                                      </p:cBhvr>
                                      <p:to>
                                        <p:strVal val="visible"/>
                                      </p:to>
                                    </p:set>
                                    <p:anim calcmode="lin" valueType="num">
                                      <p:cBhvr>
                                        <p:cTn id="100" dur="500" fill="hold"/>
                                        <p:tgtEl>
                                          <p:spTgt spid="79"/>
                                        </p:tgtEl>
                                        <p:attrNameLst>
                                          <p:attrName>ppt_w</p:attrName>
                                        </p:attrNameLst>
                                      </p:cBhvr>
                                      <p:tavLst>
                                        <p:tav tm="0">
                                          <p:val>
                                            <p:fltVal val="0"/>
                                          </p:val>
                                        </p:tav>
                                        <p:tav tm="100000">
                                          <p:val>
                                            <p:strVal val="#ppt_w"/>
                                          </p:val>
                                        </p:tav>
                                      </p:tavLst>
                                    </p:anim>
                                    <p:anim calcmode="lin" valueType="num">
                                      <p:cBhvr>
                                        <p:cTn id="101" dur="500" fill="hold"/>
                                        <p:tgtEl>
                                          <p:spTgt spid="79"/>
                                        </p:tgtEl>
                                        <p:attrNameLst>
                                          <p:attrName>ppt_h</p:attrName>
                                        </p:attrNameLst>
                                      </p:cBhvr>
                                      <p:tavLst>
                                        <p:tav tm="0">
                                          <p:val>
                                            <p:fltVal val="0"/>
                                          </p:val>
                                        </p:tav>
                                        <p:tav tm="100000">
                                          <p:val>
                                            <p:strVal val="#ppt_h"/>
                                          </p:val>
                                        </p:tav>
                                      </p:tavLst>
                                    </p:anim>
                                    <p:animEffect transition="in" filter="fade">
                                      <p:cBhvr>
                                        <p:cTn id="102" dur="500"/>
                                        <p:tgtEl>
                                          <p:spTgt spid="79"/>
                                        </p:tgtEl>
                                      </p:cBhvr>
                                    </p:animEffect>
                                  </p:childTnLst>
                                </p:cTn>
                              </p:par>
                            </p:childTnLst>
                          </p:cTn>
                        </p:par>
                        <p:par>
                          <p:cTn id="103" fill="hold">
                            <p:stCondLst>
                              <p:cond delay="8000"/>
                            </p:stCondLst>
                            <p:childTnLst>
                              <p:par>
                                <p:cTn id="104" presetID="10" presetClass="entr" presetSubtype="0" fill="hold" grpId="0" nodeType="afterEffect">
                                  <p:stCondLst>
                                    <p:cond delay="0"/>
                                  </p:stCondLst>
                                  <p:childTnLst>
                                    <p:set>
                                      <p:cBhvr>
                                        <p:cTn id="105" dur="1" fill="hold">
                                          <p:stCondLst>
                                            <p:cond delay="0"/>
                                          </p:stCondLst>
                                        </p:cTn>
                                        <p:tgtEl>
                                          <p:spTgt spid="89"/>
                                        </p:tgtEl>
                                        <p:attrNameLst>
                                          <p:attrName>style.visibility</p:attrName>
                                        </p:attrNameLst>
                                      </p:cBhvr>
                                      <p:to>
                                        <p:strVal val="visible"/>
                                      </p:to>
                                    </p:set>
                                    <p:animEffect transition="in" filter="fade">
                                      <p:cBhvr>
                                        <p:cTn id="106" dur="500"/>
                                        <p:tgtEl>
                                          <p:spTgt spid="89"/>
                                        </p:tgtEl>
                                      </p:cBhvr>
                                    </p:animEffect>
                                  </p:childTnLst>
                                </p:cTn>
                              </p:par>
                            </p:childTnLst>
                          </p:cTn>
                        </p:par>
                        <p:par>
                          <p:cTn id="107" fill="hold">
                            <p:stCondLst>
                              <p:cond delay="8500"/>
                            </p:stCondLst>
                            <p:childTnLst>
                              <p:par>
                                <p:cTn id="108" presetID="10" presetClass="entr" presetSubtype="0" fill="hold" grpId="0" nodeType="afterEffect">
                                  <p:stCondLst>
                                    <p:cond delay="0"/>
                                  </p:stCondLst>
                                  <p:childTnLst>
                                    <p:set>
                                      <p:cBhvr>
                                        <p:cTn id="109" dur="1" fill="hold">
                                          <p:stCondLst>
                                            <p:cond delay="0"/>
                                          </p:stCondLst>
                                        </p:cTn>
                                        <p:tgtEl>
                                          <p:spTgt spid="91"/>
                                        </p:tgtEl>
                                        <p:attrNameLst>
                                          <p:attrName>style.visibility</p:attrName>
                                        </p:attrNameLst>
                                      </p:cBhvr>
                                      <p:to>
                                        <p:strVal val="visible"/>
                                      </p:to>
                                    </p:set>
                                    <p:animEffect transition="in" filter="fade">
                                      <p:cBhvr>
                                        <p:cTn id="110" dur="500"/>
                                        <p:tgtEl>
                                          <p:spTgt spid="91"/>
                                        </p:tgtEl>
                                      </p:cBhvr>
                                    </p:animEffect>
                                  </p:childTnLst>
                                </p:cTn>
                              </p:par>
                            </p:childTnLst>
                          </p:cTn>
                        </p:par>
                        <p:par>
                          <p:cTn id="111" fill="hold">
                            <p:stCondLst>
                              <p:cond delay="9000"/>
                            </p:stCondLst>
                            <p:childTnLst>
                              <p:par>
                                <p:cTn id="112" presetID="10" presetClass="entr" presetSubtype="0" fill="hold" grpId="0" nodeType="after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500"/>
                                        <p:tgtEl>
                                          <p:spTgt spid="92"/>
                                        </p:tgtEl>
                                      </p:cBhvr>
                                    </p:animEffect>
                                  </p:childTnLst>
                                </p:cTn>
                              </p:par>
                            </p:childTnLst>
                          </p:cTn>
                        </p:par>
                        <p:par>
                          <p:cTn id="115" fill="hold">
                            <p:stCondLst>
                              <p:cond delay="9500"/>
                            </p:stCondLst>
                            <p:childTnLst>
                              <p:par>
                                <p:cTn id="116" presetID="10" presetClass="entr" presetSubtype="0" fill="hold" grpId="0" nodeType="afterEffect">
                                  <p:stCondLst>
                                    <p:cond delay="0"/>
                                  </p:stCondLst>
                                  <p:childTnLst>
                                    <p:set>
                                      <p:cBhvr>
                                        <p:cTn id="117" dur="1" fill="hold">
                                          <p:stCondLst>
                                            <p:cond delay="0"/>
                                          </p:stCondLst>
                                        </p:cTn>
                                        <p:tgtEl>
                                          <p:spTgt spid="93"/>
                                        </p:tgtEl>
                                        <p:attrNameLst>
                                          <p:attrName>style.visibility</p:attrName>
                                        </p:attrNameLst>
                                      </p:cBhvr>
                                      <p:to>
                                        <p:strVal val="visible"/>
                                      </p:to>
                                    </p:set>
                                    <p:animEffect transition="in" filter="fade">
                                      <p:cBhvr>
                                        <p:cTn id="118" dur="500"/>
                                        <p:tgtEl>
                                          <p:spTgt spid="93"/>
                                        </p:tgtEl>
                                      </p:cBhvr>
                                    </p:animEffect>
                                  </p:childTnLst>
                                </p:cTn>
                              </p:par>
                            </p:childTnLst>
                          </p:cTn>
                        </p:par>
                        <p:par>
                          <p:cTn id="119" fill="hold">
                            <p:stCondLst>
                              <p:cond delay="10000"/>
                            </p:stCondLst>
                            <p:childTnLst>
                              <p:par>
                                <p:cTn id="120" presetID="10" presetClass="entr" presetSubtype="0" fill="hold" grpId="0"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500"/>
                                        <p:tgtEl>
                                          <p:spTgt spid="94"/>
                                        </p:tgtEl>
                                      </p:cBhvr>
                                    </p:animEffect>
                                  </p:childTnLst>
                                </p:cTn>
                              </p:par>
                            </p:childTnLst>
                          </p:cTn>
                        </p:par>
                        <p:par>
                          <p:cTn id="123" fill="hold">
                            <p:stCondLst>
                              <p:cond delay="10500"/>
                            </p:stCondLst>
                            <p:childTnLst>
                              <p:par>
                                <p:cTn id="124" presetID="10" presetClass="entr" presetSubtype="0" fill="hold" grpId="0" nodeType="afterEffect">
                                  <p:stCondLst>
                                    <p:cond delay="0"/>
                                  </p:stCondLst>
                                  <p:childTnLst>
                                    <p:set>
                                      <p:cBhvr>
                                        <p:cTn id="125" dur="1" fill="hold">
                                          <p:stCondLst>
                                            <p:cond delay="0"/>
                                          </p:stCondLst>
                                        </p:cTn>
                                        <p:tgtEl>
                                          <p:spTgt spid="95"/>
                                        </p:tgtEl>
                                        <p:attrNameLst>
                                          <p:attrName>style.visibility</p:attrName>
                                        </p:attrNameLst>
                                      </p:cBhvr>
                                      <p:to>
                                        <p:strVal val="visible"/>
                                      </p:to>
                                    </p:set>
                                    <p:animEffect transition="in" filter="fade">
                                      <p:cBhvr>
                                        <p:cTn id="126"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62" grpId="0" animBg="1"/>
      <p:bldP spid="89" grpId="0"/>
      <p:bldP spid="91" grpId="0"/>
      <p:bldP spid="92" grpId="0"/>
      <p:bldP spid="93" grpId="0"/>
      <p:bldP spid="94" grpId="0"/>
      <p:bldP spid="9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Kubus Diagram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33" name="Group 32"/>
          <p:cNvGrpSpPr/>
          <p:nvPr/>
        </p:nvGrpSpPr>
        <p:grpSpPr>
          <a:xfrm>
            <a:off x="4183401" y="1983548"/>
            <a:ext cx="3843950" cy="3662418"/>
            <a:chOff x="4183401" y="1983548"/>
            <a:chExt cx="3843950" cy="3662418"/>
          </a:xfrm>
        </p:grpSpPr>
        <p:sp>
          <p:nvSpPr>
            <p:cNvPr id="35" name="Freeform 34"/>
            <p:cNvSpPr/>
            <p:nvPr/>
          </p:nvSpPr>
          <p:spPr>
            <a:xfrm rot="16200000">
              <a:off x="6067780" y="3028813"/>
              <a:ext cx="103328" cy="28559"/>
            </a:xfrm>
            <a:custGeom>
              <a:avLst/>
              <a:gdLst>
                <a:gd name="connsiteX0" fmla="*/ 0 w 103328"/>
                <a:gd name="connsiteY0" fmla="*/ 14279 h 28559"/>
                <a:gd name="connsiteX1" fmla="*/ 103328 w 103328"/>
                <a:gd name="connsiteY1" fmla="*/ 14279 h 28559"/>
              </a:gdLst>
              <a:ahLst/>
              <a:cxnLst>
                <a:cxn ang="0">
                  <a:pos x="connsiteX0" y="connsiteY0"/>
                </a:cxn>
                <a:cxn ang="0">
                  <a:pos x="connsiteX1" y="connsiteY1"/>
                </a:cxn>
              </a:cxnLst>
              <a:rect l="l" t="t" r="r" b="b"/>
              <a:pathLst>
                <a:path w="103328" h="28559">
                  <a:moveTo>
                    <a:pt x="0" y="14279"/>
                  </a:moveTo>
                  <a:lnTo>
                    <a:pt x="103328" y="14279"/>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61780" tIns="11696" rIns="61782" bIns="11697"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36" name="Freeform 35"/>
            <p:cNvSpPr/>
            <p:nvPr/>
          </p:nvSpPr>
          <p:spPr>
            <a:xfrm>
              <a:off x="5615504" y="1983548"/>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solidFill>
              <a:schemeClr val="accent6"/>
            </a:solid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Video</a:t>
              </a:r>
              <a:endParaRPr lang="id-ID" sz="1100" b="1" kern="1200" dirty="0">
                <a:solidFill>
                  <a:schemeClr val="bg1"/>
                </a:solidFill>
                <a:latin typeface="Lato" panose="020F0502020204030203" pitchFamily="34" charset="0"/>
              </a:endParaRPr>
            </a:p>
          </p:txBody>
        </p:sp>
        <p:sp>
          <p:nvSpPr>
            <p:cNvPr id="37" name="Freeform 36"/>
            <p:cNvSpPr/>
            <p:nvPr/>
          </p:nvSpPr>
          <p:spPr>
            <a:xfrm rot="20012994">
              <a:off x="6746063" y="3403126"/>
              <a:ext cx="344173" cy="28559"/>
            </a:xfrm>
            <a:custGeom>
              <a:avLst/>
              <a:gdLst>
                <a:gd name="connsiteX0" fmla="*/ 0 w 344173"/>
                <a:gd name="connsiteY0" fmla="*/ 14279 h 28559"/>
                <a:gd name="connsiteX1" fmla="*/ 344173 w 344173"/>
                <a:gd name="connsiteY1" fmla="*/ 14279 h 28559"/>
              </a:gdLst>
              <a:ahLst/>
              <a:cxnLst>
                <a:cxn ang="0">
                  <a:pos x="connsiteX0" y="connsiteY0"/>
                </a:cxn>
                <a:cxn ang="0">
                  <a:pos x="connsiteX1" y="connsiteY1"/>
                </a:cxn>
              </a:cxnLst>
              <a:rect l="l" t="t" r="r" b="b"/>
              <a:pathLst>
                <a:path w="344173" h="28559">
                  <a:moveTo>
                    <a:pt x="0" y="14279"/>
                  </a:moveTo>
                  <a:lnTo>
                    <a:pt x="344173" y="14279"/>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176182" tIns="5675" rIns="176182" bIns="5675"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38" name="Freeform 37"/>
            <p:cNvSpPr/>
            <p:nvPr/>
          </p:nvSpPr>
          <p:spPr>
            <a:xfrm>
              <a:off x="7019471" y="2612350"/>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solidFill>
              <a:schemeClr val="accent5"/>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Audio</a:t>
              </a:r>
              <a:endParaRPr lang="id-ID" sz="1100" b="1" kern="1200" dirty="0">
                <a:solidFill>
                  <a:schemeClr val="bg1"/>
                </a:solidFill>
                <a:latin typeface="Lato" panose="020F0502020204030203" pitchFamily="34" charset="0"/>
              </a:endParaRPr>
            </a:p>
          </p:txBody>
        </p:sp>
        <p:sp>
          <p:nvSpPr>
            <p:cNvPr id="39" name="Freeform 38"/>
            <p:cNvSpPr/>
            <p:nvPr/>
          </p:nvSpPr>
          <p:spPr>
            <a:xfrm rot="1587006">
              <a:off x="6746063" y="4197829"/>
              <a:ext cx="344173" cy="28559"/>
            </a:xfrm>
            <a:custGeom>
              <a:avLst/>
              <a:gdLst>
                <a:gd name="connsiteX0" fmla="*/ 0 w 344173"/>
                <a:gd name="connsiteY0" fmla="*/ 14279 h 28559"/>
                <a:gd name="connsiteX1" fmla="*/ 344173 w 344173"/>
                <a:gd name="connsiteY1" fmla="*/ 14279 h 28559"/>
              </a:gdLst>
              <a:ahLst/>
              <a:cxnLst>
                <a:cxn ang="0">
                  <a:pos x="connsiteX0" y="connsiteY0"/>
                </a:cxn>
                <a:cxn ang="0">
                  <a:pos x="connsiteX1" y="connsiteY1"/>
                </a:cxn>
              </a:cxnLst>
              <a:rect l="l" t="t" r="r" b="b"/>
              <a:pathLst>
                <a:path w="344173" h="28559">
                  <a:moveTo>
                    <a:pt x="0" y="14279"/>
                  </a:moveTo>
                  <a:lnTo>
                    <a:pt x="344173" y="14279"/>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176181" tIns="5675" rIns="176183" bIns="5676"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40" name="Freeform 39"/>
            <p:cNvSpPr/>
            <p:nvPr/>
          </p:nvSpPr>
          <p:spPr>
            <a:xfrm>
              <a:off x="7019471" y="4009283"/>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Portfolio</a:t>
              </a:r>
              <a:endParaRPr lang="id-ID" sz="1100" b="1" kern="1200" dirty="0">
                <a:solidFill>
                  <a:schemeClr val="bg1"/>
                </a:solidFill>
                <a:latin typeface="Lato" panose="020F0502020204030203" pitchFamily="34" charset="0"/>
              </a:endParaRPr>
            </a:p>
          </p:txBody>
        </p:sp>
        <p:sp>
          <p:nvSpPr>
            <p:cNvPr id="41" name="Freeform 40"/>
            <p:cNvSpPr/>
            <p:nvPr/>
          </p:nvSpPr>
          <p:spPr>
            <a:xfrm rot="5400000">
              <a:off x="6067780" y="4572142"/>
              <a:ext cx="103328" cy="28559"/>
            </a:xfrm>
            <a:custGeom>
              <a:avLst/>
              <a:gdLst>
                <a:gd name="connsiteX0" fmla="*/ 0 w 103328"/>
                <a:gd name="connsiteY0" fmla="*/ 14279 h 28559"/>
                <a:gd name="connsiteX1" fmla="*/ 103328 w 103328"/>
                <a:gd name="connsiteY1" fmla="*/ 14279 h 28559"/>
              </a:gdLst>
              <a:ahLst/>
              <a:cxnLst>
                <a:cxn ang="0">
                  <a:pos x="connsiteX0" y="connsiteY0"/>
                </a:cxn>
                <a:cxn ang="0">
                  <a:pos x="connsiteX1" y="connsiteY1"/>
                </a:cxn>
              </a:cxnLst>
              <a:rect l="l" t="t" r="r" b="b"/>
              <a:pathLst>
                <a:path w="103328" h="28559">
                  <a:moveTo>
                    <a:pt x="0" y="14279"/>
                  </a:moveTo>
                  <a:lnTo>
                    <a:pt x="103328" y="14279"/>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61781" tIns="11696" rIns="61781" bIns="11697"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42" name="Freeform 41"/>
            <p:cNvSpPr/>
            <p:nvPr/>
          </p:nvSpPr>
          <p:spPr>
            <a:xfrm>
              <a:off x="5615504" y="4638086"/>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solidFill>
              <a:schemeClr val="accent3"/>
            </a:solid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Animation</a:t>
              </a:r>
              <a:endParaRPr lang="id-ID" sz="1100" b="1" kern="1200" dirty="0">
                <a:solidFill>
                  <a:schemeClr val="bg1"/>
                </a:solidFill>
                <a:latin typeface="Lato" panose="020F0502020204030203" pitchFamily="34" charset="0"/>
              </a:endParaRPr>
            </a:p>
          </p:txBody>
        </p:sp>
        <p:sp>
          <p:nvSpPr>
            <p:cNvPr id="43" name="Freeform 42"/>
            <p:cNvSpPr/>
            <p:nvPr/>
          </p:nvSpPr>
          <p:spPr>
            <a:xfrm rot="20040030">
              <a:off x="5121589" y="4197066"/>
              <a:ext cx="369413" cy="28560"/>
            </a:xfrm>
            <a:custGeom>
              <a:avLst/>
              <a:gdLst>
                <a:gd name="connsiteX0" fmla="*/ 0 w 369412"/>
                <a:gd name="connsiteY0" fmla="*/ 14279 h 28559"/>
                <a:gd name="connsiteX1" fmla="*/ 369412 w 369412"/>
                <a:gd name="connsiteY1" fmla="*/ 14279 h 28559"/>
              </a:gdLst>
              <a:ahLst/>
              <a:cxnLst>
                <a:cxn ang="0">
                  <a:pos x="connsiteX0" y="connsiteY0"/>
                </a:cxn>
                <a:cxn ang="0">
                  <a:pos x="connsiteX1" y="connsiteY1"/>
                </a:cxn>
              </a:cxnLst>
              <a:rect l="l" t="t" r="r" b="b"/>
              <a:pathLst>
                <a:path w="369412" h="28559">
                  <a:moveTo>
                    <a:pt x="369412" y="14280"/>
                  </a:moveTo>
                  <a:lnTo>
                    <a:pt x="0" y="14280"/>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188171" tIns="5046" rIns="188171" bIns="5043"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44" name="Freeform 43"/>
            <p:cNvSpPr/>
            <p:nvPr/>
          </p:nvSpPr>
          <p:spPr>
            <a:xfrm>
              <a:off x="4183401" y="4009284"/>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solidFill>
              <a:schemeClr val="accent2"/>
            </a:solidFill>
            <a:ln>
              <a:noFill/>
            </a:ln>
          </p:spPr>
          <p:style>
            <a:lnRef idx="2">
              <a:scrgbClr r="0" g="0" b="0"/>
            </a:lnRef>
            <a:fillRef idx="1">
              <a:scrgbClr r="0" g="0" b="0"/>
            </a:fillRef>
            <a:effectRef idx="0">
              <a:schemeClr val="accent6">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Design</a:t>
              </a:r>
              <a:endParaRPr lang="id-ID" sz="1100" b="1" kern="1200" dirty="0">
                <a:solidFill>
                  <a:schemeClr val="bg1"/>
                </a:solidFill>
                <a:latin typeface="Lato" panose="020F0502020204030203" pitchFamily="34" charset="0"/>
              </a:endParaRPr>
            </a:p>
          </p:txBody>
        </p:sp>
        <p:sp>
          <p:nvSpPr>
            <p:cNvPr id="45" name="Freeform 44"/>
            <p:cNvSpPr/>
            <p:nvPr/>
          </p:nvSpPr>
          <p:spPr>
            <a:xfrm rot="23159970">
              <a:off x="5121589" y="3403886"/>
              <a:ext cx="369412" cy="28560"/>
            </a:xfrm>
            <a:custGeom>
              <a:avLst/>
              <a:gdLst>
                <a:gd name="connsiteX0" fmla="*/ 0 w 369412"/>
                <a:gd name="connsiteY0" fmla="*/ 14279 h 28559"/>
                <a:gd name="connsiteX1" fmla="*/ 369412 w 369412"/>
                <a:gd name="connsiteY1" fmla="*/ 14279 h 28559"/>
              </a:gdLst>
              <a:ahLst/>
              <a:cxnLst>
                <a:cxn ang="0">
                  <a:pos x="connsiteX0" y="connsiteY0"/>
                </a:cxn>
                <a:cxn ang="0">
                  <a:pos x="connsiteX1" y="connsiteY1"/>
                </a:cxn>
              </a:cxnLst>
              <a:rect l="l" t="t" r="r" b="b"/>
              <a:pathLst>
                <a:path w="369412" h="28559">
                  <a:moveTo>
                    <a:pt x="369412" y="14280"/>
                  </a:moveTo>
                  <a:lnTo>
                    <a:pt x="0" y="14280"/>
                  </a:lnTo>
                </a:path>
              </a:pathLst>
            </a:custGeom>
            <a:noFill/>
            <a:ln w="25400">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188172" tIns="5045" rIns="188169" bIns="5044" numCol="1" spcCol="1270" anchor="ctr" anchorCtr="0">
              <a:noAutofit/>
            </a:bodyPr>
            <a:lstStyle/>
            <a:p>
              <a:pPr lvl="0" algn="ctr" defTabSz="222250">
                <a:lnSpc>
                  <a:spcPct val="90000"/>
                </a:lnSpc>
                <a:spcBef>
                  <a:spcPct val="0"/>
                </a:spcBef>
                <a:spcAft>
                  <a:spcPct val="35000"/>
                </a:spcAft>
              </a:pPr>
              <a:endParaRPr lang="id-ID" sz="500" kern="1200">
                <a:solidFill>
                  <a:schemeClr val="bg1"/>
                </a:solidFill>
                <a:latin typeface="Lato" panose="020F0502020204030203" pitchFamily="34" charset="0"/>
              </a:endParaRPr>
            </a:p>
          </p:txBody>
        </p:sp>
        <p:sp>
          <p:nvSpPr>
            <p:cNvPr id="46" name="Freeform 45"/>
            <p:cNvSpPr/>
            <p:nvPr/>
          </p:nvSpPr>
          <p:spPr>
            <a:xfrm>
              <a:off x="4183401" y="2612349"/>
              <a:ext cx="1007880" cy="1007880"/>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lnTo>
                    <a:pt x="10000" y="10000"/>
                  </a:lnTo>
                  <a:lnTo>
                    <a:pt x="0" y="10000"/>
                  </a:lnTo>
                  <a:lnTo>
                    <a:pt x="0" y="0"/>
                  </a:lnTo>
                  <a:close/>
                </a:path>
              </a:pathLst>
            </a:custGeom>
            <a:solidFill>
              <a:schemeClr val="accent1"/>
            </a:solid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b="1" kern="1200" dirty="0" smtClean="0">
                  <a:solidFill>
                    <a:schemeClr val="bg1"/>
                  </a:solidFill>
                  <a:latin typeface="Lato" panose="020F0502020204030203" pitchFamily="34" charset="0"/>
                </a:rPr>
                <a:t>Photo</a:t>
              </a:r>
              <a:endParaRPr lang="id-ID" sz="1100" b="1" kern="1200" dirty="0">
                <a:solidFill>
                  <a:schemeClr val="bg1"/>
                </a:solidFill>
                <a:latin typeface="Lato" panose="020F0502020204030203" pitchFamily="34" charset="0"/>
              </a:endParaRPr>
            </a:p>
          </p:txBody>
        </p:sp>
        <p:sp>
          <p:nvSpPr>
            <p:cNvPr id="34" name="Freeform 33"/>
            <p:cNvSpPr/>
            <p:nvPr/>
          </p:nvSpPr>
          <p:spPr>
            <a:xfrm>
              <a:off x="5399444" y="3094757"/>
              <a:ext cx="1439999" cy="1439999"/>
            </a:xfrm>
            <a:custGeom>
              <a:avLst/>
              <a:gdLst>
                <a:gd name="connsiteX0" fmla="*/ 0 w 1439999"/>
                <a:gd name="connsiteY0" fmla="*/ 240000 h 1439999"/>
                <a:gd name="connsiteX1" fmla="*/ 240000 w 1439999"/>
                <a:gd name="connsiteY1" fmla="*/ 0 h 1439999"/>
                <a:gd name="connsiteX2" fmla="*/ 1199999 w 1439999"/>
                <a:gd name="connsiteY2" fmla="*/ 0 h 1439999"/>
                <a:gd name="connsiteX3" fmla="*/ 1439999 w 1439999"/>
                <a:gd name="connsiteY3" fmla="*/ 240000 h 1439999"/>
                <a:gd name="connsiteX4" fmla="*/ 1439999 w 1439999"/>
                <a:gd name="connsiteY4" fmla="*/ 1199999 h 1439999"/>
                <a:gd name="connsiteX5" fmla="*/ 1199999 w 1439999"/>
                <a:gd name="connsiteY5" fmla="*/ 1439999 h 1439999"/>
                <a:gd name="connsiteX6" fmla="*/ 240000 w 1439999"/>
                <a:gd name="connsiteY6" fmla="*/ 1439999 h 1439999"/>
                <a:gd name="connsiteX7" fmla="*/ 0 w 1439999"/>
                <a:gd name="connsiteY7" fmla="*/ 1199999 h 1439999"/>
                <a:gd name="connsiteX8" fmla="*/ 0 w 1439999"/>
                <a:gd name="connsiteY8" fmla="*/ 240000 h 14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999" h="1439999">
                  <a:moveTo>
                    <a:pt x="0" y="240000"/>
                  </a:moveTo>
                  <a:cubicBezTo>
                    <a:pt x="0" y="107452"/>
                    <a:pt x="107452" y="0"/>
                    <a:pt x="240000" y="0"/>
                  </a:cubicBezTo>
                  <a:lnTo>
                    <a:pt x="1199999" y="0"/>
                  </a:lnTo>
                  <a:cubicBezTo>
                    <a:pt x="1332547" y="0"/>
                    <a:pt x="1439999" y="107452"/>
                    <a:pt x="1439999" y="240000"/>
                  </a:cubicBezTo>
                  <a:lnTo>
                    <a:pt x="1439999" y="1199999"/>
                  </a:lnTo>
                  <a:cubicBezTo>
                    <a:pt x="1439999" y="1332547"/>
                    <a:pt x="1332547" y="1439999"/>
                    <a:pt x="1199999" y="1439999"/>
                  </a:cubicBezTo>
                  <a:lnTo>
                    <a:pt x="240000" y="1439999"/>
                  </a:lnTo>
                  <a:cubicBezTo>
                    <a:pt x="107452" y="1439999"/>
                    <a:pt x="0" y="1332547"/>
                    <a:pt x="0" y="1199999"/>
                  </a:cubicBezTo>
                  <a:lnTo>
                    <a:pt x="0" y="240000"/>
                  </a:lnTo>
                  <a:close/>
                </a:path>
              </a:pathLst>
            </a:custGeom>
            <a:solidFill>
              <a:schemeClr val="bg1">
                <a:lumMod val="50000"/>
              </a:schemeClr>
            </a:solidFill>
            <a:ln w="38100">
              <a:solidFill>
                <a:schemeClr val="accent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1724" tIns="81724" rIns="81724" bIns="81724" numCol="1" spcCol="1270" anchor="ctr" anchorCtr="0">
              <a:noAutofit/>
            </a:bodyPr>
            <a:lstStyle/>
            <a:p>
              <a:pPr lvl="0" algn="ctr" defTabSz="800100">
                <a:lnSpc>
                  <a:spcPct val="90000"/>
                </a:lnSpc>
                <a:spcBef>
                  <a:spcPct val="0"/>
                </a:spcBef>
                <a:spcAft>
                  <a:spcPct val="35000"/>
                </a:spcAft>
              </a:pPr>
              <a:endParaRPr lang="id-ID" sz="1800" b="1" kern="1200" dirty="0">
                <a:solidFill>
                  <a:schemeClr val="bg1"/>
                </a:solidFill>
                <a:latin typeface="Lato" panose="020F0502020204030203" pitchFamily="34" charset="0"/>
              </a:endParaRPr>
            </a:p>
          </p:txBody>
        </p:sp>
      </p:grpSp>
      <p:sp>
        <p:nvSpPr>
          <p:cNvPr id="21" name="Oval 20"/>
          <p:cNvSpPr>
            <a:spLocks noChangeAspect="1"/>
          </p:cNvSpPr>
          <p:nvPr/>
        </p:nvSpPr>
        <p:spPr>
          <a:xfrm>
            <a:off x="8152710" y="2610636"/>
            <a:ext cx="251999" cy="251999"/>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2" name="Oval 21"/>
          <p:cNvSpPr>
            <a:spLocks noChangeAspect="1"/>
          </p:cNvSpPr>
          <p:nvPr/>
        </p:nvSpPr>
        <p:spPr>
          <a:xfrm>
            <a:off x="8152709" y="4686881"/>
            <a:ext cx="251999" cy="251999"/>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3" name="Oval 22"/>
          <p:cNvSpPr>
            <a:spLocks noChangeAspect="1"/>
          </p:cNvSpPr>
          <p:nvPr/>
        </p:nvSpPr>
        <p:spPr>
          <a:xfrm>
            <a:off x="8152710" y="3690964"/>
            <a:ext cx="251999" cy="251999"/>
          </a:xfrm>
          <a:prstGeom prst="ellipse">
            <a:avLst/>
          </a:prstGeom>
          <a:solidFill>
            <a:schemeClr val="accent5"/>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4" name="Content Placeholder 2"/>
          <p:cNvSpPr txBox="1">
            <a:spLocks/>
          </p:cNvSpPr>
          <p:nvPr/>
        </p:nvSpPr>
        <p:spPr>
          <a:xfrm>
            <a:off x="8415124" y="2188601"/>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100" dirty="0" smtClean="0">
                <a:solidFill>
                  <a:schemeClr val="accent6"/>
                </a:solidFill>
                <a:latin typeface="Lato" panose="020F0502020204030203" pitchFamily="34" charset="0"/>
                <a:ea typeface="Roboto" panose="02000000000000000000" pitchFamily="2" charset="0"/>
                <a:cs typeface="Arial" panose="020B0604020202020204" pitchFamily="34" charset="0"/>
              </a:rPr>
              <a:t>Video.</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5" name="Content Placeholder 2"/>
          <p:cNvSpPr txBox="1">
            <a:spLocks/>
          </p:cNvSpPr>
          <p:nvPr/>
        </p:nvSpPr>
        <p:spPr>
          <a:xfrm>
            <a:off x="8400163" y="3271993"/>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100" dirty="0" smtClean="0">
                <a:solidFill>
                  <a:schemeClr val="accent5"/>
                </a:solidFill>
                <a:latin typeface="Lato" panose="020F0502020204030203" pitchFamily="34" charset="0"/>
                <a:ea typeface="Roboto" panose="02000000000000000000" pitchFamily="2" charset="0"/>
                <a:cs typeface="Arial" panose="020B0604020202020204" pitchFamily="34" charset="0"/>
              </a:rPr>
              <a:t>Audio.</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6" name="Content Placeholder 2"/>
          <p:cNvSpPr txBox="1">
            <a:spLocks/>
          </p:cNvSpPr>
          <p:nvPr/>
        </p:nvSpPr>
        <p:spPr>
          <a:xfrm>
            <a:off x="8400163" y="4307050"/>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id-ID" sz="1100" dirty="0" smtClean="0">
                <a:solidFill>
                  <a:schemeClr val="accent4"/>
                </a:solidFill>
                <a:latin typeface="Lato" panose="020F0502020204030203" pitchFamily="34" charset="0"/>
                <a:ea typeface="Roboto" panose="02000000000000000000" pitchFamily="2" charset="0"/>
                <a:cs typeface="Arial" panose="020B0604020202020204" pitchFamily="34" charset="0"/>
              </a:rPr>
              <a:t>Portfolio.</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7" name="Oval 26"/>
          <p:cNvSpPr>
            <a:spLocks noChangeAspect="1"/>
          </p:cNvSpPr>
          <p:nvPr/>
        </p:nvSpPr>
        <p:spPr>
          <a:xfrm>
            <a:off x="3760001" y="2652839"/>
            <a:ext cx="251999" cy="251999"/>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8" name="Oval 27"/>
          <p:cNvSpPr>
            <a:spLocks noChangeAspect="1"/>
          </p:cNvSpPr>
          <p:nvPr/>
        </p:nvSpPr>
        <p:spPr>
          <a:xfrm>
            <a:off x="3760000" y="4729084"/>
            <a:ext cx="251999" cy="251999"/>
          </a:xfrm>
          <a:prstGeom prst="ellipse">
            <a:avLst/>
          </a:prstGeom>
          <a:solidFill>
            <a:schemeClr val="accent3"/>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29" name="Oval 28"/>
          <p:cNvSpPr>
            <a:spLocks noChangeAspect="1"/>
          </p:cNvSpPr>
          <p:nvPr/>
        </p:nvSpPr>
        <p:spPr>
          <a:xfrm>
            <a:off x="3760001" y="3733167"/>
            <a:ext cx="251999" cy="251999"/>
          </a:xfrm>
          <a:prstGeom prst="ellipse">
            <a:avLst/>
          </a:prstGeom>
          <a:solidFill>
            <a:schemeClr val="accent2"/>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0" name="Content Placeholder 2"/>
          <p:cNvSpPr txBox="1">
            <a:spLocks/>
          </p:cNvSpPr>
          <p:nvPr/>
        </p:nvSpPr>
        <p:spPr>
          <a:xfrm>
            <a:off x="800910" y="2258934"/>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id-ID" sz="1100" dirty="0" smtClean="0">
                <a:solidFill>
                  <a:schemeClr val="accent1"/>
                </a:solidFill>
                <a:latin typeface="Lato" panose="020F0502020204030203" pitchFamily="34" charset="0"/>
                <a:ea typeface="Roboto" panose="02000000000000000000" pitchFamily="2" charset="0"/>
                <a:cs typeface="Arial" panose="020B0604020202020204" pitchFamily="34" charset="0"/>
              </a:rPr>
              <a:t>Photo.</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Ipsum has been the industry's standard dummy text ever since the 1500s, when an unknown printer took galley of type and scrambled</a:t>
            </a:r>
            <a:r>
              <a:rPr lang="id-ID"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31" name="Content Placeholder 2"/>
          <p:cNvSpPr txBox="1">
            <a:spLocks/>
          </p:cNvSpPr>
          <p:nvPr/>
        </p:nvSpPr>
        <p:spPr>
          <a:xfrm>
            <a:off x="785949" y="3356394"/>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id-ID" sz="1100" dirty="0" smtClean="0">
                <a:solidFill>
                  <a:schemeClr val="accent2"/>
                </a:solidFill>
                <a:latin typeface="Lato" panose="020F0502020204030203" pitchFamily="34" charset="0"/>
                <a:ea typeface="Roboto" panose="02000000000000000000" pitchFamily="2" charset="0"/>
                <a:cs typeface="Arial" panose="020B0604020202020204" pitchFamily="34" charset="0"/>
              </a:rPr>
              <a:t>Design.</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32" name="Content Placeholder 2"/>
          <p:cNvSpPr txBox="1">
            <a:spLocks/>
          </p:cNvSpPr>
          <p:nvPr/>
        </p:nvSpPr>
        <p:spPr>
          <a:xfrm>
            <a:off x="785949" y="4405519"/>
            <a:ext cx="2910262" cy="72513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150000"/>
              </a:lnSpc>
            </a:pPr>
            <a:r>
              <a:rPr lang="id-ID" sz="1100" dirty="0" smtClean="0">
                <a:solidFill>
                  <a:schemeClr val="accent3"/>
                </a:solidFill>
                <a:latin typeface="Lato" panose="020F0502020204030203" pitchFamily="34" charset="0"/>
                <a:ea typeface="Roboto" panose="02000000000000000000" pitchFamily="2" charset="0"/>
                <a:cs typeface="Arial" panose="020B0604020202020204" pitchFamily="34" charset="0"/>
              </a:rPr>
              <a:t>Animation.</a:t>
            </a:r>
            <a:r>
              <a:rPr lang="id-ID" sz="11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a:t>
            </a:r>
            <a:r>
              <a:rPr lang="en-US" sz="100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a:t>
            </a:r>
            <a:r>
              <a:rPr lang="en-US" sz="1000" dirty="0" err="1">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Ipsum</a:t>
            </a:r>
            <a:r>
              <a:rPr lang="en-US"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 has been the industry's standard dummy text ever since the 1500s, when an unknown printer took galley of type and scrambled</a:t>
            </a:r>
            <a:r>
              <a:rPr lang="id-ID" sz="1000"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a:t>
            </a:r>
            <a:endParaRPr lang="en-US" sz="100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2823593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4" presetClass="entr" presetSubtype="32" fill="hold"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box(out)">
                                      <p:cBhvr>
                                        <p:cTn id="14" dur="2000"/>
                                        <p:tgtEl>
                                          <p:spTgt spid="33"/>
                                        </p:tgtEl>
                                      </p:cBhvr>
                                    </p:animEffect>
                                  </p:childTnLst>
                                </p:cTn>
                              </p:par>
                              <p:par>
                                <p:cTn id="15" presetID="53" presetClass="entr" presetSubtype="16" fill="hold" nodeType="withEffect">
                                  <p:stCondLst>
                                    <p:cond delay="200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par>
                                <p:cTn id="25" presetID="53" presetClass="entr" presetSubtype="16" fill="hold" nodeType="withEffect">
                                  <p:stCondLst>
                                    <p:cond delay="200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par>
                                <p:cTn id="30" presetID="53" presetClass="entr" presetSubtype="16" fill="hold" nodeType="withEffect">
                                  <p:stCondLst>
                                    <p:cond delay="2000"/>
                                  </p:stCondLst>
                                  <p:childTnLst>
                                    <p:set>
                                      <p:cBhvr>
                                        <p:cTn id="31" dur="1" fill="hold">
                                          <p:stCondLst>
                                            <p:cond delay="0"/>
                                          </p:stCondLst>
                                        </p:cTn>
                                        <p:tgtEl>
                                          <p:spTgt spid="27"/>
                                        </p:tgtEl>
                                        <p:attrNameLst>
                                          <p:attrName>style.visibility</p:attrName>
                                        </p:attrNameLst>
                                      </p:cBhvr>
                                      <p:to>
                                        <p:strVal val="visible"/>
                                      </p:to>
                                    </p:set>
                                    <p:anim calcmode="lin" valueType="num">
                                      <p:cBhvr>
                                        <p:cTn id="32" dur="500" fill="hold"/>
                                        <p:tgtEl>
                                          <p:spTgt spid="27"/>
                                        </p:tgtEl>
                                        <p:attrNameLst>
                                          <p:attrName>ppt_w</p:attrName>
                                        </p:attrNameLst>
                                      </p:cBhvr>
                                      <p:tavLst>
                                        <p:tav tm="0">
                                          <p:val>
                                            <p:fltVal val="0"/>
                                          </p:val>
                                        </p:tav>
                                        <p:tav tm="100000">
                                          <p:val>
                                            <p:strVal val="#ppt_w"/>
                                          </p:val>
                                        </p:tav>
                                      </p:tavLst>
                                    </p:anim>
                                    <p:anim calcmode="lin" valueType="num">
                                      <p:cBhvr>
                                        <p:cTn id="33" dur="500" fill="hold"/>
                                        <p:tgtEl>
                                          <p:spTgt spid="27"/>
                                        </p:tgtEl>
                                        <p:attrNameLst>
                                          <p:attrName>ppt_h</p:attrName>
                                        </p:attrNameLst>
                                      </p:cBhvr>
                                      <p:tavLst>
                                        <p:tav tm="0">
                                          <p:val>
                                            <p:fltVal val="0"/>
                                          </p:val>
                                        </p:tav>
                                        <p:tav tm="100000">
                                          <p:val>
                                            <p:strVal val="#ppt_h"/>
                                          </p:val>
                                        </p:tav>
                                      </p:tavLst>
                                    </p:anim>
                                    <p:animEffect transition="in" filter="fade">
                                      <p:cBhvr>
                                        <p:cTn id="34" dur="500"/>
                                        <p:tgtEl>
                                          <p:spTgt spid="27"/>
                                        </p:tgtEl>
                                      </p:cBhvr>
                                    </p:animEffect>
                                  </p:childTnLst>
                                </p:cTn>
                              </p:par>
                              <p:par>
                                <p:cTn id="35" presetID="53" presetClass="entr" presetSubtype="16" fill="hold" nodeType="withEffect">
                                  <p:stCondLst>
                                    <p:cond delay="2000"/>
                                  </p:stCondLst>
                                  <p:childTnLst>
                                    <p:set>
                                      <p:cBhvr>
                                        <p:cTn id="36" dur="1" fill="hold">
                                          <p:stCondLst>
                                            <p:cond delay="0"/>
                                          </p:stCondLst>
                                        </p:cTn>
                                        <p:tgtEl>
                                          <p:spTgt spid="29"/>
                                        </p:tgtEl>
                                        <p:attrNameLst>
                                          <p:attrName>style.visibility</p:attrName>
                                        </p:attrNameLst>
                                      </p:cBhvr>
                                      <p:to>
                                        <p:strVal val="visible"/>
                                      </p:to>
                                    </p:set>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fltVal val="0"/>
                                          </p:val>
                                        </p:tav>
                                        <p:tav tm="100000">
                                          <p:val>
                                            <p:strVal val="#ppt_h"/>
                                          </p:val>
                                        </p:tav>
                                      </p:tavLst>
                                    </p:anim>
                                    <p:animEffect transition="in" filter="fade">
                                      <p:cBhvr>
                                        <p:cTn id="39" dur="500"/>
                                        <p:tgtEl>
                                          <p:spTgt spid="29"/>
                                        </p:tgtEl>
                                      </p:cBhvr>
                                    </p:animEffect>
                                  </p:childTnLst>
                                </p:cTn>
                              </p:par>
                              <p:par>
                                <p:cTn id="40" presetID="53" presetClass="entr" presetSubtype="16" fill="hold" nodeType="withEffect">
                                  <p:stCondLst>
                                    <p:cond delay="2000"/>
                                  </p:stCondLst>
                                  <p:childTnLst>
                                    <p:set>
                                      <p:cBhvr>
                                        <p:cTn id="41" dur="1" fill="hold">
                                          <p:stCondLst>
                                            <p:cond delay="0"/>
                                          </p:stCondLst>
                                        </p:cTn>
                                        <p:tgtEl>
                                          <p:spTgt spid="28"/>
                                        </p:tgtEl>
                                        <p:attrNameLst>
                                          <p:attrName>style.visibility</p:attrName>
                                        </p:attrNameLst>
                                      </p:cBhvr>
                                      <p:to>
                                        <p:strVal val="visible"/>
                                      </p:to>
                                    </p:set>
                                    <p:anim calcmode="lin" valueType="num">
                                      <p:cBhvr>
                                        <p:cTn id="42" dur="500" fill="hold"/>
                                        <p:tgtEl>
                                          <p:spTgt spid="28"/>
                                        </p:tgtEl>
                                        <p:attrNameLst>
                                          <p:attrName>ppt_w</p:attrName>
                                        </p:attrNameLst>
                                      </p:cBhvr>
                                      <p:tavLst>
                                        <p:tav tm="0">
                                          <p:val>
                                            <p:fltVal val="0"/>
                                          </p:val>
                                        </p:tav>
                                        <p:tav tm="100000">
                                          <p:val>
                                            <p:strVal val="#ppt_w"/>
                                          </p:val>
                                        </p:tav>
                                      </p:tavLst>
                                    </p:anim>
                                    <p:anim calcmode="lin" valueType="num">
                                      <p:cBhvr>
                                        <p:cTn id="43" dur="500" fill="hold"/>
                                        <p:tgtEl>
                                          <p:spTgt spid="28"/>
                                        </p:tgtEl>
                                        <p:attrNameLst>
                                          <p:attrName>ppt_h</p:attrName>
                                        </p:attrNameLst>
                                      </p:cBhvr>
                                      <p:tavLst>
                                        <p:tav tm="0">
                                          <p:val>
                                            <p:fltVal val="0"/>
                                          </p:val>
                                        </p:tav>
                                        <p:tav tm="100000">
                                          <p:val>
                                            <p:strVal val="#ppt_h"/>
                                          </p:val>
                                        </p:tav>
                                      </p:tavLst>
                                    </p:anim>
                                    <p:animEffect transition="in" filter="fade">
                                      <p:cBhvr>
                                        <p:cTn id="44" dur="500"/>
                                        <p:tgtEl>
                                          <p:spTgt spid="28"/>
                                        </p:tgtEl>
                                      </p:cBhvr>
                                    </p:animEffect>
                                  </p:childTnLst>
                                </p:cTn>
                              </p:par>
                              <p:par>
                                <p:cTn id="45" presetID="22" presetClass="entr" presetSubtype="8" fill="hold" grpId="0" nodeType="withEffect">
                                  <p:stCondLst>
                                    <p:cond delay="2500"/>
                                  </p:stCondLst>
                                  <p:childTnLst>
                                    <p:set>
                                      <p:cBhvr>
                                        <p:cTn id="46" dur="1" fill="hold">
                                          <p:stCondLst>
                                            <p:cond delay="0"/>
                                          </p:stCondLst>
                                        </p:cTn>
                                        <p:tgtEl>
                                          <p:spTgt spid="24"/>
                                        </p:tgtEl>
                                        <p:attrNameLst>
                                          <p:attrName>style.visibility</p:attrName>
                                        </p:attrNameLst>
                                      </p:cBhvr>
                                      <p:to>
                                        <p:strVal val="visible"/>
                                      </p:to>
                                    </p:set>
                                    <p:animEffect transition="in" filter="wipe(left)">
                                      <p:cBhvr>
                                        <p:cTn id="47" dur="750"/>
                                        <p:tgtEl>
                                          <p:spTgt spid="24"/>
                                        </p:tgtEl>
                                      </p:cBhvr>
                                    </p:animEffect>
                                  </p:childTnLst>
                                </p:cTn>
                              </p:par>
                              <p:par>
                                <p:cTn id="48" presetID="22" presetClass="entr" presetSubtype="8" fill="hold" grpId="0" nodeType="withEffect">
                                  <p:stCondLst>
                                    <p:cond delay="2500"/>
                                  </p:stCondLst>
                                  <p:childTnLst>
                                    <p:set>
                                      <p:cBhvr>
                                        <p:cTn id="49" dur="1" fill="hold">
                                          <p:stCondLst>
                                            <p:cond delay="0"/>
                                          </p:stCondLst>
                                        </p:cTn>
                                        <p:tgtEl>
                                          <p:spTgt spid="25"/>
                                        </p:tgtEl>
                                        <p:attrNameLst>
                                          <p:attrName>style.visibility</p:attrName>
                                        </p:attrNameLst>
                                      </p:cBhvr>
                                      <p:to>
                                        <p:strVal val="visible"/>
                                      </p:to>
                                    </p:set>
                                    <p:animEffect transition="in" filter="wipe(left)">
                                      <p:cBhvr>
                                        <p:cTn id="50" dur="750"/>
                                        <p:tgtEl>
                                          <p:spTgt spid="25"/>
                                        </p:tgtEl>
                                      </p:cBhvr>
                                    </p:animEffect>
                                  </p:childTnLst>
                                </p:cTn>
                              </p:par>
                              <p:par>
                                <p:cTn id="51" presetID="22" presetClass="entr" presetSubtype="8" fill="hold" grpId="0" nodeType="withEffect">
                                  <p:stCondLst>
                                    <p:cond delay="250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750"/>
                                        <p:tgtEl>
                                          <p:spTgt spid="26"/>
                                        </p:tgtEl>
                                      </p:cBhvr>
                                    </p:animEffect>
                                  </p:childTnLst>
                                </p:cTn>
                              </p:par>
                              <p:par>
                                <p:cTn id="54" presetID="22" presetClass="entr" presetSubtype="2" fill="hold" grpId="0" nodeType="withEffect">
                                  <p:stCondLst>
                                    <p:cond delay="2500"/>
                                  </p:stCondLst>
                                  <p:childTnLst>
                                    <p:set>
                                      <p:cBhvr>
                                        <p:cTn id="55" dur="1" fill="hold">
                                          <p:stCondLst>
                                            <p:cond delay="0"/>
                                          </p:stCondLst>
                                        </p:cTn>
                                        <p:tgtEl>
                                          <p:spTgt spid="30"/>
                                        </p:tgtEl>
                                        <p:attrNameLst>
                                          <p:attrName>style.visibility</p:attrName>
                                        </p:attrNameLst>
                                      </p:cBhvr>
                                      <p:to>
                                        <p:strVal val="visible"/>
                                      </p:to>
                                    </p:set>
                                    <p:animEffect transition="in" filter="wipe(right)">
                                      <p:cBhvr>
                                        <p:cTn id="56" dur="750"/>
                                        <p:tgtEl>
                                          <p:spTgt spid="30"/>
                                        </p:tgtEl>
                                      </p:cBhvr>
                                    </p:animEffect>
                                  </p:childTnLst>
                                </p:cTn>
                              </p:par>
                              <p:par>
                                <p:cTn id="57" presetID="22" presetClass="entr" presetSubtype="2" fill="hold" grpId="0" nodeType="withEffect">
                                  <p:stCondLst>
                                    <p:cond delay="2500"/>
                                  </p:stCondLst>
                                  <p:childTnLst>
                                    <p:set>
                                      <p:cBhvr>
                                        <p:cTn id="58" dur="1" fill="hold">
                                          <p:stCondLst>
                                            <p:cond delay="0"/>
                                          </p:stCondLst>
                                        </p:cTn>
                                        <p:tgtEl>
                                          <p:spTgt spid="31"/>
                                        </p:tgtEl>
                                        <p:attrNameLst>
                                          <p:attrName>style.visibility</p:attrName>
                                        </p:attrNameLst>
                                      </p:cBhvr>
                                      <p:to>
                                        <p:strVal val="visible"/>
                                      </p:to>
                                    </p:set>
                                    <p:animEffect transition="in" filter="wipe(right)">
                                      <p:cBhvr>
                                        <p:cTn id="59" dur="750"/>
                                        <p:tgtEl>
                                          <p:spTgt spid="31"/>
                                        </p:tgtEl>
                                      </p:cBhvr>
                                    </p:animEffect>
                                  </p:childTnLst>
                                </p:cTn>
                              </p:par>
                              <p:par>
                                <p:cTn id="60" presetID="22" presetClass="entr" presetSubtype="2" fill="hold" grpId="0" nodeType="withEffect">
                                  <p:stCondLst>
                                    <p:cond delay="2500"/>
                                  </p:stCondLst>
                                  <p:childTnLst>
                                    <p:set>
                                      <p:cBhvr>
                                        <p:cTn id="61" dur="1" fill="hold">
                                          <p:stCondLst>
                                            <p:cond delay="0"/>
                                          </p:stCondLst>
                                        </p:cTn>
                                        <p:tgtEl>
                                          <p:spTgt spid="32"/>
                                        </p:tgtEl>
                                        <p:attrNameLst>
                                          <p:attrName>style.visibility</p:attrName>
                                        </p:attrNameLst>
                                      </p:cBhvr>
                                      <p:to>
                                        <p:strVal val="visible"/>
                                      </p:to>
                                    </p:set>
                                    <p:animEffect transition="in" filter="wipe(right)">
                                      <p:cBhvr>
                                        <p:cTn id="62"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p:bldP spid="25" grpId="0"/>
      <p:bldP spid="26" grpId="0"/>
      <p:bldP spid="30" grpId="0"/>
      <p:bldP spid="31" grpId="0"/>
      <p:bldP spid="3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Bulb Diagram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4674403" y="1885361"/>
            <a:ext cx="2817314" cy="4140000"/>
            <a:chOff x="1059008" y="1758749"/>
            <a:chExt cx="2817314" cy="4140000"/>
          </a:xfrm>
        </p:grpSpPr>
        <p:sp>
          <p:nvSpPr>
            <p:cNvPr id="6" name="Freeform 6"/>
            <p:cNvSpPr>
              <a:spLocks/>
            </p:cNvSpPr>
            <p:nvPr/>
          </p:nvSpPr>
          <p:spPr bwMode="auto">
            <a:xfrm flipH="1">
              <a:off x="2081153" y="5594890"/>
              <a:ext cx="750039" cy="16136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013">
                <a:solidFill>
                  <a:schemeClr val="bg1">
                    <a:lumMod val="65000"/>
                  </a:schemeClr>
                </a:solidFill>
                <a:latin typeface="Lato" panose="020F0502020204030203" pitchFamily="34" charset="0"/>
              </a:endParaRPr>
            </a:p>
          </p:txBody>
        </p:sp>
        <p:sp>
          <p:nvSpPr>
            <p:cNvPr id="7" name="Freeform 6"/>
            <p:cNvSpPr/>
            <p:nvPr/>
          </p:nvSpPr>
          <p:spPr>
            <a:xfrm flipH="1">
              <a:off x="1884563" y="5227989"/>
              <a:ext cx="1143215" cy="333268"/>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65000"/>
                  </a:schemeClr>
                </a:solidFill>
                <a:latin typeface="Lato" panose="020F0502020204030203" pitchFamily="34" charset="0"/>
              </a:endParaRPr>
            </a:p>
          </p:txBody>
        </p:sp>
        <p:sp>
          <p:nvSpPr>
            <p:cNvPr id="8" name="Freeform 7"/>
            <p:cNvSpPr/>
            <p:nvPr/>
          </p:nvSpPr>
          <p:spPr>
            <a:xfrm flipH="1">
              <a:off x="2201185" y="5789883"/>
              <a:ext cx="509974" cy="108866"/>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65000"/>
                  </a:schemeClr>
                </a:solidFill>
                <a:latin typeface="Lato" panose="020F0502020204030203" pitchFamily="34" charset="0"/>
              </a:endParaRPr>
            </a:p>
          </p:txBody>
        </p:sp>
        <p:sp>
          <p:nvSpPr>
            <p:cNvPr id="9" name="Freeform 5"/>
            <p:cNvSpPr>
              <a:spLocks/>
            </p:cNvSpPr>
            <p:nvPr/>
          </p:nvSpPr>
          <p:spPr bwMode="auto">
            <a:xfrm>
              <a:off x="2364430" y="4584054"/>
              <a:ext cx="149191" cy="440913"/>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 name="Freeform 6"/>
            <p:cNvSpPr>
              <a:spLocks/>
            </p:cNvSpPr>
            <p:nvPr/>
          </p:nvSpPr>
          <p:spPr bwMode="auto">
            <a:xfrm>
              <a:off x="2407056" y="4505463"/>
              <a:ext cx="117222" cy="135871"/>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1" name="Freeform 7"/>
            <p:cNvSpPr>
              <a:spLocks/>
            </p:cNvSpPr>
            <p:nvPr/>
          </p:nvSpPr>
          <p:spPr bwMode="auto">
            <a:xfrm>
              <a:off x="2393736" y="4554749"/>
              <a:ext cx="127878" cy="123883"/>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2" name="Freeform 8"/>
            <p:cNvSpPr>
              <a:spLocks/>
            </p:cNvSpPr>
            <p:nvPr/>
          </p:nvSpPr>
          <p:spPr bwMode="auto">
            <a:xfrm>
              <a:off x="2384412" y="5008982"/>
              <a:ext cx="38631" cy="63939"/>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3" name="Freeform 9"/>
            <p:cNvSpPr>
              <a:spLocks/>
            </p:cNvSpPr>
            <p:nvPr/>
          </p:nvSpPr>
          <p:spPr bwMode="auto">
            <a:xfrm>
              <a:off x="2518950" y="4582722"/>
              <a:ext cx="147860" cy="440913"/>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4" name="Freeform 10"/>
            <p:cNvSpPr>
              <a:spLocks/>
            </p:cNvSpPr>
            <p:nvPr/>
          </p:nvSpPr>
          <p:spPr bwMode="auto">
            <a:xfrm>
              <a:off x="2560243" y="4501466"/>
              <a:ext cx="117222" cy="135871"/>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5" name="Freeform 11"/>
            <p:cNvSpPr>
              <a:spLocks/>
            </p:cNvSpPr>
            <p:nvPr/>
          </p:nvSpPr>
          <p:spPr bwMode="auto">
            <a:xfrm>
              <a:off x="2548254" y="4553416"/>
              <a:ext cx="127878" cy="122550"/>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6" name="Freeform 12"/>
            <p:cNvSpPr>
              <a:spLocks/>
            </p:cNvSpPr>
            <p:nvPr/>
          </p:nvSpPr>
          <p:spPr bwMode="auto">
            <a:xfrm>
              <a:off x="2538930" y="5004986"/>
              <a:ext cx="38631" cy="63939"/>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7" name="Freeform 13"/>
            <p:cNvSpPr>
              <a:spLocks/>
            </p:cNvSpPr>
            <p:nvPr/>
          </p:nvSpPr>
          <p:spPr bwMode="auto">
            <a:xfrm>
              <a:off x="2653489" y="4585386"/>
              <a:ext cx="34633" cy="223787"/>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nvGrpSpPr>
            <p:cNvPr id="18" name="Group 17"/>
            <p:cNvGrpSpPr/>
            <p:nvPr/>
          </p:nvGrpSpPr>
          <p:grpSpPr>
            <a:xfrm>
              <a:off x="1617144" y="4516119"/>
              <a:ext cx="686012" cy="520837"/>
              <a:chOff x="7170738" y="4168775"/>
              <a:chExt cx="817563" cy="620713"/>
            </a:xfrm>
            <a:solidFill>
              <a:schemeClr val="accent3"/>
            </a:solidFill>
          </p:grpSpPr>
          <p:sp>
            <p:nvSpPr>
              <p:cNvPr id="100" name="Freeform 14"/>
              <p:cNvSpPr>
                <a:spLocks/>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1"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2"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3" name="Freeform 17"/>
              <p:cNvSpPr>
                <a:spLocks/>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4" name="Freeform 18"/>
              <p:cNvSpPr>
                <a:spLocks/>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105" name="Freeform 19"/>
              <p:cNvSpPr>
                <a:spLocks/>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sp>
          <p:nvSpPr>
            <p:cNvPr id="19" name="Freeform 20"/>
            <p:cNvSpPr>
              <a:spLocks noEditPoints="1"/>
            </p:cNvSpPr>
            <p:nvPr/>
          </p:nvSpPr>
          <p:spPr bwMode="auto">
            <a:xfrm>
              <a:off x="1059008" y="2704513"/>
              <a:ext cx="400952" cy="422265"/>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0" name="Oval 21"/>
            <p:cNvSpPr>
              <a:spLocks noChangeArrowheads="1"/>
            </p:cNvSpPr>
            <p:nvPr/>
          </p:nvSpPr>
          <p:spPr bwMode="auto">
            <a:xfrm>
              <a:off x="3617902" y="2605940"/>
              <a:ext cx="118554" cy="118554"/>
            </a:xfrm>
            <a:prstGeom prst="ellipse">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1" name="Freeform 22"/>
            <p:cNvSpPr>
              <a:spLocks/>
            </p:cNvSpPr>
            <p:nvPr/>
          </p:nvSpPr>
          <p:spPr bwMode="auto">
            <a:xfrm>
              <a:off x="3660527" y="2693856"/>
              <a:ext cx="186489" cy="388963"/>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2" name="Freeform 23"/>
            <p:cNvSpPr>
              <a:spLocks/>
            </p:cNvSpPr>
            <p:nvPr/>
          </p:nvSpPr>
          <p:spPr bwMode="auto">
            <a:xfrm>
              <a:off x="3496684" y="2693856"/>
              <a:ext cx="199810" cy="383634"/>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3" name="Freeform 24"/>
            <p:cNvSpPr>
              <a:spLocks/>
            </p:cNvSpPr>
            <p:nvPr/>
          </p:nvSpPr>
          <p:spPr bwMode="auto">
            <a:xfrm>
              <a:off x="3671185" y="2563315"/>
              <a:ext cx="21313" cy="66603"/>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4" name="Freeform 25"/>
            <p:cNvSpPr>
              <a:spLocks noEditPoints="1"/>
            </p:cNvSpPr>
            <p:nvPr/>
          </p:nvSpPr>
          <p:spPr bwMode="auto">
            <a:xfrm>
              <a:off x="2717427" y="2276921"/>
              <a:ext cx="189153" cy="511512"/>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5" name="Freeform 26"/>
            <p:cNvSpPr>
              <a:spLocks noEditPoints="1"/>
            </p:cNvSpPr>
            <p:nvPr/>
          </p:nvSpPr>
          <p:spPr bwMode="auto">
            <a:xfrm>
              <a:off x="2554916" y="2438100"/>
              <a:ext cx="512845" cy="187822"/>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6" name="Freeform 27"/>
            <p:cNvSpPr>
              <a:spLocks noEditPoints="1"/>
            </p:cNvSpPr>
            <p:nvPr/>
          </p:nvSpPr>
          <p:spPr bwMode="auto">
            <a:xfrm>
              <a:off x="2593545" y="2322212"/>
              <a:ext cx="435585" cy="418267"/>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7" name="Freeform 28"/>
            <p:cNvSpPr>
              <a:spLocks noEditPoints="1"/>
            </p:cNvSpPr>
            <p:nvPr/>
          </p:nvSpPr>
          <p:spPr bwMode="auto">
            <a:xfrm>
              <a:off x="2593545" y="2322212"/>
              <a:ext cx="435585" cy="418267"/>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8" name="Oval 29"/>
            <p:cNvSpPr>
              <a:spLocks noChangeArrowheads="1"/>
            </p:cNvSpPr>
            <p:nvPr/>
          </p:nvSpPr>
          <p:spPr bwMode="auto">
            <a:xfrm>
              <a:off x="2773375" y="2492716"/>
              <a:ext cx="78592" cy="78592"/>
            </a:xfrm>
            <a:prstGeom prst="ellipse">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29" name="Freeform 30"/>
            <p:cNvSpPr>
              <a:spLocks noEditPoints="1"/>
            </p:cNvSpPr>
            <p:nvPr/>
          </p:nvSpPr>
          <p:spPr bwMode="auto">
            <a:xfrm>
              <a:off x="3376799" y="2131727"/>
              <a:ext cx="215794" cy="408943"/>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0" name="Rectangle 31"/>
            <p:cNvSpPr>
              <a:spLocks noChangeArrowheads="1"/>
            </p:cNvSpPr>
            <p:nvPr/>
          </p:nvSpPr>
          <p:spPr bwMode="auto">
            <a:xfrm>
              <a:off x="3268901" y="2130395"/>
              <a:ext cx="54615" cy="398287"/>
            </a:xfrm>
            <a:prstGeom prst="rect">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1" name="Freeform 32"/>
            <p:cNvSpPr>
              <a:spLocks noEditPoints="1"/>
            </p:cNvSpPr>
            <p:nvPr/>
          </p:nvSpPr>
          <p:spPr bwMode="auto">
            <a:xfrm>
              <a:off x="1499922" y="4136481"/>
              <a:ext cx="471550" cy="345004"/>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nvGrpSpPr>
            <p:cNvPr id="32" name="Group 31"/>
            <p:cNvGrpSpPr/>
            <p:nvPr/>
          </p:nvGrpSpPr>
          <p:grpSpPr>
            <a:xfrm>
              <a:off x="2825325" y="4481485"/>
              <a:ext cx="426261" cy="548810"/>
              <a:chOff x="8610600" y="4127500"/>
              <a:chExt cx="508001" cy="654050"/>
            </a:xfrm>
            <a:solidFill>
              <a:schemeClr val="accent3"/>
            </a:solidFill>
          </p:grpSpPr>
          <p:sp>
            <p:nvSpPr>
              <p:cNvPr id="92" name="Freeform 33"/>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3"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4" name="Freeform 35"/>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5" name="Freeform 36"/>
              <p:cNvSpPr>
                <a:spLocks/>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6" name="Freeform 37"/>
              <p:cNvSpPr>
                <a:spLocks/>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7" name="Freeform 38"/>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8"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9" name="Freeform 40"/>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sp>
          <p:nvSpPr>
            <p:cNvPr id="33" name="Freeform 41"/>
            <p:cNvSpPr>
              <a:spLocks noEditPoints="1"/>
            </p:cNvSpPr>
            <p:nvPr/>
          </p:nvSpPr>
          <p:spPr bwMode="auto">
            <a:xfrm>
              <a:off x="3178322" y="3927347"/>
              <a:ext cx="359657" cy="327688"/>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4" name="Freeform 42"/>
            <p:cNvSpPr>
              <a:spLocks/>
            </p:cNvSpPr>
            <p:nvPr/>
          </p:nvSpPr>
          <p:spPr bwMode="auto">
            <a:xfrm>
              <a:off x="3271566" y="4229725"/>
              <a:ext cx="77259" cy="166509"/>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5" name="Freeform 43"/>
            <p:cNvSpPr>
              <a:spLocks/>
            </p:cNvSpPr>
            <p:nvPr/>
          </p:nvSpPr>
          <p:spPr bwMode="auto">
            <a:xfrm>
              <a:off x="3239597" y="4280344"/>
              <a:ext cx="109229" cy="225119"/>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6" name="Freeform 44"/>
            <p:cNvSpPr>
              <a:spLocks/>
            </p:cNvSpPr>
            <p:nvPr/>
          </p:nvSpPr>
          <p:spPr bwMode="auto">
            <a:xfrm>
              <a:off x="2241881" y="1758749"/>
              <a:ext cx="439580" cy="402283"/>
            </a:xfrm>
            <a:custGeom>
              <a:avLst/>
              <a:gdLst>
                <a:gd name="T0" fmla="*/ 117 w 240"/>
                <a:gd name="T1" fmla="*/ 220 h 220"/>
                <a:gd name="T2" fmla="*/ 0 w 240"/>
                <a:gd name="T3" fmla="*/ 219 h 220"/>
                <a:gd name="T4" fmla="*/ 0 w 240"/>
                <a:gd name="T5" fmla="*/ 44 h 220"/>
                <a:gd name="T6" fmla="*/ 120 w 240"/>
                <a:gd name="T7" fmla="*/ 44 h 220"/>
                <a:gd name="T8" fmla="*/ 240 w 240"/>
                <a:gd name="T9" fmla="*/ 44 h 220"/>
                <a:gd name="T10" fmla="*/ 240 w 240"/>
                <a:gd name="T11" fmla="*/ 219 h 220"/>
                <a:gd name="T12" fmla="*/ 117 w 240"/>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240" h="220">
                  <a:moveTo>
                    <a:pt x="117" y="220"/>
                  </a:moveTo>
                  <a:cubicBezTo>
                    <a:pt x="117" y="220"/>
                    <a:pt x="76" y="179"/>
                    <a:pt x="0" y="219"/>
                  </a:cubicBezTo>
                  <a:cubicBezTo>
                    <a:pt x="0" y="44"/>
                    <a:pt x="0" y="44"/>
                    <a:pt x="0" y="44"/>
                  </a:cubicBezTo>
                  <a:cubicBezTo>
                    <a:pt x="0" y="44"/>
                    <a:pt x="78" y="0"/>
                    <a:pt x="120" y="44"/>
                  </a:cubicBezTo>
                  <a:cubicBezTo>
                    <a:pt x="240" y="44"/>
                    <a:pt x="240" y="44"/>
                    <a:pt x="240" y="44"/>
                  </a:cubicBezTo>
                  <a:cubicBezTo>
                    <a:pt x="240" y="219"/>
                    <a:pt x="240" y="219"/>
                    <a:pt x="240" y="219"/>
                  </a:cubicBezTo>
                  <a:lnTo>
                    <a:pt x="117" y="22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7" name="Freeform 45"/>
            <p:cNvSpPr>
              <a:spLocks noEditPoints="1"/>
            </p:cNvSpPr>
            <p:nvPr/>
          </p:nvSpPr>
          <p:spPr bwMode="auto">
            <a:xfrm>
              <a:off x="2111339" y="3991286"/>
              <a:ext cx="535489" cy="443578"/>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8" name="Freeform 46"/>
            <p:cNvSpPr>
              <a:spLocks noEditPoints="1"/>
            </p:cNvSpPr>
            <p:nvPr/>
          </p:nvSpPr>
          <p:spPr bwMode="auto">
            <a:xfrm>
              <a:off x="3058435" y="3108130"/>
              <a:ext cx="687345" cy="801901"/>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39" name="Freeform 47"/>
            <p:cNvSpPr>
              <a:spLocks noEditPoints="1"/>
            </p:cNvSpPr>
            <p:nvPr/>
          </p:nvSpPr>
          <p:spPr bwMode="auto">
            <a:xfrm>
              <a:off x="3579271" y="3342571"/>
              <a:ext cx="297051" cy="583444"/>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0" name="Freeform 48"/>
            <p:cNvSpPr>
              <a:spLocks noEditPoints="1"/>
            </p:cNvSpPr>
            <p:nvPr/>
          </p:nvSpPr>
          <p:spPr bwMode="auto">
            <a:xfrm>
              <a:off x="2542927" y="3417167"/>
              <a:ext cx="486204" cy="486204"/>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1" name="Freeform 49"/>
            <p:cNvSpPr>
              <a:spLocks/>
            </p:cNvSpPr>
            <p:nvPr/>
          </p:nvSpPr>
          <p:spPr bwMode="auto">
            <a:xfrm>
              <a:off x="2632175" y="3571687"/>
              <a:ext cx="242436" cy="127878"/>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nvGrpSpPr>
            <p:cNvPr id="42" name="Group 41"/>
            <p:cNvGrpSpPr/>
            <p:nvPr/>
          </p:nvGrpSpPr>
          <p:grpSpPr>
            <a:xfrm>
              <a:off x="2737408" y="4043237"/>
              <a:ext cx="380970" cy="362321"/>
              <a:chOff x="8505825" y="3605213"/>
              <a:chExt cx="454025" cy="431800"/>
            </a:xfrm>
            <a:solidFill>
              <a:schemeClr val="accent3"/>
            </a:solidFill>
          </p:grpSpPr>
          <p:sp>
            <p:nvSpPr>
              <p:cNvPr id="90" name="Freeform 50"/>
              <p:cNvSpPr>
                <a:spLocks/>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91" name="Freeform 51"/>
              <p:cNvSpPr>
                <a:spLocks/>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sp>
          <p:nvSpPr>
            <p:cNvPr id="43" name="Freeform 52"/>
            <p:cNvSpPr>
              <a:spLocks/>
            </p:cNvSpPr>
            <p:nvPr/>
          </p:nvSpPr>
          <p:spPr bwMode="auto">
            <a:xfrm>
              <a:off x="1562529" y="1886626"/>
              <a:ext cx="570123" cy="463558"/>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4" name="Freeform 53"/>
            <p:cNvSpPr>
              <a:spLocks/>
            </p:cNvSpPr>
            <p:nvPr/>
          </p:nvSpPr>
          <p:spPr bwMode="auto">
            <a:xfrm>
              <a:off x="1995450" y="1861319"/>
              <a:ext cx="157184" cy="215794"/>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5" name="Freeform 54"/>
            <p:cNvSpPr>
              <a:spLocks/>
            </p:cNvSpPr>
            <p:nvPr/>
          </p:nvSpPr>
          <p:spPr bwMode="auto">
            <a:xfrm>
              <a:off x="1637124" y="2009176"/>
              <a:ext cx="431589" cy="282398"/>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6" name="Freeform 55"/>
            <p:cNvSpPr>
              <a:spLocks noEditPoints="1"/>
            </p:cNvSpPr>
            <p:nvPr/>
          </p:nvSpPr>
          <p:spPr bwMode="auto">
            <a:xfrm>
              <a:off x="1285460" y="2256940"/>
              <a:ext cx="249096" cy="436917"/>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7" name="Freeform 56"/>
            <p:cNvSpPr>
              <a:spLocks noEditPoints="1"/>
            </p:cNvSpPr>
            <p:nvPr/>
          </p:nvSpPr>
          <p:spPr bwMode="auto">
            <a:xfrm>
              <a:off x="1059009" y="3172067"/>
              <a:ext cx="466222" cy="507517"/>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8" name="Freeform 57"/>
            <p:cNvSpPr>
              <a:spLocks noEditPoints="1"/>
            </p:cNvSpPr>
            <p:nvPr/>
          </p:nvSpPr>
          <p:spPr bwMode="auto">
            <a:xfrm>
              <a:off x="2778702" y="1859985"/>
              <a:ext cx="443578" cy="435585"/>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49" name="Freeform 58"/>
            <p:cNvSpPr>
              <a:spLocks noEditPoints="1"/>
            </p:cNvSpPr>
            <p:nvPr/>
          </p:nvSpPr>
          <p:spPr bwMode="auto">
            <a:xfrm>
              <a:off x="1211770" y="3677149"/>
              <a:ext cx="431589" cy="436917"/>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0" name="Rectangle 59"/>
            <p:cNvSpPr>
              <a:spLocks noChangeArrowheads="1"/>
            </p:cNvSpPr>
            <p:nvPr/>
          </p:nvSpPr>
          <p:spPr bwMode="auto">
            <a:xfrm>
              <a:off x="2886600" y="3262647"/>
              <a:ext cx="526165"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1" name="Rectangle 60"/>
            <p:cNvSpPr>
              <a:spLocks noChangeArrowheads="1"/>
            </p:cNvSpPr>
            <p:nvPr/>
          </p:nvSpPr>
          <p:spPr bwMode="auto">
            <a:xfrm>
              <a:off x="2907913" y="3209365"/>
              <a:ext cx="483539"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2" name="Rectangle 61"/>
            <p:cNvSpPr>
              <a:spLocks noChangeArrowheads="1"/>
            </p:cNvSpPr>
            <p:nvPr/>
          </p:nvSpPr>
          <p:spPr bwMode="auto">
            <a:xfrm>
              <a:off x="3098397" y="3154750"/>
              <a:ext cx="102570"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3" name="Rectangle 62"/>
            <p:cNvSpPr>
              <a:spLocks noChangeArrowheads="1"/>
            </p:cNvSpPr>
            <p:nvPr/>
          </p:nvSpPr>
          <p:spPr bwMode="auto">
            <a:xfrm>
              <a:off x="3117047" y="2958937"/>
              <a:ext cx="65271" cy="213130"/>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4" name="Rectangle 63"/>
            <p:cNvSpPr>
              <a:spLocks noChangeArrowheads="1"/>
            </p:cNvSpPr>
            <p:nvPr/>
          </p:nvSpPr>
          <p:spPr bwMode="auto">
            <a:xfrm>
              <a:off x="3098397" y="2948281"/>
              <a:ext cx="102570"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5" name="Rectangle 64"/>
            <p:cNvSpPr>
              <a:spLocks noChangeArrowheads="1"/>
            </p:cNvSpPr>
            <p:nvPr/>
          </p:nvSpPr>
          <p:spPr bwMode="auto">
            <a:xfrm>
              <a:off x="3254249" y="3154750"/>
              <a:ext cx="99905"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6" name="Rectangle 65"/>
            <p:cNvSpPr>
              <a:spLocks noChangeArrowheads="1"/>
            </p:cNvSpPr>
            <p:nvPr/>
          </p:nvSpPr>
          <p:spPr bwMode="auto">
            <a:xfrm>
              <a:off x="3271565" y="2958937"/>
              <a:ext cx="63939" cy="213130"/>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7" name="Rectangle 66"/>
            <p:cNvSpPr>
              <a:spLocks noChangeArrowheads="1"/>
            </p:cNvSpPr>
            <p:nvPr/>
          </p:nvSpPr>
          <p:spPr bwMode="auto">
            <a:xfrm>
              <a:off x="3254249" y="2948281"/>
              <a:ext cx="99905"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8" name="Rectangle 67"/>
            <p:cNvSpPr>
              <a:spLocks noChangeArrowheads="1"/>
            </p:cNvSpPr>
            <p:nvPr/>
          </p:nvSpPr>
          <p:spPr bwMode="auto">
            <a:xfrm>
              <a:off x="2945209" y="3154750"/>
              <a:ext cx="102570"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59" name="Rectangle 68"/>
            <p:cNvSpPr>
              <a:spLocks noChangeArrowheads="1"/>
            </p:cNvSpPr>
            <p:nvPr/>
          </p:nvSpPr>
          <p:spPr bwMode="auto">
            <a:xfrm>
              <a:off x="2962528" y="2958937"/>
              <a:ext cx="66603" cy="213130"/>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0" name="Rectangle 69"/>
            <p:cNvSpPr>
              <a:spLocks noChangeArrowheads="1"/>
            </p:cNvSpPr>
            <p:nvPr/>
          </p:nvSpPr>
          <p:spPr bwMode="auto">
            <a:xfrm>
              <a:off x="2945209" y="2948281"/>
              <a:ext cx="102570"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1" name="Rectangle 70"/>
            <p:cNvSpPr>
              <a:spLocks noChangeArrowheads="1"/>
            </p:cNvSpPr>
            <p:nvPr/>
          </p:nvSpPr>
          <p:spPr bwMode="auto">
            <a:xfrm>
              <a:off x="2907913" y="2889670"/>
              <a:ext cx="483539" cy="26642"/>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2" name="Freeform 71"/>
            <p:cNvSpPr>
              <a:spLocks/>
            </p:cNvSpPr>
            <p:nvPr/>
          </p:nvSpPr>
          <p:spPr bwMode="auto">
            <a:xfrm>
              <a:off x="2907913" y="2735151"/>
              <a:ext cx="483539" cy="154520"/>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3" name="Freeform 72"/>
            <p:cNvSpPr>
              <a:spLocks noEditPoints="1"/>
            </p:cNvSpPr>
            <p:nvPr/>
          </p:nvSpPr>
          <p:spPr bwMode="auto">
            <a:xfrm>
              <a:off x="1578513" y="2875017"/>
              <a:ext cx="671360" cy="438249"/>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4" name="Freeform 73"/>
            <p:cNvSpPr>
              <a:spLocks noEditPoints="1"/>
            </p:cNvSpPr>
            <p:nvPr/>
          </p:nvSpPr>
          <p:spPr bwMode="auto">
            <a:xfrm>
              <a:off x="3059768" y="3355893"/>
              <a:ext cx="157184" cy="2744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5" name="Freeform 74"/>
            <p:cNvSpPr>
              <a:spLocks noEditPoints="1"/>
            </p:cNvSpPr>
            <p:nvPr/>
          </p:nvSpPr>
          <p:spPr bwMode="auto">
            <a:xfrm>
              <a:off x="1687742" y="2415457"/>
              <a:ext cx="315700" cy="386298"/>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6" name="Freeform 75"/>
            <p:cNvSpPr>
              <a:spLocks noEditPoints="1"/>
            </p:cNvSpPr>
            <p:nvPr/>
          </p:nvSpPr>
          <p:spPr bwMode="auto">
            <a:xfrm>
              <a:off x="2295163" y="2821734"/>
              <a:ext cx="478211" cy="47954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7" name="Freeform 76"/>
            <p:cNvSpPr>
              <a:spLocks noEditPoints="1"/>
            </p:cNvSpPr>
            <p:nvPr/>
          </p:nvSpPr>
          <p:spPr bwMode="auto">
            <a:xfrm>
              <a:off x="1818285" y="3439812"/>
              <a:ext cx="539486" cy="408943"/>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8" name="Freeform 77"/>
            <p:cNvSpPr>
              <a:spLocks/>
            </p:cNvSpPr>
            <p:nvPr/>
          </p:nvSpPr>
          <p:spPr bwMode="auto">
            <a:xfrm>
              <a:off x="2054060" y="2840383"/>
              <a:ext cx="179829" cy="134539"/>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69" name="Freeform 78"/>
            <p:cNvSpPr>
              <a:spLocks/>
            </p:cNvSpPr>
            <p:nvPr/>
          </p:nvSpPr>
          <p:spPr bwMode="auto">
            <a:xfrm>
              <a:off x="2133983" y="2805750"/>
              <a:ext cx="49287" cy="61275"/>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0" name="Freeform 79"/>
            <p:cNvSpPr>
              <a:spLocks noEditPoints="1"/>
            </p:cNvSpPr>
            <p:nvPr/>
          </p:nvSpPr>
          <p:spPr bwMode="auto">
            <a:xfrm>
              <a:off x="1854250" y="3927347"/>
              <a:ext cx="189153" cy="262417"/>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1" name="Freeform 80"/>
            <p:cNvSpPr>
              <a:spLocks noEditPoints="1"/>
            </p:cNvSpPr>
            <p:nvPr/>
          </p:nvSpPr>
          <p:spPr bwMode="auto">
            <a:xfrm>
              <a:off x="3307531" y="2581963"/>
              <a:ext cx="237107" cy="25975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2" name="Freeform 81"/>
            <p:cNvSpPr>
              <a:spLocks noEditPoints="1"/>
            </p:cNvSpPr>
            <p:nvPr/>
          </p:nvSpPr>
          <p:spPr bwMode="auto">
            <a:xfrm>
              <a:off x="2121994" y="2232964"/>
              <a:ext cx="358326" cy="515508"/>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3" name="Freeform 82"/>
            <p:cNvSpPr>
              <a:spLocks noEditPoints="1"/>
            </p:cNvSpPr>
            <p:nvPr/>
          </p:nvSpPr>
          <p:spPr bwMode="auto">
            <a:xfrm>
              <a:off x="1994117" y="2159700"/>
              <a:ext cx="206470" cy="182493"/>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4" name="Freeform 83"/>
            <p:cNvSpPr>
              <a:spLocks/>
            </p:cNvSpPr>
            <p:nvPr/>
          </p:nvSpPr>
          <p:spPr bwMode="auto">
            <a:xfrm>
              <a:off x="1935506" y="2268930"/>
              <a:ext cx="90581" cy="57279"/>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5" name="Freeform 84"/>
            <p:cNvSpPr>
              <a:spLocks/>
            </p:cNvSpPr>
            <p:nvPr/>
          </p:nvSpPr>
          <p:spPr bwMode="auto">
            <a:xfrm>
              <a:off x="1878227" y="2276921"/>
              <a:ext cx="122550" cy="74596"/>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6" name="Freeform 85"/>
            <p:cNvSpPr>
              <a:spLocks noEditPoints="1"/>
            </p:cNvSpPr>
            <p:nvPr/>
          </p:nvSpPr>
          <p:spPr bwMode="auto">
            <a:xfrm>
              <a:off x="1807628" y="3249327"/>
              <a:ext cx="374310" cy="133207"/>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7" name="Freeform 86"/>
            <p:cNvSpPr>
              <a:spLocks/>
            </p:cNvSpPr>
            <p:nvPr/>
          </p:nvSpPr>
          <p:spPr bwMode="auto">
            <a:xfrm>
              <a:off x="3358150" y="3593000"/>
              <a:ext cx="206470" cy="265081"/>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8" name="Freeform 87"/>
            <p:cNvSpPr>
              <a:spLocks/>
            </p:cNvSpPr>
            <p:nvPr/>
          </p:nvSpPr>
          <p:spPr bwMode="auto">
            <a:xfrm>
              <a:off x="3475371" y="3583675"/>
              <a:ext cx="99905" cy="69268"/>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79" name="Freeform 88"/>
            <p:cNvSpPr>
              <a:spLocks/>
            </p:cNvSpPr>
            <p:nvPr/>
          </p:nvSpPr>
          <p:spPr bwMode="auto">
            <a:xfrm>
              <a:off x="3398111" y="3638290"/>
              <a:ext cx="137203" cy="190486"/>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0" name="Freeform 89"/>
            <p:cNvSpPr>
              <a:spLocks noEditPoints="1"/>
            </p:cNvSpPr>
            <p:nvPr/>
          </p:nvSpPr>
          <p:spPr bwMode="auto">
            <a:xfrm>
              <a:off x="3078416" y="2553990"/>
              <a:ext cx="186489" cy="135871"/>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1" name="Freeform 90"/>
            <p:cNvSpPr>
              <a:spLocks/>
            </p:cNvSpPr>
            <p:nvPr/>
          </p:nvSpPr>
          <p:spPr bwMode="auto">
            <a:xfrm>
              <a:off x="1523900" y="3443809"/>
              <a:ext cx="173168" cy="223787"/>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2" name="Freeform 91"/>
            <p:cNvSpPr>
              <a:spLocks/>
            </p:cNvSpPr>
            <p:nvPr/>
          </p:nvSpPr>
          <p:spPr bwMode="auto">
            <a:xfrm>
              <a:off x="1513242" y="3435816"/>
              <a:ext cx="85252" cy="58611"/>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3" name="Freeform 92"/>
            <p:cNvSpPr>
              <a:spLocks/>
            </p:cNvSpPr>
            <p:nvPr/>
          </p:nvSpPr>
          <p:spPr bwMode="auto">
            <a:xfrm>
              <a:off x="1547876" y="3483770"/>
              <a:ext cx="117222" cy="161180"/>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4" name="Freeform 93"/>
            <p:cNvSpPr>
              <a:spLocks noEditPoints="1"/>
            </p:cNvSpPr>
            <p:nvPr/>
          </p:nvSpPr>
          <p:spPr bwMode="auto">
            <a:xfrm>
              <a:off x="2665477" y="4829154"/>
              <a:ext cx="183824" cy="201142"/>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5" name="Freeform 94"/>
            <p:cNvSpPr>
              <a:spLocks/>
            </p:cNvSpPr>
            <p:nvPr/>
          </p:nvSpPr>
          <p:spPr bwMode="auto">
            <a:xfrm>
              <a:off x="2443022" y="3503751"/>
              <a:ext cx="53283" cy="50619"/>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6" name="Freeform 95"/>
            <p:cNvSpPr>
              <a:spLocks/>
            </p:cNvSpPr>
            <p:nvPr/>
          </p:nvSpPr>
          <p:spPr bwMode="auto">
            <a:xfrm>
              <a:off x="2431033" y="3350564"/>
              <a:ext cx="49287" cy="165176"/>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7" name="Freeform 96"/>
            <p:cNvSpPr>
              <a:spLocks/>
            </p:cNvSpPr>
            <p:nvPr/>
          </p:nvSpPr>
          <p:spPr bwMode="auto">
            <a:xfrm>
              <a:off x="2465667" y="3377206"/>
              <a:ext cx="106565" cy="142531"/>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8" name="Freeform 97"/>
            <p:cNvSpPr>
              <a:spLocks/>
            </p:cNvSpPr>
            <p:nvPr/>
          </p:nvSpPr>
          <p:spPr bwMode="auto">
            <a:xfrm>
              <a:off x="2456343" y="3542381"/>
              <a:ext cx="13320" cy="26642"/>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sp>
          <p:nvSpPr>
            <p:cNvPr id="89" name="Freeform 98"/>
            <p:cNvSpPr>
              <a:spLocks noEditPoints="1"/>
            </p:cNvSpPr>
            <p:nvPr/>
          </p:nvSpPr>
          <p:spPr bwMode="auto">
            <a:xfrm>
              <a:off x="2413717" y="2193001"/>
              <a:ext cx="185157" cy="198478"/>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solidFill>
                  <a:schemeClr val="bg1">
                    <a:lumMod val="65000"/>
                  </a:schemeClr>
                </a:solidFill>
                <a:latin typeface="Lato" panose="020F0502020204030203" pitchFamily="34" charset="0"/>
              </a:endParaRPr>
            </a:p>
          </p:txBody>
        </p:sp>
      </p:grpSp>
      <p:grpSp>
        <p:nvGrpSpPr>
          <p:cNvPr id="106" name="Group 105"/>
          <p:cNvGrpSpPr/>
          <p:nvPr/>
        </p:nvGrpSpPr>
        <p:grpSpPr>
          <a:xfrm>
            <a:off x="8119586" y="1814929"/>
            <a:ext cx="3168911" cy="1125421"/>
            <a:chOff x="6238589" y="1217729"/>
            <a:chExt cx="2753010" cy="1125421"/>
          </a:xfrm>
        </p:grpSpPr>
        <p:sp>
          <p:nvSpPr>
            <p:cNvPr id="107" name="Content Placeholder 2"/>
            <p:cNvSpPr txBox="1">
              <a:spLocks/>
            </p:cNvSpPr>
            <p:nvPr/>
          </p:nvSpPr>
          <p:spPr>
            <a:xfrm>
              <a:off x="6238589" y="1217729"/>
              <a:ext cx="2753009" cy="530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4"/>
                  </a:solidFill>
                  <a:latin typeface="Lato" panose="020F0502020204030203" pitchFamily="34" charset="0"/>
                  <a:ea typeface="Roboto" panose="02000000000000000000" pitchFamily="2" charset="0"/>
                </a:rPr>
                <a:t>0</a:t>
              </a:r>
              <a:r>
                <a:rPr lang="id-ID" sz="3600" b="1" dirty="0" smtClean="0">
                  <a:solidFill>
                    <a:schemeClr val="accent4"/>
                  </a:solidFill>
                  <a:latin typeface="Lato" panose="020F0502020204030203" pitchFamily="34" charset="0"/>
                  <a:ea typeface="Roboto" panose="02000000000000000000" pitchFamily="2" charset="0"/>
                </a:rPr>
                <a:t>2</a:t>
              </a:r>
              <a:r>
                <a:rPr lang="en-US" sz="3600" b="1" dirty="0" smtClean="0">
                  <a:solidFill>
                    <a:schemeClr val="accent4"/>
                  </a:solidFill>
                  <a:latin typeface="Lato" panose="020F0502020204030203" pitchFamily="34" charset="0"/>
                  <a:ea typeface="Roboto" panose="02000000000000000000" pitchFamily="2" charset="0"/>
                </a:rPr>
                <a:t> </a:t>
              </a:r>
              <a:r>
                <a:rPr lang="en-US" sz="1800" b="1" dirty="0" smtClean="0">
                  <a:solidFill>
                    <a:schemeClr val="accent4"/>
                  </a:solidFill>
                  <a:latin typeface="Lato" panose="020F0502020204030203" pitchFamily="34" charset="0"/>
                  <a:ea typeface="Roboto" panose="02000000000000000000" pitchFamily="2" charset="0"/>
                </a:rPr>
                <a:t>Know yourself</a:t>
              </a:r>
            </a:p>
          </p:txBody>
        </p:sp>
        <p:sp>
          <p:nvSpPr>
            <p:cNvPr id="108" name="Content Placeholder 2"/>
            <p:cNvSpPr txBox="1">
              <a:spLocks/>
            </p:cNvSpPr>
            <p:nvPr/>
          </p:nvSpPr>
          <p:spPr>
            <a:xfrm>
              <a:off x="6238590" y="1885950"/>
              <a:ext cx="2753009"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109" name="Group 108"/>
          <p:cNvGrpSpPr/>
          <p:nvPr/>
        </p:nvGrpSpPr>
        <p:grpSpPr>
          <a:xfrm>
            <a:off x="8119587" y="3123177"/>
            <a:ext cx="3429988" cy="1125421"/>
            <a:chOff x="6238589" y="1217729"/>
            <a:chExt cx="2979822" cy="1125421"/>
          </a:xfrm>
        </p:grpSpPr>
        <p:sp>
          <p:nvSpPr>
            <p:cNvPr id="110" name="Content Placeholder 2"/>
            <p:cNvSpPr txBox="1">
              <a:spLocks/>
            </p:cNvSpPr>
            <p:nvPr/>
          </p:nvSpPr>
          <p:spPr>
            <a:xfrm>
              <a:off x="6238589" y="1217729"/>
              <a:ext cx="2979822" cy="4057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5"/>
                  </a:solidFill>
                  <a:latin typeface="Lato" panose="020F0502020204030203" pitchFamily="34" charset="0"/>
                  <a:ea typeface="Roboto" panose="02000000000000000000" pitchFamily="2" charset="0"/>
                </a:rPr>
                <a:t>0</a:t>
              </a:r>
              <a:r>
                <a:rPr lang="id-ID" sz="3600" b="1" dirty="0" smtClean="0">
                  <a:solidFill>
                    <a:schemeClr val="accent5"/>
                  </a:solidFill>
                  <a:latin typeface="Lato" panose="020F0502020204030203" pitchFamily="34" charset="0"/>
                  <a:ea typeface="Roboto" panose="02000000000000000000" pitchFamily="2" charset="0"/>
                </a:rPr>
                <a:t>4</a:t>
              </a:r>
              <a:r>
                <a:rPr lang="en-US" sz="3600" b="1" dirty="0" smtClean="0">
                  <a:solidFill>
                    <a:schemeClr val="accent5"/>
                  </a:solidFill>
                  <a:latin typeface="Lato" panose="020F0502020204030203" pitchFamily="34" charset="0"/>
                  <a:ea typeface="Roboto" panose="02000000000000000000" pitchFamily="2" charset="0"/>
                </a:rPr>
                <a:t> </a:t>
              </a:r>
              <a:r>
                <a:rPr lang="en-US" sz="1800" b="1" dirty="0" smtClean="0">
                  <a:solidFill>
                    <a:schemeClr val="accent5"/>
                  </a:solidFill>
                  <a:latin typeface="Lato" panose="020F0502020204030203" pitchFamily="34" charset="0"/>
                  <a:ea typeface="Roboto" panose="02000000000000000000" pitchFamily="2" charset="0"/>
                </a:rPr>
                <a:t>Understand People</a:t>
              </a:r>
            </a:p>
          </p:txBody>
        </p:sp>
        <p:sp>
          <p:nvSpPr>
            <p:cNvPr id="111" name="Content Placeholder 2"/>
            <p:cNvSpPr txBox="1">
              <a:spLocks/>
            </p:cNvSpPr>
            <p:nvPr/>
          </p:nvSpPr>
          <p:spPr>
            <a:xfrm>
              <a:off x="6238590" y="1885950"/>
              <a:ext cx="2753009"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112" name="Group 111"/>
          <p:cNvGrpSpPr/>
          <p:nvPr/>
        </p:nvGrpSpPr>
        <p:grpSpPr>
          <a:xfrm>
            <a:off x="8117206" y="4413279"/>
            <a:ext cx="3163301" cy="1125420"/>
            <a:chOff x="6243463" y="1217730"/>
            <a:chExt cx="2748136" cy="1125420"/>
          </a:xfrm>
        </p:grpSpPr>
        <p:sp>
          <p:nvSpPr>
            <p:cNvPr id="113" name="Content Placeholder 2"/>
            <p:cNvSpPr txBox="1">
              <a:spLocks/>
            </p:cNvSpPr>
            <p:nvPr/>
          </p:nvSpPr>
          <p:spPr>
            <a:xfrm>
              <a:off x="6243463" y="1217730"/>
              <a:ext cx="2748136" cy="48169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6"/>
                  </a:solidFill>
                  <a:latin typeface="Lato" panose="020F0502020204030203" pitchFamily="34" charset="0"/>
                  <a:ea typeface="Roboto" panose="02000000000000000000" pitchFamily="2" charset="0"/>
                </a:rPr>
                <a:t>0</a:t>
              </a:r>
              <a:r>
                <a:rPr lang="id-ID" sz="3600" b="1" dirty="0" smtClean="0">
                  <a:solidFill>
                    <a:schemeClr val="accent6"/>
                  </a:solidFill>
                  <a:latin typeface="Lato" panose="020F0502020204030203" pitchFamily="34" charset="0"/>
                  <a:ea typeface="Roboto" panose="02000000000000000000" pitchFamily="2" charset="0"/>
                </a:rPr>
                <a:t>6</a:t>
              </a:r>
              <a:r>
                <a:rPr lang="en-US" sz="3600" b="1" dirty="0" smtClean="0">
                  <a:solidFill>
                    <a:schemeClr val="accent6"/>
                  </a:solidFill>
                  <a:latin typeface="Lato" panose="020F0502020204030203" pitchFamily="34" charset="0"/>
                  <a:ea typeface="Roboto" panose="02000000000000000000" pitchFamily="2" charset="0"/>
                </a:rPr>
                <a:t> </a:t>
              </a:r>
              <a:r>
                <a:rPr lang="id-ID" sz="1800" b="1" dirty="0" smtClean="0">
                  <a:solidFill>
                    <a:schemeClr val="accent6"/>
                  </a:solidFill>
                  <a:latin typeface="Lato" panose="020F0502020204030203" pitchFamily="34" charset="0"/>
                  <a:ea typeface="Roboto" panose="02000000000000000000" pitchFamily="2" charset="0"/>
                </a:rPr>
                <a:t>Management Skills</a:t>
              </a:r>
              <a:endParaRPr lang="en-US" sz="1800" b="1" dirty="0" smtClean="0">
                <a:solidFill>
                  <a:schemeClr val="accent6"/>
                </a:solidFill>
                <a:latin typeface="Lato" panose="020F0502020204030203" pitchFamily="34" charset="0"/>
                <a:ea typeface="Roboto" panose="02000000000000000000" pitchFamily="2" charset="0"/>
              </a:endParaRPr>
            </a:p>
          </p:txBody>
        </p:sp>
        <p:sp>
          <p:nvSpPr>
            <p:cNvPr id="114" name="Content Placeholder 2"/>
            <p:cNvSpPr txBox="1">
              <a:spLocks/>
            </p:cNvSpPr>
            <p:nvPr/>
          </p:nvSpPr>
          <p:spPr>
            <a:xfrm>
              <a:off x="6245844" y="1885950"/>
              <a:ext cx="2745755"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115" name="Group 114"/>
          <p:cNvGrpSpPr/>
          <p:nvPr/>
        </p:nvGrpSpPr>
        <p:grpSpPr>
          <a:xfrm>
            <a:off x="633633" y="1814930"/>
            <a:ext cx="3573867" cy="1125420"/>
            <a:chOff x="5512836" y="1217730"/>
            <a:chExt cx="3169272" cy="1125420"/>
          </a:xfrm>
        </p:grpSpPr>
        <p:sp>
          <p:nvSpPr>
            <p:cNvPr id="116" name="Content Placeholder 2"/>
            <p:cNvSpPr txBox="1">
              <a:spLocks/>
            </p:cNvSpPr>
            <p:nvPr/>
          </p:nvSpPr>
          <p:spPr>
            <a:xfrm>
              <a:off x="5512836" y="1217730"/>
              <a:ext cx="316927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Font typeface="Arial" pitchFamily="34" charset="0"/>
                <a:buNone/>
              </a:pPr>
              <a:r>
                <a:rPr lang="en-US" sz="3600" b="1" dirty="0" smtClean="0">
                  <a:solidFill>
                    <a:schemeClr val="accent1"/>
                  </a:solidFill>
                  <a:latin typeface="Lato" panose="020F0502020204030203" pitchFamily="34" charset="0"/>
                  <a:ea typeface="Roboto" panose="02000000000000000000" pitchFamily="2" charset="0"/>
                </a:rPr>
                <a:t>0</a:t>
              </a:r>
              <a:r>
                <a:rPr lang="id-ID" sz="3600" b="1" dirty="0" smtClean="0">
                  <a:solidFill>
                    <a:schemeClr val="accent1"/>
                  </a:solidFill>
                  <a:latin typeface="Lato" panose="020F0502020204030203" pitchFamily="34" charset="0"/>
                  <a:ea typeface="Roboto" panose="02000000000000000000" pitchFamily="2" charset="0"/>
                </a:rPr>
                <a:t>1 </a:t>
              </a:r>
              <a:r>
                <a:rPr lang="en-US" sz="1800" b="1" dirty="0" smtClean="0">
                  <a:solidFill>
                    <a:schemeClr val="accent1"/>
                  </a:solidFill>
                  <a:latin typeface="Lato" panose="020F0502020204030203" pitchFamily="34" charset="0"/>
                  <a:ea typeface="Roboto" panose="02000000000000000000" pitchFamily="2" charset="0"/>
                </a:rPr>
                <a:t>Project Certainty</a:t>
              </a:r>
            </a:p>
          </p:txBody>
        </p:sp>
        <p:sp>
          <p:nvSpPr>
            <p:cNvPr id="117" name="Content Placeholder 2"/>
            <p:cNvSpPr txBox="1">
              <a:spLocks/>
            </p:cNvSpPr>
            <p:nvPr/>
          </p:nvSpPr>
          <p:spPr>
            <a:xfrm>
              <a:off x="5846928" y="1885950"/>
              <a:ext cx="2811662"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118" name="Group 117"/>
          <p:cNvGrpSpPr/>
          <p:nvPr/>
        </p:nvGrpSpPr>
        <p:grpSpPr>
          <a:xfrm>
            <a:off x="604911" y="3123178"/>
            <a:ext cx="3579071" cy="1125420"/>
            <a:chOff x="5484703" y="1217730"/>
            <a:chExt cx="3173887" cy="1125420"/>
          </a:xfrm>
        </p:grpSpPr>
        <p:sp>
          <p:nvSpPr>
            <p:cNvPr id="119" name="Content Placeholder 2"/>
            <p:cNvSpPr txBox="1">
              <a:spLocks/>
            </p:cNvSpPr>
            <p:nvPr/>
          </p:nvSpPr>
          <p:spPr>
            <a:xfrm>
              <a:off x="5484703" y="1217730"/>
              <a:ext cx="316927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Font typeface="Arial" pitchFamily="34" charset="0"/>
                <a:buNone/>
              </a:pPr>
              <a:r>
                <a:rPr lang="en-US" sz="3600" b="1" dirty="0" smtClean="0">
                  <a:solidFill>
                    <a:schemeClr val="accent2"/>
                  </a:solidFill>
                  <a:latin typeface="Lato" panose="020F0502020204030203" pitchFamily="34" charset="0"/>
                  <a:ea typeface="Roboto" panose="02000000000000000000" pitchFamily="2" charset="0"/>
                </a:rPr>
                <a:t>0</a:t>
              </a:r>
              <a:r>
                <a:rPr lang="id-ID" sz="3600" b="1" dirty="0" smtClean="0">
                  <a:solidFill>
                    <a:schemeClr val="accent2"/>
                  </a:solidFill>
                  <a:latin typeface="Lato" panose="020F0502020204030203" pitchFamily="34" charset="0"/>
                  <a:ea typeface="Roboto" panose="02000000000000000000" pitchFamily="2" charset="0"/>
                </a:rPr>
                <a:t>3 </a:t>
              </a:r>
              <a:r>
                <a:rPr lang="en-US" sz="1800" b="1" dirty="0" smtClean="0">
                  <a:solidFill>
                    <a:schemeClr val="accent2"/>
                  </a:solidFill>
                  <a:latin typeface="Lato" panose="020F0502020204030203" pitchFamily="34" charset="0"/>
                  <a:ea typeface="Roboto" panose="02000000000000000000" pitchFamily="2" charset="0"/>
                </a:rPr>
                <a:t>No Simple Formula</a:t>
              </a:r>
            </a:p>
          </p:txBody>
        </p:sp>
        <p:sp>
          <p:nvSpPr>
            <p:cNvPr id="120" name="Content Placeholder 2"/>
            <p:cNvSpPr txBox="1">
              <a:spLocks/>
            </p:cNvSpPr>
            <p:nvPr/>
          </p:nvSpPr>
          <p:spPr>
            <a:xfrm>
              <a:off x="5846928" y="1885950"/>
              <a:ext cx="2811662"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121" name="Group 120"/>
          <p:cNvGrpSpPr/>
          <p:nvPr/>
        </p:nvGrpSpPr>
        <p:grpSpPr>
          <a:xfrm>
            <a:off x="626378" y="4413279"/>
            <a:ext cx="3573867" cy="1125420"/>
            <a:chOff x="5512835" y="1217730"/>
            <a:chExt cx="3169272" cy="1125420"/>
          </a:xfrm>
        </p:grpSpPr>
        <p:sp>
          <p:nvSpPr>
            <p:cNvPr id="122" name="Content Placeholder 2"/>
            <p:cNvSpPr txBox="1">
              <a:spLocks/>
            </p:cNvSpPr>
            <p:nvPr/>
          </p:nvSpPr>
          <p:spPr>
            <a:xfrm>
              <a:off x="5512835" y="1217730"/>
              <a:ext cx="316927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Font typeface="Arial" pitchFamily="34" charset="0"/>
                <a:buNone/>
              </a:pPr>
              <a:r>
                <a:rPr lang="en-US" sz="3600" b="1" dirty="0" smtClean="0">
                  <a:solidFill>
                    <a:schemeClr val="accent3"/>
                  </a:solidFill>
                  <a:latin typeface="Lato" panose="020F0502020204030203" pitchFamily="34" charset="0"/>
                  <a:ea typeface="Roboto" panose="02000000000000000000" pitchFamily="2" charset="0"/>
                </a:rPr>
                <a:t>0</a:t>
              </a:r>
              <a:r>
                <a:rPr lang="id-ID" sz="3600" b="1" dirty="0" smtClean="0">
                  <a:solidFill>
                    <a:schemeClr val="accent3"/>
                  </a:solidFill>
                  <a:latin typeface="Lato" panose="020F0502020204030203" pitchFamily="34" charset="0"/>
                  <a:ea typeface="Roboto" panose="02000000000000000000" pitchFamily="2" charset="0"/>
                </a:rPr>
                <a:t>5</a:t>
              </a:r>
              <a:r>
                <a:rPr lang="en-US" sz="3600" b="1" dirty="0" smtClean="0">
                  <a:solidFill>
                    <a:schemeClr val="accent3"/>
                  </a:solidFill>
                  <a:latin typeface="Lato" panose="020F0502020204030203" pitchFamily="34" charset="0"/>
                  <a:ea typeface="Roboto" panose="02000000000000000000" pitchFamily="2" charset="0"/>
                </a:rPr>
                <a:t> </a:t>
              </a:r>
              <a:r>
                <a:rPr lang="id-ID" sz="1800" b="1" dirty="0" smtClean="0">
                  <a:solidFill>
                    <a:schemeClr val="accent3"/>
                  </a:solidFill>
                  <a:latin typeface="Lato" panose="020F0502020204030203" pitchFamily="34" charset="0"/>
                  <a:ea typeface="Roboto" panose="02000000000000000000" pitchFamily="2" charset="0"/>
                </a:rPr>
                <a:t>Big Thinking</a:t>
              </a:r>
              <a:endParaRPr lang="en-US" sz="1800" b="1" dirty="0" smtClean="0">
                <a:solidFill>
                  <a:schemeClr val="accent3"/>
                </a:solidFill>
                <a:latin typeface="Lato" panose="020F0502020204030203" pitchFamily="34" charset="0"/>
                <a:ea typeface="Roboto" panose="02000000000000000000" pitchFamily="2" charset="0"/>
              </a:endParaRPr>
            </a:p>
          </p:txBody>
        </p:sp>
        <p:sp>
          <p:nvSpPr>
            <p:cNvPr id="123" name="Content Placeholder 2"/>
            <p:cNvSpPr txBox="1">
              <a:spLocks/>
            </p:cNvSpPr>
            <p:nvPr/>
          </p:nvSpPr>
          <p:spPr>
            <a:xfrm>
              <a:off x="5846928" y="1885950"/>
              <a:ext cx="2818916"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spTree>
    <p:extLst>
      <p:ext uri="{BB962C8B-B14F-4D97-AF65-F5344CB8AC3E}">
        <p14:creationId xmlns:p14="http://schemas.microsoft.com/office/powerpoint/2010/main" val="39794238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6" presetClass="entr" presetSubtype="32" fill="hold" nodeType="withEffect">
                                  <p:stCondLst>
                                    <p:cond delay="2000"/>
                                  </p:stCondLst>
                                  <p:childTnLst>
                                    <p:set>
                                      <p:cBhvr>
                                        <p:cTn id="12" dur="1" fill="hold">
                                          <p:stCondLst>
                                            <p:cond delay="0"/>
                                          </p:stCondLst>
                                        </p:cTn>
                                        <p:tgtEl>
                                          <p:spTgt spid="5"/>
                                        </p:tgtEl>
                                        <p:attrNameLst>
                                          <p:attrName>style.visibility</p:attrName>
                                        </p:attrNameLst>
                                      </p:cBhvr>
                                      <p:to>
                                        <p:strVal val="visible"/>
                                      </p:to>
                                    </p:set>
                                    <p:animEffect transition="in" filter="circle(out)">
                                      <p:cBhvr>
                                        <p:cTn id="13" dur="2000"/>
                                        <p:tgtEl>
                                          <p:spTgt spid="5"/>
                                        </p:tgtEl>
                                      </p:cBhvr>
                                    </p:animEffect>
                                  </p:childTnLst>
                                </p:cTn>
                              </p:par>
                            </p:childTnLst>
                          </p:cTn>
                        </p:par>
                        <p:par>
                          <p:cTn id="14" fill="hold">
                            <p:stCondLst>
                              <p:cond delay="4000"/>
                            </p:stCondLst>
                            <p:childTnLst>
                              <p:par>
                                <p:cTn id="15" presetID="42"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fade">
                                      <p:cBhvr>
                                        <p:cTn id="17" dur="1000"/>
                                        <p:tgtEl>
                                          <p:spTgt spid="106"/>
                                        </p:tgtEl>
                                      </p:cBhvr>
                                    </p:animEffect>
                                    <p:anim calcmode="lin" valueType="num">
                                      <p:cBhvr>
                                        <p:cTn id="18" dur="1000" fill="hold"/>
                                        <p:tgtEl>
                                          <p:spTgt spid="106"/>
                                        </p:tgtEl>
                                        <p:attrNameLst>
                                          <p:attrName>ppt_x</p:attrName>
                                        </p:attrNameLst>
                                      </p:cBhvr>
                                      <p:tavLst>
                                        <p:tav tm="0">
                                          <p:val>
                                            <p:strVal val="#ppt_x"/>
                                          </p:val>
                                        </p:tav>
                                        <p:tav tm="100000">
                                          <p:val>
                                            <p:strVal val="#ppt_x"/>
                                          </p:val>
                                        </p:tav>
                                      </p:tavLst>
                                    </p:anim>
                                    <p:anim calcmode="lin" valueType="num">
                                      <p:cBhvr>
                                        <p:cTn id="19" dur="1000" fill="hold"/>
                                        <p:tgtEl>
                                          <p:spTgt spid="106"/>
                                        </p:tgtEl>
                                        <p:attrNameLst>
                                          <p:attrName>ppt_y</p:attrName>
                                        </p:attrNameLst>
                                      </p:cBhvr>
                                      <p:tavLst>
                                        <p:tav tm="0">
                                          <p:val>
                                            <p:strVal val="#ppt_y+.1"/>
                                          </p:val>
                                        </p:tav>
                                        <p:tav tm="100000">
                                          <p:val>
                                            <p:strVal val="#ppt_y"/>
                                          </p:val>
                                        </p:tav>
                                      </p:tavLst>
                                    </p:anim>
                                  </p:childTnLst>
                                </p:cTn>
                              </p:par>
                            </p:childTnLst>
                          </p:cTn>
                        </p:par>
                        <p:par>
                          <p:cTn id="20" fill="hold">
                            <p:stCondLst>
                              <p:cond delay="5000"/>
                            </p:stCondLst>
                            <p:childTnLst>
                              <p:par>
                                <p:cTn id="21" presetID="42" presetClass="entr" presetSubtype="0" fill="hold" nodeType="afterEffect">
                                  <p:stCondLst>
                                    <p:cond delay="0"/>
                                  </p:stCondLst>
                                  <p:childTnLst>
                                    <p:set>
                                      <p:cBhvr>
                                        <p:cTn id="22" dur="1" fill="hold">
                                          <p:stCondLst>
                                            <p:cond delay="0"/>
                                          </p:stCondLst>
                                        </p:cTn>
                                        <p:tgtEl>
                                          <p:spTgt spid="109"/>
                                        </p:tgtEl>
                                        <p:attrNameLst>
                                          <p:attrName>style.visibility</p:attrName>
                                        </p:attrNameLst>
                                      </p:cBhvr>
                                      <p:to>
                                        <p:strVal val="visible"/>
                                      </p:to>
                                    </p:set>
                                    <p:animEffect transition="in" filter="fade">
                                      <p:cBhvr>
                                        <p:cTn id="23" dur="1000"/>
                                        <p:tgtEl>
                                          <p:spTgt spid="109"/>
                                        </p:tgtEl>
                                      </p:cBhvr>
                                    </p:animEffect>
                                    <p:anim calcmode="lin" valueType="num">
                                      <p:cBhvr>
                                        <p:cTn id="24" dur="1000" fill="hold"/>
                                        <p:tgtEl>
                                          <p:spTgt spid="109"/>
                                        </p:tgtEl>
                                        <p:attrNameLst>
                                          <p:attrName>ppt_x</p:attrName>
                                        </p:attrNameLst>
                                      </p:cBhvr>
                                      <p:tavLst>
                                        <p:tav tm="0">
                                          <p:val>
                                            <p:strVal val="#ppt_x"/>
                                          </p:val>
                                        </p:tav>
                                        <p:tav tm="100000">
                                          <p:val>
                                            <p:strVal val="#ppt_x"/>
                                          </p:val>
                                        </p:tav>
                                      </p:tavLst>
                                    </p:anim>
                                    <p:anim calcmode="lin" valueType="num">
                                      <p:cBhvr>
                                        <p:cTn id="25" dur="1000" fill="hold"/>
                                        <p:tgtEl>
                                          <p:spTgt spid="109"/>
                                        </p:tgtEl>
                                        <p:attrNameLst>
                                          <p:attrName>ppt_y</p:attrName>
                                        </p:attrNameLst>
                                      </p:cBhvr>
                                      <p:tavLst>
                                        <p:tav tm="0">
                                          <p:val>
                                            <p:strVal val="#ppt_y+.1"/>
                                          </p:val>
                                        </p:tav>
                                        <p:tav tm="100000">
                                          <p:val>
                                            <p:strVal val="#ppt_y"/>
                                          </p:val>
                                        </p:tav>
                                      </p:tavLst>
                                    </p:anim>
                                  </p:childTnLst>
                                </p:cTn>
                              </p:par>
                            </p:childTnLst>
                          </p:cTn>
                        </p:par>
                        <p:par>
                          <p:cTn id="26" fill="hold">
                            <p:stCondLst>
                              <p:cond delay="6000"/>
                            </p:stCondLst>
                            <p:childTnLst>
                              <p:par>
                                <p:cTn id="27" presetID="42" presetClass="entr" presetSubtype="0" fill="hold" nodeType="afterEffect">
                                  <p:stCondLst>
                                    <p:cond delay="0"/>
                                  </p:stCondLst>
                                  <p:childTnLst>
                                    <p:set>
                                      <p:cBhvr>
                                        <p:cTn id="28" dur="1" fill="hold">
                                          <p:stCondLst>
                                            <p:cond delay="0"/>
                                          </p:stCondLst>
                                        </p:cTn>
                                        <p:tgtEl>
                                          <p:spTgt spid="112"/>
                                        </p:tgtEl>
                                        <p:attrNameLst>
                                          <p:attrName>style.visibility</p:attrName>
                                        </p:attrNameLst>
                                      </p:cBhvr>
                                      <p:to>
                                        <p:strVal val="visible"/>
                                      </p:to>
                                    </p:set>
                                    <p:animEffect transition="in" filter="fade">
                                      <p:cBhvr>
                                        <p:cTn id="29" dur="1000"/>
                                        <p:tgtEl>
                                          <p:spTgt spid="112"/>
                                        </p:tgtEl>
                                      </p:cBhvr>
                                    </p:animEffect>
                                    <p:anim calcmode="lin" valueType="num">
                                      <p:cBhvr>
                                        <p:cTn id="30" dur="1000" fill="hold"/>
                                        <p:tgtEl>
                                          <p:spTgt spid="112"/>
                                        </p:tgtEl>
                                        <p:attrNameLst>
                                          <p:attrName>ppt_x</p:attrName>
                                        </p:attrNameLst>
                                      </p:cBhvr>
                                      <p:tavLst>
                                        <p:tav tm="0">
                                          <p:val>
                                            <p:strVal val="#ppt_x"/>
                                          </p:val>
                                        </p:tav>
                                        <p:tav tm="100000">
                                          <p:val>
                                            <p:strVal val="#ppt_x"/>
                                          </p:val>
                                        </p:tav>
                                      </p:tavLst>
                                    </p:anim>
                                    <p:anim calcmode="lin" valueType="num">
                                      <p:cBhvr>
                                        <p:cTn id="31" dur="1000" fill="hold"/>
                                        <p:tgtEl>
                                          <p:spTgt spid="112"/>
                                        </p:tgtEl>
                                        <p:attrNameLst>
                                          <p:attrName>ppt_y</p:attrName>
                                        </p:attrNameLst>
                                      </p:cBhvr>
                                      <p:tavLst>
                                        <p:tav tm="0">
                                          <p:val>
                                            <p:strVal val="#ppt_y+.1"/>
                                          </p:val>
                                        </p:tav>
                                        <p:tav tm="100000">
                                          <p:val>
                                            <p:strVal val="#ppt_y"/>
                                          </p:val>
                                        </p:tav>
                                      </p:tavLst>
                                    </p:anim>
                                  </p:childTnLst>
                                </p:cTn>
                              </p:par>
                            </p:childTnLst>
                          </p:cTn>
                        </p:par>
                        <p:par>
                          <p:cTn id="32" fill="hold">
                            <p:stCondLst>
                              <p:cond delay="7000"/>
                            </p:stCondLst>
                            <p:childTnLst>
                              <p:par>
                                <p:cTn id="33" presetID="42" presetClass="entr" presetSubtype="0" fill="hold" nodeType="afterEffect">
                                  <p:stCondLst>
                                    <p:cond delay="0"/>
                                  </p:stCondLst>
                                  <p:childTnLst>
                                    <p:set>
                                      <p:cBhvr>
                                        <p:cTn id="34" dur="1" fill="hold">
                                          <p:stCondLst>
                                            <p:cond delay="0"/>
                                          </p:stCondLst>
                                        </p:cTn>
                                        <p:tgtEl>
                                          <p:spTgt spid="115"/>
                                        </p:tgtEl>
                                        <p:attrNameLst>
                                          <p:attrName>style.visibility</p:attrName>
                                        </p:attrNameLst>
                                      </p:cBhvr>
                                      <p:to>
                                        <p:strVal val="visible"/>
                                      </p:to>
                                    </p:set>
                                    <p:animEffect transition="in" filter="fade">
                                      <p:cBhvr>
                                        <p:cTn id="35" dur="1000"/>
                                        <p:tgtEl>
                                          <p:spTgt spid="115"/>
                                        </p:tgtEl>
                                      </p:cBhvr>
                                    </p:animEffect>
                                    <p:anim calcmode="lin" valueType="num">
                                      <p:cBhvr>
                                        <p:cTn id="36" dur="1000" fill="hold"/>
                                        <p:tgtEl>
                                          <p:spTgt spid="115"/>
                                        </p:tgtEl>
                                        <p:attrNameLst>
                                          <p:attrName>ppt_x</p:attrName>
                                        </p:attrNameLst>
                                      </p:cBhvr>
                                      <p:tavLst>
                                        <p:tav tm="0">
                                          <p:val>
                                            <p:strVal val="#ppt_x"/>
                                          </p:val>
                                        </p:tav>
                                        <p:tav tm="100000">
                                          <p:val>
                                            <p:strVal val="#ppt_x"/>
                                          </p:val>
                                        </p:tav>
                                      </p:tavLst>
                                    </p:anim>
                                    <p:anim calcmode="lin" valueType="num">
                                      <p:cBhvr>
                                        <p:cTn id="37" dur="1000" fill="hold"/>
                                        <p:tgtEl>
                                          <p:spTgt spid="115"/>
                                        </p:tgtEl>
                                        <p:attrNameLst>
                                          <p:attrName>ppt_y</p:attrName>
                                        </p:attrNameLst>
                                      </p:cBhvr>
                                      <p:tavLst>
                                        <p:tav tm="0">
                                          <p:val>
                                            <p:strVal val="#ppt_y+.1"/>
                                          </p:val>
                                        </p:tav>
                                        <p:tav tm="100000">
                                          <p:val>
                                            <p:strVal val="#ppt_y"/>
                                          </p:val>
                                        </p:tav>
                                      </p:tavLst>
                                    </p:anim>
                                  </p:childTnLst>
                                </p:cTn>
                              </p:par>
                            </p:childTnLst>
                          </p:cTn>
                        </p:par>
                        <p:par>
                          <p:cTn id="38" fill="hold">
                            <p:stCondLst>
                              <p:cond delay="8000"/>
                            </p:stCondLst>
                            <p:childTnLst>
                              <p:par>
                                <p:cTn id="39" presetID="42" presetClass="entr" presetSubtype="0" fill="hold" nodeType="afterEffect">
                                  <p:stCondLst>
                                    <p:cond delay="0"/>
                                  </p:stCondLst>
                                  <p:childTnLst>
                                    <p:set>
                                      <p:cBhvr>
                                        <p:cTn id="40" dur="1" fill="hold">
                                          <p:stCondLst>
                                            <p:cond delay="0"/>
                                          </p:stCondLst>
                                        </p:cTn>
                                        <p:tgtEl>
                                          <p:spTgt spid="118"/>
                                        </p:tgtEl>
                                        <p:attrNameLst>
                                          <p:attrName>style.visibility</p:attrName>
                                        </p:attrNameLst>
                                      </p:cBhvr>
                                      <p:to>
                                        <p:strVal val="visible"/>
                                      </p:to>
                                    </p:set>
                                    <p:animEffect transition="in" filter="fade">
                                      <p:cBhvr>
                                        <p:cTn id="41" dur="1000"/>
                                        <p:tgtEl>
                                          <p:spTgt spid="118"/>
                                        </p:tgtEl>
                                      </p:cBhvr>
                                    </p:animEffect>
                                    <p:anim calcmode="lin" valueType="num">
                                      <p:cBhvr>
                                        <p:cTn id="42" dur="1000" fill="hold"/>
                                        <p:tgtEl>
                                          <p:spTgt spid="118"/>
                                        </p:tgtEl>
                                        <p:attrNameLst>
                                          <p:attrName>ppt_x</p:attrName>
                                        </p:attrNameLst>
                                      </p:cBhvr>
                                      <p:tavLst>
                                        <p:tav tm="0">
                                          <p:val>
                                            <p:strVal val="#ppt_x"/>
                                          </p:val>
                                        </p:tav>
                                        <p:tav tm="100000">
                                          <p:val>
                                            <p:strVal val="#ppt_x"/>
                                          </p:val>
                                        </p:tav>
                                      </p:tavLst>
                                    </p:anim>
                                    <p:anim calcmode="lin" valueType="num">
                                      <p:cBhvr>
                                        <p:cTn id="43" dur="1000" fill="hold"/>
                                        <p:tgtEl>
                                          <p:spTgt spid="118"/>
                                        </p:tgtEl>
                                        <p:attrNameLst>
                                          <p:attrName>ppt_y</p:attrName>
                                        </p:attrNameLst>
                                      </p:cBhvr>
                                      <p:tavLst>
                                        <p:tav tm="0">
                                          <p:val>
                                            <p:strVal val="#ppt_y+.1"/>
                                          </p:val>
                                        </p:tav>
                                        <p:tav tm="100000">
                                          <p:val>
                                            <p:strVal val="#ppt_y"/>
                                          </p:val>
                                        </p:tav>
                                      </p:tavLst>
                                    </p:anim>
                                  </p:childTnLst>
                                </p:cTn>
                              </p:par>
                            </p:childTnLst>
                          </p:cTn>
                        </p:par>
                        <p:par>
                          <p:cTn id="44" fill="hold">
                            <p:stCondLst>
                              <p:cond delay="9000"/>
                            </p:stCondLst>
                            <p:childTnLst>
                              <p:par>
                                <p:cTn id="45" presetID="42" presetClass="entr" presetSubtype="0" fill="hold" nodeType="afterEffect">
                                  <p:stCondLst>
                                    <p:cond delay="0"/>
                                  </p:stCondLst>
                                  <p:childTnLst>
                                    <p:set>
                                      <p:cBhvr>
                                        <p:cTn id="46" dur="1" fill="hold">
                                          <p:stCondLst>
                                            <p:cond delay="0"/>
                                          </p:stCondLst>
                                        </p:cTn>
                                        <p:tgtEl>
                                          <p:spTgt spid="121"/>
                                        </p:tgtEl>
                                        <p:attrNameLst>
                                          <p:attrName>style.visibility</p:attrName>
                                        </p:attrNameLst>
                                      </p:cBhvr>
                                      <p:to>
                                        <p:strVal val="visible"/>
                                      </p:to>
                                    </p:set>
                                    <p:animEffect transition="in" filter="fade">
                                      <p:cBhvr>
                                        <p:cTn id="47" dur="1000"/>
                                        <p:tgtEl>
                                          <p:spTgt spid="121"/>
                                        </p:tgtEl>
                                      </p:cBhvr>
                                    </p:animEffect>
                                    <p:anim calcmode="lin" valueType="num">
                                      <p:cBhvr>
                                        <p:cTn id="48" dur="1000" fill="hold"/>
                                        <p:tgtEl>
                                          <p:spTgt spid="121"/>
                                        </p:tgtEl>
                                        <p:attrNameLst>
                                          <p:attrName>ppt_x</p:attrName>
                                        </p:attrNameLst>
                                      </p:cBhvr>
                                      <p:tavLst>
                                        <p:tav tm="0">
                                          <p:val>
                                            <p:strVal val="#ppt_x"/>
                                          </p:val>
                                        </p:tav>
                                        <p:tav tm="100000">
                                          <p:val>
                                            <p:strVal val="#ppt_x"/>
                                          </p:val>
                                        </p:tav>
                                      </p:tavLst>
                                    </p:anim>
                                    <p:anim calcmode="lin" valueType="num">
                                      <p:cBhvr>
                                        <p:cTn id="49" dur="1000" fill="hold"/>
                                        <p:tgtEl>
                                          <p:spTgt spid="1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Gear Diagram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15" name="Group 14"/>
          <p:cNvGrpSpPr>
            <a:grpSpLocks noChangeAspect="1"/>
          </p:cNvGrpSpPr>
          <p:nvPr/>
        </p:nvGrpSpPr>
        <p:grpSpPr>
          <a:xfrm>
            <a:off x="2843725" y="1783958"/>
            <a:ext cx="5390143" cy="3717925"/>
            <a:chOff x="940378" y="1114346"/>
            <a:chExt cx="7056438" cy="4867275"/>
          </a:xfrm>
        </p:grpSpPr>
        <p:sp>
          <p:nvSpPr>
            <p:cNvPr id="16" name="Arc 682"/>
            <p:cNvSpPr>
              <a:spLocks/>
            </p:cNvSpPr>
            <p:nvPr/>
          </p:nvSpPr>
          <p:spPr bwMode="auto">
            <a:xfrm rot="18746405">
              <a:off x="3554196" y="1119903"/>
              <a:ext cx="1014413" cy="1003300"/>
            </a:xfrm>
            <a:custGeom>
              <a:avLst/>
              <a:gdLst>
                <a:gd name="T0" fmla="*/ 2147483647 w 21600"/>
                <a:gd name="T1" fmla="*/ 0 h 21356"/>
                <a:gd name="T2" fmla="*/ 2147483647 w 21600"/>
                <a:gd name="T3" fmla="*/ 2147483647 h 21356"/>
                <a:gd name="T4" fmla="*/ 0 w 21600"/>
                <a:gd name="T5" fmla="*/ 2147483647 h 21356"/>
                <a:gd name="T6" fmla="*/ 0 60000 65536"/>
                <a:gd name="T7" fmla="*/ 0 60000 65536"/>
                <a:gd name="T8" fmla="*/ 0 60000 65536"/>
                <a:gd name="T9" fmla="*/ 0 w 21600"/>
                <a:gd name="T10" fmla="*/ 0 h 21356"/>
                <a:gd name="T11" fmla="*/ 21600 w 21600"/>
                <a:gd name="T12" fmla="*/ 21356 h 21356"/>
              </a:gdLst>
              <a:ahLst/>
              <a:cxnLst>
                <a:cxn ang="T6">
                  <a:pos x="T0" y="T1"/>
                </a:cxn>
                <a:cxn ang="T7">
                  <a:pos x="T2" y="T3"/>
                </a:cxn>
                <a:cxn ang="T8">
                  <a:pos x="T4" y="T5"/>
                </a:cxn>
              </a:cxnLst>
              <a:rect l="T9" t="T10" r="T11" b="T12"/>
              <a:pathLst>
                <a:path w="21600" h="21356" fill="none" extrusionOk="0">
                  <a:moveTo>
                    <a:pt x="3237" y="-1"/>
                  </a:moveTo>
                  <a:cubicBezTo>
                    <a:pt x="13795" y="1600"/>
                    <a:pt x="21600" y="10676"/>
                    <a:pt x="21600" y="21356"/>
                  </a:cubicBezTo>
                </a:path>
                <a:path w="21600" h="21356" stroke="0" extrusionOk="0">
                  <a:moveTo>
                    <a:pt x="3237" y="-1"/>
                  </a:moveTo>
                  <a:cubicBezTo>
                    <a:pt x="13795" y="1600"/>
                    <a:pt x="21600" y="10676"/>
                    <a:pt x="21600" y="21356"/>
                  </a:cubicBezTo>
                  <a:lnTo>
                    <a:pt x="0" y="21356"/>
                  </a:lnTo>
                  <a:lnTo>
                    <a:pt x="3237" y="-1"/>
                  </a:lnTo>
                  <a:close/>
                </a:path>
              </a:pathLst>
            </a:custGeom>
            <a:noFill/>
            <a:ln w="38100">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base" latinLnBrk="1" hangingPunct="1">
                <a:lnSpc>
                  <a:spcPct val="100000"/>
                </a:lnSpc>
                <a:spcBef>
                  <a:spcPct val="0"/>
                </a:spcBef>
                <a:spcAft>
                  <a:spcPct val="0"/>
                </a:spcAft>
                <a:buClrTx/>
                <a:buSzTx/>
                <a:buFontTx/>
                <a:buNone/>
                <a:tabLst/>
                <a:defRPr/>
              </a:pPr>
              <a:endParaRPr kumimoji="1" lang="zh-CN" altLang="en-US" sz="1400" b="0" i="0" u="none" strike="noStrike" kern="0" cap="none" spc="0" normalizeH="0" baseline="0" noProof="0" smtClean="0">
                <a:ln>
                  <a:noFill/>
                </a:ln>
                <a:solidFill>
                  <a:srgbClr val="000000"/>
                </a:solidFill>
                <a:effectLst/>
                <a:uLnTx/>
                <a:uFillTx/>
                <a:latin typeface="Lato" panose="020F0502020204030203" pitchFamily="34" charset="0"/>
                <a:ea typeface="Gulim" pitchFamily="34" charset="-127"/>
              </a:endParaRPr>
            </a:p>
          </p:txBody>
        </p:sp>
        <p:sp>
          <p:nvSpPr>
            <p:cNvPr id="17" name="Freeform 673"/>
            <p:cNvSpPr>
              <a:spLocks noEditPoints="1"/>
            </p:cNvSpPr>
            <p:nvPr/>
          </p:nvSpPr>
          <p:spPr bwMode="auto">
            <a:xfrm rot="21275257">
              <a:off x="4204278" y="1579484"/>
              <a:ext cx="2628900" cy="2630487"/>
            </a:xfrm>
            <a:custGeom>
              <a:avLst/>
              <a:gdLst>
                <a:gd name="T0" fmla="*/ 2147483647 w 1816"/>
                <a:gd name="T1" fmla="*/ 2147483647 h 1816"/>
                <a:gd name="T2" fmla="*/ 2147483647 w 1816"/>
                <a:gd name="T3" fmla="*/ 2147483647 h 1816"/>
                <a:gd name="T4" fmla="*/ 2147483647 w 1816"/>
                <a:gd name="T5" fmla="*/ 2147483647 h 1816"/>
                <a:gd name="T6" fmla="*/ 2147483647 w 1816"/>
                <a:gd name="T7" fmla="*/ 2147483647 h 1816"/>
                <a:gd name="T8" fmla="*/ 2147483647 w 1816"/>
                <a:gd name="T9" fmla="*/ 2147483647 h 1816"/>
                <a:gd name="T10" fmla="*/ 2147483647 w 1816"/>
                <a:gd name="T11" fmla="*/ 2147483647 h 1816"/>
                <a:gd name="T12" fmla="*/ 2147483647 w 1816"/>
                <a:gd name="T13" fmla="*/ 2147483647 h 1816"/>
                <a:gd name="T14" fmla="*/ 2147483647 w 1816"/>
                <a:gd name="T15" fmla="*/ 2147483647 h 1816"/>
                <a:gd name="T16" fmla="*/ 2147483647 w 1816"/>
                <a:gd name="T17" fmla="*/ 2147483647 h 1816"/>
                <a:gd name="T18" fmla="*/ 2147483647 w 1816"/>
                <a:gd name="T19" fmla="*/ 2147483647 h 1816"/>
                <a:gd name="T20" fmla="*/ 2147483647 w 1816"/>
                <a:gd name="T21" fmla="*/ 2147483647 h 1816"/>
                <a:gd name="T22" fmla="*/ 2147483647 w 1816"/>
                <a:gd name="T23" fmla="*/ 2147483647 h 1816"/>
                <a:gd name="T24" fmla="*/ 0 w 1816"/>
                <a:gd name="T25" fmla="*/ 2147483647 h 1816"/>
                <a:gd name="T26" fmla="*/ 2147483647 w 1816"/>
                <a:gd name="T27" fmla="*/ 2147483647 h 1816"/>
                <a:gd name="T28" fmla="*/ 2147483647 w 1816"/>
                <a:gd name="T29" fmla="*/ 2147483647 h 1816"/>
                <a:gd name="T30" fmla="*/ 2147483647 w 1816"/>
                <a:gd name="T31" fmla="*/ 2147483647 h 1816"/>
                <a:gd name="T32" fmla="*/ 2147483647 w 1816"/>
                <a:gd name="T33" fmla="*/ 2147483647 h 1816"/>
                <a:gd name="T34" fmla="*/ 2147483647 w 1816"/>
                <a:gd name="T35" fmla="*/ 2147483647 h 1816"/>
                <a:gd name="T36" fmla="*/ 2147483647 w 1816"/>
                <a:gd name="T37" fmla="*/ 2147483647 h 1816"/>
                <a:gd name="T38" fmla="*/ 2147483647 w 1816"/>
                <a:gd name="T39" fmla="*/ 2147483647 h 1816"/>
                <a:gd name="T40" fmla="*/ 2147483647 w 1816"/>
                <a:gd name="T41" fmla="*/ 2147483647 h 1816"/>
                <a:gd name="T42" fmla="*/ 2147483647 w 1816"/>
                <a:gd name="T43" fmla="*/ 2147483647 h 1816"/>
                <a:gd name="T44" fmla="*/ 2147483647 w 1816"/>
                <a:gd name="T45" fmla="*/ 2147483647 h 1816"/>
                <a:gd name="T46" fmla="*/ 2147483647 w 1816"/>
                <a:gd name="T47" fmla="*/ 2147483647 h 1816"/>
                <a:gd name="T48" fmla="*/ 2147483647 w 1816"/>
                <a:gd name="T49" fmla="*/ 2147483647 h 1816"/>
                <a:gd name="T50" fmla="*/ 2147483647 w 1816"/>
                <a:gd name="T51" fmla="*/ 2147483647 h 1816"/>
                <a:gd name="T52" fmla="*/ 2147483647 w 1816"/>
                <a:gd name="T53" fmla="*/ 2147483647 h 1816"/>
                <a:gd name="T54" fmla="*/ 2147483647 w 1816"/>
                <a:gd name="T55" fmla="*/ 2147483647 h 1816"/>
                <a:gd name="T56" fmla="*/ 2147483647 w 1816"/>
                <a:gd name="T57" fmla="*/ 2147483647 h 1816"/>
                <a:gd name="T58" fmla="*/ 2147483647 w 1816"/>
                <a:gd name="T59" fmla="*/ 2147483647 h 1816"/>
                <a:gd name="T60" fmla="*/ 2147483647 w 1816"/>
                <a:gd name="T61" fmla="*/ 2147483647 h 1816"/>
                <a:gd name="T62" fmla="*/ 2147483647 w 1816"/>
                <a:gd name="T63" fmla="*/ 2147483647 h 1816"/>
                <a:gd name="T64" fmla="*/ 2147483647 w 1816"/>
                <a:gd name="T65" fmla="*/ 2147483647 h 1816"/>
                <a:gd name="T66" fmla="*/ 2147483647 w 1816"/>
                <a:gd name="T67" fmla="*/ 2147483647 h 1816"/>
                <a:gd name="T68" fmla="*/ 2147483647 w 1816"/>
                <a:gd name="T69" fmla="*/ 2147483647 h 1816"/>
                <a:gd name="T70" fmla="*/ 2147483647 w 1816"/>
                <a:gd name="T71" fmla="*/ 2147483647 h 1816"/>
                <a:gd name="T72" fmla="*/ 2147483647 w 1816"/>
                <a:gd name="T73" fmla="*/ 2147483647 h 1816"/>
                <a:gd name="T74" fmla="*/ 2147483647 w 1816"/>
                <a:gd name="T75" fmla="*/ 2147483647 h 1816"/>
                <a:gd name="T76" fmla="*/ 2147483647 w 1816"/>
                <a:gd name="T77" fmla="*/ 2147483647 h 1816"/>
                <a:gd name="T78" fmla="*/ 2147483647 w 1816"/>
                <a:gd name="T79" fmla="*/ 2147483647 h 1816"/>
                <a:gd name="T80" fmla="*/ 2147483647 w 1816"/>
                <a:gd name="T81" fmla="*/ 2147483647 h 1816"/>
                <a:gd name="T82" fmla="*/ 2147483647 w 1816"/>
                <a:gd name="T83" fmla="*/ 2147483647 h 1816"/>
                <a:gd name="T84" fmla="*/ 2147483647 w 1816"/>
                <a:gd name="T85" fmla="*/ 2147483647 h 1816"/>
                <a:gd name="T86" fmla="*/ 2147483647 w 1816"/>
                <a:gd name="T87" fmla="*/ 2147483647 h 1816"/>
                <a:gd name="T88" fmla="*/ 2147483647 w 1816"/>
                <a:gd name="T89" fmla="*/ 2147483647 h 1816"/>
                <a:gd name="T90" fmla="*/ 2147483647 w 1816"/>
                <a:gd name="T91" fmla="*/ 2147483647 h 1816"/>
                <a:gd name="T92" fmla="*/ 2147483647 w 1816"/>
                <a:gd name="T93" fmla="*/ 2147483647 h 1816"/>
                <a:gd name="T94" fmla="*/ 2147483647 w 1816"/>
                <a:gd name="T95" fmla="*/ 2147483647 h 1816"/>
                <a:gd name="T96" fmla="*/ 2147483647 w 1816"/>
                <a:gd name="T97" fmla="*/ 2147483647 h 1816"/>
                <a:gd name="T98" fmla="*/ 2147483647 w 1816"/>
                <a:gd name="T99" fmla="*/ 2147483647 h 1816"/>
                <a:gd name="T100" fmla="*/ 2147483647 w 1816"/>
                <a:gd name="T101" fmla="*/ 2147483647 h 1816"/>
                <a:gd name="T102" fmla="*/ 2147483647 w 1816"/>
                <a:gd name="T103" fmla="*/ 2147483647 h 18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16"/>
                <a:gd name="T157" fmla="*/ 0 h 1816"/>
                <a:gd name="T158" fmla="*/ 1816 w 1816"/>
                <a:gd name="T159" fmla="*/ 1816 h 18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16" h="1816">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rgbClr val="808080">
                <a:alpha val="79999"/>
              </a:srgbClr>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fontAlgn="base" latinLnBrk="1">
                <a:spcBef>
                  <a:spcPct val="0"/>
                </a:spcBef>
                <a:spcAft>
                  <a:spcPct val="0"/>
                </a:spcAft>
              </a:pPr>
              <a:endParaRPr kumimoji="1" lang="zh-CN" altLang="en-US" sz="1400" smtClean="0">
                <a:solidFill>
                  <a:srgbClr val="000000"/>
                </a:solidFill>
                <a:latin typeface="Lato" panose="020F0502020204030203" pitchFamily="34" charset="0"/>
                <a:ea typeface="Gulim" pitchFamily="34" charset="-127"/>
              </a:endParaRPr>
            </a:p>
          </p:txBody>
        </p:sp>
        <p:sp>
          <p:nvSpPr>
            <p:cNvPr id="18" name="Freeform 675"/>
            <p:cNvSpPr>
              <a:spLocks noEditPoints="1"/>
            </p:cNvSpPr>
            <p:nvPr/>
          </p:nvSpPr>
          <p:spPr bwMode="auto">
            <a:xfrm rot="21275257">
              <a:off x="940378" y="1649334"/>
              <a:ext cx="3429000" cy="3429000"/>
            </a:xfrm>
            <a:custGeom>
              <a:avLst/>
              <a:gdLst>
                <a:gd name="T0" fmla="*/ 2147483647 w 2622"/>
                <a:gd name="T1" fmla="*/ 2147483647 h 2622"/>
                <a:gd name="T2" fmla="*/ 2147483647 w 2622"/>
                <a:gd name="T3" fmla="*/ 2147483647 h 2622"/>
                <a:gd name="T4" fmla="*/ 2147483647 w 2622"/>
                <a:gd name="T5" fmla="*/ 2147483647 h 2622"/>
                <a:gd name="T6" fmla="*/ 2147483647 w 2622"/>
                <a:gd name="T7" fmla="*/ 2147483647 h 2622"/>
                <a:gd name="T8" fmla="*/ 2147483647 w 2622"/>
                <a:gd name="T9" fmla="*/ 2147483647 h 2622"/>
                <a:gd name="T10" fmla="*/ 2147483647 w 2622"/>
                <a:gd name="T11" fmla="*/ 2147483647 h 2622"/>
                <a:gd name="T12" fmla="*/ 2147483647 w 2622"/>
                <a:gd name="T13" fmla="*/ 2147483647 h 2622"/>
                <a:gd name="T14" fmla="*/ 2147483647 w 2622"/>
                <a:gd name="T15" fmla="*/ 2147483647 h 2622"/>
                <a:gd name="T16" fmla="*/ 2147483647 w 2622"/>
                <a:gd name="T17" fmla="*/ 2147483647 h 2622"/>
                <a:gd name="T18" fmla="*/ 2147483647 w 2622"/>
                <a:gd name="T19" fmla="*/ 2147483647 h 2622"/>
                <a:gd name="T20" fmla="*/ 2147483647 w 2622"/>
                <a:gd name="T21" fmla="*/ 2147483647 h 2622"/>
                <a:gd name="T22" fmla="*/ 2147483647 w 2622"/>
                <a:gd name="T23" fmla="*/ 2147483647 h 2622"/>
                <a:gd name="T24" fmla="*/ 2147483647 w 2622"/>
                <a:gd name="T25" fmla="*/ 2147483647 h 2622"/>
                <a:gd name="T26" fmla="*/ 2147483647 w 2622"/>
                <a:gd name="T27" fmla="*/ 2147483647 h 2622"/>
                <a:gd name="T28" fmla="*/ 2147483647 w 2622"/>
                <a:gd name="T29" fmla="*/ 2147483647 h 2622"/>
                <a:gd name="T30" fmla="*/ 2147483647 w 2622"/>
                <a:gd name="T31" fmla="*/ 2147483647 h 2622"/>
                <a:gd name="T32" fmla="*/ 2147483647 w 2622"/>
                <a:gd name="T33" fmla="*/ 2147483647 h 2622"/>
                <a:gd name="T34" fmla="*/ 2147483647 w 2622"/>
                <a:gd name="T35" fmla="*/ 2147483647 h 2622"/>
                <a:gd name="T36" fmla="*/ 2147483647 w 2622"/>
                <a:gd name="T37" fmla="*/ 2147483647 h 2622"/>
                <a:gd name="T38" fmla="*/ 2147483647 w 2622"/>
                <a:gd name="T39" fmla="*/ 2147483647 h 2622"/>
                <a:gd name="T40" fmla="*/ 2147483647 w 2622"/>
                <a:gd name="T41" fmla="*/ 2147483647 h 2622"/>
                <a:gd name="T42" fmla="*/ 2147483647 w 2622"/>
                <a:gd name="T43" fmla="*/ 2147483647 h 2622"/>
                <a:gd name="T44" fmla="*/ 2147483647 w 2622"/>
                <a:gd name="T45" fmla="*/ 2147483647 h 2622"/>
                <a:gd name="T46" fmla="*/ 2147483647 w 2622"/>
                <a:gd name="T47" fmla="*/ 2147483647 h 2622"/>
                <a:gd name="T48" fmla="*/ 2147483647 w 2622"/>
                <a:gd name="T49" fmla="*/ 2147483647 h 2622"/>
                <a:gd name="T50" fmla="*/ 2147483647 w 2622"/>
                <a:gd name="T51" fmla="*/ 2147483647 h 2622"/>
                <a:gd name="T52" fmla="*/ 2147483647 w 2622"/>
                <a:gd name="T53" fmla="*/ 2147483647 h 2622"/>
                <a:gd name="T54" fmla="*/ 2147483647 w 2622"/>
                <a:gd name="T55" fmla="*/ 2147483647 h 2622"/>
                <a:gd name="T56" fmla="*/ 2147483647 w 2622"/>
                <a:gd name="T57" fmla="*/ 2147483647 h 2622"/>
                <a:gd name="T58" fmla="*/ 2147483647 w 2622"/>
                <a:gd name="T59" fmla="*/ 2147483647 h 2622"/>
                <a:gd name="T60" fmla="*/ 2147483647 w 2622"/>
                <a:gd name="T61" fmla="*/ 2147483647 h 2622"/>
                <a:gd name="T62" fmla="*/ 2147483647 w 2622"/>
                <a:gd name="T63" fmla="*/ 2147483647 h 2622"/>
                <a:gd name="T64" fmla="*/ 2147483647 w 2622"/>
                <a:gd name="T65" fmla="*/ 2147483647 h 2622"/>
                <a:gd name="T66" fmla="*/ 2147483647 w 2622"/>
                <a:gd name="T67" fmla="*/ 2147483647 h 2622"/>
                <a:gd name="T68" fmla="*/ 2147483647 w 2622"/>
                <a:gd name="T69" fmla="*/ 2147483647 h 2622"/>
                <a:gd name="T70" fmla="*/ 2147483647 w 2622"/>
                <a:gd name="T71" fmla="*/ 2147483647 h 2622"/>
                <a:gd name="T72" fmla="*/ 2147483647 w 2622"/>
                <a:gd name="T73" fmla="*/ 2147483647 h 2622"/>
                <a:gd name="T74" fmla="*/ 2147483647 w 2622"/>
                <a:gd name="T75" fmla="*/ 2147483647 h 2622"/>
                <a:gd name="T76" fmla="*/ 2147483647 w 2622"/>
                <a:gd name="T77" fmla="*/ 2147483647 h 2622"/>
                <a:gd name="T78" fmla="*/ 2147483647 w 2622"/>
                <a:gd name="T79" fmla="*/ 2147483647 h 2622"/>
                <a:gd name="T80" fmla="*/ 2147483647 w 2622"/>
                <a:gd name="T81" fmla="*/ 2147483647 h 2622"/>
                <a:gd name="T82" fmla="*/ 2147483647 w 2622"/>
                <a:gd name="T83" fmla="*/ 2147483647 h 2622"/>
                <a:gd name="T84" fmla="*/ 2147483647 w 2622"/>
                <a:gd name="T85" fmla="*/ 2147483647 h 2622"/>
                <a:gd name="T86" fmla="*/ 2147483647 w 2622"/>
                <a:gd name="T87" fmla="*/ 2147483647 h 2622"/>
                <a:gd name="T88" fmla="*/ 2147483647 w 2622"/>
                <a:gd name="T89" fmla="*/ 2147483647 h 2622"/>
                <a:gd name="T90" fmla="*/ 2147483647 w 2622"/>
                <a:gd name="T91" fmla="*/ 2147483647 h 2622"/>
                <a:gd name="T92" fmla="*/ 2147483647 w 2622"/>
                <a:gd name="T93" fmla="*/ 2147483647 h 2622"/>
                <a:gd name="T94" fmla="*/ 2147483647 w 2622"/>
                <a:gd name="T95" fmla="*/ 2147483647 h 2622"/>
                <a:gd name="T96" fmla="*/ 2147483647 w 2622"/>
                <a:gd name="T97" fmla="*/ 2147483647 h 2622"/>
                <a:gd name="T98" fmla="*/ 2147483647 w 2622"/>
                <a:gd name="T99" fmla="*/ 2147483647 h 2622"/>
                <a:gd name="T100" fmla="*/ 2147483647 w 2622"/>
                <a:gd name="T101" fmla="*/ 2147483647 h 2622"/>
                <a:gd name="T102" fmla="*/ 2147483647 w 2622"/>
                <a:gd name="T103" fmla="*/ 2147483647 h 2622"/>
                <a:gd name="T104" fmla="*/ 2147483647 w 2622"/>
                <a:gd name="T105" fmla="*/ 2147483647 h 2622"/>
                <a:gd name="T106" fmla="*/ 2147483647 w 2622"/>
                <a:gd name="T107" fmla="*/ 2147483647 h 26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22"/>
                <a:gd name="T163" fmla="*/ 0 h 2622"/>
                <a:gd name="T164" fmla="*/ 2622 w 2622"/>
                <a:gd name="T165" fmla="*/ 2622 h 26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22" h="2622">
                  <a:moveTo>
                    <a:pt x="2622" y="1382"/>
                  </a:moveTo>
                  <a:lnTo>
                    <a:pt x="2622" y="1240"/>
                  </a:lnTo>
                  <a:lnTo>
                    <a:pt x="2520" y="1240"/>
                  </a:lnTo>
                  <a:lnTo>
                    <a:pt x="2516" y="1196"/>
                  </a:lnTo>
                  <a:lnTo>
                    <a:pt x="2512" y="1152"/>
                  </a:lnTo>
                  <a:lnTo>
                    <a:pt x="2506" y="1110"/>
                  </a:lnTo>
                  <a:lnTo>
                    <a:pt x="2498" y="1068"/>
                  </a:lnTo>
                  <a:lnTo>
                    <a:pt x="2596" y="1040"/>
                  </a:lnTo>
                  <a:lnTo>
                    <a:pt x="2560" y="904"/>
                  </a:lnTo>
                  <a:lnTo>
                    <a:pt x="2460" y="930"/>
                  </a:lnTo>
                  <a:lnTo>
                    <a:pt x="2446" y="888"/>
                  </a:lnTo>
                  <a:lnTo>
                    <a:pt x="2430" y="848"/>
                  </a:lnTo>
                  <a:lnTo>
                    <a:pt x="2412" y="808"/>
                  </a:lnTo>
                  <a:lnTo>
                    <a:pt x="2394" y="768"/>
                  </a:lnTo>
                  <a:lnTo>
                    <a:pt x="2482" y="718"/>
                  </a:lnTo>
                  <a:lnTo>
                    <a:pt x="2412" y="594"/>
                  </a:lnTo>
                  <a:lnTo>
                    <a:pt x="2322" y="646"/>
                  </a:lnTo>
                  <a:lnTo>
                    <a:pt x="2298" y="610"/>
                  </a:lnTo>
                  <a:lnTo>
                    <a:pt x="2272" y="574"/>
                  </a:lnTo>
                  <a:lnTo>
                    <a:pt x="2244" y="540"/>
                  </a:lnTo>
                  <a:lnTo>
                    <a:pt x="2216" y="508"/>
                  </a:lnTo>
                  <a:lnTo>
                    <a:pt x="2290" y="434"/>
                  </a:lnTo>
                  <a:lnTo>
                    <a:pt x="2188" y="334"/>
                  </a:lnTo>
                  <a:lnTo>
                    <a:pt x="2116" y="406"/>
                  </a:lnTo>
                  <a:lnTo>
                    <a:pt x="2082" y="378"/>
                  </a:lnTo>
                  <a:lnTo>
                    <a:pt x="2048" y="352"/>
                  </a:lnTo>
                  <a:lnTo>
                    <a:pt x="2014" y="326"/>
                  </a:lnTo>
                  <a:lnTo>
                    <a:pt x="1978" y="300"/>
                  </a:lnTo>
                  <a:lnTo>
                    <a:pt x="2028" y="212"/>
                  </a:lnTo>
                  <a:lnTo>
                    <a:pt x="1906" y="140"/>
                  </a:lnTo>
                  <a:lnTo>
                    <a:pt x="1854" y="230"/>
                  </a:lnTo>
                  <a:lnTo>
                    <a:pt x="1816" y="210"/>
                  </a:lnTo>
                  <a:lnTo>
                    <a:pt x="1776" y="194"/>
                  </a:lnTo>
                  <a:lnTo>
                    <a:pt x="1734" y="178"/>
                  </a:lnTo>
                  <a:lnTo>
                    <a:pt x="1694" y="162"/>
                  </a:lnTo>
                  <a:lnTo>
                    <a:pt x="1720" y="64"/>
                  </a:lnTo>
                  <a:lnTo>
                    <a:pt x="1582" y="26"/>
                  </a:lnTo>
                  <a:lnTo>
                    <a:pt x="1556" y="126"/>
                  </a:lnTo>
                  <a:lnTo>
                    <a:pt x="1514" y="118"/>
                  </a:lnTo>
                  <a:lnTo>
                    <a:pt x="1470" y="112"/>
                  </a:lnTo>
                  <a:lnTo>
                    <a:pt x="1426" y="106"/>
                  </a:lnTo>
                  <a:lnTo>
                    <a:pt x="1382" y="104"/>
                  </a:lnTo>
                  <a:lnTo>
                    <a:pt x="1382" y="0"/>
                  </a:lnTo>
                  <a:lnTo>
                    <a:pt x="1240" y="0"/>
                  </a:lnTo>
                  <a:lnTo>
                    <a:pt x="1240" y="104"/>
                  </a:lnTo>
                  <a:lnTo>
                    <a:pt x="1196" y="106"/>
                  </a:lnTo>
                  <a:lnTo>
                    <a:pt x="1154" y="112"/>
                  </a:lnTo>
                  <a:lnTo>
                    <a:pt x="1110" y="118"/>
                  </a:lnTo>
                  <a:lnTo>
                    <a:pt x="1068" y="126"/>
                  </a:lnTo>
                  <a:lnTo>
                    <a:pt x="1042" y="26"/>
                  </a:lnTo>
                  <a:lnTo>
                    <a:pt x="904" y="64"/>
                  </a:lnTo>
                  <a:lnTo>
                    <a:pt x="930" y="162"/>
                  </a:lnTo>
                  <a:lnTo>
                    <a:pt x="890" y="178"/>
                  </a:lnTo>
                  <a:lnTo>
                    <a:pt x="848" y="194"/>
                  </a:lnTo>
                  <a:lnTo>
                    <a:pt x="808" y="210"/>
                  </a:lnTo>
                  <a:lnTo>
                    <a:pt x="770" y="230"/>
                  </a:lnTo>
                  <a:lnTo>
                    <a:pt x="718" y="140"/>
                  </a:lnTo>
                  <a:lnTo>
                    <a:pt x="594" y="212"/>
                  </a:lnTo>
                  <a:lnTo>
                    <a:pt x="646" y="300"/>
                  </a:lnTo>
                  <a:lnTo>
                    <a:pt x="610" y="326"/>
                  </a:lnTo>
                  <a:lnTo>
                    <a:pt x="576" y="352"/>
                  </a:lnTo>
                  <a:lnTo>
                    <a:pt x="542" y="378"/>
                  </a:lnTo>
                  <a:lnTo>
                    <a:pt x="508" y="406"/>
                  </a:lnTo>
                  <a:lnTo>
                    <a:pt x="436" y="334"/>
                  </a:lnTo>
                  <a:lnTo>
                    <a:pt x="334" y="434"/>
                  </a:lnTo>
                  <a:lnTo>
                    <a:pt x="408" y="508"/>
                  </a:lnTo>
                  <a:lnTo>
                    <a:pt x="378" y="540"/>
                  </a:lnTo>
                  <a:lnTo>
                    <a:pt x="352" y="574"/>
                  </a:lnTo>
                  <a:lnTo>
                    <a:pt x="326" y="610"/>
                  </a:lnTo>
                  <a:lnTo>
                    <a:pt x="302" y="646"/>
                  </a:lnTo>
                  <a:lnTo>
                    <a:pt x="212" y="594"/>
                  </a:lnTo>
                  <a:lnTo>
                    <a:pt x="140" y="718"/>
                  </a:lnTo>
                  <a:lnTo>
                    <a:pt x="230" y="768"/>
                  </a:lnTo>
                  <a:lnTo>
                    <a:pt x="212" y="808"/>
                  </a:lnTo>
                  <a:lnTo>
                    <a:pt x="194" y="848"/>
                  </a:lnTo>
                  <a:lnTo>
                    <a:pt x="178" y="888"/>
                  </a:lnTo>
                  <a:lnTo>
                    <a:pt x="164" y="930"/>
                  </a:lnTo>
                  <a:lnTo>
                    <a:pt x="64" y="904"/>
                  </a:lnTo>
                  <a:lnTo>
                    <a:pt x="26" y="1040"/>
                  </a:lnTo>
                  <a:lnTo>
                    <a:pt x="126" y="1068"/>
                  </a:lnTo>
                  <a:lnTo>
                    <a:pt x="118" y="1110"/>
                  </a:lnTo>
                  <a:lnTo>
                    <a:pt x="112" y="1152"/>
                  </a:lnTo>
                  <a:lnTo>
                    <a:pt x="108" y="1196"/>
                  </a:lnTo>
                  <a:lnTo>
                    <a:pt x="104" y="1240"/>
                  </a:lnTo>
                  <a:lnTo>
                    <a:pt x="0" y="1240"/>
                  </a:lnTo>
                  <a:lnTo>
                    <a:pt x="0" y="1382"/>
                  </a:lnTo>
                  <a:lnTo>
                    <a:pt x="104" y="1382"/>
                  </a:lnTo>
                  <a:lnTo>
                    <a:pt x="108" y="1426"/>
                  </a:lnTo>
                  <a:lnTo>
                    <a:pt x="112" y="1470"/>
                  </a:lnTo>
                  <a:lnTo>
                    <a:pt x="118" y="1512"/>
                  </a:lnTo>
                  <a:lnTo>
                    <a:pt x="126" y="1556"/>
                  </a:lnTo>
                  <a:lnTo>
                    <a:pt x="26" y="1582"/>
                  </a:lnTo>
                  <a:lnTo>
                    <a:pt x="64" y="1720"/>
                  </a:lnTo>
                  <a:lnTo>
                    <a:pt x="164" y="1692"/>
                  </a:lnTo>
                  <a:lnTo>
                    <a:pt x="178" y="1734"/>
                  </a:lnTo>
                  <a:lnTo>
                    <a:pt x="194" y="1774"/>
                  </a:lnTo>
                  <a:lnTo>
                    <a:pt x="212" y="1814"/>
                  </a:lnTo>
                  <a:lnTo>
                    <a:pt x="230" y="1854"/>
                  </a:lnTo>
                  <a:lnTo>
                    <a:pt x="140" y="1906"/>
                  </a:lnTo>
                  <a:lnTo>
                    <a:pt x="212" y="2028"/>
                  </a:lnTo>
                  <a:lnTo>
                    <a:pt x="302" y="1978"/>
                  </a:lnTo>
                  <a:lnTo>
                    <a:pt x="326" y="2014"/>
                  </a:lnTo>
                  <a:lnTo>
                    <a:pt x="352" y="2048"/>
                  </a:lnTo>
                  <a:lnTo>
                    <a:pt x="378" y="2082"/>
                  </a:lnTo>
                  <a:lnTo>
                    <a:pt x="408" y="2116"/>
                  </a:lnTo>
                  <a:lnTo>
                    <a:pt x="334" y="2188"/>
                  </a:lnTo>
                  <a:lnTo>
                    <a:pt x="436" y="2288"/>
                  </a:lnTo>
                  <a:lnTo>
                    <a:pt x="508" y="2216"/>
                  </a:lnTo>
                  <a:lnTo>
                    <a:pt x="542" y="2244"/>
                  </a:lnTo>
                  <a:lnTo>
                    <a:pt x="576" y="2272"/>
                  </a:lnTo>
                  <a:lnTo>
                    <a:pt x="610" y="2298"/>
                  </a:lnTo>
                  <a:lnTo>
                    <a:pt x="646" y="2322"/>
                  </a:lnTo>
                  <a:lnTo>
                    <a:pt x="594" y="2412"/>
                  </a:lnTo>
                  <a:lnTo>
                    <a:pt x="718" y="2482"/>
                  </a:lnTo>
                  <a:lnTo>
                    <a:pt x="770" y="2394"/>
                  </a:lnTo>
                  <a:lnTo>
                    <a:pt x="808" y="2412"/>
                  </a:lnTo>
                  <a:lnTo>
                    <a:pt x="848" y="2430"/>
                  </a:lnTo>
                  <a:lnTo>
                    <a:pt x="890" y="2446"/>
                  </a:lnTo>
                  <a:lnTo>
                    <a:pt x="930" y="2460"/>
                  </a:lnTo>
                  <a:lnTo>
                    <a:pt x="904" y="2560"/>
                  </a:lnTo>
                  <a:lnTo>
                    <a:pt x="1042" y="2596"/>
                  </a:lnTo>
                  <a:lnTo>
                    <a:pt x="1068" y="2498"/>
                  </a:lnTo>
                  <a:lnTo>
                    <a:pt x="1110" y="2504"/>
                  </a:lnTo>
                  <a:lnTo>
                    <a:pt x="1154" y="2512"/>
                  </a:lnTo>
                  <a:lnTo>
                    <a:pt x="1196" y="2516"/>
                  </a:lnTo>
                  <a:lnTo>
                    <a:pt x="1240" y="2520"/>
                  </a:lnTo>
                  <a:lnTo>
                    <a:pt x="1240" y="2622"/>
                  </a:lnTo>
                  <a:lnTo>
                    <a:pt x="1382" y="2622"/>
                  </a:lnTo>
                  <a:lnTo>
                    <a:pt x="1382" y="2520"/>
                  </a:lnTo>
                  <a:lnTo>
                    <a:pt x="1426" y="2516"/>
                  </a:lnTo>
                  <a:lnTo>
                    <a:pt x="1470" y="2512"/>
                  </a:lnTo>
                  <a:lnTo>
                    <a:pt x="1514" y="2504"/>
                  </a:lnTo>
                  <a:lnTo>
                    <a:pt x="1556" y="2498"/>
                  </a:lnTo>
                  <a:lnTo>
                    <a:pt x="1582" y="2596"/>
                  </a:lnTo>
                  <a:lnTo>
                    <a:pt x="1720" y="2560"/>
                  </a:lnTo>
                  <a:lnTo>
                    <a:pt x="1694" y="2460"/>
                  </a:lnTo>
                  <a:lnTo>
                    <a:pt x="1734" y="2446"/>
                  </a:lnTo>
                  <a:lnTo>
                    <a:pt x="1776" y="2430"/>
                  </a:lnTo>
                  <a:lnTo>
                    <a:pt x="1816" y="2412"/>
                  </a:lnTo>
                  <a:lnTo>
                    <a:pt x="1854" y="2394"/>
                  </a:lnTo>
                  <a:lnTo>
                    <a:pt x="1906" y="2482"/>
                  </a:lnTo>
                  <a:lnTo>
                    <a:pt x="2028" y="2412"/>
                  </a:lnTo>
                  <a:lnTo>
                    <a:pt x="1978" y="2322"/>
                  </a:lnTo>
                  <a:lnTo>
                    <a:pt x="2014" y="2298"/>
                  </a:lnTo>
                  <a:lnTo>
                    <a:pt x="2048" y="2272"/>
                  </a:lnTo>
                  <a:lnTo>
                    <a:pt x="2082" y="2244"/>
                  </a:lnTo>
                  <a:lnTo>
                    <a:pt x="2116" y="2216"/>
                  </a:lnTo>
                  <a:lnTo>
                    <a:pt x="2188" y="2288"/>
                  </a:lnTo>
                  <a:lnTo>
                    <a:pt x="2290" y="2188"/>
                  </a:lnTo>
                  <a:lnTo>
                    <a:pt x="2216" y="2116"/>
                  </a:lnTo>
                  <a:lnTo>
                    <a:pt x="2244" y="2082"/>
                  </a:lnTo>
                  <a:lnTo>
                    <a:pt x="2272" y="2048"/>
                  </a:lnTo>
                  <a:lnTo>
                    <a:pt x="2298" y="2014"/>
                  </a:lnTo>
                  <a:lnTo>
                    <a:pt x="2322" y="1978"/>
                  </a:lnTo>
                  <a:lnTo>
                    <a:pt x="2412" y="2028"/>
                  </a:lnTo>
                  <a:lnTo>
                    <a:pt x="2482" y="1906"/>
                  </a:lnTo>
                  <a:lnTo>
                    <a:pt x="2394" y="1854"/>
                  </a:lnTo>
                  <a:lnTo>
                    <a:pt x="2412" y="1814"/>
                  </a:lnTo>
                  <a:lnTo>
                    <a:pt x="2430" y="1774"/>
                  </a:lnTo>
                  <a:lnTo>
                    <a:pt x="2446" y="1734"/>
                  </a:lnTo>
                  <a:lnTo>
                    <a:pt x="2460" y="1692"/>
                  </a:lnTo>
                  <a:lnTo>
                    <a:pt x="2560" y="1720"/>
                  </a:lnTo>
                  <a:lnTo>
                    <a:pt x="2596" y="1582"/>
                  </a:lnTo>
                  <a:lnTo>
                    <a:pt x="2498" y="1556"/>
                  </a:lnTo>
                  <a:lnTo>
                    <a:pt x="2506" y="1512"/>
                  </a:lnTo>
                  <a:lnTo>
                    <a:pt x="2512" y="1470"/>
                  </a:lnTo>
                  <a:lnTo>
                    <a:pt x="2516" y="1426"/>
                  </a:lnTo>
                  <a:lnTo>
                    <a:pt x="2520" y="1382"/>
                  </a:lnTo>
                  <a:lnTo>
                    <a:pt x="2622" y="1382"/>
                  </a:lnTo>
                  <a:close/>
                  <a:moveTo>
                    <a:pt x="1312" y="2420"/>
                  </a:moveTo>
                  <a:lnTo>
                    <a:pt x="1312" y="2420"/>
                  </a:lnTo>
                  <a:lnTo>
                    <a:pt x="1254" y="2420"/>
                  </a:lnTo>
                  <a:lnTo>
                    <a:pt x="1198" y="2416"/>
                  </a:lnTo>
                  <a:lnTo>
                    <a:pt x="1142" y="2408"/>
                  </a:lnTo>
                  <a:lnTo>
                    <a:pt x="1088" y="2398"/>
                  </a:lnTo>
                  <a:lnTo>
                    <a:pt x="1034" y="2386"/>
                  </a:lnTo>
                  <a:lnTo>
                    <a:pt x="982" y="2370"/>
                  </a:lnTo>
                  <a:lnTo>
                    <a:pt x="930" y="2354"/>
                  </a:lnTo>
                  <a:lnTo>
                    <a:pt x="880" y="2334"/>
                  </a:lnTo>
                  <a:lnTo>
                    <a:pt x="830" y="2312"/>
                  </a:lnTo>
                  <a:lnTo>
                    <a:pt x="782" y="2286"/>
                  </a:lnTo>
                  <a:lnTo>
                    <a:pt x="736" y="2260"/>
                  </a:lnTo>
                  <a:lnTo>
                    <a:pt x="692" y="2232"/>
                  </a:lnTo>
                  <a:lnTo>
                    <a:pt x="648" y="2200"/>
                  </a:lnTo>
                  <a:lnTo>
                    <a:pt x="606" y="2168"/>
                  </a:lnTo>
                  <a:lnTo>
                    <a:pt x="566" y="2132"/>
                  </a:lnTo>
                  <a:lnTo>
                    <a:pt x="528" y="2096"/>
                  </a:lnTo>
                  <a:lnTo>
                    <a:pt x="490" y="2058"/>
                  </a:lnTo>
                  <a:lnTo>
                    <a:pt x="456" y="2018"/>
                  </a:lnTo>
                  <a:lnTo>
                    <a:pt x="422" y="1976"/>
                  </a:lnTo>
                  <a:lnTo>
                    <a:pt x="392" y="1932"/>
                  </a:lnTo>
                  <a:lnTo>
                    <a:pt x="362" y="1886"/>
                  </a:lnTo>
                  <a:lnTo>
                    <a:pt x="336" y="1840"/>
                  </a:lnTo>
                  <a:lnTo>
                    <a:pt x="312" y="1792"/>
                  </a:lnTo>
                  <a:lnTo>
                    <a:pt x="290" y="1744"/>
                  </a:lnTo>
                  <a:lnTo>
                    <a:pt x="270" y="1692"/>
                  </a:lnTo>
                  <a:lnTo>
                    <a:pt x="252" y="1642"/>
                  </a:lnTo>
                  <a:lnTo>
                    <a:pt x="238" y="1588"/>
                  </a:lnTo>
                  <a:lnTo>
                    <a:pt x="224" y="1534"/>
                  </a:lnTo>
                  <a:lnTo>
                    <a:pt x="216" y="1480"/>
                  </a:lnTo>
                  <a:lnTo>
                    <a:pt x="208" y="1424"/>
                  </a:lnTo>
                  <a:lnTo>
                    <a:pt x="204" y="1368"/>
                  </a:lnTo>
                  <a:lnTo>
                    <a:pt x="202" y="1312"/>
                  </a:lnTo>
                  <a:lnTo>
                    <a:pt x="204" y="1254"/>
                  </a:lnTo>
                  <a:lnTo>
                    <a:pt x="208" y="1198"/>
                  </a:lnTo>
                  <a:lnTo>
                    <a:pt x="216" y="1142"/>
                  </a:lnTo>
                  <a:lnTo>
                    <a:pt x="224" y="1088"/>
                  </a:lnTo>
                  <a:lnTo>
                    <a:pt x="238" y="1034"/>
                  </a:lnTo>
                  <a:lnTo>
                    <a:pt x="252" y="982"/>
                  </a:lnTo>
                  <a:lnTo>
                    <a:pt x="270" y="930"/>
                  </a:lnTo>
                  <a:lnTo>
                    <a:pt x="290" y="880"/>
                  </a:lnTo>
                  <a:lnTo>
                    <a:pt x="312" y="830"/>
                  </a:lnTo>
                  <a:lnTo>
                    <a:pt x="336" y="782"/>
                  </a:lnTo>
                  <a:lnTo>
                    <a:pt x="362" y="736"/>
                  </a:lnTo>
                  <a:lnTo>
                    <a:pt x="392" y="692"/>
                  </a:lnTo>
                  <a:lnTo>
                    <a:pt x="422" y="648"/>
                  </a:lnTo>
                  <a:lnTo>
                    <a:pt x="456" y="606"/>
                  </a:lnTo>
                  <a:lnTo>
                    <a:pt x="490" y="566"/>
                  </a:lnTo>
                  <a:lnTo>
                    <a:pt x="528" y="526"/>
                  </a:lnTo>
                  <a:lnTo>
                    <a:pt x="566" y="490"/>
                  </a:lnTo>
                  <a:lnTo>
                    <a:pt x="606" y="456"/>
                  </a:lnTo>
                  <a:lnTo>
                    <a:pt x="648" y="422"/>
                  </a:lnTo>
                  <a:lnTo>
                    <a:pt x="692" y="392"/>
                  </a:lnTo>
                  <a:lnTo>
                    <a:pt x="736" y="362"/>
                  </a:lnTo>
                  <a:lnTo>
                    <a:pt x="782" y="336"/>
                  </a:lnTo>
                  <a:lnTo>
                    <a:pt x="830" y="312"/>
                  </a:lnTo>
                  <a:lnTo>
                    <a:pt x="880" y="290"/>
                  </a:lnTo>
                  <a:lnTo>
                    <a:pt x="930" y="270"/>
                  </a:lnTo>
                  <a:lnTo>
                    <a:pt x="982" y="252"/>
                  </a:lnTo>
                  <a:lnTo>
                    <a:pt x="1034" y="236"/>
                  </a:lnTo>
                  <a:lnTo>
                    <a:pt x="1088" y="224"/>
                  </a:lnTo>
                  <a:lnTo>
                    <a:pt x="1142" y="214"/>
                  </a:lnTo>
                  <a:lnTo>
                    <a:pt x="1198" y="208"/>
                  </a:lnTo>
                  <a:lnTo>
                    <a:pt x="1254" y="204"/>
                  </a:lnTo>
                  <a:lnTo>
                    <a:pt x="1312" y="202"/>
                  </a:lnTo>
                  <a:lnTo>
                    <a:pt x="1368" y="204"/>
                  </a:lnTo>
                  <a:lnTo>
                    <a:pt x="1426" y="208"/>
                  </a:lnTo>
                  <a:lnTo>
                    <a:pt x="1480" y="214"/>
                  </a:lnTo>
                  <a:lnTo>
                    <a:pt x="1536" y="224"/>
                  </a:lnTo>
                  <a:lnTo>
                    <a:pt x="1588" y="236"/>
                  </a:lnTo>
                  <a:lnTo>
                    <a:pt x="1642" y="252"/>
                  </a:lnTo>
                  <a:lnTo>
                    <a:pt x="1694" y="270"/>
                  </a:lnTo>
                  <a:lnTo>
                    <a:pt x="1744" y="290"/>
                  </a:lnTo>
                  <a:lnTo>
                    <a:pt x="1792" y="312"/>
                  </a:lnTo>
                  <a:lnTo>
                    <a:pt x="1840" y="336"/>
                  </a:lnTo>
                  <a:lnTo>
                    <a:pt x="1886" y="362"/>
                  </a:lnTo>
                  <a:lnTo>
                    <a:pt x="1932" y="392"/>
                  </a:lnTo>
                  <a:lnTo>
                    <a:pt x="1976" y="422"/>
                  </a:lnTo>
                  <a:lnTo>
                    <a:pt x="2018" y="456"/>
                  </a:lnTo>
                  <a:lnTo>
                    <a:pt x="2058" y="490"/>
                  </a:lnTo>
                  <a:lnTo>
                    <a:pt x="2096" y="526"/>
                  </a:lnTo>
                  <a:lnTo>
                    <a:pt x="2132" y="566"/>
                  </a:lnTo>
                  <a:lnTo>
                    <a:pt x="2168" y="606"/>
                  </a:lnTo>
                  <a:lnTo>
                    <a:pt x="2200" y="648"/>
                  </a:lnTo>
                  <a:lnTo>
                    <a:pt x="2232" y="692"/>
                  </a:lnTo>
                  <a:lnTo>
                    <a:pt x="2260" y="736"/>
                  </a:lnTo>
                  <a:lnTo>
                    <a:pt x="2288" y="782"/>
                  </a:lnTo>
                  <a:lnTo>
                    <a:pt x="2312" y="830"/>
                  </a:lnTo>
                  <a:lnTo>
                    <a:pt x="2334" y="880"/>
                  </a:lnTo>
                  <a:lnTo>
                    <a:pt x="2354" y="930"/>
                  </a:lnTo>
                  <a:lnTo>
                    <a:pt x="2372" y="982"/>
                  </a:lnTo>
                  <a:lnTo>
                    <a:pt x="2386" y="1034"/>
                  </a:lnTo>
                  <a:lnTo>
                    <a:pt x="2398" y="1088"/>
                  </a:lnTo>
                  <a:lnTo>
                    <a:pt x="2408" y="1142"/>
                  </a:lnTo>
                  <a:lnTo>
                    <a:pt x="2416" y="1198"/>
                  </a:lnTo>
                  <a:lnTo>
                    <a:pt x="2420" y="1254"/>
                  </a:lnTo>
                  <a:lnTo>
                    <a:pt x="2422" y="1312"/>
                  </a:lnTo>
                  <a:lnTo>
                    <a:pt x="2420" y="1368"/>
                  </a:lnTo>
                  <a:lnTo>
                    <a:pt x="2416" y="1424"/>
                  </a:lnTo>
                  <a:lnTo>
                    <a:pt x="2408" y="1480"/>
                  </a:lnTo>
                  <a:lnTo>
                    <a:pt x="2398" y="1534"/>
                  </a:lnTo>
                  <a:lnTo>
                    <a:pt x="2386" y="1588"/>
                  </a:lnTo>
                  <a:lnTo>
                    <a:pt x="2372" y="1642"/>
                  </a:lnTo>
                  <a:lnTo>
                    <a:pt x="2354" y="1692"/>
                  </a:lnTo>
                  <a:lnTo>
                    <a:pt x="2334" y="1744"/>
                  </a:lnTo>
                  <a:lnTo>
                    <a:pt x="2312" y="1792"/>
                  </a:lnTo>
                  <a:lnTo>
                    <a:pt x="2288" y="1840"/>
                  </a:lnTo>
                  <a:lnTo>
                    <a:pt x="2260" y="1886"/>
                  </a:lnTo>
                  <a:lnTo>
                    <a:pt x="2232" y="1932"/>
                  </a:lnTo>
                  <a:lnTo>
                    <a:pt x="2200" y="1976"/>
                  </a:lnTo>
                  <a:lnTo>
                    <a:pt x="2168" y="2018"/>
                  </a:lnTo>
                  <a:lnTo>
                    <a:pt x="2132" y="2058"/>
                  </a:lnTo>
                  <a:lnTo>
                    <a:pt x="2096" y="2096"/>
                  </a:lnTo>
                  <a:lnTo>
                    <a:pt x="2058" y="2132"/>
                  </a:lnTo>
                  <a:lnTo>
                    <a:pt x="2018" y="2168"/>
                  </a:lnTo>
                  <a:lnTo>
                    <a:pt x="1976" y="2200"/>
                  </a:lnTo>
                  <a:lnTo>
                    <a:pt x="1932" y="2232"/>
                  </a:lnTo>
                  <a:lnTo>
                    <a:pt x="1886" y="2260"/>
                  </a:lnTo>
                  <a:lnTo>
                    <a:pt x="1840" y="2286"/>
                  </a:lnTo>
                  <a:lnTo>
                    <a:pt x="1792" y="2312"/>
                  </a:lnTo>
                  <a:lnTo>
                    <a:pt x="1744" y="2334"/>
                  </a:lnTo>
                  <a:lnTo>
                    <a:pt x="1694" y="2354"/>
                  </a:lnTo>
                  <a:lnTo>
                    <a:pt x="1642" y="2370"/>
                  </a:lnTo>
                  <a:lnTo>
                    <a:pt x="1588" y="2386"/>
                  </a:lnTo>
                  <a:lnTo>
                    <a:pt x="1536" y="2398"/>
                  </a:lnTo>
                  <a:lnTo>
                    <a:pt x="1480" y="2408"/>
                  </a:lnTo>
                  <a:lnTo>
                    <a:pt x="1426" y="2416"/>
                  </a:lnTo>
                  <a:lnTo>
                    <a:pt x="1368" y="2420"/>
                  </a:lnTo>
                  <a:lnTo>
                    <a:pt x="1312" y="2420"/>
                  </a:lnTo>
                  <a:close/>
                </a:path>
              </a:pathLst>
            </a:custGeom>
            <a:solidFill>
              <a:srgbClr val="808080">
                <a:alpha val="79999"/>
              </a:srgbClr>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fontAlgn="base" latinLnBrk="1">
                <a:spcBef>
                  <a:spcPct val="0"/>
                </a:spcBef>
                <a:spcAft>
                  <a:spcPct val="0"/>
                </a:spcAft>
              </a:pPr>
              <a:endParaRPr kumimoji="1" lang="zh-CN" altLang="en-US" sz="1400" smtClean="0">
                <a:solidFill>
                  <a:srgbClr val="000000"/>
                </a:solidFill>
                <a:latin typeface="Lato" panose="020F0502020204030203" pitchFamily="34" charset="0"/>
                <a:ea typeface="Gulim" pitchFamily="34" charset="-127"/>
              </a:endParaRPr>
            </a:p>
          </p:txBody>
        </p:sp>
        <p:sp>
          <p:nvSpPr>
            <p:cNvPr id="19" name="Oval 676"/>
            <p:cNvSpPr>
              <a:spLocks noChangeArrowheads="1"/>
            </p:cNvSpPr>
            <p:nvPr/>
          </p:nvSpPr>
          <p:spPr bwMode="auto">
            <a:xfrm rot="21275257">
              <a:off x="1307091" y="2016046"/>
              <a:ext cx="2695575" cy="2693988"/>
            </a:xfrm>
            <a:prstGeom prst="ellipse">
              <a:avLst/>
            </a:prstGeom>
            <a:solidFill>
              <a:schemeClr val="accent1"/>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fontAlgn="base" latinLnBrk="1">
                <a:spcBef>
                  <a:spcPct val="0"/>
                </a:spcBef>
                <a:spcAft>
                  <a:spcPct val="0"/>
                </a:spcAft>
              </a:pPr>
              <a:endParaRPr kumimoji="1" lang="ko-KR" altLang="en-US" sz="1400" smtClean="0">
                <a:solidFill>
                  <a:srgbClr val="000000"/>
                </a:solidFill>
                <a:latin typeface="Lato" panose="020F0502020204030203" pitchFamily="34" charset="0"/>
                <a:ea typeface="Gulim" pitchFamily="34" charset="-127"/>
              </a:endParaRPr>
            </a:p>
          </p:txBody>
        </p:sp>
        <p:sp>
          <p:nvSpPr>
            <p:cNvPr id="20" name="Oval 677"/>
            <p:cNvSpPr>
              <a:spLocks noChangeArrowheads="1"/>
            </p:cNvSpPr>
            <p:nvPr/>
          </p:nvSpPr>
          <p:spPr bwMode="auto">
            <a:xfrm rot="21275257">
              <a:off x="4617028" y="1993821"/>
              <a:ext cx="1801813" cy="1801813"/>
            </a:xfrm>
            <a:prstGeom prst="ellipse">
              <a:avLst/>
            </a:prstGeom>
            <a:solidFill>
              <a:schemeClr val="accent2"/>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fontAlgn="base" latinLnBrk="1">
                <a:spcBef>
                  <a:spcPct val="0"/>
                </a:spcBef>
                <a:spcAft>
                  <a:spcPct val="0"/>
                </a:spcAft>
              </a:pPr>
              <a:endParaRPr kumimoji="1" lang="ko-KR" altLang="en-US" sz="1400" smtClean="0">
                <a:solidFill>
                  <a:srgbClr val="000000"/>
                </a:solidFill>
                <a:latin typeface="Lato" panose="020F0502020204030203" pitchFamily="34" charset="0"/>
                <a:ea typeface="Gulim" pitchFamily="34" charset="-127"/>
              </a:endParaRPr>
            </a:p>
          </p:txBody>
        </p:sp>
        <p:sp>
          <p:nvSpPr>
            <p:cNvPr id="21" name="Freeform 679"/>
            <p:cNvSpPr>
              <a:spLocks noEditPoints="1"/>
            </p:cNvSpPr>
            <p:nvPr/>
          </p:nvSpPr>
          <p:spPr bwMode="auto">
            <a:xfrm rot="21275257">
              <a:off x="5693353" y="3676571"/>
              <a:ext cx="2303463" cy="2305050"/>
            </a:xfrm>
            <a:custGeom>
              <a:avLst/>
              <a:gdLst>
                <a:gd name="T0" fmla="*/ 2147483647 w 1816"/>
                <a:gd name="T1" fmla="*/ 2147483647 h 1816"/>
                <a:gd name="T2" fmla="*/ 2147483647 w 1816"/>
                <a:gd name="T3" fmla="*/ 2147483647 h 1816"/>
                <a:gd name="T4" fmla="*/ 2147483647 w 1816"/>
                <a:gd name="T5" fmla="*/ 2147483647 h 1816"/>
                <a:gd name="T6" fmla="*/ 2147483647 w 1816"/>
                <a:gd name="T7" fmla="*/ 2147483647 h 1816"/>
                <a:gd name="T8" fmla="*/ 2147483647 w 1816"/>
                <a:gd name="T9" fmla="*/ 2147483647 h 1816"/>
                <a:gd name="T10" fmla="*/ 2147483647 w 1816"/>
                <a:gd name="T11" fmla="*/ 2147483647 h 1816"/>
                <a:gd name="T12" fmla="*/ 2147483647 w 1816"/>
                <a:gd name="T13" fmla="*/ 2147483647 h 1816"/>
                <a:gd name="T14" fmla="*/ 2147483647 w 1816"/>
                <a:gd name="T15" fmla="*/ 2147483647 h 1816"/>
                <a:gd name="T16" fmla="*/ 2147483647 w 1816"/>
                <a:gd name="T17" fmla="*/ 2147483647 h 1816"/>
                <a:gd name="T18" fmla="*/ 2147483647 w 1816"/>
                <a:gd name="T19" fmla="*/ 2147483647 h 1816"/>
                <a:gd name="T20" fmla="*/ 2147483647 w 1816"/>
                <a:gd name="T21" fmla="*/ 2147483647 h 1816"/>
                <a:gd name="T22" fmla="*/ 2147483647 w 1816"/>
                <a:gd name="T23" fmla="*/ 2147483647 h 1816"/>
                <a:gd name="T24" fmla="*/ 0 w 1816"/>
                <a:gd name="T25" fmla="*/ 2147483647 h 1816"/>
                <a:gd name="T26" fmla="*/ 2147483647 w 1816"/>
                <a:gd name="T27" fmla="*/ 2147483647 h 1816"/>
                <a:gd name="T28" fmla="*/ 2147483647 w 1816"/>
                <a:gd name="T29" fmla="*/ 2147483647 h 1816"/>
                <a:gd name="T30" fmla="*/ 2147483647 w 1816"/>
                <a:gd name="T31" fmla="*/ 2147483647 h 1816"/>
                <a:gd name="T32" fmla="*/ 2147483647 w 1816"/>
                <a:gd name="T33" fmla="*/ 2147483647 h 1816"/>
                <a:gd name="T34" fmla="*/ 2147483647 w 1816"/>
                <a:gd name="T35" fmla="*/ 2147483647 h 1816"/>
                <a:gd name="T36" fmla="*/ 2147483647 w 1816"/>
                <a:gd name="T37" fmla="*/ 2147483647 h 1816"/>
                <a:gd name="T38" fmla="*/ 2147483647 w 1816"/>
                <a:gd name="T39" fmla="*/ 2147483647 h 1816"/>
                <a:gd name="T40" fmla="*/ 2147483647 w 1816"/>
                <a:gd name="T41" fmla="*/ 2147483647 h 1816"/>
                <a:gd name="T42" fmla="*/ 2147483647 w 1816"/>
                <a:gd name="T43" fmla="*/ 2147483647 h 1816"/>
                <a:gd name="T44" fmla="*/ 2147483647 w 1816"/>
                <a:gd name="T45" fmla="*/ 2147483647 h 1816"/>
                <a:gd name="T46" fmla="*/ 2147483647 w 1816"/>
                <a:gd name="T47" fmla="*/ 2147483647 h 1816"/>
                <a:gd name="T48" fmla="*/ 2147483647 w 1816"/>
                <a:gd name="T49" fmla="*/ 2147483647 h 1816"/>
                <a:gd name="T50" fmla="*/ 2147483647 w 1816"/>
                <a:gd name="T51" fmla="*/ 2147483647 h 1816"/>
                <a:gd name="T52" fmla="*/ 2147483647 w 1816"/>
                <a:gd name="T53" fmla="*/ 2147483647 h 1816"/>
                <a:gd name="T54" fmla="*/ 2147483647 w 1816"/>
                <a:gd name="T55" fmla="*/ 2147483647 h 1816"/>
                <a:gd name="T56" fmla="*/ 2147483647 w 1816"/>
                <a:gd name="T57" fmla="*/ 2147483647 h 1816"/>
                <a:gd name="T58" fmla="*/ 2147483647 w 1816"/>
                <a:gd name="T59" fmla="*/ 2147483647 h 1816"/>
                <a:gd name="T60" fmla="*/ 2147483647 w 1816"/>
                <a:gd name="T61" fmla="*/ 2147483647 h 1816"/>
                <a:gd name="T62" fmla="*/ 2147483647 w 1816"/>
                <a:gd name="T63" fmla="*/ 2147483647 h 1816"/>
                <a:gd name="T64" fmla="*/ 2147483647 w 1816"/>
                <a:gd name="T65" fmla="*/ 2147483647 h 1816"/>
                <a:gd name="T66" fmla="*/ 2147483647 w 1816"/>
                <a:gd name="T67" fmla="*/ 2147483647 h 1816"/>
                <a:gd name="T68" fmla="*/ 2147483647 w 1816"/>
                <a:gd name="T69" fmla="*/ 2147483647 h 1816"/>
                <a:gd name="T70" fmla="*/ 2147483647 w 1816"/>
                <a:gd name="T71" fmla="*/ 2147483647 h 1816"/>
                <a:gd name="T72" fmla="*/ 2147483647 w 1816"/>
                <a:gd name="T73" fmla="*/ 2147483647 h 1816"/>
                <a:gd name="T74" fmla="*/ 2147483647 w 1816"/>
                <a:gd name="T75" fmla="*/ 2147483647 h 1816"/>
                <a:gd name="T76" fmla="*/ 2147483647 w 1816"/>
                <a:gd name="T77" fmla="*/ 2147483647 h 1816"/>
                <a:gd name="T78" fmla="*/ 2147483647 w 1816"/>
                <a:gd name="T79" fmla="*/ 2147483647 h 1816"/>
                <a:gd name="T80" fmla="*/ 2147483647 w 1816"/>
                <a:gd name="T81" fmla="*/ 2147483647 h 1816"/>
                <a:gd name="T82" fmla="*/ 2147483647 w 1816"/>
                <a:gd name="T83" fmla="*/ 2147483647 h 1816"/>
                <a:gd name="T84" fmla="*/ 2147483647 w 1816"/>
                <a:gd name="T85" fmla="*/ 2147483647 h 1816"/>
                <a:gd name="T86" fmla="*/ 2147483647 w 1816"/>
                <a:gd name="T87" fmla="*/ 2147483647 h 1816"/>
                <a:gd name="T88" fmla="*/ 2147483647 w 1816"/>
                <a:gd name="T89" fmla="*/ 2147483647 h 1816"/>
                <a:gd name="T90" fmla="*/ 2147483647 w 1816"/>
                <a:gd name="T91" fmla="*/ 2147483647 h 1816"/>
                <a:gd name="T92" fmla="*/ 2147483647 w 1816"/>
                <a:gd name="T93" fmla="*/ 2147483647 h 1816"/>
                <a:gd name="T94" fmla="*/ 2147483647 w 1816"/>
                <a:gd name="T95" fmla="*/ 2147483647 h 1816"/>
                <a:gd name="T96" fmla="*/ 2147483647 w 1816"/>
                <a:gd name="T97" fmla="*/ 2147483647 h 1816"/>
                <a:gd name="T98" fmla="*/ 2147483647 w 1816"/>
                <a:gd name="T99" fmla="*/ 2147483647 h 1816"/>
                <a:gd name="T100" fmla="*/ 2147483647 w 1816"/>
                <a:gd name="T101" fmla="*/ 2147483647 h 1816"/>
                <a:gd name="T102" fmla="*/ 2147483647 w 1816"/>
                <a:gd name="T103" fmla="*/ 2147483647 h 18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16"/>
                <a:gd name="T157" fmla="*/ 0 h 1816"/>
                <a:gd name="T158" fmla="*/ 1816 w 1816"/>
                <a:gd name="T159" fmla="*/ 1816 h 18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16" h="1816">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rgbClr val="808080">
                <a:alpha val="79999"/>
              </a:srgbClr>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fontAlgn="base" latinLnBrk="1">
                <a:spcBef>
                  <a:spcPct val="0"/>
                </a:spcBef>
                <a:spcAft>
                  <a:spcPct val="0"/>
                </a:spcAft>
              </a:pPr>
              <a:endParaRPr kumimoji="1" lang="zh-CN" altLang="en-US" sz="1400" smtClean="0">
                <a:solidFill>
                  <a:srgbClr val="000000"/>
                </a:solidFill>
                <a:latin typeface="Lato" panose="020F0502020204030203" pitchFamily="34" charset="0"/>
                <a:ea typeface="Gulim" pitchFamily="34" charset="-127"/>
              </a:endParaRPr>
            </a:p>
          </p:txBody>
        </p:sp>
        <p:sp>
          <p:nvSpPr>
            <p:cNvPr id="22" name="Oval 680"/>
            <p:cNvSpPr>
              <a:spLocks noChangeArrowheads="1"/>
            </p:cNvSpPr>
            <p:nvPr/>
          </p:nvSpPr>
          <p:spPr bwMode="auto">
            <a:xfrm rot="21275257">
              <a:off x="6055303" y="4040109"/>
              <a:ext cx="1577975" cy="1577975"/>
            </a:xfrm>
            <a:prstGeom prst="ellipse">
              <a:avLst/>
            </a:prstGeom>
            <a:solidFill>
              <a:schemeClr val="accent3"/>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fontAlgn="base" latinLnBrk="1">
                <a:spcBef>
                  <a:spcPct val="0"/>
                </a:spcBef>
                <a:spcAft>
                  <a:spcPct val="0"/>
                </a:spcAft>
              </a:pPr>
              <a:endParaRPr kumimoji="1" lang="ko-KR" altLang="en-US" sz="1400" smtClean="0">
                <a:solidFill>
                  <a:srgbClr val="000000"/>
                </a:solidFill>
                <a:latin typeface="Lato" panose="020F0502020204030203" pitchFamily="34" charset="0"/>
                <a:ea typeface="Gulim" pitchFamily="34" charset="-127"/>
              </a:endParaRPr>
            </a:p>
          </p:txBody>
        </p:sp>
        <p:sp>
          <p:nvSpPr>
            <p:cNvPr id="23" name="Arc 681"/>
            <p:cNvSpPr>
              <a:spLocks/>
            </p:cNvSpPr>
            <p:nvPr/>
          </p:nvSpPr>
          <p:spPr bwMode="auto">
            <a:xfrm rot="7501686">
              <a:off x="4141572" y="3609103"/>
              <a:ext cx="1906587" cy="1549400"/>
            </a:xfrm>
            <a:custGeom>
              <a:avLst/>
              <a:gdLst>
                <a:gd name="T0" fmla="*/ 2147483647 w 21600"/>
                <a:gd name="T1" fmla="*/ 0 h 15695"/>
                <a:gd name="T2" fmla="*/ 2147483647 w 21600"/>
                <a:gd name="T3" fmla="*/ 2147483647 h 15695"/>
                <a:gd name="T4" fmla="*/ 0 w 21600"/>
                <a:gd name="T5" fmla="*/ 2147483647 h 15695"/>
                <a:gd name="T6" fmla="*/ 0 60000 65536"/>
                <a:gd name="T7" fmla="*/ 0 60000 65536"/>
                <a:gd name="T8" fmla="*/ 0 60000 65536"/>
                <a:gd name="T9" fmla="*/ 0 w 21600"/>
                <a:gd name="T10" fmla="*/ 0 h 15695"/>
                <a:gd name="T11" fmla="*/ 21600 w 21600"/>
                <a:gd name="T12" fmla="*/ 15695 h 15695"/>
              </a:gdLst>
              <a:ahLst/>
              <a:cxnLst>
                <a:cxn ang="T6">
                  <a:pos x="T0" y="T1"/>
                </a:cxn>
                <a:cxn ang="T7">
                  <a:pos x="T2" y="T3"/>
                </a:cxn>
                <a:cxn ang="T8">
                  <a:pos x="T4" y="T5"/>
                </a:cxn>
              </a:cxnLst>
              <a:rect l="T9" t="T10" r="T11" b="T12"/>
              <a:pathLst>
                <a:path w="21600" h="15695" fill="none" extrusionOk="0">
                  <a:moveTo>
                    <a:pt x="14840" y="-1"/>
                  </a:moveTo>
                  <a:cubicBezTo>
                    <a:pt x="19155" y="4079"/>
                    <a:pt x="21600" y="9756"/>
                    <a:pt x="21600" y="15695"/>
                  </a:cubicBezTo>
                </a:path>
                <a:path w="21600" h="15695" stroke="0" extrusionOk="0">
                  <a:moveTo>
                    <a:pt x="14840" y="-1"/>
                  </a:moveTo>
                  <a:cubicBezTo>
                    <a:pt x="19155" y="4079"/>
                    <a:pt x="21600" y="9756"/>
                    <a:pt x="21600" y="15695"/>
                  </a:cubicBezTo>
                  <a:lnTo>
                    <a:pt x="0" y="15695"/>
                  </a:lnTo>
                  <a:lnTo>
                    <a:pt x="14840" y="-1"/>
                  </a:lnTo>
                  <a:close/>
                </a:path>
              </a:pathLst>
            </a:custGeom>
            <a:noFill/>
            <a:ln w="38100">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base" latinLnBrk="1" hangingPunct="1">
                <a:lnSpc>
                  <a:spcPct val="100000"/>
                </a:lnSpc>
                <a:spcBef>
                  <a:spcPct val="0"/>
                </a:spcBef>
                <a:spcAft>
                  <a:spcPct val="0"/>
                </a:spcAft>
                <a:buClrTx/>
                <a:buSzTx/>
                <a:buFontTx/>
                <a:buNone/>
                <a:tabLst/>
                <a:defRPr/>
              </a:pPr>
              <a:endParaRPr kumimoji="1" lang="zh-CN" altLang="en-US" sz="1400" b="0" i="0" u="none" strike="noStrike" kern="0" cap="none" spc="0" normalizeH="0" baseline="0" noProof="0" smtClean="0">
                <a:ln>
                  <a:noFill/>
                </a:ln>
                <a:solidFill>
                  <a:srgbClr val="000000"/>
                </a:solidFill>
                <a:effectLst/>
                <a:uLnTx/>
                <a:uFillTx/>
                <a:latin typeface="Lato" panose="020F0502020204030203" pitchFamily="34" charset="0"/>
                <a:ea typeface="Gulim" pitchFamily="34" charset="-127"/>
              </a:endParaRPr>
            </a:p>
          </p:txBody>
        </p:sp>
        <p:sp>
          <p:nvSpPr>
            <p:cNvPr id="24" name="Arc 683"/>
            <p:cNvSpPr>
              <a:spLocks/>
            </p:cNvSpPr>
            <p:nvPr/>
          </p:nvSpPr>
          <p:spPr bwMode="auto">
            <a:xfrm rot="256945">
              <a:off x="7018916" y="2744709"/>
              <a:ext cx="620712" cy="898525"/>
            </a:xfrm>
            <a:custGeom>
              <a:avLst/>
              <a:gdLst>
                <a:gd name="T0" fmla="*/ 2147483647 w 21600"/>
                <a:gd name="T1" fmla="*/ 0 h 31203"/>
                <a:gd name="T2" fmla="*/ 2147483647 w 21600"/>
                <a:gd name="T3" fmla="*/ 2147483647 h 31203"/>
                <a:gd name="T4" fmla="*/ 0 w 21600"/>
                <a:gd name="T5" fmla="*/ 2147483647 h 31203"/>
                <a:gd name="T6" fmla="*/ 0 60000 65536"/>
                <a:gd name="T7" fmla="*/ 0 60000 65536"/>
                <a:gd name="T8" fmla="*/ 0 60000 65536"/>
                <a:gd name="T9" fmla="*/ 0 w 21600"/>
                <a:gd name="T10" fmla="*/ 0 h 31203"/>
                <a:gd name="T11" fmla="*/ 21600 w 21600"/>
                <a:gd name="T12" fmla="*/ 31203 h 31203"/>
              </a:gdLst>
              <a:ahLst/>
              <a:cxnLst>
                <a:cxn ang="T6">
                  <a:pos x="T0" y="T1"/>
                </a:cxn>
                <a:cxn ang="T7">
                  <a:pos x="T2" y="T3"/>
                </a:cxn>
                <a:cxn ang="T8">
                  <a:pos x="T4" y="T5"/>
                </a:cxn>
              </a:cxnLst>
              <a:rect l="T9" t="T10" r="T11" b="T12"/>
              <a:pathLst>
                <a:path w="21600" h="31203" fill="none" extrusionOk="0">
                  <a:moveTo>
                    <a:pt x="3237" y="-1"/>
                  </a:moveTo>
                  <a:cubicBezTo>
                    <a:pt x="13795" y="1600"/>
                    <a:pt x="21600" y="10676"/>
                    <a:pt x="21600" y="21356"/>
                  </a:cubicBezTo>
                  <a:cubicBezTo>
                    <a:pt x="21600" y="24780"/>
                    <a:pt x="20785" y="28155"/>
                    <a:pt x="19224" y="31202"/>
                  </a:cubicBezTo>
                </a:path>
                <a:path w="21600" h="31203" stroke="0" extrusionOk="0">
                  <a:moveTo>
                    <a:pt x="3237" y="-1"/>
                  </a:moveTo>
                  <a:cubicBezTo>
                    <a:pt x="13795" y="1600"/>
                    <a:pt x="21600" y="10676"/>
                    <a:pt x="21600" y="21356"/>
                  </a:cubicBezTo>
                  <a:cubicBezTo>
                    <a:pt x="21600" y="24780"/>
                    <a:pt x="20785" y="28155"/>
                    <a:pt x="19224" y="31202"/>
                  </a:cubicBezTo>
                  <a:lnTo>
                    <a:pt x="0" y="21356"/>
                  </a:lnTo>
                  <a:lnTo>
                    <a:pt x="3237" y="-1"/>
                  </a:lnTo>
                  <a:close/>
                </a:path>
              </a:pathLst>
            </a:custGeom>
            <a:noFill/>
            <a:ln w="38100">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base" latinLnBrk="1" hangingPunct="1">
                <a:lnSpc>
                  <a:spcPct val="100000"/>
                </a:lnSpc>
                <a:spcBef>
                  <a:spcPct val="0"/>
                </a:spcBef>
                <a:spcAft>
                  <a:spcPct val="0"/>
                </a:spcAft>
                <a:buClrTx/>
                <a:buSzTx/>
                <a:buFontTx/>
                <a:buNone/>
                <a:tabLst/>
                <a:defRPr/>
              </a:pPr>
              <a:endParaRPr kumimoji="1" lang="zh-CN" altLang="en-US" sz="1400" b="0" i="0" u="none" strike="noStrike" kern="0" cap="none" spc="0" normalizeH="0" baseline="0" noProof="0" smtClean="0">
                <a:ln>
                  <a:noFill/>
                </a:ln>
                <a:solidFill>
                  <a:srgbClr val="000000"/>
                </a:solidFill>
                <a:effectLst/>
                <a:uLnTx/>
                <a:uFillTx/>
                <a:latin typeface="Lato" panose="020F0502020204030203" pitchFamily="34" charset="0"/>
                <a:ea typeface="Gulim" pitchFamily="34" charset="-127"/>
              </a:endParaRPr>
            </a:p>
          </p:txBody>
        </p:sp>
      </p:grpSp>
      <p:sp>
        <p:nvSpPr>
          <p:cNvPr id="25" name="Content Placeholder 2"/>
          <p:cNvSpPr txBox="1">
            <a:spLocks/>
          </p:cNvSpPr>
          <p:nvPr/>
        </p:nvSpPr>
        <p:spPr>
          <a:xfrm>
            <a:off x="4838948" y="2069421"/>
            <a:ext cx="837398" cy="3343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accent1"/>
                </a:solidFill>
                <a:latin typeface="Lato" panose="020F0502020204030203" pitchFamily="34" charset="0"/>
              </a:rPr>
              <a:t>Video</a:t>
            </a:r>
            <a:endParaRPr lang="en-US" sz="1000" dirty="0">
              <a:solidFill>
                <a:schemeClr val="accent1"/>
              </a:solidFill>
              <a:latin typeface="Lato" panose="020F0502020204030203" pitchFamily="34" charset="0"/>
            </a:endParaRPr>
          </a:p>
        </p:txBody>
      </p:sp>
      <p:sp>
        <p:nvSpPr>
          <p:cNvPr id="26" name="Content Placeholder 2"/>
          <p:cNvSpPr txBox="1">
            <a:spLocks/>
          </p:cNvSpPr>
          <p:nvPr/>
        </p:nvSpPr>
        <p:spPr>
          <a:xfrm>
            <a:off x="7172938" y="3178160"/>
            <a:ext cx="837398" cy="3343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dirty="0" smtClean="0">
                <a:solidFill>
                  <a:schemeClr val="accent2"/>
                </a:solidFill>
                <a:latin typeface="Lato" panose="020F0502020204030203" pitchFamily="34" charset="0"/>
              </a:rPr>
              <a:t>Web</a:t>
            </a:r>
            <a:endParaRPr lang="en-US" sz="1000" dirty="0">
              <a:solidFill>
                <a:schemeClr val="accent2"/>
              </a:solidFill>
              <a:latin typeface="Lato" panose="020F0502020204030203" pitchFamily="34" charset="0"/>
            </a:endParaRPr>
          </a:p>
        </p:txBody>
      </p:sp>
      <p:sp>
        <p:nvSpPr>
          <p:cNvPr id="27" name="Content Placeholder 2"/>
          <p:cNvSpPr txBox="1">
            <a:spLocks/>
          </p:cNvSpPr>
          <p:nvPr/>
        </p:nvSpPr>
        <p:spPr>
          <a:xfrm>
            <a:off x="5386266" y="4385243"/>
            <a:ext cx="837398" cy="3343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dirty="0" smtClean="0">
                <a:solidFill>
                  <a:schemeClr val="accent3"/>
                </a:solidFill>
                <a:latin typeface="Lato" panose="020F0502020204030203" pitchFamily="34" charset="0"/>
              </a:rPr>
              <a:t>Graphic</a:t>
            </a:r>
            <a:endParaRPr lang="en-US" sz="1000" dirty="0">
              <a:solidFill>
                <a:schemeClr val="accent3"/>
              </a:solidFill>
              <a:latin typeface="Lato" panose="020F0502020204030203" pitchFamily="34" charset="0"/>
            </a:endParaRPr>
          </a:p>
        </p:txBody>
      </p:sp>
      <p:grpSp>
        <p:nvGrpSpPr>
          <p:cNvPr id="28" name="Group 27"/>
          <p:cNvGrpSpPr/>
          <p:nvPr/>
        </p:nvGrpSpPr>
        <p:grpSpPr>
          <a:xfrm>
            <a:off x="7152985" y="4421001"/>
            <a:ext cx="401025" cy="401024"/>
            <a:chOff x="5607375" y="3562825"/>
            <a:chExt cx="587140" cy="587140"/>
          </a:xfrm>
          <a:noFill/>
        </p:grpSpPr>
        <p:sp>
          <p:nvSpPr>
            <p:cNvPr id="29"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sp>
          <p:nvSpPr>
            <p:cNvPr id="30"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grpSp>
      <p:grpSp>
        <p:nvGrpSpPr>
          <p:cNvPr id="31" name="Group 30"/>
          <p:cNvGrpSpPr/>
          <p:nvPr/>
        </p:nvGrpSpPr>
        <p:grpSpPr>
          <a:xfrm>
            <a:off x="3850994" y="3213649"/>
            <a:ext cx="576000" cy="576000"/>
            <a:chOff x="6665323" y="3562825"/>
            <a:chExt cx="587140" cy="587140"/>
          </a:xfrm>
          <a:noFill/>
        </p:grpSpPr>
        <p:sp>
          <p:nvSpPr>
            <p:cNvPr id="32"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sp>
          <p:nvSpPr>
            <p:cNvPr id="33"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grpSp>
      <p:grpSp>
        <p:nvGrpSpPr>
          <p:cNvPr id="34" name="Group 33"/>
          <p:cNvGrpSpPr/>
          <p:nvPr/>
        </p:nvGrpSpPr>
        <p:grpSpPr>
          <a:xfrm>
            <a:off x="6119250" y="2943517"/>
            <a:ext cx="401025" cy="401025"/>
            <a:chOff x="7740352" y="3562825"/>
            <a:chExt cx="587140" cy="587140"/>
          </a:xfrm>
          <a:noFill/>
        </p:grpSpPr>
        <p:sp>
          <p:nvSpPr>
            <p:cNvPr id="35" name="Freeform 34"/>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sp>
          <p:nvSpPr>
            <p:cNvPr id="36"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grpFill/>
            <a:ln>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600" dirty="0">
                <a:latin typeface="Lato" panose="020F0502020204030203" pitchFamily="34" charset="0"/>
              </a:endParaRPr>
            </a:p>
          </p:txBody>
        </p:sp>
      </p:grpSp>
      <p:sp>
        <p:nvSpPr>
          <p:cNvPr id="37" name="Freeform 259"/>
          <p:cNvSpPr>
            <a:spLocks noChangeAspect="1"/>
          </p:cNvSpPr>
          <p:nvPr/>
        </p:nvSpPr>
        <p:spPr bwMode="auto">
          <a:xfrm>
            <a:off x="889489" y="1105466"/>
            <a:ext cx="1805321" cy="5040000"/>
          </a:xfrm>
          <a:custGeom>
            <a:avLst/>
            <a:gdLst>
              <a:gd name="T0" fmla="*/ 2147483647 w 3460"/>
              <a:gd name="T1" fmla="*/ 2147483647 h 9656"/>
              <a:gd name="T2" fmla="*/ 2147483647 w 3460"/>
              <a:gd name="T3" fmla="*/ 2147483647 h 9656"/>
              <a:gd name="T4" fmla="*/ 2147483647 w 3460"/>
              <a:gd name="T5" fmla="*/ 2147483647 h 9656"/>
              <a:gd name="T6" fmla="*/ 2147483647 w 3460"/>
              <a:gd name="T7" fmla="*/ 2147483647 h 9656"/>
              <a:gd name="T8" fmla="*/ 2147483647 w 3460"/>
              <a:gd name="T9" fmla="*/ 2147483647 h 9656"/>
              <a:gd name="T10" fmla="*/ 2147483647 w 3460"/>
              <a:gd name="T11" fmla="*/ 2147483647 h 9656"/>
              <a:gd name="T12" fmla="*/ 2147483647 w 3460"/>
              <a:gd name="T13" fmla="*/ 2147483647 h 9656"/>
              <a:gd name="T14" fmla="*/ 2147483647 w 3460"/>
              <a:gd name="T15" fmla="*/ 2147483647 h 9656"/>
              <a:gd name="T16" fmla="*/ 2147483647 w 3460"/>
              <a:gd name="T17" fmla="*/ 2147483647 h 9656"/>
              <a:gd name="T18" fmla="*/ 2147483647 w 3460"/>
              <a:gd name="T19" fmla="*/ 2147483647 h 9656"/>
              <a:gd name="T20" fmla="*/ 2147483647 w 3460"/>
              <a:gd name="T21" fmla="*/ 2147483647 h 9656"/>
              <a:gd name="T22" fmla="*/ 2147483647 w 3460"/>
              <a:gd name="T23" fmla="*/ 2147483647 h 9656"/>
              <a:gd name="T24" fmla="*/ 2147483647 w 3460"/>
              <a:gd name="T25" fmla="*/ 2147483647 h 9656"/>
              <a:gd name="T26" fmla="*/ 2147483647 w 3460"/>
              <a:gd name="T27" fmla="*/ 2147483647 h 9656"/>
              <a:gd name="T28" fmla="*/ 2147483647 w 3460"/>
              <a:gd name="T29" fmla="*/ 2147483647 h 9656"/>
              <a:gd name="T30" fmla="*/ 2147483647 w 3460"/>
              <a:gd name="T31" fmla="*/ 2147483647 h 9656"/>
              <a:gd name="T32" fmla="*/ 2147483647 w 3460"/>
              <a:gd name="T33" fmla="*/ 2147483647 h 9656"/>
              <a:gd name="T34" fmla="*/ 2147483647 w 3460"/>
              <a:gd name="T35" fmla="*/ 2147483647 h 9656"/>
              <a:gd name="T36" fmla="*/ 2147483647 w 3460"/>
              <a:gd name="T37" fmla="*/ 2147483647 h 9656"/>
              <a:gd name="T38" fmla="*/ 2147483647 w 3460"/>
              <a:gd name="T39" fmla="*/ 2147483647 h 9656"/>
              <a:gd name="T40" fmla="*/ 2147483647 w 3460"/>
              <a:gd name="T41" fmla="*/ 2147483647 h 9656"/>
              <a:gd name="T42" fmla="*/ 2147483647 w 3460"/>
              <a:gd name="T43" fmla="*/ 2147483647 h 9656"/>
              <a:gd name="T44" fmla="*/ 2147483647 w 3460"/>
              <a:gd name="T45" fmla="*/ 2147483647 h 9656"/>
              <a:gd name="T46" fmla="*/ 2147483647 w 3460"/>
              <a:gd name="T47" fmla="*/ 2147483647 h 9656"/>
              <a:gd name="T48" fmla="*/ 2147483647 w 3460"/>
              <a:gd name="T49" fmla="*/ 2147483647 h 9656"/>
              <a:gd name="T50" fmla="*/ 2147483647 w 3460"/>
              <a:gd name="T51" fmla="*/ 0 h 9656"/>
              <a:gd name="T52" fmla="*/ 2147483647 w 3460"/>
              <a:gd name="T53" fmla="*/ 2147483647 h 9656"/>
              <a:gd name="T54" fmla="*/ 2147483647 w 3460"/>
              <a:gd name="T55" fmla="*/ 2147483647 h 9656"/>
              <a:gd name="T56" fmla="*/ 2147483647 w 3460"/>
              <a:gd name="T57" fmla="*/ 2147483647 h 9656"/>
              <a:gd name="T58" fmla="*/ 2147483647 w 3460"/>
              <a:gd name="T59" fmla="*/ 2147483647 h 9656"/>
              <a:gd name="T60" fmla="*/ 2147483647 w 3460"/>
              <a:gd name="T61" fmla="*/ 2147483647 h 9656"/>
              <a:gd name="T62" fmla="*/ 2147483647 w 3460"/>
              <a:gd name="T63" fmla="*/ 2147483647 h 9656"/>
              <a:gd name="T64" fmla="*/ 2147483647 w 3460"/>
              <a:gd name="T65" fmla="*/ 2147483647 h 9656"/>
              <a:gd name="T66" fmla="*/ 2147483647 w 3460"/>
              <a:gd name="T67" fmla="*/ 2147483647 h 9656"/>
              <a:gd name="T68" fmla="*/ 2147483647 w 3460"/>
              <a:gd name="T69" fmla="*/ 2147483647 h 9656"/>
              <a:gd name="T70" fmla="*/ 2147483647 w 3460"/>
              <a:gd name="T71" fmla="*/ 2147483647 h 9656"/>
              <a:gd name="T72" fmla="*/ 0 w 3460"/>
              <a:gd name="T73" fmla="*/ 2147483647 h 9656"/>
              <a:gd name="T74" fmla="*/ 2147483647 w 3460"/>
              <a:gd name="T75" fmla="*/ 2147483647 h 9656"/>
              <a:gd name="T76" fmla="*/ 2147483647 w 3460"/>
              <a:gd name="T77" fmla="*/ 2147483647 h 9656"/>
              <a:gd name="T78" fmla="*/ 2147483647 w 3460"/>
              <a:gd name="T79" fmla="*/ 2147483647 h 9656"/>
              <a:gd name="T80" fmla="*/ 2147483647 w 3460"/>
              <a:gd name="T81" fmla="*/ 2147483647 h 9656"/>
              <a:gd name="T82" fmla="*/ 2147483647 w 3460"/>
              <a:gd name="T83" fmla="*/ 2147483647 h 9656"/>
              <a:gd name="T84" fmla="*/ 2147483647 w 3460"/>
              <a:gd name="T85" fmla="*/ 2147483647 h 9656"/>
              <a:gd name="T86" fmla="*/ 2147483647 w 3460"/>
              <a:gd name="T87" fmla="*/ 2147483647 h 9656"/>
              <a:gd name="T88" fmla="*/ 2147483647 w 3460"/>
              <a:gd name="T89" fmla="*/ 2147483647 h 9656"/>
              <a:gd name="T90" fmla="*/ 2147483647 w 3460"/>
              <a:gd name="T91" fmla="*/ 2147483647 h 9656"/>
              <a:gd name="T92" fmla="*/ 2147483647 w 3460"/>
              <a:gd name="T93" fmla="*/ 2147483647 h 9656"/>
              <a:gd name="T94" fmla="*/ 2147483647 w 3460"/>
              <a:gd name="T95" fmla="*/ 2147483647 h 9656"/>
              <a:gd name="T96" fmla="*/ 2147483647 w 3460"/>
              <a:gd name="T97" fmla="*/ 2147483647 h 9656"/>
              <a:gd name="T98" fmla="*/ 2147483647 w 3460"/>
              <a:gd name="T99" fmla="*/ 2147483647 h 9656"/>
              <a:gd name="T100" fmla="*/ 2147483647 w 3460"/>
              <a:gd name="T101" fmla="*/ 2147483647 h 9656"/>
              <a:gd name="T102" fmla="*/ 2147483647 w 3460"/>
              <a:gd name="T103" fmla="*/ 2147483647 h 9656"/>
              <a:gd name="T104" fmla="*/ 2147483647 w 3460"/>
              <a:gd name="T105" fmla="*/ 2147483647 h 9656"/>
              <a:gd name="T106" fmla="*/ 2147483647 w 3460"/>
              <a:gd name="T107" fmla="*/ 2147483647 h 9656"/>
              <a:gd name="T108" fmla="*/ 2147483647 w 3460"/>
              <a:gd name="T109" fmla="*/ 2147483647 h 9656"/>
              <a:gd name="T110" fmla="*/ 2147483647 w 3460"/>
              <a:gd name="T111" fmla="*/ 2147483647 h 9656"/>
              <a:gd name="T112" fmla="*/ 2147483647 w 3460"/>
              <a:gd name="T113" fmla="*/ 2147483647 h 9656"/>
              <a:gd name="T114" fmla="*/ 2147483647 w 3460"/>
              <a:gd name="T115" fmla="*/ 2147483647 h 96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60"/>
              <a:gd name="T175" fmla="*/ 0 h 9656"/>
              <a:gd name="T176" fmla="*/ 3460 w 3460"/>
              <a:gd name="T177" fmla="*/ 9656 h 96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60" h="9656">
                <a:moveTo>
                  <a:pt x="3452" y="9388"/>
                </a:moveTo>
                <a:lnTo>
                  <a:pt x="3436" y="9342"/>
                </a:lnTo>
                <a:lnTo>
                  <a:pt x="3418" y="9298"/>
                </a:lnTo>
                <a:lnTo>
                  <a:pt x="3392" y="9260"/>
                </a:lnTo>
                <a:lnTo>
                  <a:pt x="3372" y="9224"/>
                </a:lnTo>
                <a:lnTo>
                  <a:pt x="3344" y="9196"/>
                </a:lnTo>
                <a:lnTo>
                  <a:pt x="3304" y="9170"/>
                </a:lnTo>
                <a:lnTo>
                  <a:pt x="3260" y="9156"/>
                </a:lnTo>
                <a:lnTo>
                  <a:pt x="3210" y="9140"/>
                </a:lnTo>
                <a:lnTo>
                  <a:pt x="3156" y="9132"/>
                </a:lnTo>
                <a:lnTo>
                  <a:pt x="3108" y="9116"/>
                </a:lnTo>
                <a:lnTo>
                  <a:pt x="3074" y="9106"/>
                </a:lnTo>
                <a:lnTo>
                  <a:pt x="3046" y="9090"/>
                </a:lnTo>
                <a:lnTo>
                  <a:pt x="3020" y="9068"/>
                </a:lnTo>
                <a:lnTo>
                  <a:pt x="2984" y="9036"/>
                </a:lnTo>
                <a:lnTo>
                  <a:pt x="2946" y="9004"/>
                </a:lnTo>
                <a:lnTo>
                  <a:pt x="2906" y="8962"/>
                </a:lnTo>
                <a:lnTo>
                  <a:pt x="2870" y="8928"/>
                </a:lnTo>
                <a:lnTo>
                  <a:pt x="2844" y="8898"/>
                </a:lnTo>
                <a:lnTo>
                  <a:pt x="2824" y="8880"/>
                </a:lnTo>
                <a:lnTo>
                  <a:pt x="2814" y="8870"/>
                </a:lnTo>
                <a:lnTo>
                  <a:pt x="2828" y="8828"/>
                </a:lnTo>
                <a:lnTo>
                  <a:pt x="2848" y="8746"/>
                </a:lnTo>
                <a:lnTo>
                  <a:pt x="2852" y="8646"/>
                </a:lnTo>
                <a:lnTo>
                  <a:pt x="2820" y="8576"/>
                </a:lnTo>
                <a:lnTo>
                  <a:pt x="2794" y="8488"/>
                </a:lnTo>
                <a:lnTo>
                  <a:pt x="2810" y="8350"/>
                </a:lnTo>
                <a:lnTo>
                  <a:pt x="2848" y="8220"/>
                </a:lnTo>
                <a:lnTo>
                  <a:pt x="2866" y="8162"/>
                </a:lnTo>
                <a:lnTo>
                  <a:pt x="2856" y="8056"/>
                </a:lnTo>
                <a:lnTo>
                  <a:pt x="2844" y="7826"/>
                </a:lnTo>
                <a:lnTo>
                  <a:pt x="2834" y="7568"/>
                </a:lnTo>
                <a:lnTo>
                  <a:pt x="2856" y="7400"/>
                </a:lnTo>
                <a:lnTo>
                  <a:pt x="2896" y="7262"/>
                </a:lnTo>
                <a:lnTo>
                  <a:pt x="2942" y="7058"/>
                </a:lnTo>
                <a:lnTo>
                  <a:pt x="2974" y="6876"/>
                </a:lnTo>
                <a:lnTo>
                  <a:pt x="2986" y="6796"/>
                </a:lnTo>
                <a:lnTo>
                  <a:pt x="2810" y="6198"/>
                </a:lnTo>
                <a:lnTo>
                  <a:pt x="2740" y="5454"/>
                </a:lnTo>
                <a:lnTo>
                  <a:pt x="2690" y="5202"/>
                </a:lnTo>
                <a:lnTo>
                  <a:pt x="2788" y="5186"/>
                </a:lnTo>
                <a:lnTo>
                  <a:pt x="2984" y="5518"/>
                </a:lnTo>
                <a:lnTo>
                  <a:pt x="2966" y="5554"/>
                </a:lnTo>
                <a:lnTo>
                  <a:pt x="2956" y="5588"/>
                </a:lnTo>
                <a:lnTo>
                  <a:pt x="2946" y="5630"/>
                </a:lnTo>
                <a:lnTo>
                  <a:pt x="2942" y="5668"/>
                </a:lnTo>
                <a:lnTo>
                  <a:pt x="2946" y="5718"/>
                </a:lnTo>
                <a:lnTo>
                  <a:pt x="2960" y="5764"/>
                </a:lnTo>
                <a:lnTo>
                  <a:pt x="2980" y="5808"/>
                </a:lnTo>
                <a:lnTo>
                  <a:pt x="3006" y="5842"/>
                </a:lnTo>
                <a:lnTo>
                  <a:pt x="3038" y="5870"/>
                </a:lnTo>
                <a:lnTo>
                  <a:pt x="3074" y="5898"/>
                </a:lnTo>
                <a:lnTo>
                  <a:pt x="3114" y="5910"/>
                </a:lnTo>
                <a:lnTo>
                  <a:pt x="3156" y="5914"/>
                </a:lnTo>
                <a:lnTo>
                  <a:pt x="3172" y="5914"/>
                </a:lnTo>
                <a:lnTo>
                  <a:pt x="3192" y="5910"/>
                </a:lnTo>
                <a:lnTo>
                  <a:pt x="3206" y="5902"/>
                </a:lnTo>
                <a:lnTo>
                  <a:pt x="3222" y="5898"/>
                </a:lnTo>
                <a:lnTo>
                  <a:pt x="3146" y="5768"/>
                </a:lnTo>
                <a:lnTo>
                  <a:pt x="3232" y="5688"/>
                </a:lnTo>
                <a:lnTo>
                  <a:pt x="3322" y="5826"/>
                </a:lnTo>
                <a:lnTo>
                  <a:pt x="3328" y="5812"/>
                </a:lnTo>
                <a:lnTo>
                  <a:pt x="3344" y="5768"/>
                </a:lnTo>
                <a:lnTo>
                  <a:pt x="3358" y="5718"/>
                </a:lnTo>
                <a:lnTo>
                  <a:pt x="3362" y="5668"/>
                </a:lnTo>
                <a:lnTo>
                  <a:pt x="3358" y="5620"/>
                </a:lnTo>
                <a:lnTo>
                  <a:pt x="3344" y="5570"/>
                </a:lnTo>
                <a:lnTo>
                  <a:pt x="3328" y="5530"/>
                </a:lnTo>
                <a:lnTo>
                  <a:pt x="3300" y="5490"/>
                </a:lnTo>
                <a:lnTo>
                  <a:pt x="3274" y="5458"/>
                </a:lnTo>
                <a:lnTo>
                  <a:pt x="3236" y="5442"/>
                </a:lnTo>
                <a:lnTo>
                  <a:pt x="3196" y="5426"/>
                </a:lnTo>
                <a:lnTo>
                  <a:pt x="3156" y="5420"/>
                </a:lnTo>
                <a:lnTo>
                  <a:pt x="3146" y="5420"/>
                </a:lnTo>
                <a:lnTo>
                  <a:pt x="3136" y="5420"/>
                </a:lnTo>
                <a:lnTo>
                  <a:pt x="3128" y="5420"/>
                </a:lnTo>
                <a:lnTo>
                  <a:pt x="3118" y="5426"/>
                </a:lnTo>
                <a:lnTo>
                  <a:pt x="3092" y="5388"/>
                </a:lnTo>
                <a:lnTo>
                  <a:pt x="3088" y="5376"/>
                </a:lnTo>
                <a:lnTo>
                  <a:pt x="3074" y="5352"/>
                </a:lnTo>
                <a:lnTo>
                  <a:pt x="3054" y="5318"/>
                </a:lnTo>
                <a:lnTo>
                  <a:pt x="3028" y="5272"/>
                </a:lnTo>
                <a:lnTo>
                  <a:pt x="3000" y="5228"/>
                </a:lnTo>
                <a:lnTo>
                  <a:pt x="2974" y="5180"/>
                </a:lnTo>
                <a:lnTo>
                  <a:pt x="2952" y="5130"/>
                </a:lnTo>
                <a:lnTo>
                  <a:pt x="2928" y="5090"/>
                </a:lnTo>
                <a:lnTo>
                  <a:pt x="2956" y="5040"/>
                </a:lnTo>
                <a:lnTo>
                  <a:pt x="2984" y="4986"/>
                </a:lnTo>
                <a:lnTo>
                  <a:pt x="3006" y="4932"/>
                </a:lnTo>
                <a:lnTo>
                  <a:pt x="3028" y="4876"/>
                </a:lnTo>
                <a:lnTo>
                  <a:pt x="3038" y="4794"/>
                </a:lnTo>
                <a:lnTo>
                  <a:pt x="3014" y="4708"/>
                </a:lnTo>
                <a:lnTo>
                  <a:pt x="2984" y="4634"/>
                </a:lnTo>
                <a:lnTo>
                  <a:pt x="2960" y="4580"/>
                </a:lnTo>
                <a:lnTo>
                  <a:pt x="2952" y="4532"/>
                </a:lnTo>
                <a:lnTo>
                  <a:pt x="2946" y="4462"/>
                </a:lnTo>
                <a:lnTo>
                  <a:pt x="2952" y="4392"/>
                </a:lnTo>
                <a:lnTo>
                  <a:pt x="2960" y="4318"/>
                </a:lnTo>
                <a:lnTo>
                  <a:pt x="2960" y="4264"/>
                </a:lnTo>
                <a:lnTo>
                  <a:pt x="2952" y="4228"/>
                </a:lnTo>
                <a:lnTo>
                  <a:pt x="2938" y="4220"/>
                </a:lnTo>
                <a:lnTo>
                  <a:pt x="2932" y="4214"/>
                </a:lnTo>
                <a:lnTo>
                  <a:pt x="2858" y="4162"/>
                </a:lnTo>
                <a:lnTo>
                  <a:pt x="2854" y="3960"/>
                </a:lnTo>
                <a:lnTo>
                  <a:pt x="2828" y="3968"/>
                </a:lnTo>
                <a:lnTo>
                  <a:pt x="2820" y="3902"/>
                </a:lnTo>
                <a:lnTo>
                  <a:pt x="2866" y="3530"/>
                </a:lnTo>
                <a:lnTo>
                  <a:pt x="2902" y="3498"/>
                </a:lnTo>
                <a:lnTo>
                  <a:pt x="2920" y="3482"/>
                </a:lnTo>
                <a:lnTo>
                  <a:pt x="2960" y="3444"/>
                </a:lnTo>
                <a:lnTo>
                  <a:pt x="2996" y="3386"/>
                </a:lnTo>
                <a:lnTo>
                  <a:pt x="3000" y="3322"/>
                </a:lnTo>
                <a:lnTo>
                  <a:pt x="2980" y="3274"/>
                </a:lnTo>
                <a:lnTo>
                  <a:pt x="2956" y="3258"/>
                </a:lnTo>
                <a:lnTo>
                  <a:pt x="2942" y="3236"/>
                </a:lnTo>
                <a:lnTo>
                  <a:pt x="2938" y="3182"/>
                </a:lnTo>
                <a:lnTo>
                  <a:pt x="2928" y="3140"/>
                </a:lnTo>
                <a:lnTo>
                  <a:pt x="2912" y="3108"/>
                </a:lnTo>
                <a:lnTo>
                  <a:pt x="2878" y="3076"/>
                </a:lnTo>
                <a:lnTo>
                  <a:pt x="2856" y="3052"/>
                </a:lnTo>
                <a:lnTo>
                  <a:pt x="2834" y="2920"/>
                </a:lnTo>
                <a:lnTo>
                  <a:pt x="2804" y="2662"/>
                </a:lnTo>
                <a:lnTo>
                  <a:pt x="2776" y="2404"/>
                </a:lnTo>
                <a:lnTo>
                  <a:pt x="2766" y="2290"/>
                </a:lnTo>
                <a:lnTo>
                  <a:pt x="2770" y="2224"/>
                </a:lnTo>
                <a:lnTo>
                  <a:pt x="2776" y="2082"/>
                </a:lnTo>
                <a:lnTo>
                  <a:pt x="2770" y="1914"/>
                </a:lnTo>
                <a:lnTo>
                  <a:pt x="2752" y="1786"/>
                </a:lnTo>
                <a:lnTo>
                  <a:pt x="2736" y="1742"/>
                </a:lnTo>
                <a:lnTo>
                  <a:pt x="2706" y="1704"/>
                </a:lnTo>
                <a:lnTo>
                  <a:pt x="2676" y="1662"/>
                </a:lnTo>
                <a:lnTo>
                  <a:pt x="2644" y="1624"/>
                </a:lnTo>
                <a:lnTo>
                  <a:pt x="2608" y="1592"/>
                </a:lnTo>
                <a:lnTo>
                  <a:pt x="2584" y="1570"/>
                </a:lnTo>
                <a:lnTo>
                  <a:pt x="2568" y="1554"/>
                </a:lnTo>
                <a:lnTo>
                  <a:pt x="2560" y="1548"/>
                </a:lnTo>
                <a:lnTo>
                  <a:pt x="2540" y="1542"/>
                </a:lnTo>
                <a:lnTo>
                  <a:pt x="2494" y="1524"/>
                </a:lnTo>
                <a:lnTo>
                  <a:pt x="2432" y="1500"/>
                </a:lnTo>
                <a:lnTo>
                  <a:pt x="2354" y="1474"/>
                </a:lnTo>
                <a:lnTo>
                  <a:pt x="2278" y="1446"/>
                </a:lnTo>
                <a:lnTo>
                  <a:pt x="2210" y="1420"/>
                </a:lnTo>
                <a:lnTo>
                  <a:pt x="2162" y="1404"/>
                </a:lnTo>
                <a:lnTo>
                  <a:pt x="2132" y="1394"/>
                </a:lnTo>
                <a:lnTo>
                  <a:pt x="2102" y="1376"/>
                </a:lnTo>
                <a:lnTo>
                  <a:pt x="2064" y="1346"/>
                </a:lnTo>
                <a:lnTo>
                  <a:pt x="2034" y="1312"/>
                </a:lnTo>
                <a:lnTo>
                  <a:pt x="2020" y="1296"/>
                </a:lnTo>
                <a:lnTo>
                  <a:pt x="2034" y="1222"/>
                </a:lnTo>
                <a:lnTo>
                  <a:pt x="2108" y="856"/>
                </a:lnTo>
                <a:lnTo>
                  <a:pt x="2092" y="740"/>
                </a:lnTo>
                <a:lnTo>
                  <a:pt x="2114" y="670"/>
                </a:lnTo>
                <a:lnTo>
                  <a:pt x="2108" y="584"/>
                </a:lnTo>
                <a:lnTo>
                  <a:pt x="2110" y="584"/>
                </a:lnTo>
                <a:lnTo>
                  <a:pt x="2124" y="580"/>
                </a:lnTo>
                <a:lnTo>
                  <a:pt x="2148" y="574"/>
                </a:lnTo>
                <a:lnTo>
                  <a:pt x="2172" y="564"/>
                </a:lnTo>
                <a:lnTo>
                  <a:pt x="2200" y="558"/>
                </a:lnTo>
                <a:lnTo>
                  <a:pt x="2228" y="548"/>
                </a:lnTo>
                <a:lnTo>
                  <a:pt x="2256" y="542"/>
                </a:lnTo>
                <a:lnTo>
                  <a:pt x="2278" y="542"/>
                </a:lnTo>
                <a:lnTo>
                  <a:pt x="2338" y="520"/>
                </a:lnTo>
                <a:lnTo>
                  <a:pt x="2364" y="494"/>
                </a:lnTo>
                <a:lnTo>
                  <a:pt x="2368" y="476"/>
                </a:lnTo>
                <a:lnTo>
                  <a:pt x="2354" y="456"/>
                </a:lnTo>
                <a:lnTo>
                  <a:pt x="2334" y="440"/>
                </a:lnTo>
                <a:lnTo>
                  <a:pt x="2308" y="430"/>
                </a:lnTo>
                <a:lnTo>
                  <a:pt x="2290" y="424"/>
                </a:lnTo>
                <a:lnTo>
                  <a:pt x="2280" y="420"/>
                </a:lnTo>
                <a:lnTo>
                  <a:pt x="2110" y="356"/>
                </a:lnTo>
                <a:lnTo>
                  <a:pt x="2108" y="332"/>
                </a:lnTo>
                <a:lnTo>
                  <a:pt x="2098" y="272"/>
                </a:lnTo>
                <a:lnTo>
                  <a:pt x="2088" y="198"/>
                </a:lnTo>
                <a:lnTo>
                  <a:pt x="2070" y="144"/>
                </a:lnTo>
                <a:lnTo>
                  <a:pt x="2052" y="124"/>
                </a:lnTo>
                <a:lnTo>
                  <a:pt x="2020" y="98"/>
                </a:lnTo>
                <a:lnTo>
                  <a:pt x="1980" y="76"/>
                </a:lnTo>
                <a:lnTo>
                  <a:pt x="1930" y="48"/>
                </a:lnTo>
                <a:lnTo>
                  <a:pt x="1874" y="28"/>
                </a:lnTo>
                <a:lnTo>
                  <a:pt x="1820" y="10"/>
                </a:lnTo>
                <a:lnTo>
                  <a:pt x="1770" y="0"/>
                </a:lnTo>
                <a:lnTo>
                  <a:pt x="1730" y="0"/>
                </a:lnTo>
                <a:lnTo>
                  <a:pt x="1682" y="10"/>
                </a:lnTo>
                <a:lnTo>
                  <a:pt x="1628" y="22"/>
                </a:lnTo>
                <a:lnTo>
                  <a:pt x="1574" y="34"/>
                </a:lnTo>
                <a:lnTo>
                  <a:pt x="1522" y="54"/>
                </a:lnTo>
                <a:lnTo>
                  <a:pt x="1472" y="76"/>
                </a:lnTo>
                <a:lnTo>
                  <a:pt x="1432" y="92"/>
                </a:lnTo>
                <a:lnTo>
                  <a:pt x="1402" y="114"/>
                </a:lnTo>
                <a:lnTo>
                  <a:pt x="1378" y="134"/>
                </a:lnTo>
                <a:lnTo>
                  <a:pt x="1334" y="194"/>
                </a:lnTo>
                <a:lnTo>
                  <a:pt x="1310" y="252"/>
                </a:lnTo>
                <a:lnTo>
                  <a:pt x="1306" y="326"/>
                </a:lnTo>
                <a:lnTo>
                  <a:pt x="1296" y="424"/>
                </a:lnTo>
                <a:lnTo>
                  <a:pt x="1296" y="466"/>
                </a:lnTo>
                <a:lnTo>
                  <a:pt x="1296" y="514"/>
                </a:lnTo>
                <a:lnTo>
                  <a:pt x="1300" y="568"/>
                </a:lnTo>
                <a:lnTo>
                  <a:pt x="1306" y="624"/>
                </a:lnTo>
                <a:lnTo>
                  <a:pt x="1292" y="624"/>
                </a:lnTo>
                <a:lnTo>
                  <a:pt x="1284" y="624"/>
                </a:lnTo>
                <a:lnTo>
                  <a:pt x="1274" y="632"/>
                </a:lnTo>
                <a:lnTo>
                  <a:pt x="1270" y="644"/>
                </a:lnTo>
                <a:lnTo>
                  <a:pt x="1264" y="698"/>
                </a:lnTo>
                <a:lnTo>
                  <a:pt x="1274" y="776"/>
                </a:lnTo>
                <a:lnTo>
                  <a:pt x="1292" y="856"/>
                </a:lnTo>
                <a:lnTo>
                  <a:pt x="1310" y="916"/>
                </a:lnTo>
                <a:lnTo>
                  <a:pt x="1320" y="926"/>
                </a:lnTo>
                <a:lnTo>
                  <a:pt x="1330" y="934"/>
                </a:lnTo>
                <a:lnTo>
                  <a:pt x="1334" y="940"/>
                </a:lnTo>
                <a:lnTo>
                  <a:pt x="1342" y="940"/>
                </a:lnTo>
                <a:lnTo>
                  <a:pt x="1346" y="1018"/>
                </a:lnTo>
                <a:lnTo>
                  <a:pt x="1350" y="1092"/>
                </a:lnTo>
                <a:lnTo>
                  <a:pt x="1350" y="1152"/>
                </a:lnTo>
                <a:lnTo>
                  <a:pt x="1342" y="1202"/>
                </a:lnTo>
                <a:lnTo>
                  <a:pt x="1330" y="1242"/>
                </a:lnTo>
                <a:lnTo>
                  <a:pt x="1310" y="1292"/>
                </a:lnTo>
                <a:lnTo>
                  <a:pt x="1284" y="1340"/>
                </a:lnTo>
                <a:lnTo>
                  <a:pt x="1242" y="1384"/>
                </a:lnTo>
                <a:lnTo>
                  <a:pt x="1206" y="1410"/>
                </a:lnTo>
                <a:lnTo>
                  <a:pt x="1148" y="1446"/>
                </a:lnTo>
                <a:lnTo>
                  <a:pt x="1076" y="1484"/>
                </a:lnTo>
                <a:lnTo>
                  <a:pt x="998" y="1528"/>
                </a:lnTo>
                <a:lnTo>
                  <a:pt x="918" y="1574"/>
                </a:lnTo>
                <a:lnTo>
                  <a:pt x="844" y="1618"/>
                </a:lnTo>
                <a:lnTo>
                  <a:pt x="786" y="1656"/>
                </a:lnTo>
                <a:lnTo>
                  <a:pt x="746" y="1692"/>
                </a:lnTo>
                <a:lnTo>
                  <a:pt x="714" y="1720"/>
                </a:lnTo>
                <a:lnTo>
                  <a:pt x="668" y="1758"/>
                </a:lnTo>
                <a:lnTo>
                  <a:pt x="624" y="1786"/>
                </a:lnTo>
                <a:lnTo>
                  <a:pt x="574" y="1820"/>
                </a:lnTo>
                <a:lnTo>
                  <a:pt x="532" y="1860"/>
                </a:lnTo>
                <a:lnTo>
                  <a:pt x="496" y="1894"/>
                </a:lnTo>
                <a:lnTo>
                  <a:pt x="478" y="1934"/>
                </a:lnTo>
                <a:lnTo>
                  <a:pt x="478" y="1978"/>
                </a:lnTo>
                <a:lnTo>
                  <a:pt x="482" y="2036"/>
                </a:lnTo>
                <a:lnTo>
                  <a:pt x="468" y="2106"/>
                </a:lnTo>
                <a:lnTo>
                  <a:pt x="442" y="2180"/>
                </a:lnTo>
                <a:lnTo>
                  <a:pt x="410" y="2260"/>
                </a:lnTo>
                <a:lnTo>
                  <a:pt x="370" y="2344"/>
                </a:lnTo>
                <a:lnTo>
                  <a:pt x="334" y="2428"/>
                </a:lnTo>
                <a:lnTo>
                  <a:pt x="296" y="2508"/>
                </a:lnTo>
                <a:lnTo>
                  <a:pt x="270" y="2582"/>
                </a:lnTo>
                <a:lnTo>
                  <a:pt x="248" y="2658"/>
                </a:lnTo>
                <a:lnTo>
                  <a:pt x="226" y="2736"/>
                </a:lnTo>
                <a:lnTo>
                  <a:pt x="202" y="2808"/>
                </a:lnTo>
                <a:lnTo>
                  <a:pt x="180" y="2888"/>
                </a:lnTo>
                <a:lnTo>
                  <a:pt x="162" y="2958"/>
                </a:lnTo>
                <a:lnTo>
                  <a:pt x="148" y="3022"/>
                </a:lnTo>
                <a:lnTo>
                  <a:pt x="140" y="3080"/>
                </a:lnTo>
                <a:lnTo>
                  <a:pt x="140" y="3128"/>
                </a:lnTo>
                <a:lnTo>
                  <a:pt x="134" y="3146"/>
                </a:lnTo>
                <a:lnTo>
                  <a:pt x="120" y="3160"/>
                </a:lnTo>
                <a:lnTo>
                  <a:pt x="100" y="3176"/>
                </a:lnTo>
                <a:lnTo>
                  <a:pt x="72" y="3200"/>
                </a:lnTo>
                <a:lnTo>
                  <a:pt x="44" y="3236"/>
                </a:lnTo>
                <a:lnTo>
                  <a:pt x="22" y="3294"/>
                </a:lnTo>
                <a:lnTo>
                  <a:pt x="2" y="3380"/>
                </a:lnTo>
                <a:lnTo>
                  <a:pt x="0" y="3502"/>
                </a:lnTo>
                <a:lnTo>
                  <a:pt x="0" y="3526"/>
                </a:lnTo>
                <a:lnTo>
                  <a:pt x="2" y="3572"/>
                </a:lnTo>
                <a:lnTo>
                  <a:pt x="16" y="3632"/>
                </a:lnTo>
                <a:lnTo>
                  <a:pt x="60" y="3690"/>
                </a:lnTo>
                <a:lnTo>
                  <a:pt x="80" y="3708"/>
                </a:lnTo>
                <a:lnTo>
                  <a:pt x="104" y="3724"/>
                </a:lnTo>
                <a:lnTo>
                  <a:pt x="130" y="3734"/>
                </a:lnTo>
                <a:lnTo>
                  <a:pt x="158" y="3740"/>
                </a:lnTo>
                <a:lnTo>
                  <a:pt x="174" y="3744"/>
                </a:lnTo>
                <a:lnTo>
                  <a:pt x="194" y="3750"/>
                </a:lnTo>
                <a:lnTo>
                  <a:pt x="208" y="3750"/>
                </a:lnTo>
                <a:lnTo>
                  <a:pt x="212" y="3750"/>
                </a:lnTo>
                <a:lnTo>
                  <a:pt x="222" y="3770"/>
                </a:lnTo>
                <a:lnTo>
                  <a:pt x="248" y="3820"/>
                </a:lnTo>
                <a:lnTo>
                  <a:pt x="286" y="3888"/>
                </a:lnTo>
                <a:lnTo>
                  <a:pt x="330" y="3970"/>
                </a:lnTo>
                <a:lnTo>
                  <a:pt x="370" y="4060"/>
                </a:lnTo>
                <a:lnTo>
                  <a:pt x="410" y="4150"/>
                </a:lnTo>
                <a:lnTo>
                  <a:pt x="442" y="4220"/>
                </a:lnTo>
                <a:lnTo>
                  <a:pt x="462" y="4274"/>
                </a:lnTo>
                <a:lnTo>
                  <a:pt x="488" y="4356"/>
                </a:lnTo>
                <a:lnTo>
                  <a:pt x="528" y="4436"/>
                </a:lnTo>
                <a:lnTo>
                  <a:pt x="578" y="4500"/>
                </a:lnTo>
                <a:lnTo>
                  <a:pt x="624" y="4556"/>
                </a:lnTo>
                <a:lnTo>
                  <a:pt x="668" y="4602"/>
                </a:lnTo>
                <a:lnTo>
                  <a:pt x="708" y="4630"/>
                </a:lnTo>
                <a:lnTo>
                  <a:pt x="736" y="4650"/>
                </a:lnTo>
                <a:lnTo>
                  <a:pt x="746" y="4654"/>
                </a:lnTo>
                <a:lnTo>
                  <a:pt x="736" y="4758"/>
                </a:lnTo>
                <a:lnTo>
                  <a:pt x="726" y="5010"/>
                </a:lnTo>
                <a:lnTo>
                  <a:pt x="732" y="5322"/>
                </a:lnTo>
                <a:lnTo>
                  <a:pt x="772" y="5594"/>
                </a:lnTo>
                <a:lnTo>
                  <a:pt x="818" y="5822"/>
                </a:lnTo>
                <a:lnTo>
                  <a:pt x="818" y="6026"/>
                </a:lnTo>
                <a:lnTo>
                  <a:pt x="800" y="6182"/>
                </a:lnTo>
                <a:lnTo>
                  <a:pt x="786" y="6282"/>
                </a:lnTo>
                <a:lnTo>
                  <a:pt x="792" y="6288"/>
                </a:lnTo>
                <a:lnTo>
                  <a:pt x="810" y="6342"/>
                </a:lnTo>
                <a:lnTo>
                  <a:pt x="826" y="6430"/>
                </a:lnTo>
                <a:lnTo>
                  <a:pt x="844" y="6562"/>
                </a:lnTo>
                <a:lnTo>
                  <a:pt x="864" y="6732"/>
                </a:lnTo>
                <a:lnTo>
                  <a:pt x="872" y="6936"/>
                </a:lnTo>
                <a:lnTo>
                  <a:pt x="868" y="7172"/>
                </a:lnTo>
                <a:lnTo>
                  <a:pt x="850" y="7440"/>
                </a:lnTo>
                <a:lnTo>
                  <a:pt x="850" y="7702"/>
                </a:lnTo>
                <a:lnTo>
                  <a:pt x="880" y="7982"/>
                </a:lnTo>
                <a:lnTo>
                  <a:pt x="918" y="8202"/>
                </a:lnTo>
                <a:lnTo>
                  <a:pt x="936" y="8292"/>
                </a:lnTo>
                <a:lnTo>
                  <a:pt x="932" y="8296"/>
                </a:lnTo>
                <a:lnTo>
                  <a:pt x="918" y="8314"/>
                </a:lnTo>
                <a:lnTo>
                  <a:pt x="900" y="8346"/>
                </a:lnTo>
                <a:lnTo>
                  <a:pt x="884" y="8390"/>
                </a:lnTo>
                <a:lnTo>
                  <a:pt x="880" y="8442"/>
                </a:lnTo>
                <a:lnTo>
                  <a:pt x="880" y="8506"/>
                </a:lnTo>
                <a:lnTo>
                  <a:pt x="900" y="8580"/>
                </a:lnTo>
                <a:lnTo>
                  <a:pt x="938" y="8670"/>
                </a:lnTo>
                <a:lnTo>
                  <a:pt x="1010" y="8810"/>
                </a:lnTo>
                <a:lnTo>
                  <a:pt x="1048" y="8902"/>
                </a:lnTo>
                <a:lnTo>
                  <a:pt x="1060" y="8956"/>
                </a:lnTo>
                <a:lnTo>
                  <a:pt x="1060" y="8972"/>
                </a:lnTo>
                <a:lnTo>
                  <a:pt x="1066" y="9304"/>
                </a:lnTo>
                <a:lnTo>
                  <a:pt x="1134" y="9422"/>
                </a:lnTo>
                <a:lnTo>
                  <a:pt x="1206" y="9512"/>
                </a:lnTo>
                <a:lnTo>
                  <a:pt x="1286" y="9576"/>
                </a:lnTo>
                <a:lnTo>
                  <a:pt x="1364" y="9620"/>
                </a:lnTo>
                <a:lnTo>
                  <a:pt x="1442" y="9646"/>
                </a:lnTo>
                <a:lnTo>
                  <a:pt x="1518" y="9656"/>
                </a:lnTo>
                <a:lnTo>
                  <a:pt x="1586" y="9652"/>
                </a:lnTo>
                <a:lnTo>
                  <a:pt x="1648" y="9640"/>
                </a:lnTo>
                <a:lnTo>
                  <a:pt x="1698" y="9620"/>
                </a:lnTo>
                <a:lnTo>
                  <a:pt x="1736" y="9594"/>
                </a:lnTo>
                <a:lnTo>
                  <a:pt x="1762" y="9566"/>
                </a:lnTo>
                <a:lnTo>
                  <a:pt x="1776" y="9530"/>
                </a:lnTo>
                <a:lnTo>
                  <a:pt x="1786" y="9496"/>
                </a:lnTo>
                <a:lnTo>
                  <a:pt x="1790" y="9458"/>
                </a:lnTo>
                <a:lnTo>
                  <a:pt x="1794" y="9412"/>
                </a:lnTo>
                <a:lnTo>
                  <a:pt x="1800" y="9374"/>
                </a:lnTo>
                <a:lnTo>
                  <a:pt x="1800" y="9330"/>
                </a:lnTo>
                <a:lnTo>
                  <a:pt x="1786" y="9270"/>
                </a:lnTo>
                <a:lnTo>
                  <a:pt x="1758" y="9208"/>
                </a:lnTo>
                <a:lnTo>
                  <a:pt x="1726" y="9150"/>
                </a:lnTo>
                <a:lnTo>
                  <a:pt x="1696" y="9090"/>
                </a:lnTo>
                <a:lnTo>
                  <a:pt x="1662" y="9036"/>
                </a:lnTo>
                <a:lnTo>
                  <a:pt x="1636" y="8992"/>
                </a:lnTo>
                <a:lnTo>
                  <a:pt x="1614" y="8962"/>
                </a:lnTo>
                <a:lnTo>
                  <a:pt x="1590" y="8892"/>
                </a:lnTo>
                <a:lnTo>
                  <a:pt x="1574" y="8804"/>
                </a:lnTo>
                <a:lnTo>
                  <a:pt x="1560" y="8726"/>
                </a:lnTo>
                <a:lnTo>
                  <a:pt x="1554" y="8690"/>
                </a:lnTo>
                <a:lnTo>
                  <a:pt x="1564" y="8646"/>
                </a:lnTo>
                <a:lnTo>
                  <a:pt x="1574" y="8526"/>
                </a:lnTo>
                <a:lnTo>
                  <a:pt x="1578" y="8354"/>
                </a:lnTo>
                <a:lnTo>
                  <a:pt x="1550" y="8152"/>
                </a:lnTo>
                <a:lnTo>
                  <a:pt x="1532" y="7924"/>
                </a:lnTo>
                <a:lnTo>
                  <a:pt x="1550" y="7702"/>
                </a:lnTo>
                <a:lnTo>
                  <a:pt x="1574" y="7532"/>
                </a:lnTo>
                <a:lnTo>
                  <a:pt x="1586" y="7468"/>
                </a:lnTo>
                <a:lnTo>
                  <a:pt x="1676" y="7252"/>
                </a:lnTo>
                <a:lnTo>
                  <a:pt x="1696" y="6178"/>
                </a:lnTo>
                <a:lnTo>
                  <a:pt x="1712" y="6080"/>
                </a:lnTo>
                <a:lnTo>
                  <a:pt x="1750" y="5866"/>
                </a:lnTo>
                <a:lnTo>
                  <a:pt x="1794" y="5668"/>
                </a:lnTo>
                <a:lnTo>
                  <a:pt x="1820" y="5614"/>
                </a:lnTo>
                <a:lnTo>
                  <a:pt x="1854" y="5722"/>
                </a:lnTo>
                <a:lnTo>
                  <a:pt x="1908" y="5892"/>
                </a:lnTo>
                <a:lnTo>
                  <a:pt x="1972" y="6100"/>
                </a:lnTo>
                <a:lnTo>
                  <a:pt x="2044" y="6320"/>
                </a:lnTo>
                <a:lnTo>
                  <a:pt x="2110" y="6534"/>
                </a:lnTo>
                <a:lnTo>
                  <a:pt x="2168" y="6718"/>
                </a:lnTo>
                <a:lnTo>
                  <a:pt x="2216" y="6840"/>
                </a:lnTo>
                <a:lnTo>
                  <a:pt x="2228" y="6890"/>
                </a:lnTo>
                <a:lnTo>
                  <a:pt x="2216" y="6974"/>
                </a:lnTo>
                <a:lnTo>
                  <a:pt x="2182" y="7172"/>
                </a:lnTo>
                <a:lnTo>
                  <a:pt x="2156" y="7400"/>
                </a:lnTo>
                <a:lnTo>
                  <a:pt x="2148" y="7574"/>
                </a:lnTo>
                <a:lnTo>
                  <a:pt x="2166" y="7696"/>
                </a:lnTo>
                <a:lnTo>
                  <a:pt x="2198" y="7826"/>
                </a:lnTo>
                <a:lnTo>
                  <a:pt x="2220" y="7958"/>
                </a:lnTo>
                <a:lnTo>
                  <a:pt x="2216" y="8098"/>
                </a:lnTo>
                <a:lnTo>
                  <a:pt x="2206" y="8244"/>
                </a:lnTo>
                <a:lnTo>
                  <a:pt x="2220" y="8384"/>
                </a:lnTo>
                <a:lnTo>
                  <a:pt x="2232" y="8488"/>
                </a:lnTo>
                <a:lnTo>
                  <a:pt x="2240" y="8526"/>
                </a:lnTo>
                <a:lnTo>
                  <a:pt x="2198" y="8888"/>
                </a:lnTo>
                <a:lnTo>
                  <a:pt x="2188" y="9160"/>
                </a:lnTo>
                <a:lnTo>
                  <a:pt x="2228" y="9348"/>
                </a:lnTo>
                <a:lnTo>
                  <a:pt x="2462" y="9432"/>
                </a:lnTo>
                <a:lnTo>
                  <a:pt x="2562" y="9364"/>
                </a:lnTo>
                <a:lnTo>
                  <a:pt x="2580" y="9368"/>
                </a:lnTo>
                <a:lnTo>
                  <a:pt x="2622" y="9388"/>
                </a:lnTo>
                <a:lnTo>
                  <a:pt x="2686" y="9412"/>
                </a:lnTo>
                <a:lnTo>
                  <a:pt x="2756" y="9442"/>
                </a:lnTo>
                <a:lnTo>
                  <a:pt x="2834" y="9472"/>
                </a:lnTo>
                <a:lnTo>
                  <a:pt x="2906" y="9502"/>
                </a:lnTo>
                <a:lnTo>
                  <a:pt x="2960" y="9522"/>
                </a:lnTo>
                <a:lnTo>
                  <a:pt x="2996" y="9530"/>
                </a:lnTo>
                <a:lnTo>
                  <a:pt x="3020" y="9536"/>
                </a:lnTo>
                <a:lnTo>
                  <a:pt x="3054" y="9540"/>
                </a:lnTo>
                <a:lnTo>
                  <a:pt x="3098" y="9540"/>
                </a:lnTo>
                <a:lnTo>
                  <a:pt x="3146" y="9546"/>
                </a:lnTo>
                <a:lnTo>
                  <a:pt x="3200" y="9546"/>
                </a:lnTo>
                <a:lnTo>
                  <a:pt x="3260" y="9546"/>
                </a:lnTo>
                <a:lnTo>
                  <a:pt x="3328" y="9536"/>
                </a:lnTo>
                <a:lnTo>
                  <a:pt x="3398" y="9522"/>
                </a:lnTo>
                <a:lnTo>
                  <a:pt x="3440" y="9502"/>
                </a:lnTo>
                <a:lnTo>
                  <a:pt x="3458" y="9472"/>
                </a:lnTo>
                <a:lnTo>
                  <a:pt x="3460" y="9432"/>
                </a:lnTo>
                <a:lnTo>
                  <a:pt x="3452" y="9388"/>
                </a:lnTo>
                <a:close/>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100000" t="100000"/>
            </a:path>
            <a:tileRect r="-100000" b="-100000"/>
          </a:gradFill>
          <a:ln>
            <a:noFill/>
          </a:ln>
          <a:extLst/>
        </p:spPr>
        <p:txBody>
          <a:bodyPr/>
          <a:lstStyle/>
          <a:p>
            <a:endParaRPr lang="id-ID"/>
          </a:p>
        </p:txBody>
      </p:sp>
      <p:grpSp>
        <p:nvGrpSpPr>
          <p:cNvPr id="38" name="Group 37"/>
          <p:cNvGrpSpPr/>
          <p:nvPr/>
        </p:nvGrpSpPr>
        <p:grpSpPr>
          <a:xfrm>
            <a:off x="8546251" y="1683160"/>
            <a:ext cx="3168911" cy="1125421"/>
            <a:chOff x="6238589" y="1217729"/>
            <a:chExt cx="2753010" cy="1125421"/>
          </a:xfrm>
        </p:grpSpPr>
        <p:sp>
          <p:nvSpPr>
            <p:cNvPr id="39" name="Content Placeholder 2"/>
            <p:cNvSpPr txBox="1">
              <a:spLocks/>
            </p:cNvSpPr>
            <p:nvPr/>
          </p:nvSpPr>
          <p:spPr>
            <a:xfrm>
              <a:off x="6238589" y="1217729"/>
              <a:ext cx="2753009" cy="530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1"/>
                  </a:solidFill>
                  <a:latin typeface="Lato" panose="020F0502020204030203" pitchFamily="34" charset="0"/>
                  <a:ea typeface="Roboto" panose="02000000000000000000" pitchFamily="2" charset="0"/>
                </a:rPr>
                <a:t>0</a:t>
              </a:r>
              <a:r>
                <a:rPr lang="id-ID" sz="3600" b="1" dirty="0" smtClean="0">
                  <a:solidFill>
                    <a:schemeClr val="accent1"/>
                  </a:solidFill>
                  <a:latin typeface="Lato" panose="020F0502020204030203" pitchFamily="34" charset="0"/>
                  <a:ea typeface="Roboto" panose="02000000000000000000" pitchFamily="2" charset="0"/>
                </a:rPr>
                <a:t>1 </a:t>
              </a:r>
              <a:r>
                <a:rPr lang="id-ID" sz="2000" b="1" dirty="0" smtClean="0">
                  <a:solidFill>
                    <a:schemeClr val="accent1"/>
                  </a:solidFill>
                  <a:latin typeface="Lato" panose="020F0502020204030203" pitchFamily="34" charset="0"/>
                  <a:ea typeface="Roboto" panose="02000000000000000000" pitchFamily="2" charset="0"/>
                </a:rPr>
                <a:t>Video</a:t>
              </a:r>
              <a:endParaRPr lang="en-US" sz="2000" b="1" dirty="0" smtClean="0">
                <a:solidFill>
                  <a:schemeClr val="accent1"/>
                </a:solidFill>
                <a:latin typeface="Lato" panose="020F0502020204030203" pitchFamily="34" charset="0"/>
                <a:ea typeface="Roboto" panose="02000000000000000000" pitchFamily="2" charset="0"/>
              </a:endParaRPr>
            </a:p>
          </p:txBody>
        </p:sp>
        <p:sp>
          <p:nvSpPr>
            <p:cNvPr id="40" name="Content Placeholder 2"/>
            <p:cNvSpPr txBox="1">
              <a:spLocks/>
            </p:cNvSpPr>
            <p:nvPr/>
          </p:nvSpPr>
          <p:spPr>
            <a:xfrm>
              <a:off x="6238590" y="1885950"/>
              <a:ext cx="2753009"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41" name="Group 40"/>
          <p:cNvGrpSpPr/>
          <p:nvPr/>
        </p:nvGrpSpPr>
        <p:grpSpPr>
          <a:xfrm>
            <a:off x="8546252" y="2935136"/>
            <a:ext cx="3429988" cy="1125421"/>
            <a:chOff x="6238589" y="1217729"/>
            <a:chExt cx="2979822" cy="1125421"/>
          </a:xfrm>
        </p:grpSpPr>
        <p:sp>
          <p:nvSpPr>
            <p:cNvPr id="42" name="Content Placeholder 2"/>
            <p:cNvSpPr txBox="1">
              <a:spLocks/>
            </p:cNvSpPr>
            <p:nvPr/>
          </p:nvSpPr>
          <p:spPr>
            <a:xfrm>
              <a:off x="6238589" y="1217729"/>
              <a:ext cx="2979822" cy="4057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2"/>
                  </a:solidFill>
                  <a:latin typeface="Lato" panose="020F0502020204030203" pitchFamily="34" charset="0"/>
                  <a:ea typeface="Roboto" panose="02000000000000000000" pitchFamily="2" charset="0"/>
                </a:rPr>
                <a:t>0</a:t>
              </a:r>
              <a:r>
                <a:rPr lang="id-ID" sz="3600" b="1" dirty="0" smtClean="0">
                  <a:solidFill>
                    <a:schemeClr val="accent2"/>
                  </a:solidFill>
                  <a:latin typeface="Lato" panose="020F0502020204030203" pitchFamily="34" charset="0"/>
                  <a:ea typeface="Roboto" panose="02000000000000000000" pitchFamily="2" charset="0"/>
                </a:rPr>
                <a:t>2 </a:t>
              </a:r>
              <a:r>
                <a:rPr lang="id-ID" sz="2000" b="1" dirty="0" smtClean="0">
                  <a:solidFill>
                    <a:schemeClr val="accent2"/>
                  </a:solidFill>
                  <a:latin typeface="Lato" panose="020F0502020204030203" pitchFamily="34" charset="0"/>
                  <a:ea typeface="Roboto" panose="02000000000000000000" pitchFamily="2" charset="0"/>
                </a:rPr>
                <a:t>Web</a:t>
              </a:r>
              <a:endParaRPr lang="en-US" sz="2400" b="1" dirty="0" smtClean="0">
                <a:solidFill>
                  <a:schemeClr val="accent2"/>
                </a:solidFill>
                <a:latin typeface="Lato" panose="020F0502020204030203" pitchFamily="34" charset="0"/>
                <a:ea typeface="Roboto" panose="02000000000000000000" pitchFamily="2" charset="0"/>
              </a:endParaRPr>
            </a:p>
          </p:txBody>
        </p:sp>
        <p:sp>
          <p:nvSpPr>
            <p:cNvPr id="43" name="Content Placeholder 2"/>
            <p:cNvSpPr txBox="1">
              <a:spLocks/>
            </p:cNvSpPr>
            <p:nvPr/>
          </p:nvSpPr>
          <p:spPr>
            <a:xfrm>
              <a:off x="6238590" y="1885950"/>
              <a:ext cx="2753009"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grpSp>
        <p:nvGrpSpPr>
          <p:cNvPr id="44" name="Group 43"/>
          <p:cNvGrpSpPr/>
          <p:nvPr/>
        </p:nvGrpSpPr>
        <p:grpSpPr>
          <a:xfrm>
            <a:off x="8543871" y="4168966"/>
            <a:ext cx="3163301" cy="1125420"/>
            <a:chOff x="6243463" y="1217730"/>
            <a:chExt cx="2748136" cy="1125420"/>
          </a:xfrm>
        </p:grpSpPr>
        <p:sp>
          <p:nvSpPr>
            <p:cNvPr id="45" name="Content Placeholder 2"/>
            <p:cNvSpPr txBox="1">
              <a:spLocks/>
            </p:cNvSpPr>
            <p:nvPr/>
          </p:nvSpPr>
          <p:spPr>
            <a:xfrm>
              <a:off x="6243463" y="1217730"/>
              <a:ext cx="2748136" cy="48169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en-US" sz="3600" b="1" dirty="0" smtClean="0">
                  <a:solidFill>
                    <a:schemeClr val="accent3"/>
                  </a:solidFill>
                  <a:latin typeface="Lato" panose="020F0502020204030203" pitchFamily="34" charset="0"/>
                  <a:ea typeface="Roboto" panose="02000000000000000000" pitchFamily="2" charset="0"/>
                </a:rPr>
                <a:t>0</a:t>
              </a:r>
              <a:r>
                <a:rPr lang="id-ID" sz="3600" b="1" dirty="0" smtClean="0">
                  <a:solidFill>
                    <a:schemeClr val="accent3"/>
                  </a:solidFill>
                  <a:latin typeface="Lato" panose="020F0502020204030203" pitchFamily="34" charset="0"/>
                  <a:ea typeface="Roboto" panose="02000000000000000000" pitchFamily="2" charset="0"/>
                </a:rPr>
                <a:t>3</a:t>
              </a:r>
              <a:r>
                <a:rPr lang="en-US" sz="3600" b="1" dirty="0" smtClean="0">
                  <a:solidFill>
                    <a:schemeClr val="accent3"/>
                  </a:solidFill>
                  <a:latin typeface="Lato" panose="020F0502020204030203" pitchFamily="34" charset="0"/>
                  <a:ea typeface="Roboto" panose="02000000000000000000" pitchFamily="2" charset="0"/>
                </a:rPr>
                <a:t> </a:t>
              </a:r>
              <a:r>
                <a:rPr lang="id-ID" sz="2000" b="1" dirty="0" smtClean="0">
                  <a:solidFill>
                    <a:schemeClr val="accent3"/>
                  </a:solidFill>
                  <a:latin typeface="Lato" panose="020F0502020204030203" pitchFamily="34" charset="0"/>
                  <a:ea typeface="Roboto" panose="02000000000000000000" pitchFamily="2" charset="0"/>
                </a:rPr>
                <a:t>Graphic</a:t>
              </a:r>
              <a:endParaRPr lang="en-US" sz="2000" b="1" dirty="0" smtClean="0">
                <a:solidFill>
                  <a:schemeClr val="accent3"/>
                </a:solidFill>
                <a:latin typeface="Lato" panose="020F0502020204030203" pitchFamily="34" charset="0"/>
                <a:ea typeface="Roboto" panose="02000000000000000000" pitchFamily="2" charset="0"/>
              </a:endParaRPr>
            </a:p>
          </p:txBody>
        </p:sp>
        <p:sp>
          <p:nvSpPr>
            <p:cNvPr id="46" name="Content Placeholder 2"/>
            <p:cNvSpPr txBox="1">
              <a:spLocks/>
            </p:cNvSpPr>
            <p:nvPr/>
          </p:nvSpPr>
          <p:spPr>
            <a:xfrm>
              <a:off x="6245844" y="1885950"/>
              <a:ext cx="2745755" cy="457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00" dirty="0">
                  <a:solidFill>
                    <a:schemeClr val="bg1">
                      <a:lumMod val="65000"/>
                    </a:schemeClr>
                  </a:solidFill>
                  <a:latin typeface="Lato" panose="020F0502020204030203" pitchFamily="34" charset="0"/>
                  <a:ea typeface="Roboto" panose="02000000000000000000" pitchFamily="2" charset="0"/>
                </a:rPr>
                <a:t>Lorem ipsum dolor sit amet, consectetur adipiscing elit. Fusce suscipit neque non libero aliquam, ut facilisis lacus pretium. </a:t>
              </a:r>
            </a:p>
          </p:txBody>
        </p:sp>
      </p:grpSp>
    </p:spTree>
    <p:extLst>
      <p:ext uri="{BB962C8B-B14F-4D97-AF65-F5344CB8AC3E}">
        <p14:creationId xmlns:p14="http://schemas.microsoft.com/office/powerpoint/2010/main" val="36532780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6" presetClass="entr" presetSubtype="21"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barn(inVertical)">
                                      <p:cBhvr>
                                        <p:cTn id="14" dur="500"/>
                                        <p:tgtEl>
                                          <p:spTgt spid="37"/>
                                        </p:tgtEl>
                                      </p:cBhvr>
                                    </p:animEffect>
                                  </p:childTnLst>
                                </p:cTn>
                              </p:par>
                              <p:par>
                                <p:cTn id="15" presetID="53" presetClass="entr" presetSubtype="16" fill="hold" nodeType="withEffect">
                                  <p:stCondLst>
                                    <p:cond delay="500"/>
                                  </p:stCondLst>
                                  <p:childTnLst>
                                    <p:set>
                                      <p:cBhvr>
                                        <p:cTn id="16" dur="1" fill="hold">
                                          <p:stCondLst>
                                            <p:cond delay="0"/>
                                          </p:stCondLst>
                                        </p:cTn>
                                        <p:tgtEl>
                                          <p:spTgt spid="15"/>
                                        </p:tgtEl>
                                        <p:attrNameLst>
                                          <p:attrName>style.visibility</p:attrName>
                                        </p:attrNameLst>
                                      </p:cBhvr>
                                      <p:to>
                                        <p:strVal val="visible"/>
                                      </p:to>
                                    </p:set>
                                    <p:anim calcmode="lin" valueType="num">
                                      <p:cBhvr>
                                        <p:cTn id="17" dur="1500" fill="hold"/>
                                        <p:tgtEl>
                                          <p:spTgt spid="15"/>
                                        </p:tgtEl>
                                        <p:attrNameLst>
                                          <p:attrName>ppt_w</p:attrName>
                                        </p:attrNameLst>
                                      </p:cBhvr>
                                      <p:tavLst>
                                        <p:tav tm="0">
                                          <p:val>
                                            <p:fltVal val="0"/>
                                          </p:val>
                                        </p:tav>
                                        <p:tav tm="100000">
                                          <p:val>
                                            <p:strVal val="#ppt_w"/>
                                          </p:val>
                                        </p:tav>
                                      </p:tavLst>
                                    </p:anim>
                                    <p:anim calcmode="lin" valueType="num">
                                      <p:cBhvr>
                                        <p:cTn id="18" dur="1500" fill="hold"/>
                                        <p:tgtEl>
                                          <p:spTgt spid="15"/>
                                        </p:tgtEl>
                                        <p:attrNameLst>
                                          <p:attrName>ppt_h</p:attrName>
                                        </p:attrNameLst>
                                      </p:cBhvr>
                                      <p:tavLst>
                                        <p:tav tm="0">
                                          <p:val>
                                            <p:fltVal val="0"/>
                                          </p:val>
                                        </p:tav>
                                        <p:tav tm="100000">
                                          <p:val>
                                            <p:strVal val="#ppt_h"/>
                                          </p:val>
                                        </p:tav>
                                      </p:tavLst>
                                    </p:anim>
                                    <p:animEffect transition="in" filter="fade">
                                      <p:cBhvr>
                                        <p:cTn id="19" dur="1500"/>
                                        <p:tgtEl>
                                          <p:spTgt spid="15"/>
                                        </p:tgtEl>
                                      </p:cBhvr>
                                    </p:animEffect>
                                  </p:childTnLst>
                                </p:cTn>
                              </p:par>
                            </p:childTnLst>
                          </p:cTn>
                        </p:par>
                        <p:par>
                          <p:cTn id="20" fill="hold">
                            <p:stCondLst>
                              <p:cond delay="3500"/>
                            </p:stCondLst>
                            <p:childTnLst>
                              <p:par>
                                <p:cTn id="21" presetID="10" presetClass="entr" presetSubtype="0" fill="hold" grpId="0"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4500"/>
                            </p:stCondLst>
                            <p:childTnLst>
                              <p:par>
                                <p:cTn id="29" presetID="10"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childTnLst>
                          </p:cTn>
                        </p:par>
                        <p:par>
                          <p:cTn id="32" fill="hold">
                            <p:stCondLst>
                              <p:cond delay="5000"/>
                            </p:stCondLst>
                            <p:childTnLst>
                              <p:par>
                                <p:cTn id="33" presetID="53" presetClass="entr" presetSubtype="16" fill="hold" nodeType="after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500" fill="hold"/>
                                        <p:tgtEl>
                                          <p:spTgt spid="31"/>
                                        </p:tgtEl>
                                        <p:attrNameLst>
                                          <p:attrName>ppt_w</p:attrName>
                                        </p:attrNameLst>
                                      </p:cBhvr>
                                      <p:tavLst>
                                        <p:tav tm="0">
                                          <p:val>
                                            <p:fltVal val="0"/>
                                          </p:val>
                                        </p:tav>
                                        <p:tav tm="100000">
                                          <p:val>
                                            <p:strVal val="#ppt_w"/>
                                          </p:val>
                                        </p:tav>
                                      </p:tavLst>
                                    </p:anim>
                                    <p:anim calcmode="lin" valueType="num">
                                      <p:cBhvr>
                                        <p:cTn id="36" dur="500" fill="hold"/>
                                        <p:tgtEl>
                                          <p:spTgt spid="31"/>
                                        </p:tgtEl>
                                        <p:attrNameLst>
                                          <p:attrName>ppt_h</p:attrName>
                                        </p:attrNameLst>
                                      </p:cBhvr>
                                      <p:tavLst>
                                        <p:tav tm="0">
                                          <p:val>
                                            <p:fltVal val="0"/>
                                          </p:val>
                                        </p:tav>
                                        <p:tav tm="100000">
                                          <p:val>
                                            <p:strVal val="#ppt_h"/>
                                          </p:val>
                                        </p:tav>
                                      </p:tavLst>
                                    </p:anim>
                                    <p:animEffect transition="in" filter="fade">
                                      <p:cBhvr>
                                        <p:cTn id="37" dur="500"/>
                                        <p:tgtEl>
                                          <p:spTgt spid="31"/>
                                        </p:tgtEl>
                                      </p:cBhvr>
                                    </p:animEffect>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500" fill="hold"/>
                                        <p:tgtEl>
                                          <p:spTgt spid="34"/>
                                        </p:tgtEl>
                                        <p:attrNameLst>
                                          <p:attrName>ppt_w</p:attrName>
                                        </p:attrNameLst>
                                      </p:cBhvr>
                                      <p:tavLst>
                                        <p:tav tm="0">
                                          <p:val>
                                            <p:fltVal val="0"/>
                                          </p:val>
                                        </p:tav>
                                        <p:tav tm="100000">
                                          <p:val>
                                            <p:strVal val="#ppt_w"/>
                                          </p:val>
                                        </p:tav>
                                      </p:tavLst>
                                    </p:anim>
                                    <p:anim calcmode="lin" valueType="num">
                                      <p:cBhvr>
                                        <p:cTn id="42" dur="500" fill="hold"/>
                                        <p:tgtEl>
                                          <p:spTgt spid="34"/>
                                        </p:tgtEl>
                                        <p:attrNameLst>
                                          <p:attrName>ppt_h</p:attrName>
                                        </p:attrNameLst>
                                      </p:cBhvr>
                                      <p:tavLst>
                                        <p:tav tm="0">
                                          <p:val>
                                            <p:fltVal val="0"/>
                                          </p:val>
                                        </p:tav>
                                        <p:tav tm="100000">
                                          <p:val>
                                            <p:strVal val="#ppt_h"/>
                                          </p:val>
                                        </p:tav>
                                      </p:tavLst>
                                    </p:anim>
                                    <p:animEffect transition="in" filter="fade">
                                      <p:cBhvr>
                                        <p:cTn id="43" dur="500"/>
                                        <p:tgtEl>
                                          <p:spTgt spid="34"/>
                                        </p:tgtEl>
                                      </p:cBhvr>
                                    </p:animEffect>
                                  </p:childTnLst>
                                </p:cTn>
                              </p:par>
                            </p:childTnLst>
                          </p:cTn>
                        </p:par>
                        <p:par>
                          <p:cTn id="44" fill="hold">
                            <p:stCondLst>
                              <p:cond delay="6000"/>
                            </p:stCondLst>
                            <p:childTnLst>
                              <p:par>
                                <p:cTn id="45" presetID="53" presetClass="entr" presetSubtype="16"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500" fill="hold"/>
                                        <p:tgtEl>
                                          <p:spTgt spid="28"/>
                                        </p:tgtEl>
                                        <p:attrNameLst>
                                          <p:attrName>ppt_w</p:attrName>
                                        </p:attrNameLst>
                                      </p:cBhvr>
                                      <p:tavLst>
                                        <p:tav tm="0">
                                          <p:val>
                                            <p:fltVal val="0"/>
                                          </p:val>
                                        </p:tav>
                                        <p:tav tm="100000">
                                          <p:val>
                                            <p:strVal val="#ppt_w"/>
                                          </p:val>
                                        </p:tav>
                                      </p:tavLst>
                                    </p:anim>
                                    <p:anim calcmode="lin" valueType="num">
                                      <p:cBhvr>
                                        <p:cTn id="48" dur="500" fill="hold"/>
                                        <p:tgtEl>
                                          <p:spTgt spid="28"/>
                                        </p:tgtEl>
                                        <p:attrNameLst>
                                          <p:attrName>ppt_h</p:attrName>
                                        </p:attrNameLst>
                                      </p:cBhvr>
                                      <p:tavLst>
                                        <p:tav tm="0">
                                          <p:val>
                                            <p:fltVal val="0"/>
                                          </p:val>
                                        </p:tav>
                                        <p:tav tm="100000">
                                          <p:val>
                                            <p:strVal val="#ppt_h"/>
                                          </p:val>
                                        </p:tav>
                                      </p:tavLst>
                                    </p:anim>
                                    <p:animEffect transition="in" filter="fade">
                                      <p:cBhvr>
                                        <p:cTn id="49" dur="500"/>
                                        <p:tgtEl>
                                          <p:spTgt spid="28"/>
                                        </p:tgtEl>
                                      </p:cBhvr>
                                    </p:animEffect>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1000"/>
                                        <p:tgtEl>
                                          <p:spTgt spid="38"/>
                                        </p:tgtEl>
                                      </p:cBhvr>
                                    </p:animEffect>
                                    <p:anim calcmode="lin" valueType="num">
                                      <p:cBhvr>
                                        <p:cTn id="54" dur="1000" fill="hold"/>
                                        <p:tgtEl>
                                          <p:spTgt spid="38"/>
                                        </p:tgtEl>
                                        <p:attrNameLst>
                                          <p:attrName>ppt_x</p:attrName>
                                        </p:attrNameLst>
                                      </p:cBhvr>
                                      <p:tavLst>
                                        <p:tav tm="0">
                                          <p:val>
                                            <p:strVal val="#ppt_x"/>
                                          </p:val>
                                        </p:tav>
                                        <p:tav tm="100000">
                                          <p:val>
                                            <p:strVal val="#ppt_x"/>
                                          </p:val>
                                        </p:tav>
                                      </p:tavLst>
                                    </p:anim>
                                    <p:anim calcmode="lin" valueType="num">
                                      <p:cBhvr>
                                        <p:cTn id="55" dur="1000" fill="hold"/>
                                        <p:tgtEl>
                                          <p:spTgt spid="38"/>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42" presetClass="entr" presetSubtype="0" fill="hold"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0"/>
                                        <p:tgtEl>
                                          <p:spTgt spid="41"/>
                                        </p:tgtEl>
                                      </p:cBhvr>
                                    </p:animEffect>
                                    <p:anim calcmode="lin" valueType="num">
                                      <p:cBhvr>
                                        <p:cTn id="60" dur="1000" fill="hold"/>
                                        <p:tgtEl>
                                          <p:spTgt spid="41"/>
                                        </p:tgtEl>
                                        <p:attrNameLst>
                                          <p:attrName>ppt_x</p:attrName>
                                        </p:attrNameLst>
                                      </p:cBhvr>
                                      <p:tavLst>
                                        <p:tav tm="0">
                                          <p:val>
                                            <p:strVal val="#ppt_x"/>
                                          </p:val>
                                        </p:tav>
                                        <p:tav tm="100000">
                                          <p:val>
                                            <p:strVal val="#ppt_x"/>
                                          </p:val>
                                        </p:tav>
                                      </p:tavLst>
                                    </p:anim>
                                    <p:anim calcmode="lin" valueType="num">
                                      <p:cBhvr>
                                        <p:cTn id="61" dur="1000" fill="hold"/>
                                        <p:tgtEl>
                                          <p:spTgt spid="41"/>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42" presetClass="entr" presetSubtype="0" fill="hold" nodeType="afterEffect">
                                  <p:stCondLst>
                                    <p:cond delay="0"/>
                                  </p:stCondLst>
                                  <p:childTnLst>
                                    <p:set>
                                      <p:cBhvr>
                                        <p:cTn id="64" dur="1" fill="hold">
                                          <p:stCondLst>
                                            <p:cond delay="0"/>
                                          </p:stCondLst>
                                        </p:cTn>
                                        <p:tgtEl>
                                          <p:spTgt spid="44"/>
                                        </p:tgtEl>
                                        <p:attrNameLst>
                                          <p:attrName>style.visibility</p:attrName>
                                        </p:attrNameLst>
                                      </p:cBhvr>
                                      <p:to>
                                        <p:strVal val="visible"/>
                                      </p:to>
                                    </p:set>
                                    <p:animEffect transition="in" filter="fade">
                                      <p:cBhvr>
                                        <p:cTn id="65" dur="1000"/>
                                        <p:tgtEl>
                                          <p:spTgt spid="44"/>
                                        </p:tgtEl>
                                      </p:cBhvr>
                                    </p:animEffect>
                                    <p:anim calcmode="lin" valueType="num">
                                      <p:cBhvr>
                                        <p:cTn id="66" dur="1000" fill="hold"/>
                                        <p:tgtEl>
                                          <p:spTgt spid="44"/>
                                        </p:tgtEl>
                                        <p:attrNameLst>
                                          <p:attrName>ppt_x</p:attrName>
                                        </p:attrNameLst>
                                      </p:cBhvr>
                                      <p:tavLst>
                                        <p:tav tm="0">
                                          <p:val>
                                            <p:strVal val="#ppt_x"/>
                                          </p:val>
                                        </p:tav>
                                        <p:tav tm="100000">
                                          <p:val>
                                            <p:strVal val="#ppt_x"/>
                                          </p:val>
                                        </p:tav>
                                      </p:tavLst>
                                    </p:anim>
                                    <p:anim calcmode="lin" valueType="num">
                                      <p:cBhvr>
                                        <p:cTn id="67"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5" grpId="0"/>
      <p:bldP spid="26" grpId="0"/>
      <p:bldP spid="27" grpId="0"/>
      <p:bldP spid="3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Continous Block Process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Diagram 4"/>
          <p:cNvGraphicFramePr>
            <a:graphicFrameLocks noChangeAspect="1"/>
          </p:cNvGraphicFramePr>
          <p:nvPr>
            <p:extLst>
              <p:ext uri="{D42A27DB-BD31-4B8C-83A1-F6EECF244321}">
                <p14:modId xmlns:p14="http://schemas.microsoft.com/office/powerpoint/2010/main" val="3747098079"/>
              </p:ext>
            </p:extLst>
          </p:nvPr>
        </p:nvGraphicFramePr>
        <p:xfrm>
          <a:off x="705791" y="1575583"/>
          <a:ext cx="10916323" cy="34747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reeform 6"/>
          <p:cNvSpPr>
            <a:spLocks noChangeAspect="1" noEditPoints="1"/>
          </p:cNvSpPr>
          <p:nvPr/>
        </p:nvSpPr>
        <p:spPr bwMode="auto">
          <a:xfrm>
            <a:off x="1838500" y="3139412"/>
            <a:ext cx="336921" cy="358902"/>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7" name="Freeform 31"/>
          <p:cNvSpPr>
            <a:spLocks noChangeAspect="1" noEditPoints="1"/>
          </p:cNvSpPr>
          <p:nvPr/>
        </p:nvSpPr>
        <p:spPr bwMode="auto">
          <a:xfrm>
            <a:off x="4111710" y="3089879"/>
            <a:ext cx="331610" cy="452194"/>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8" name="Freeform 49"/>
          <p:cNvSpPr>
            <a:spLocks noChangeAspect="1" noEditPoints="1"/>
          </p:cNvSpPr>
          <p:nvPr/>
        </p:nvSpPr>
        <p:spPr bwMode="auto">
          <a:xfrm>
            <a:off x="6326484" y="3111683"/>
            <a:ext cx="410000" cy="349196"/>
          </a:xfrm>
          <a:custGeom>
            <a:avLst/>
            <a:gdLst>
              <a:gd name="T0" fmla="*/ 182 w 400"/>
              <a:gd name="T1" fmla="*/ 180 h 340"/>
              <a:gd name="T2" fmla="*/ 218 w 400"/>
              <a:gd name="T3" fmla="*/ 180 h 340"/>
              <a:gd name="T4" fmla="*/ 218 w 400"/>
              <a:gd name="T5" fmla="*/ 220 h 340"/>
              <a:gd name="T6" fmla="*/ 400 w 400"/>
              <a:gd name="T7" fmla="*/ 220 h 340"/>
              <a:gd name="T8" fmla="*/ 396 w 400"/>
              <a:gd name="T9" fmla="*/ 103 h 340"/>
              <a:gd name="T10" fmla="*/ 356 w 400"/>
              <a:gd name="T11" fmla="*/ 60 h 340"/>
              <a:gd name="T12" fmla="*/ 292 w 400"/>
              <a:gd name="T13" fmla="*/ 60 h 340"/>
              <a:gd name="T14" fmla="*/ 268 w 400"/>
              <a:gd name="T15" fmla="*/ 15 h 340"/>
              <a:gd name="T16" fmla="*/ 244 w 400"/>
              <a:gd name="T17" fmla="*/ 0 h 340"/>
              <a:gd name="T18" fmla="*/ 155 w 400"/>
              <a:gd name="T19" fmla="*/ 0 h 340"/>
              <a:gd name="T20" fmla="*/ 132 w 400"/>
              <a:gd name="T21" fmla="*/ 15 h 340"/>
              <a:gd name="T22" fmla="*/ 108 w 400"/>
              <a:gd name="T23" fmla="*/ 60 h 340"/>
              <a:gd name="T24" fmla="*/ 44 w 400"/>
              <a:gd name="T25" fmla="*/ 60 h 340"/>
              <a:gd name="T26" fmla="*/ 4 w 400"/>
              <a:gd name="T27" fmla="*/ 103 h 340"/>
              <a:gd name="T28" fmla="*/ 0 w 400"/>
              <a:gd name="T29" fmla="*/ 220 h 340"/>
              <a:gd name="T30" fmla="*/ 182 w 400"/>
              <a:gd name="T31" fmla="*/ 220 h 340"/>
              <a:gd name="T32" fmla="*/ 182 w 400"/>
              <a:gd name="T33" fmla="*/ 180 h 340"/>
              <a:gd name="T34" fmla="*/ 153 w 400"/>
              <a:gd name="T35" fmla="*/ 38 h 340"/>
              <a:gd name="T36" fmla="*/ 169 w 400"/>
              <a:gd name="T37" fmla="*/ 28 h 340"/>
              <a:gd name="T38" fmla="*/ 230 w 400"/>
              <a:gd name="T39" fmla="*/ 28 h 340"/>
              <a:gd name="T40" fmla="*/ 247 w 400"/>
              <a:gd name="T41" fmla="*/ 38 h 340"/>
              <a:gd name="T42" fmla="*/ 258 w 400"/>
              <a:gd name="T43" fmla="*/ 60 h 340"/>
              <a:gd name="T44" fmla="*/ 141 w 400"/>
              <a:gd name="T45" fmla="*/ 60 h 340"/>
              <a:gd name="T46" fmla="*/ 153 w 400"/>
              <a:gd name="T47" fmla="*/ 38 h 340"/>
              <a:gd name="T48" fmla="*/ 218 w 400"/>
              <a:gd name="T49" fmla="*/ 280 h 340"/>
              <a:gd name="T50" fmla="*/ 182 w 400"/>
              <a:gd name="T51" fmla="*/ 280 h 340"/>
              <a:gd name="T52" fmla="*/ 182 w 400"/>
              <a:gd name="T53" fmla="*/ 240 h 340"/>
              <a:gd name="T54" fmla="*/ 10 w 400"/>
              <a:gd name="T55" fmla="*/ 240 h 340"/>
              <a:gd name="T56" fmla="*/ 14 w 400"/>
              <a:gd name="T57" fmla="*/ 306 h 340"/>
              <a:gd name="T58" fmla="*/ 50 w 400"/>
              <a:gd name="T59" fmla="*/ 340 h 340"/>
              <a:gd name="T60" fmla="*/ 350 w 400"/>
              <a:gd name="T61" fmla="*/ 340 h 340"/>
              <a:gd name="T62" fmla="*/ 386 w 400"/>
              <a:gd name="T63" fmla="*/ 306 h 340"/>
              <a:gd name="T64" fmla="*/ 390 w 400"/>
              <a:gd name="T65" fmla="*/ 240 h 340"/>
              <a:gd name="T66" fmla="*/ 218 w 400"/>
              <a:gd name="T67" fmla="*/ 240 h 340"/>
              <a:gd name="T68" fmla="*/ 218 w 400"/>
              <a:gd name="T69" fmla="*/ 28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9" name="Freeform 36"/>
          <p:cNvSpPr>
            <a:spLocks noChangeAspect="1" noEditPoints="1"/>
          </p:cNvSpPr>
          <p:nvPr/>
        </p:nvSpPr>
        <p:spPr bwMode="auto">
          <a:xfrm>
            <a:off x="8573563" y="3185733"/>
            <a:ext cx="382194" cy="259151"/>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grpSp>
        <p:nvGrpSpPr>
          <p:cNvPr id="10" name="Group 9"/>
          <p:cNvGrpSpPr>
            <a:grpSpLocks noChangeAspect="1"/>
          </p:cNvGrpSpPr>
          <p:nvPr/>
        </p:nvGrpSpPr>
        <p:grpSpPr>
          <a:xfrm>
            <a:off x="909689" y="3781651"/>
            <a:ext cx="2200786" cy="1794636"/>
            <a:chOff x="752608" y="2640882"/>
            <a:chExt cx="1686926" cy="681020"/>
          </a:xfrm>
        </p:grpSpPr>
        <p:cxnSp>
          <p:nvCxnSpPr>
            <p:cNvPr id="11" name="Straight Connector 10"/>
            <p:cNvCxnSpPr/>
            <p:nvPr/>
          </p:nvCxnSpPr>
          <p:spPr>
            <a:xfrm>
              <a:off x="1600200" y="2640882"/>
              <a:ext cx="0" cy="273222"/>
            </a:xfrm>
            <a:prstGeom prst="line">
              <a:avLst/>
            </a:prstGeom>
            <a:ln>
              <a:solidFill>
                <a:schemeClr val="accent2"/>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2" name="Content Placeholder 2"/>
            <p:cNvSpPr txBox="1">
              <a:spLocks/>
            </p:cNvSpPr>
            <p:nvPr/>
          </p:nvSpPr>
          <p:spPr>
            <a:xfrm>
              <a:off x="752608" y="2952304"/>
              <a:ext cx="1686926" cy="36959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200" b="1" dirty="0" smtClean="0">
                  <a:solidFill>
                    <a:schemeClr val="accent2"/>
                  </a:solidFill>
                  <a:latin typeface="Lato" panose="020F0502020204030203" pitchFamily="34" charset="0"/>
                </a:rPr>
                <a:t>Brainstorm</a:t>
              </a:r>
              <a:endParaRPr lang="en-US" sz="1200" b="1" dirty="0" smtClean="0">
                <a:solidFill>
                  <a:schemeClr val="accent2"/>
                </a:solidFill>
                <a:latin typeface="Lato" panose="020F0502020204030203" pitchFamily="34" charset="0"/>
              </a:endParaRPr>
            </a:p>
            <a:p>
              <a:pPr marL="0" indent="0" algn="ctr">
                <a:buNone/>
              </a:pPr>
              <a:r>
                <a:rPr lang="en-US" sz="1050" dirty="0" smtClean="0">
                  <a:solidFill>
                    <a:schemeClr val="bg1">
                      <a:lumMod val="65000"/>
                    </a:schemeClr>
                  </a:solidFill>
                  <a:latin typeface="Lato" panose="020F0502020204030203" pitchFamily="34" charset="0"/>
                </a:rPr>
                <a:t>Lorem </a:t>
              </a:r>
              <a:r>
                <a:rPr lang="en-US" sz="1050" dirty="0">
                  <a:solidFill>
                    <a:schemeClr val="bg1">
                      <a:lumMod val="65000"/>
                    </a:schemeClr>
                  </a:solidFill>
                  <a:latin typeface="Lato" panose="020F0502020204030203" pitchFamily="34" charset="0"/>
                </a:rPr>
                <a:t>ipsum dolor sit amet, consectetur adipiscing elit. Fusce suscipit neque non libero </a:t>
              </a:r>
              <a:r>
                <a:rPr lang="en-US" sz="1050" dirty="0" smtClean="0">
                  <a:solidFill>
                    <a:schemeClr val="bg1">
                      <a:lumMod val="65000"/>
                    </a:schemeClr>
                  </a:solidFill>
                  <a:latin typeface="Lato" panose="020F0502020204030203" pitchFamily="34" charset="0"/>
                </a:rPr>
                <a:t>aliquam</a:t>
              </a:r>
              <a:r>
                <a:rPr lang="en-US" sz="1050" dirty="0">
                  <a:solidFill>
                    <a:schemeClr val="bg1">
                      <a:lumMod val="65000"/>
                    </a:schemeClr>
                  </a:solidFill>
                  <a:latin typeface="Lato" panose="020F0502020204030203" pitchFamily="34" charset="0"/>
                </a:rPr>
                <a:t>.</a:t>
              </a:r>
            </a:p>
          </p:txBody>
        </p:sp>
      </p:grpSp>
      <p:grpSp>
        <p:nvGrpSpPr>
          <p:cNvPr id="13" name="Group 12"/>
          <p:cNvGrpSpPr>
            <a:grpSpLocks noChangeAspect="1"/>
          </p:cNvGrpSpPr>
          <p:nvPr/>
        </p:nvGrpSpPr>
        <p:grpSpPr>
          <a:xfrm>
            <a:off x="3261663" y="3781654"/>
            <a:ext cx="2030646" cy="1904387"/>
            <a:chOff x="2839294" y="2392053"/>
            <a:chExt cx="1570097" cy="1472469"/>
          </a:xfrm>
        </p:grpSpPr>
        <p:cxnSp>
          <p:nvCxnSpPr>
            <p:cNvPr id="14" name="Straight Connector 13"/>
            <p:cNvCxnSpPr/>
            <p:nvPr/>
          </p:nvCxnSpPr>
          <p:spPr>
            <a:xfrm>
              <a:off x="3610672" y="2392053"/>
              <a:ext cx="0" cy="556704"/>
            </a:xfrm>
            <a:prstGeom prst="line">
              <a:avLst/>
            </a:prstGeom>
            <a:ln>
              <a:solidFill>
                <a:schemeClr val="accent3"/>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5" name="Content Placeholder 2"/>
            <p:cNvSpPr txBox="1">
              <a:spLocks/>
            </p:cNvSpPr>
            <p:nvPr/>
          </p:nvSpPr>
          <p:spPr>
            <a:xfrm>
              <a:off x="2839294" y="3041779"/>
              <a:ext cx="1570097" cy="8227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200" b="1" dirty="0" smtClean="0">
                  <a:solidFill>
                    <a:schemeClr val="accent3"/>
                  </a:solidFill>
                  <a:latin typeface="Lato" panose="020F0502020204030203" pitchFamily="34" charset="0"/>
                </a:rPr>
                <a:t>Conseptualization</a:t>
              </a:r>
              <a:endParaRPr lang="en-US" sz="1200" b="1" dirty="0" smtClean="0">
                <a:solidFill>
                  <a:schemeClr val="accent3"/>
                </a:solidFill>
                <a:latin typeface="Lato" panose="020F0502020204030203" pitchFamily="34" charset="0"/>
              </a:endParaRPr>
            </a:p>
            <a:p>
              <a:pPr marL="0" indent="0" algn="ctr">
                <a:buNone/>
              </a:pPr>
              <a:r>
                <a:rPr lang="en-US" sz="1000" dirty="0" smtClean="0">
                  <a:solidFill>
                    <a:schemeClr val="bg1">
                      <a:lumMod val="65000"/>
                    </a:schemeClr>
                  </a:solidFill>
                  <a:latin typeface="Lato" panose="020F0502020204030203" pitchFamily="34" charset="0"/>
                </a:rPr>
                <a:t>Lorem </a:t>
              </a:r>
              <a:r>
                <a:rPr lang="en-US" sz="1000" dirty="0">
                  <a:solidFill>
                    <a:schemeClr val="bg1">
                      <a:lumMod val="65000"/>
                    </a:schemeClr>
                  </a:solidFill>
                  <a:latin typeface="Lato" panose="020F0502020204030203" pitchFamily="34" charset="0"/>
                </a:rPr>
                <a:t>ipsum dolor sit amet, consectetur adipiscing elit. Fusce suscipit neque non libero </a:t>
              </a:r>
              <a:r>
                <a:rPr lang="en-US" sz="1000" dirty="0" smtClean="0">
                  <a:solidFill>
                    <a:schemeClr val="bg1">
                      <a:lumMod val="65000"/>
                    </a:schemeClr>
                  </a:solidFill>
                  <a:latin typeface="Lato" panose="020F0502020204030203" pitchFamily="34" charset="0"/>
                </a:rPr>
                <a:t>aliquam</a:t>
              </a:r>
              <a:r>
                <a:rPr lang="en-US" sz="1000" dirty="0">
                  <a:solidFill>
                    <a:schemeClr val="bg1">
                      <a:lumMod val="65000"/>
                    </a:schemeClr>
                  </a:solidFill>
                  <a:latin typeface="Lato" panose="020F0502020204030203" pitchFamily="34" charset="0"/>
                </a:rPr>
                <a:t>.</a:t>
              </a:r>
            </a:p>
          </p:txBody>
        </p:sp>
      </p:grpSp>
      <p:grpSp>
        <p:nvGrpSpPr>
          <p:cNvPr id="16" name="Group 15"/>
          <p:cNvGrpSpPr>
            <a:grpSpLocks noChangeAspect="1"/>
          </p:cNvGrpSpPr>
          <p:nvPr/>
        </p:nvGrpSpPr>
        <p:grpSpPr>
          <a:xfrm>
            <a:off x="5505215" y="3781654"/>
            <a:ext cx="2038366" cy="1904387"/>
            <a:chOff x="4749758" y="2392053"/>
            <a:chExt cx="1576066" cy="1472469"/>
          </a:xfrm>
        </p:grpSpPr>
        <p:cxnSp>
          <p:nvCxnSpPr>
            <p:cNvPr id="17" name="Straight Connector 16"/>
            <p:cNvCxnSpPr/>
            <p:nvPr/>
          </p:nvCxnSpPr>
          <p:spPr>
            <a:xfrm>
              <a:off x="5532013" y="2392053"/>
              <a:ext cx="0" cy="556704"/>
            </a:xfrm>
            <a:prstGeom prst="line">
              <a:avLst/>
            </a:prstGeom>
            <a:ln>
              <a:solidFill>
                <a:schemeClr val="accent4"/>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8" name="Content Placeholder 2"/>
            <p:cNvSpPr txBox="1">
              <a:spLocks/>
            </p:cNvSpPr>
            <p:nvPr/>
          </p:nvSpPr>
          <p:spPr>
            <a:xfrm>
              <a:off x="4749758" y="3041779"/>
              <a:ext cx="1576066" cy="8227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200" b="1" dirty="0" smtClean="0">
                  <a:solidFill>
                    <a:schemeClr val="accent4"/>
                  </a:solidFill>
                  <a:latin typeface="Lato" panose="020F0502020204030203" pitchFamily="34" charset="0"/>
                </a:rPr>
                <a:t>Proposal</a:t>
              </a:r>
              <a:endParaRPr lang="en-US" sz="1200" b="1" dirty="0" smtClean="0">
                <a:solidFill>
                  <a:schemeClr val="accent4"/>
                </a:solidFill>
                <a:latin typeface="Lato" panose="020F0502020204030203" pitchFamily="34" charset="0"/>
              </a:endParaRPr>
            </a:p>
            <a:p>
              <a:pPr marL="0" indent="0" algn="ctr">
                <a:buNone/>
              </a:pPr>
              <a:r>
                <a:rPr lang="en-US" sz="1000" dirty="0" smtClean="0">
                  <a:solidFill>
                    <a:schemeClr val="bg1">
                      <a:lumMod val="65000"/>
                    </a:schemeClr>
                  </a:solidFill>
                  <a:latin typeface="Lato" panose="020F0502020204030203" pitchFamily="34" charset="0"/>
                </a:rPr>
                <a:t>Lorem </a:t>
              </a:r>
              <a:r>
                <a:rPr lang="en-US" sz="1000" dirty="0">
                  <a:solidFill>
                    <a:schemeClr val="bg1">
                      <a:lumMod val="65000"/>
                    </a:schemeClr>
                  </a:solidFill>
                  <a:latin typeface="Lato" panose="020F0502020204030203" pitchFamily="34" charset="0"/>
                </a:rPr>
                <a:t>ipsum dolor sit amet, consectetur adipiscing elit. Fusce suscipit neque non libero </a:t>
              </a:r>
              <a:r>
                <a:rPr lang="en-US" sz="1000" dirty="0" smtClean="0">
                  <a:solidFill>
                    <a:schemeClr val="bg1">
                      <a:lumMod val="65000"/>
                    </a:schemeClr>
                  </a:solidFill>
                  <a:latin typeface="Lato" panose="020F0502020204030203" pitchFamily="34" charset="0"/>
                </a:rPr>
                <a:t>aliquam</a:t>
              </a:r>
              <a:r>
                <a:rPr lang="en-US" sz="1000" dirty="0">
                  <a:solidFill>
                    <a:schemeClr val="bg1">
                      <a:lumMod val="65000"/>
                    </a:schemeClr>
                  </a:solidFill>
                  <a:latin typeface="Lato" panose="020F0502020204030203" pitchFamily="34" charset="0"/>
                </a:rPr>
                <a:t>.</a:t>
              </a:r>
            </a:p>
          </p:txBody>
        </p:sp>
      </p:grpSp>
      <p:grpSp>
        <p:nvGrpSpPr>
          <p:cNvPr id="19" name="Group 18"/>
          <p:cNvGrpSpPr>
            <a:grpSpLocks noChangeAspect="1"/>
          </p:cNvGrpSpPr>
          <p:nvPr/>
        </p:nvGrpSpPr>
        <p:grpSpPr>
          <a:xfrm>
            <a:off x="7720578" y="3781654"/>
            <a:ext cx="2103519" cy="1904387"/>
            <a:chOff x="6652714" y="2392053"/>
            <a:chExt cx="1626442" cy="1472469"/>
          </a:xfrm>
        </p:grpSpPr>
        <p:cxnSp>
          <p:nvCxnSpPr>
            <p:cNvPr id="20" name="Straight Connector 19"/>
            <p:cNvCxnSpPr/>
            <p:nvPr/>
          </p:nvCxnSpPr>
          <p:spPr>
            <a:xfrm>
              <a:off x="7467600" y="2392053"/>
              <a:ext cx="0" cy="556704"/>
            </a:xfrm>
            <a:prstGeom prst="line">
              <a:avLst/>
            </a:prstGeom>
            <a:ln>
              <a:solidFill>
                <a:schemeClr val="accent5"/>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21" name="Content Placeholder 2"/>
            <p:cNvSpPr txBox="1">
              <a:spLocks/>
            </p:cNvSpPr>
            <p:nvPr/>
          </p:nvSpPr>
          <p:spPr>
            <a:xfrm>
              <a:off x="6652714" y="3041779"/>
              <a:ext cx="1626442" cy="8227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200" b="1" dirty="0" smtClean="0">
                  <a:solidFill>
                    <a:schemeClr val="accent5"/>
                  </a:solidFill>
                  <a:latin typeface="Lato" panose="020F0502020204030203" pitchFamily="34" charset="0"/>
                </a:rPr>
                <a:t>Revision</a:t>
              </a:r>
              <a:endParaRPr lang="en-US" sz="1200" b="1" dirty="0" smtClean="0">
                <a:solidFill>
                  <a:schemeClr val="accent5"/>
                </a:solidFill>
                <a:latin typeface="Lato" panose="020F0502020204030203" pitchFamily="34" charset="0"/>
              </a:endParaRPr>
            </a:p>
            <a:p>
              <a:pPr marL="0" indent="0" algn="ctr">
                <a:buNone/>
              </a:pPr>
              <a:r>
                <a:rPr lang="en-US" sz="1000" dirty="0" smtClean="0">
                  <a:solidFill>
                    <a:schemeClr val="bg1">
                      <a:lumMod val="65000"/>
                    </a:schemeClr>
                  </a:solidFill>
                  <a:latin typeface="Lato" panose="020F0502020204030203" pitchFamily="34" charset="0"/>
                </a:rPr>
                <a:t>Lorem </a:t>
              </a:r>
              <a:r>
                <a:rPr lang="en-US" sz="1000" dirty="0">
                  <a:solidFill>
                    <a:schemeClr val="bg1">
                      <a:lumMod val="65000"/>
                    </a:schemeClr>
                  </a:solidFill>
                  <a:latin typeface="Lato" panose="020F0502020204030203" pitchFamily="34" charset="0"/>
                </a:rPr>
                <a:t>ipsum dolor sit amet, consectetur adipiscing elit. Fusce suscipit neque non libero </a:t>
              </a:r>
              <a:r>
                <a:rPr lang="en-US" sz="1000" dirty="0" smtClean="0">
                  <a:solidFill>
                    <a:schemeClr val="bg1">
                      <a:lumMod val="65000"/>
                    </a:schemeClr>
                  </a:solidFill>
                  <a:latin typeface="Lato" panose="020F0502020204030203" pitchFamily="34" charset="0"/>
                </a:rPr>
                <a:t>aliquam</a:t>
              </a:r>
              <a:r>
                <a:rPr lang="en-US" sz="1000" dirty="0">
                  <a:solidFill>
                    <a:schemeClr val="bg1">
                      <a:lumMod val="65000"/>
                    </a:schemeClr>
                  </a:solidFill>
                  <a:latin typeface="Lato" panose="020F0502020204030203" pitchFamily="34" charset="0"/>
                </a:rPr>
                <a:t>.</a:t>
              </a:r>
            </a:p>
          </p:txBody>
        </p:sp>
      </p:grpSp>
    </p:spTree>
    <p:extLst>
      <p:ext uri="{BB962C8B-B14F-4D97-AF65-F5344CB8AC3E}">
        <p14:creationId xmlns:p14="http://schemas.microsoft.com/office/powerpoint/2010/main" val="31478457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5">
                                            <p:graphicEl>
                                              <a:dgm id="{E1ABCEFB-BB45-4D76-AA86-DC2165466715}"/>
                                            </p:graphicEl>
                                          </p:spTgt>
                                        </p:tgtEl>
                                        <p:attrNameLst>
                                          <p:attrName>style.visibility</p:attrName>
                                        </p:attrNameLst>
                                      </p:cBhvr>
                                      <p:to>
                                        <p:strVal val="visible"/>
                                      </p:to>
                                    </p:set>
                                    <p:animEffect transition="in" filter="wipe(left)">
                                      <p:cBhvr>
                                        <p:cTn id="14" dur="500"/>
                                        <p:tgtEl>
                                          <p:spTgt spid="5">
                                            <p:graphicEl>
                                              <a:dgm id="{E1ABCEFB-BB45-4D76-AA86-DC2165466715}"/>
                                            </p:graphicEl>
                                          </p:spTgt>
                                        </p:tgtEl>
                                      </p:cBhvr>
                                    </p:animEffect>
                                  </p:child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5">
                                            <p:graphicEl>
                                              <a:dgm id="{251F859B-0A77-4419-985E-46D0C3316017}"/>
                                            </p:graphicEl>
                                          </p:spTgt>
                                        </p:tgtEl>
                                        <p:attrNameLst>
                                          <p:attrName>style.visibility</p:attrName>
                                        </p:attrNameLst>
                                      </p:cBhvr>
                                      <p:to>
                                        <p:strVal val="visible"/>
                                      </p:to>
                                    </p:set>
                                    <p:animEffect transition="in" filter="wipe(left)">
                                      <p:cBhvr>
                                        <p:cTn id="18" dur="500"/>
                                        <p:tgtEl>
                                          <p:spTgt spid="5">
                                            <p:graphicEl>
                                              <a:dgm id="{251F859B-0A77-4419-985E-46D0C3316017}"/>
                                            </p:graphicEl>
                                          </p:spTgt>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par>
                          <p:cTn id="23" fill="hold">
                            <p:stCondLst>
                              <p:cond delay="3000"/>
                            </p:stCondLst>
                            <p:childTnLst>
                              <p:par>
                                <p:cTn id="24" presetID="22" presetClass="entr" presetSubtype="1"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500"/>
                                        <p:tgtEl>
                                          <p:spTgt spid="10"/>
                                        </p:tgtEl>
                                      </p:cBhvr>
                                    </p:animEffect>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5">
                                            <p:graphicEl>
                                              <a:dgm id="{529F0E07-91EA-498C-B1AF-3A6CC4F775A4}"/>
                                            </p:graphicEl>
                                          </p:spTgt>
                                        </p:tgtEl>
                                        <p:attrNameLst>
                                          <p:attrName>style.visibility</p:attrName>
                                        </p:attrNameLst>
                                      </p:cBhvr>
                                      <p:to>
                                        <p:strVal val="visible"/>
                                      </p:to>
                                    </p:set>
                                    <p:animEffect transition="in" filter="wipe(left)">
                                      <p:cBhvr>
                                        <p:cTn id="30" dur="500"/>
                                        <p:tgtEl>
                                          <p:spTgt spid="5">
                                            <p:graphicEl>
                                              <a:dgm id="{529F0E07-91EA-498C-B1AF-3A6CC4F775A4}"/>
                                            </p:graphicEl>
                                          </p:spTgt>
                                        </p:tgtEl>
                                      </p:cBhvr>
                                    </p:animEffect>
                                  </p:childTnLst>
                                </p:cTn>
                              </p:par>
                            </p:childTnLst>
                          </p:cTn>
                        </p:par>
                        <p:par>
                          <p:cTn id="31" fill="hold">
                            <p:stCondLst>
                              <p:cond delay="4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4500"/>
                            </p:stCondLst>
                            <p:childTnLst>
                              <p:par>
                                <p:cTn id="36" presetID="22" presetClass="entr" presetSubtype="1" fill="hold"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up)">
                                      <p:cBhvr>
                                        <p:cTn id="38" dur="500"/>
                                        <p:tgtEl>
                                          <p:spTgt spid="13"/>
                                        </p:tgtEl>
                                      </p:cBhvr>
                                    </p:animEffect>
                                  </p:childTnLst>
                                </p:cTn>
                              </p:par>
                            </p:childTnLst>
                          </p:cTn>
                        </p:par>
                        <p:par>
                          <p:cTn id="39" fill="hold">
                            <p:stCondLst>
                              <p:cond delay="5000"/>
                            </p:stCondLst>
                            <p:childTnLst>
                              <p:par>
                                <p:cTn id="40" presetID="22" presetClass="entr" presetSubtype="8" fill="hold" grpId="0" nodeType="afterEffect">
                                  <p:stCondLst>
                                    <p:cond delay="0"/>
                                  </p:stCondLst>
                                  <p:childTnLst>
                                    <p:set>
                                      <p:cBhvr>
                                        <p:cTn id="41" dur="1" fill="hold">
                                          <p:stCondLst>
                                            <p:cond delay="0"/>
                                          </p:stCondLst>
                                        </p:cTn>
                                        <p:tgtEl>
                                          <p:spTgt spid="5">
                                            <p:graphicEl>
                                              <a:dgm id="{B32019F7-15C5-4CE0-AF54-B15B8A218E05}"/>
                                            </p:graphicEl>
                                          </p:spTgt>
                                        </p:tgtEl>
                                        <p:attrNameLst>
                                          <p:attrName>style.visibility</p:attrName>
                                        </p:attrNameLst>
                                      </p:cBhvr>
                                      <p:to>
                                        <p:strVal val="visible"/>
                                      </p:to>
                                    </p:set>
                                    <p:animEffect transition="in" filter="wipe(left)">
                                      <p:cBhvr>
                                        <p:cTn id="42" dur="500"/>
                                        <p:tgtEl>
                                          <p:spTgt spid="5">
                                            <p:graphicEl>
                                              <a:dgm id="{B32019F7-15C5-4CE0-AF54-B15B8A218E05}"/>
                                            </p:graphicEl>
                                          </p:spTgt>
                                        </p:tgtEl>
                                      </p:cBhvr>
                                    </p:animEffect>
                                  </p:childTnLst>
                                </p:cTn>
                              </p:par>
                            </p:childTnLst>
                          </p:cTn>
                        </p:par>
                        <p:par>
                          <p:cTn id="43" fill="hold">
                            <p:stCondLst>
                              <p:cond delay="55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6000"/>
                            </p:stCondLst>
                            <p:childTnLst>
                              <p:par>
                                <p:cTn id="48" presetID="22" presetClass="entr" presetSubtype="1"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up)">
                                      <p:cBhvr>
                                        <p:cTn id="50" dur="500"/>
                                        <p:tgtEl>
                                          <p:spTgt spid="16"/>
                                        </p:tgtEl>
                                      </p:cBhvr>
                                    </p:animEffect>
                                  </p:childTnLst>
                                </p:cTn>
                              </p:par>
                            </p:childTnLst>
                          </p:cTn>
                        </p:par>
                        <p:par>
                          <p:cTn id="51" fill="hold">
                            <p:stCondLst>
                              <p:cond delay="6500"/>
                            </p:stCondLst>
                            <p:childTnLst>
                              <p:par>
                                <p:cTn id="52" presetID="22" presetClass="entr" presetSubtype="8" fill="hold" grpId="0" nodeType="afterEffect">
                                  <p:stCondLst>
                                    <p:cond delay="0"/>
                                  </p:stCondLst>
                                  <p:childTnLst>
                                    <p:set>
                                      <p:cBhvr>
                                        <p:cTn id="53" dur="1" fill="hold">
                                          <p:stCondLst>
                                            <p:cond delay="0"/>
                                          </p:stCondLst>
                                        </p:cTn>
                                        <p:tgtEl>
                                          <p:spTgt spid="5">
                                            <p:graphicEl>
                                              <a:dgm id="{298D2984-B994-41BF-94A1-E1CA4A71D3F7}"/>
                                            </p:graphicEl>
                                          </p:spTgt>
                                        </p:tgtEl>
                                        <p:attrNameLst>
                                          <p:attrName>style.visibility</p:attrName>
                                        </p:attrNameLst>
                                      </p:cBhvr>
                                      <p:to>
                                        <p:strVal val="visible"/>
                                      </p:to>
                                    </p:set>
                                    <p:animEffect transition="in" filter="wipe(left)">
                                      <p:cBhvr>
                                        <p:cTn id="54" dur="500"/>
                                        <p:tgtEl>
                                          <p:spTgt spid="5">
                                            <p:graphicEl>
                                              <a:dgm id="{298D2984-B994-41BF-94A1-E1CA4A71D3F7}"/>
                                            </p:graphicEl>
                                          </p:spTgt>
                                        </p:tgtEl>
                                      </p:cBhvr>
                                    </p:animEffect>
                                  </p:childTnLst>
                                </p:cTn>
                              </p:par>
                            </p:childTnLst>
                          </p:cTn>
                        </p:par>
                        <p:par>
                          <p:cTn id="55" fill="hold">
                            <p:stCondLst>
                              <p:cond delay="7000"/>
                            </p:stCondLst>
                            <p:childTnLst>
                              <p:par>
                                <p:cTn id="56" presetID="22" presetClass="entr" presetSubtype="1" fill="hold"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wipe(up)">
                                      <p:cBhvr>
                                        <p:cTn id="58" dur="500"/>
                                        <p:tgtEl>
                                          <p:spTgt spid="19"/>
                                        </p:tgtEl>
                                      </p:cBhvr>
                                    </p:animEffect>
                                  </p:childTnLst>
                                </p:cTn>
                              </p:par>
                            </p:childTnLst>
                          </p:cTn>
                        </p:par>
                        <p:par>
                          <p:cTn id="59" fill="hold">
                            <p:stCondLst>
                              <p:cond delay="7500"/>
                            </p:stCondLst>
                            <p:childTnLst>
                              <p:par>
                                <p:cTn id="60" presetID="10" presetClass="entr" presetSubtype="0"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fade">
                                      <p:cBhvr>
                                        <p:cTn id="6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Dgm bld="one"/>
        </p:bldSub>
      </p:bldGraphic>
      <p:bldP spid="6" grpId="0" animBg="1"/>
      <p:bldP spid="7" grpId="0" animBg="1"/>
      <p:bldP spid="8" grpId="0" animBg="1"/>
      <p:bldP spid="9"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67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Pie Chart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aphicFrame>
        <p:nvGraphicFramePr>
          <p:cNvPr id="5" name="Chart 4"/>
          <p:cNvGraphicFramePr/>
          <p:nvPr>
            <p:extLst>
              <p:ext uri="{D42A27DB-BD31-4B8C-83A1-F6EECF244321}">
                <p14:modId xmlns:p14="http://schemas.microsoft.com/office/powerpoint/2010/main" val="3497853711"/>
              </p:ext>
            </p:extLst>
          </p:nvPr>
        </p:nvGraphicFramePr>
        <p:xfrm>
          <a:off x="536752" y="1505240"/>
          <a:ext cx="4344737" cy="323125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p:nvPr>
            <p:extLst>
              <p:ext uri="{D42A27DB-BD31-4B8C-83A1-F6EECF244321}">
                <p14:modId xmlns:p14="http://schemas.microsoft.com/office/powerpoint/2010/main" val="2184339832"/>
              </p:ext>
            </p:extLst>
          </p:nvPr>
        </p:nvGraphicFramePr>
        <p:xfrm>
          <a:off x="3829351" y="1516963"/>
          <a:ext cx="4344737" cy="3231258"/>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815926" y="5132827"/>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graphicFrame>
        <p:nvGraphicFramePr>
          <p:cNvPr id="8" name="Chart 7"/>
          <p:cNvGraphicFramePr/>
          <p:nvPr>
            <p:extLst>
              <p:ext uri="{D42A27DB-BD31-4B8C-83A1-F6EECF244321}">
                <p14:modId xmlns:p14="http://schemas.microsoft.com/office/powerpoint/2010/main" val="96314544"/>
              </p:ext>
            </p:extLst>
          </p:nvPr>
        </p:nvGraphicFramePr>
        <p:xfrm>
          <a:off x="7050853" y="1502895"/>
          <a:ext cx="4344737" cy="323125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522853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1" fill="hold" grpId="0" nodeType="withEffect">
                                  <p:stCondLst>
                                    <p:cond delay="0"/>
                                  </p:stCondLst>
                                  <p:childTnLst>
                                    <p:set>
                                      <p:cBhvr>
                                        <p:cTn id="12" dur="1" fill="hold">
                                          <p:stCondLst>
                                            <p:cond delay="0"/>
                                          </p:stCondLst>
                                        </p:cTn>
                                        <p:tgtEl>
                                          <p:spTgt spid="5">
                                            <p:graphicEl>
                                              <a:chart seriesIdx="-3" categoryIdx="-3" bldStep="gridLegend"/>
                                            </p:graphicEl>
                                          </p:spTgt>
                                        </p:tgtEl>
                                        <p:attrNameLst>
                                          <p:attrName>style.visibility</p:attrName>
                                        </p:attrNameLst>
                                      </p:cBhvr>
                                      <p:to>
                                        <p:strVal val="visible"/>
                                      </p:to>
                                    </p:set>
                                    <p:anim calcmode="lin" valueType="num">
                                      <p:cBhvr additive="base">
                                        <p:cTn id="13" dur="500" fill="hold"/>
                                        <p:tgtEl>
                                          <p:spTgt spid="5">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500"/>
                                  </p:stCondLst>
                                  <p:childTnLst>
                                    <p:set>
                                      <p:cBhvr>
                                        <p:cTn id="16" dur="1" fill="hold">
                                          <p:stCondLst>
                                            <p:cond delay="0"/>
                                          </p:stCondLst>
                                        </p:cTn>
                                        <p:tgtEl>
                                          <p:spTgt spid="5">
                                            <p:graphicEl>
                                              <a:chart seriesIdx="-4" categoryIdx="0" bldStep="category"/>
                                            </p:graphicEl>
                                          </p:spTgt>
                                        </p:tgtEl>
                                        <p:attrNameLst>
                                          <p:attrName>style.visibility</p:attrName>
                                        </p:attrNameLst>
                                      </p:cBhvr>
                                      <p:to>
                                        <p:strVal val="visible"/>
                                      </p:to>
                                    </p:set>
                                    <p:anim calcmode="lin" valueType="num">
                                      <p:cBhvr additive="base">
                                        <p:cTn id="17" dur="500" fill="hold"/>
                                        <p:tgtEl>
                                          <p:spTgt spid="5">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graphicEl>
                                              <a:chart seriesIdx="-4" categoryIdx="0" bldStep="category"/>
                                            </p:graphicEl>
                                          </p:spTgt>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1000"/>
                                  </p:stCondLst>
                                  <p:childTnLst>
                                    <p:set>
                                      <p:cBhvr>
                                        <p:cTn id="20" dur="1" fill="hold">
                                          <p:stCondLst>
                                            <p:cond delay="0"/>
                                          </p:stCondLst>
                                        </p:cTn>
                                        <p:tgtEl>
                                          <p:spTgt spid="5">
                                            <p:graphicEl>
                                              <a:chart seriesIdx="-4" categoryIdx="1" bldStep="category"/>
                                            </p:graphicEl>
                                          </p:spTgt>
                                        </p:tgtEl>
                                        <p:attrNameLst>
                                          <p:attrName>style.visibility</p:attrName>
                                        </p:attrNameLst>
                                      </p:cBhvr>
                                      <p:to>
                                        <p:strVal val="visible"/>
                                      </p:to>
                                    </p:set>
                                    <p:anim calcmode="lin" valueType="num">
                                      <p:cBhvr additive="base">
                                        <p:cTn id="21" dur="500" fill="hold"/>
                                        <p:tgtEl>
                                          <p:spTgt spid="5">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graphicEl>
                                              <a:chart seriesIdx="-4" categoryIdx="1" bldStep="category"/>
                                            </p:graphicEl>
                                          </p:spTgt>
                                        </p:tgtEl>
                                        <p:attrNameLst>
                                          <p:attrName>ppt_y</p:attrName>
                                        </p:attrNameLst>
                                      </p:cBhvr>
                                      <p:tavLst>
                                        <p:tav tm="0">
                                          <p:val>
                                            <p:strVal val="0-#ppt_h/2"/>
                                          </p:val>
                                        </p:tav>
                                        <p:tav tm="100000">
                                          <p:val>
                                            <p:strVal val="#ppt_y"/>
                                          </p:val>
                                        </p:tav>
                                      </p:tavLst>
                                    </p:anim>
                                  </p:childTnLst>
                                </p:cTn>
                              </p:par>
                              <p:par>
                                <p:cTn id="23" presetID="2" presetClass="entr" presetSubtype="1" fill="hold" grpId="0" nodeType="withEffect">
                                  <p:stCondLst>
                                    <p:cond delay="1500"/>
                                  </p:stCondLst>
                                  <p:childTnLst>
                                    <p:set>
                                      <p:cBhvr>
                                        <p:cTn id="24" dur="1" fill="hold">
                                          <p:stCondLst>
                                            <p:cond delay="0"/>
                                          </p:stCondLst>
                                        </p:cTn>
                                        <p:tgtEl>
                                          <p:spTgt spid="5">
                                            <p:graphicEl>
                                              <a:chart seriesIdx="-4" categoryIdx="2" bldStep="category"/>
                                            </p:graphicEl>
                                          </p:spTgt>
                                        </p:tgtEl>
                                        <p:attrNameLst>
                                          <p:attrName>style.visibility</p:attrName>
                                        </p:attrNameLst>
                                      </p:cBhvr>
                                      <p:to>
                                        <p:strVal val="visible"/>
                                      </p:to>
                                    </p:set>
                                    <p:anim calcmode="lin" valueType="num">
                                      <p:cBhvr additive="base">
                                        <p:cTn id="25" dur="500" fill="hold"/>
                                        <p:tgtEl>
                                          <p:spTgt spid="5">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graphicEl>
                                              <a:chart seriesIdx="-4" categoryIdx="2" bldStep="category"/>
                                            </p:graphicEl>
                                          </p:spTgt>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2000"/>
                                  </p:stCondLst>
                                  <p:childTnLst>
                                    <p:set>
                                      <p:cBhvr>
                                        <p:cTn id="28" dur="1" fill="hold">
                                          <p:stCondLst>
                                            <p:cond delay="0"/>
                                          </p:stCondLst>
                                        </p:cTn>
                                        <p:tgtEl>
                                          <p:spTgt spid="5">
                                            <p:graphicEl>
                                              <a:chart seriesIdx="-4" categoryIdx="3" bldStep="category"/>
                                            </p:graphicEl>
                                          </p:spTgt>
                                        </p:tgtEl>
                                        <p:attrNameLst>
                                          <p:attrName>style.visibility</p:attrName>
                                        </p:attrNameLst>
                                      </p:cBhvr>
                                      <p:to>
                                        <p:strVal val="visible"/>
                                      </p:to>
                                    </p:set>
                                    <p:anim calcmode="lin" valueType="num">
                                      <p:cBhvr additive="base">
                                        <p:cTn id="29" dur="500" fill="hold"/>
                                        <p:tgtEl>
                                          <p:spTgt spid="5">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5">
                                            <p:graphicEl>
                                              <a:chart seriesIdx="-4" categoryIdx="3" bldStep="category"/>
                                            </p:graphicEl>
                                          </p:spTgt>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0"/>
                                  </p:stCondLst>
                                  <p:childTnLst>
                                    <p:set>
                                      <p:cBhvr>
                                        <p:cTn id="32" dur="1" fill="hold">
                                          <p:stCondLst>
                                            <p:cond delay="0"/>
                                          </p:stCondLst>
                                        </p:cTn>
                                        <p:tgtEl>
                                          <p:spTgt spid="6">
                                            <p:graphicEl>
                                              <a:chart seriesIdx="-3" categoryIdx="-3" bldStep="gridLegend"/>
                                            </p:graphicEl>
                                          </p:spTgt>
                                        </p:tgtEl>
                                        <p:attrNameLst>
                                          <p:attrName>style.visibility</p:attrName>
                                        </p:attrNameLst>
                                      </p:cBhvr>
                                      <p:to>
                                        <p:strVal val="visible"/>
                                      </p:to>
                                    </p:set>
                                    <p:anim calcmode="lin" valueType="num">
                                      <p:cBhvr additive="base">
                                        <p:cTn id="33" dur="500" fill="hold"/>
                                        <p:tgtEl>
                                          <p:spTgt spid="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500"/>
                                  </p:stCondLst>
                                  <p:childTnLst>
                                    <p:set>
                                      <p:cBhvr>
                                        <p:cTn id="36" dur="1" fill="hold">
                                          <p:stCondLst>
                                            <p:cond delay="0"/>
                                          </p:stCondLst>
                                        </p:cTn>
                                        <p:tgtEl>
                                          <p:spTgt spid="6">
                                            <p:graphicEl>
                                              <a:chart seriesIdx="-4" categoryIdx="0" bldStep="category"/>
                                            </p:graphicEl>
                                          </p:spTgt>
                                        </p:tgtEl>
                                        <p:attrNameLst>
                                          <p:attrName>style.visibility</p:attrName>
                                        </p:attrNameLst>
                                      </p:cBhvr>
                                      <p:to>
                                        <p:strVal val="visible"/>
                                      </p:to>
                                    </p:set>
                                    <p:anim calcmode="lin" valueType="num">
                                      <p:cBhvr additive="base">
                                        <p:cTn id="37" dur="500" fill="hold"/>
                                        <p:tgtEl>
                                          <p:spTgt spid="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graphicEl>
                                              <a:chart seriesIdx="-4" categoryIdx="0" bldStep="category"/>
                                            </p:graphicEl>
                                          </p:spTgt>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1000"/>
                                  </p:stCondLst>
                                  <p:childTnLst>
                                    <p:set>
                                      <p:cBhvr>
                                        <p:cTn id="40" dur="1" fill="hold">
                                          <p:stCondLst>
                                            <p:cond delay="0"/>
                                          </p:stCondLst>
                                        </p:cTn>
                                        <p:tgtEl>
                                          <p:spTgt spid="6">
                                            <p:graphicEl>
                                              <a:chart seriesIdx="-4" categoryIdx="1" bldStep="category"/>
                                            </p:graphicEl>
                                          </p:spTgt>
                                        </p:tgtEl>
                                        <p:attrNameLst>
                                          <p:attrName>style.visibility</p:attrName>
                                        </p:attrNameLst>
                                      </p:cBhvr>
                                      <p:to>
                                        <p:strVal val="visible"/>
                                      </p:to>
                                    </p:set>
                                    <p:anim calcmode="lin" valueType="num">
                                      <p:cBhvr additive="base">
                                        <p:cTn id="41" dur="500" fill="hold"/>
                                        <p:tgtEl>
                                          <p:spTgt spid="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graphicEl>
                                              <a:chart seriesIdx="-4" categoryIdx="1" bldStep="category"/>
                                            </p:graphicEl>
                                          </p:spTgt>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1500"/>
                                  </p:stCondLst>
                                  <p:childTnLst>
                                    <p:set>
                                      <p:cBhvr>
                                        <p:cTn id="44" dur="1" fill="hold">
                                          <p:stCondLst>
                                            <p:cond delay="0"/>
                                          </p:stCondLst>
                                        </p:cTn>
                                        <p:tgtEl>
                                          <p:spTgt spid="6">
                                            <p:graphicEl>
                                              <a:chart seriesIdx="-4" categoryIdx="2" bldStep="category"/>
                                            </p:graphicEl>
                                          </p:spTgt>
                                        </p:tgtEl>
                                        <p:attrNameLst>
                                          <p:attrName>style.visibility</p:attrName>
                                        </p:attrNameLst>
                                      </p:cBhvr>
                                      <p:to>
                                        <p:strVal val="visible"/>
                                      </p:to>
                                    </p:set>
                                    <p:anim calcmode="lin" valueType="num">
                                      <p:cBhvr additive="base">
                                        <p:cTn id="45" dur="500" fill="hold"/>
                                        <p:tgtEl>
                                          <p:spTgt spid="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graphicEl>
                                              <a:chart seriesIdx="-4" categoryIdx="2" bldStep="category"/>
                                            </p:graphicEl>
                                          </p:spTgt>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2000"/>
                                  </p:stCondLst>
                                  <p:childTnLst>
                                    <p:set>
                                      <p:cBhvr>
                                        <p:cTn id="48" dur="1" fill="hold">
                                          <p:stCondLst>
                                            <p:cond delay="0"/>
                                          </p:stCondLst>
                                        </p:cTn>
                                        <p:tgtEl>
                                          <p:spTgt spid="6">
                                            <p:graphicEl>
                                              <a:chart seriesIdx="-4" categoryIdx="3" bldStep="category"/>
                                            </p:graphicEl>
                                          </p:spTgt>
                                        </p:tgtEl>
                                        <p:attrNameLst>
                                          <p:attrName>style.visibility</p:attrName>
                                        </p:attrNameLst>
                                      </p:cBhvr>
                                      <p:to>
                                        <p:strVal val="visible"/>
                                      </p:to>
                                    </p:set>
                                    <p:anim calcmode="lin" valueType="num">
                                      <p:cBhvr additive="base">
                                        <p:cTn id="49" dur="500" fill="hold"/>
                                        <p:tgtEl>
                                          <p:spTgt spid="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50" dur="500" fill="hold"/>
                                        <p:tgtEl>
                                          <p:spTgt spid="6">
                                            <p:graphicEl>
                                              <a:chart seriesIdx="-4" categoryIdx="3" bldStep="category"/>
                                            </p:graphicEl>
                                          </p:spTgt>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8">
                                            <p:graphicEl>
                                              <a:chart seriesIdx="-3" categoryIdx="-3" bldStep="gridLegend"/>
                                            </p:graphicEl>
                                          </p:spTgt>
                                        </p:tgtEl>
                                        <p:attrNameLst>
                                          <p:attrName>style.visibility</p:attrName>
                                        </p:attrNameLst>
                                      </p:cBhvr>
                                      <p:to>
                                        <p:strVal val="visible"/>
                                      </p:to>
                                    </p:set>
                                    <p:anim calcmode="lin" valueType="num">
                                      <p:cBhvr additive="base">
                                        <p:cTn id="53" dur="500" fill="hold"/>
                                        <p:tgtEl>
                                          <p:spTgt spid="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500"/>
                                  </p:stCondLst>
                                  <p:childTnLst>
                                    <p:set>
                                      <p:cBhvr>
                                        <p:cTn id="56" dur="1" fill="hold">
                                          <p:stCondLst>
                                            <p:cond delay="0"/>
                                          </p:stCondLst>
                                        </p:cTn>
                                        <p:tgtEl>
                                          <p:spTgt spid="8">
                                            <p:graphicEl>
                                              <a:chart seriesIdx="-4" categoryIdx="0" bldStep="category"/>
                                            </p:graphicEl>
                                          </p:spTgt>
                                        </p:tgtEl>
                                        <p:attrNameLst>
                                          <p:attrName>style.visibility</p:attrName>
                                        </p:attrNameLst>
                                      </p:cBhvr>
                                      <p:to>
                                        <p:strVal val="visible"/>
                                      </p:to>
                                    </p:set>
                                    <p:anim calcmode="lin" valueType="num">
                                      <p:cBhvr additive="base">
                                        <p:cTn id="57" dur="500" fill="hold"/>
                                        <p:tgtEl>
                                          <p:spTgt spid="8">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8">
                                            <p:graphicEl>
                                              <a:chart seriesIdx="-4" categoryIdx="0" bldStep="category"/>
                                            </p:graphicEl>
                                          </p:spTgt>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1000"/>
                                  </p:stCondLst>
                                  <p:childTnLst>
                                    <p:set>
                                      <p:cBhvr>
                                        <p:cTn id="60" dur="1" fill="hold">
                                          <p:stCondLst>
                                            <p:cond delay="0"/>
                                          </p:stCondLst>
                                        </p:cTn>
                                        <p:tgtEl>
                                          <p:spTgt spid="8">
                                            <p:graphicEl>
                                              <a:chart seriesIdx="-4" categoryIdx="1" bldStep="category"/>
                                            </p:graphicEl>
                                          </p:spTgt>
                                        </p:tgtEl>
                                        <p:attrNameLst>
                                          <p:attrName>style.visibility</p:attrName>
                                        </p:attrNameLst>
                                      </p:cBhvr>
                                      <p:to>
                                        <p:strVal val="visible"/>
                                      </p:to>
                                    </p:set>
                                    <p:anim calcmode="lin" valueType="num">
                                      <p:cBhvr additive="base">
                                        <p:cTn id="61" dur="500" fill="hold"/>
                                        <p:tgtEl>
                                          <p:spTgt spid="8">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62" dur="500" fill="hold"/>
                                        <p:tgtEl>
                                          <p:spTgt spid="8">
                                            <p:graphicEl>
                                              <a:chart seriesIdx="-4" categoryIdx="1" bldStep="category"/>
                                            </p:graphicEl>
                                          </p:spTgt>
                                        </p:tgtEl>
                                        <p:attrNameLst>
                                          <p:attrName>ppt_y</p:attrName>
                                        </p:attrNameLst>
                                      </p:cBhvr>
                                      <p:tavLst>
                                        <p:tav tm="0">
                                          <p:val>
                                            <p:strVal val="0-#ppt_h/2"/>
                                          </p:val>
                                        </p:tav>
                                        <p:tav tm="100000">
                                          <p:val>
                                            <p:strVal val="#ppt_y"/>
                                          </p:val>
                                        </p:tav>
                                      </p:tavLst>
                                    </p:anim>
                                  </p:childTnLst>
                                </p:cTn>
                              </p:par>
                              <p:par>
                                <p:cTn id="63" presetID="2" presetClass="entr" presetSubtype="1" fill="hold" grpId="0" nodeType="withEffect">
                                  <p:stCondLst>
                                    <p:cond delay="1500"/>
                                  </p:stCondLst>
                                  <p:childTnLst>
                                    <p:set>
                                      <p:cBhvr>
                                        <p:cTn id="64" dur="1" fill="hold">
                                          <p:stCondLst>
                                            <p:cond delay="0"/>
                                          </p:stCondLst>
                                        </p:cTn>
                                        <p:tgtEl>
                                          <p:spTgt spid="8">
                                            <p:graphicEl>
                                              <a:chart seriesIdx="-4" categoryIdx="2" bldStep="category"/>
                                            </p:graphicEl>
                                          </p:spTgt>
                                        </p:tgtEl>
                                        <p:attrNameLst>
                                          <p:attrName>style.visibility</p:attrName>
                                        </p:attrNameLst>
                                      </p:cBhvr>
                                      <p:to>
                                        <p:strVal val="visible"/>
                                      </p:to>
                                    </p:set>
                                    <p:anim calcmode="lin" valueType="num">
                                      <p:cBhvr additive="base">
                                        <p:cTn id="65" dur="500" fill="hold"/>
                                        <p:tgtEl>
                                          <p:spTgt spid="8">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66" dur="500" fill="hold"/>
                                        <p:tgtEl>
                                          <p:spTgt spid="8">
                                            <p:graphicEl>
                                              <a:chart seriesIdx="-4" categoryIdx="2" bldStep="category"/>
                                            </p:graphicEl>
                                          </p:spTgt>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2000"/>
                                  </p:stCondLst>
                                  <p:childTnLst>
                                    <p:set>
                                      <p:cBhvr>
                                        <p:cTn id="68" dur="1" fill="hold">
                                          <p:stCondLst>
                                            <p:cond delay="0"/>
                                          </p:stCondLst>
                                        </p:cTn>
                                        <p:tgtEl>
                                          <p:spTgt spid="8">
                                            <p:graphicEl>
                                              <a:chart seriesIdx="-4" categoryIdx="3" bldStep="category"/>
                                            </p:graphicEl>
                                          </p:spTgt>
                                        </p:tgtEl>
                                        <p:attrNameLst>
                                          <p:attrName>style.visibility</p:attrName>
                                        </p:attrNameLst>
                                      </p:cBhvr>
                                      <p:to>
                                        <p:strVal val="visible"/>
                                      </p:to>
                                    </p:set>
                                    <p:anim calcmode="lin" valueType="num">
                                      <p:cBhvr additive="base">
                                        <p:cTn id="69" dur="500" fill="hold"/>
                                        <p:tgtEl>
                                          <p:spTgt spid="8">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70" dur="500" fill="hold"/>
                                        <p:tgtEl>
                                          <p:spTgt spid="8">
                                            <p:graphicEl>
                                              <a:chart seriesIdx="-4" categoryIdx="3" bldStep="category"/>
                                            </p:graphicEl>
                                          </p:spTgt>
                                        </p:tgtEl>
                                        <p:attrNameLst>
                                          <p:attrName>ppt_y</p:attrName>
                                        </p:attrNameLst>
                                      </p:cBhvr>
                                      <p:tavLst>
                                        <p:tav tm="0">
                                          <p:val>
                                            <p:strVal val="0-#ppt_h/2"/>
                                          </p:val>
                                        </p:tav>
                                        <p:tav tm="100000">
                                          <p:val>
                                            <p:strVal val="#ppt_y"/>
                                          </p:val>
                                        </p:tav>
                                      </p:tavLst>
                                    </p:anim>
                                  </p:childTnLst>
                                </p:cTn>
                              </p:par>
                            </p:childTnLst>
                          </p:cTn>
                        </p:par>
                        <p:par>
                          <p:cTn id="71" fill="hold">
                            <p:stCondLst>
                              <p:cond delay="2500"/>
                            </p:stCondLst>
                            <p:childTnLst>
                              <p:par>
                                <p:cTn id="72" presetID="10" presetClass="entr" presetSubtype="0" fill="hold" grpId="0" nodeType="after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fade">
                                      <p:cBhvr>
                                        <p:cTn id="7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p:bldSub>
          <a:bldChart bld="category"/>
        </p:bldSub>
      </p:bldGraphic>
      <p:bldGraphic spid="6" grpId="0">
        <p:bldSub>
          <a:bldChart bld="category"/>
        </p:bldSub>
      </p:bldGraphic>
      <p:bldP spid="7" grpId="0"/>
      <p:bldGraphic spid="8" grpId="0">
        <p:bldSub>
          <a:bldChart bld="category"/>
        </p:bldSub>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7"/>
          <p:cNvSpPr txBox="1">
            <a:spLocks/>
          </p:cNvSpPr>
          <p:nvPr/>
        </p:nvSpPr>
        <p:spPr>
          <a:xfrm>
            <a:off x="1089445" y="1157497"/>
            <a:ext cx="417373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Cylinder Tube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1117582" y="1878287"/>
            <a:ext cx="3959951"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4854028" y="2382150"/>
            <a:ext cx="955842" cy="2415846"/>
            <a:chOff x="7016433" y="2680477"/>
            <a:chExt cx="743851" cy="2415846"/>
          </a:xfrm>
        </p:grpSpPr>
        <p:sp>
          <p:nvSpPr>
            <p:cNvPr id="6" name="Freeform 31"/>
            <p:cNvSpPr>
              <a:spLocks/>
            </p:cNvSpPr>
            <p:nvPr/>
          </p:nvSpPr>
          <p:spPr bwMode="gray">
            <a:xfrm>
              <a:off x="7016433" y="2680477"/>
              <a:ext cx="743143" cy="2415846"/>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solidFill>
              <a:schemeClr val="bg2">
                <a:lumMod val="90000"/>
              </a:schemeClr>
            </a:solidFill>
            <a:ln w="9525">
              <a:solidFill>
                <a:schemeClr val="bg1"/>
              </a:solidFill>
              <a:round/>
              <a:headEnd/>
              <a:tailEnd/>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7" name="Oval 49"/>
            <p:cNvSpPr>
              <a:spLocks noChangeArrowheads="1"/>
            </p:cNvSpPr>
            <p:nvPr/>
          </p:nvSpPr>
          <p:spPr bwMode="gray">
            <a:xfrm>
              <a:off x="7022179" y="2688034"/>
              <a:ext cx="738105" cy="204050"/>
            </a:xfrm>
            <a:prstGeom prst="ellipse">
              <a:avLst/>
            </a:prstGeom>
            <a:solidFill>
              <a:schemeClr val="bg1">
                <a:lumMod val="65000"/>
                <a:alpha val="30000"/>
              </a:schemeClr>
            </a:solidFill>
            <a:ln>
              <a:noFill/>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grpSp>
      <p:sp>
        <p:nvSpPr>
          <p:cNvPr id="8" name="Oval 32"/>
          <p:cNvSpPr>
            <a:spLocks noChangeArrowheads="1"/>
          </p:cNvSpPr>
          <p:nvPr/>
        </p:nvSpPr>
        <p:spPr bwMode="gray">
          <a:xfrm>
            <a:off x="4859067" y="4566235"/>
            <a:ext cx="948459" cy="231760"/>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9" name="AutoShape 33"/>
          <p:cNvSpPr>
            <a:spLocks noChangeArrowheads="1"/>
          </p:cNvSpPr>
          <p:nvPr/>
        </p:nvSpPr>
        <p:spPr bwMode="gray">
          <a:xfrm>
            <a:off x="4849591" y="3530344"/>
            <a:ext cx="946839" cy="1257575"/>
          </a:xfrm>
          <a:prstGeom prst="can">
            <a:avLst>
              <a:gd name="adj" fmla="val 26994"/>
            </a:avLst>
          </a:prstGeom>
          <a:solidFill>
            <a:schemeClr val="accent1"/>
          </a:soli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chemeClr val="bg1"/>
              </a:solidFill>
              <a:effectLst/>
              <a:uLnTx/>
              <a:uFillTx/>
              <a:latin typeface="Lato" panose="020F0502020204030203" pitchFamily="34" charset="0"/>
            </a:endParaRPr>
          </a:p>
        </p:txBody>
      </p:sp>
      <p:sp>
        <p:nvSpPr>
          <p:cNvPr id="10" name="Text Box 40"/>
          <p:cNvSpPr txBox="1">
            <a:spLocks noChangeArrowheads="1"/>
          </p:cNvSpPr>
          <p:nvPr/>
        </p:nvSpPr>
        <p:spPr bwMode="blackWhite">
          <a:xfrm>
            <a:off x="5037187" y="2616015"/>
            <a:ext cx="604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600" b="1" kern="0" dirty="0">
                <a:solidFill>
                  <a:schemeClr val="bg1">
                    <a:lumMod val="50000"/>
                  </a:schemeClr>
                </a:solidFill>
                <a:latin typeface="Lato" panose="020F0502020204030203" pitchFamily="34" charset="0"/>
              </a:rPr>
              <a:t>5</a:t>
            </a:r>
            <a:r>
              <a:rPr kumimoji="0" lang="id-ID"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rPr>
              <a:t>0%</a:t>
            </a:r>
            <a:endParaRPr kumimoji="0" lang="en-US"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endParaRPr>
          </a:p>
        </p:txBody>
      </p:sp>
      <p:grpSp>
        <p:nvGrpSpPr>
          <p:cNvPr id="11" name="Group 10"/>
          <p:cNvGrpSpPr/>
          <p:nvPr/>
        </p:nvGrpSpPr>
        <p:grpSpPr>
          <a:xfrm>
            <a:off x="6079584" y="2392226"/>
            <a:ext cx="955842" cy="2415846"/>
            <a:chOff x="7016433" y="2680477"/>
            <a:chExt cx="743851" cy="2415846"/>
          </a:xfrm>
        </p:grpSpPr>
        <p:sp>
          <p:nvSpPr>
            <p:cNvPr id="12" name="Freeform 31"/>
            <p:cNvSpPr>
              <a:spLocks/>
            </p:cNvSpPr>
            <p:nvPr/>
          </p:nvSpPr>
          <p:spPr bwMode="gray">
            <a:xfrm>
              <a:off x="7016433" y="2680477"/>
              <a:ext cx="743143" cy="2415846"/>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solidFill>
              <a:schemeClr val="bg2">
                <a:lumMod val="90000"/>
              </a:schemeClr>
            </a:solidFill>
            <a:ln w="9525">
              <a:solidFill>
                <a:schemeClr val="bg1"/>
              </a:solidFill>
              <a:round/>
              <a:headEnd/>
              <a:tailEnd/>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13" name="Oval 49"/>
            <p:cNvSpPr>
              <a:spLocks noChangeArrowheads="1"/>
            </p:cNvSpPr>
            <p:nvPr/>
          </p:nvSpPr>
          <p:spPr bwMode="gray">
            <a:xfrm>
              <a:off x="7022179" y="2688034"/>
              <a:ext cx="738105" cy="204050"/>
            </a:xfrm>
            <a:prstGeom prst="ellipse">
              <a:avLst/>
            </a:prstGeom>
            <a:solidFill>
              <a:schemeClr val="bg1">
                <a:lumMod val="65000"/>
                <a:alpha val="30000"/>
              </a:schemeClr>
            </a:solidFill>
            <a:ln>
              <a:noFill/>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grpSp>
      <p:sp>
        <p:nvSpPr>
          <p:cNvPr id="14" name="Oval 32"/>
          <p:cNvSpPr>
            <a:spLocks noChangeArrowheads="1"/>
          </p:cNvSpPr>
          <p:nvPr/>
        </p:nvSpPr>
        <p:spPr bwMode="gray">
          <a:xfrm>
            <a:off x="6084623" y="4576311"/>
            <a:ext cx="948459" cy="231760"/>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15" name="AutoShape 33"/>
          <p:cNvSpPr>
            <a:spLocks noChangeArrowheads="1"/>
          </p:cNvSpPr>
          <p:nvPr/>
        </p:nvSpPr>
        <p:spPr bwMode="gray">
          <a:xfrm>
            <a:off x="6075147" y="3284392"/>
            <a:ext cx="946839" cy="1513603"/>
          </a:xfrm>
          <a:prstGeom prst="can">
            <a:avLst>
              <a:gd name="adj" fmla="val 26994"/>
            </a:avLst>
          </a:prstGeom>
          <a:solidFill>
            <a:schemeClr val="accent2"/>
          </a:soli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chemeClr val="bg1"/>
              </a:solidFill>
              <a:effectLst/>
              <a:uLnTx/>
              <a:uFillTx/>
              <a:latin typeface="Lato" panose="020F0502020204030203" pitchFamily="34" charset="0"/>
            </a:endParaRPr>
          </a:p>
        </p:txBody>
      </p:sp>
      <p:sp>
        <p:nvSpPr>
          <p:cNvPr id="16" name="Text Box 40"/>
          <p:cNvSpPr txBox="1">
            <a:spLocks noChangeArrowheads="1"/>
          </p:cNvSpPr>
          <p:nvPr/>
        </p:nvSpPr>
        <p:spPr bwMode="blackWhite">
          <a:xfrm>
            <a:off x="6262743" y="2626091"/>
            <a:ext cx="604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id-ID"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rPr>
              <a:t>60%</a:t>
            </a:r>
            <a:endParaRPr kumimoji="0" lang="en-US"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endParaRPr>
          </a:p>
        </p:txBody>
      </p:sp>
      <p:grpSp>
        <p:nvGrpSpPr>
          <p:cNvPr id="17" name="Group 16"/>
          <p:cNvGrpSpPr/>
          <p:nvPr/>
        </p:nvGrpSpPr>
        <p:grpSpPr>
          <a:xfrm>
            <a:off x="7381973" y="2399783"/>
            <a:ext cx="955842" cy="2415846"/>
            <a:chOff x="7016433" y="2680477"/>
            <a:chExt cx="743851" cy="2415846"/>
          </a:xfrm>
        </p:grpSpPr>
        <p:sp>
          <p:nvSpPr>
            <p:cNvPr id="18" name="Freeform 31"/>
            <p:cNvSpPr>
              <a:spLocks/>
            </p:cNvSpPr>
            <p:nvPr/>
          </p:nvSpPr>
          <p:spPr bwMode="gray">
            <a:xfrm>
              <a:off x="7016433" y="2680477"/>
              <a:ext cx="743143" cy="2415846"/>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solidFill>
              <a:schemeClr val="bg2">
                <a:lumMod val="90000"/>
              </a:schemeClr>
            </a:solidFill>
            <a:ln w="9525">
              <a:solidFill>
                <a:schemeClr val="bg1"/>
              </a:solidFill>
              <a:round/>
              <a:headEnd/>
              <a:tailEnd/>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19" name="Oval 49"/>
            <p:cNvSpPr>
              <a:spLocks noChangeArrowheads="1"/>
            </p:cNvSpPr>
            <p:nvPr/>
          </p:nvSpPr>
          <p:spPr bwMode="gray">
            <a:xfrm>
              <a:off x="7022179" y="2688034"/>
              <a:ext cx="738105" cy="204050"/>
            </a:xfrm>
            <a:prstGeom prst="ellipse">
              <a:avLst/>
            </a:prstGeom>
            <a:solidFill>
              <a:schemeClr val="bg1">
                <a:lumMod val="65000"/>
                <a:alpha val="30000"/>
              </a:schemeClr>
            </a:solidFill>
            <a:ln>
              <a:noFill/>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grpSp>
      <p:sp>
        <p:nvSpPr>
          <p:cNvPr id="20" name="Oval 32"/>
          <p:cNvSpPr>
            <a:spLocks noChangeArrowheads="1"/>
          </p:cNvSpPr>
          <p:nvPr/>
        </p:nvSpPr>
        <p:spPr bwMode="gray">
          <a:xfrm>
            <a:off x="7387012" y="4583868"/>
            <a:ext cx="948459" cy="231760"/>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21" name="AutoShape 33"/>
          <p:cNvSpPr>
            <a:spLocks noChangeArrowheads="1"/>
          </p:cNvSpPr>
          <p:nvPr/>
        </p:nvSpPr>
        <p:spPr bwMode="gray">
          <a:xfrm>
            <a:off x="7377536" y="3014957"/>
            <a:ext cx="946839" cy="1790595"/>
          </a:xfrm>
          <a:prstGeom prst="can">
            <a:avLst>
              <a:gd name="adj" fmla="val 26994"/>
            </a:avLst>
          </a:prstGeom>
          <a:solidFill>
            <a:schemeClr val="accent3"/>
          </a:soli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chemeClr val="bg1"/>
              </a:solidFill>
              <a:effectLst/>
              <a:uLnTx/>
              <a:uFillTx/>
              <a:latin typeface="Lato" panose="020F0502020204030203" pitchFamily="34" charset="0"/>
            </a:endParaRPr>
          </a:p>
        </p:txBody>
      </p:sp>
      <p:sp>
        <p:nvSpPr>
          <p:cNvPr id="22" name="Text Box 40"/>
          <p:cNvSpPr txBox="1">
            <a:spLocks noChangeArrowheads="1"/>
          </p:cNvSpPr>
          <p:nvPr/>
        </p:nvSpPr>
        <p:spPr bwMode="blackWhite">
          <a:xfrm>
            <a:off x="7565132" y="2633648"/>
            <a:ext cx="604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600" b="1" kern="0" dirty="0">
                <a:solidFill>
                  <a:schemeClr val="bg1">
                    <a:lumMod val="50000"/>
                  </a:schemeClr>
                </a:solidFill>
                <a:latin typeface="Lato" panose="020F0502020204030203" pitchFamily="34" charset="0"/>
              </a:rPr>
              <a:t>7</a:t>
            </a:r>
            <a:r>
              <a:rPr kumimoji="0" lang="id-ID"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rPr>
              <a:t>0%</a:t>
            </a:r>
            <a:endParaRPr kumimoji="0" lang="en-US"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endParaRPr>
          </a:p>
        </p:txBody>
      </p:sp>
      <p:grpSp>
        <p:nvGrpSpPr>
          <p:cNvPr id="23" name="Group 22"/>
          <p:cNvGrpSpPr/>
          <p:nvPr/>
        </p:nvGrpSpPr>
        <p:grpSpPr>
          <a:xfrm>
            <a:off x="8692843" y="2382150"/>
            <a:ext cx="955842" cy="2415846"/>
            <a:chOff x="7016433" y="2680477"/>
            <a:chExt cx="743851" cy="2415846"/>
          </a:xfrm>
        </p:grpSpPr>
        <p:sp>
          <p:nvSpPr>
            <p:cNvPr id="24" name="Freeform 23"/>
            <p:cNvSpPr>
              <a:spLocks/>
            </p:cNvSpPr>
            <p:nvPr/>
          </p:nvSpPr>
          <p:spPr bwMode="gray">
            <a:xfrm>
              <a:off x="7016433" y="2680477"/>
              <a:ext cx="743143" cy="2415846"/>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solidFill>
              <a:schemeClr val="bg2">
                <a:lumMod val="90000"/>
              </a:schemeClr>
            </a:solidFill>
            <a:ln w="9525">
              <a:solidFill>
                <a:schemeClr val="bg1"/>
              </a:solidFill>
              <a:round/>
              <a:headEnd/>
              <a:tailEnd/>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25" name="Oval 49"/>
            <p:cNvSpPr>
              <a:spLocks noChangeArrowheads="1"/>
            </p:cNvSpPr>
            <p:nvPr/>
          </p:nvSpPr>
          <p:spPr bwMode="gray">
            <a:xfrm>
              <a:off x="7022179" y="2688034"/>
              <a:ext cx="738105" cy="204050"/>
            </a:xfrm>
            <a:prstGeom prst="ellipse">
              <a:avLst/>
            </a:prstGeom>
            <a:solidFill>
              <a:schemeClr val="bg1">
                <a:lumMod val="65000"/>
                <a:alpha val="30000"/>
              </a:schemeClr>
            </a:solidFill>
            <a:ln>
              <a:noFill/>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grpSp>
      <p:sp>
        <p:nvSpPr>
          <p:cNvPr id="26" name="Oval 32"/>
          <p:cNvSpPr>
            <a:spLocks noChangeArrowheads="1"/>
          </p:cNvSpPr>
          <p:nvPr/>
        </p:nvSpPr>
        <p:spPr bwMode="gray">
          <a:xfrm>
            <a:off x="8697882" y="4566235"/>
            <a:ext cx="948459" cy="231760"/>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27" name="AutoShape 33"/>
          <p:cNvSpPr>
            <a:spLocks noChangeArrowheads="1"/>
          </p:cNvSpPr>
          <p:nvPr/>
        </p:nvSpPr>
        <p:spPr bwMode="gray">
          <a:xfrm>
            <a:off x="8688406" y="4223909"/>
            <a:ext cx="946839" cy="564009"/>
          </a:xfrm>
          <a:prstGeom prst="can">
            <a:avLst>
              <a:gd name="adj" fmla="val 26994"/>
            </a:avLst>
          </a:prstGeom>
          <a:solidFill>
            <a:schemeClr val="accent4"/>
          </a:soli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chemeClr val="bg1"/>
              </a:solidFill>
              <a:effectLst/>
              <a:uLnTx/>
              <a:uFillTx/>
              <a:latin typeface="Lato" panose="020F0502020204030203" pitchFamily="34" charset="0"/>
            </a:endParaRPr>
          </a:p>
        </p:txBody>
      </p:sp>
      <p:sp>
        <p:nvSpPr>
          <p:cNvPr id="28" name="Text Box 40"/>
          <p:cNvSpPr txBox="1">
            <a:spLocks noChangeArrowheads="1"/>
          </p:cNvSpPr>
          <p:nvPr/>
        </p:nvSpPr>
        <p:spPr bwMode="blackWhite">
          <a:xfrm>
            <a:off x="8876002" y="2616015"/>
            <a:ext cx="604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600" b="1" kern="0" dirty="0">
                <a:solidFill>
                  <a:schemeClr val="bg1">
                    <a:lumMod val="50000"/>
                  </a:schemeClr>
                </a:solidFill>
                <a:latin typeface="Lato" panose="020F0502020204030203" pitchFamily="34" charset="0"/>
              </a:rPr>
              <a:t>2</a:t>
            </a:r>
            <a:r>
              <a:rPr kumimoji="0" lang="id-ID"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rPr>
              <a:t>0%</a:t>
            </a:r>
            <a:endParaRPr kumimoji="0" lang="en-US"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endParaRPr>
          </a:p>
        </p:txBody>
      </p:sp>
      <p:grpSp>
        <p:nvGrpSpPr>
          <p:cNvPr id="29" name="Group 28"/>
          <p:cNvGrpSpPr/>
          <p:nvPr/>
        </p:nvGrpSpPr>
        <p:grpSpPr>
          <a:xfrm>
            <a:off x="10007443" y="2382150"/>
            <a:ext cx="955842" cy="2415846"/>
            <a:chOff x="7016433" y="2680477"/>
            <a:chExt cx="743851" cy="2415846"/>
          </a:xfrm>
        </p:grpSpPr>
        <p:sp>
          <p:nvSpPr>
            <p:cNvPr id="30" name="Freeform 31"/>
            <p:cNvSpPr>
              <a:spLocks/>
            </p:cNvSpPr>
            <p:nvPr/>
          </p:nvSpPr>
          <p:spPr bwMode="gray">
            <a:xfrm>
              <a:off x="7016433" y="2680477"/>
              <a:ext cx="743143" cy="2415846"/>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solidFill>
              <a:schemeClr val="bg2">
                <a:lumMod val="90000"/>
              </a:schemeClr>
            </a:solidFill>
            <a:ln w="9525">
              <a:solidFill>
                <a:schemeClr val="bg1"/>
              </a:solidFill>
              <a:round/>
              <a:headEnd/>
              <a:tailEnd/>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31" name="Oval 49"/>
            <p:cNvSpPr>
              <a:spLocks noChangeArrowheads="1"/>
            </p:cNvSpPr>
            <p:nvPr/>
          </p:nvSpPr>
          <p:spPr bwMode="gray">
            <a:xfrm>
              <a:off x="7022179" y="2688034"/>
              <a:ext cx="738105" cy="204050"/>
            </a:xfrm>
            <a:prstGeom prst="ellipse">
              <a:avLst/>
            </a:prstGeom>
            <a:solidFill>
              <a:schemeClr val="bg1">
                <a:lumMod val="65000"/>
                <a:alpha val="30000"/>
              </a:schemeClr>
            </a:solidFill>
            <a:ln>
              <a:noFill/>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grpSp>
      <p:sp>
        <p:nvSpPr>
          <p:cNvPr id="32" name="Oval 32"/>
          <p:cNvSpPr>
            <a:spLocks noChangeArrowheads="1"/>
          </p:cNvSpPr>
          <p:nvPr/>
        </p:nvSpPr>
        <p:spPr bwMode="gray">
          <a:xfrm>
            <a:off x="10012482" y="4566235"/>
            <a:ext cx="948459" cy="231760"/>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smtClean="0">
              <a:ln>
                <a:noFill/>
              </a:ln>
              <a:solidFill>
                <a:schemeClr val="bg1"/>
              </a:solidFill>
              <a:effectLst/>
              <a:uLnTx/>
              <a:uFillTx/>
              <a:latin typeface="Lato" panose="020F0502020204030203" pitchFamily="34" charset="0"/>
            </a:endParaRPr>
          </a:p>
        </p:txBody>
      </p:sp>
      <p:sp>
        <p:nvSpPr>
          <p:cNvPr id="33" name="AutoShape 33"/>
          <p:cNvSpPr>
            <a:spLocks noChangeArrowheads="1"/>
          </p:cNvSpPr>
          <p:nvPr/>
        </p:nvSpPr>
        <p:spPr bwMode="gray">
          <a:xfrm>
            <a:off x="10017074" y="3741951"/>
            <a:ext cx="946839" cy="1045968"/>
          </a:xfrm>
          <a:prstGeom prst="can">
            <a:avLst>
              <a:gd name="adj" fmla="val 26994"/>
            </a:avLst>
          </a:prstGeom>
          <a:solidFill>
            <a:schemeClr val="accent5"/>
          </a:soli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chemeClr val="bg1"/>
              </a:solidFill>
              <a:effectLst/>
              <a:uLnTx/>
              <a:uFillTx/>
              <a:latin typeface="Lato" panose="020F0502020204030203" pitchFamily="34" charset="0"/>
            </a:endParaRPr>
          </a:p>
        </p:txBody>
      </p:sp>
      <p:sp>
        <p:nvSpPr>
          <p:cNvPr id="34" name="Text Box 40"/>
          <p:cNvSpPr txBox="1">
            <a:spLocks noChangeArrowheads="1"/>
          </p:cNvSpPr>
          <p:nvPr/>
        </p:nvSpPr>
        <p:spPr bwMode="blackWhite">
          <a:xfrm>
            <a:off x="10190602" y="2616015"/>
            <a:ext cx="604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600" b="1" kern="0" dirty="0">
                <a:solidFill>
                  <a:schemeClr val="bg1">
                    <a:lumMod val="50000"/>
                  </a:schemeClr>
                </a:solidFill>
                <a:latin typeface="Lato" panose="020F0502020204030203" pitchFamily="34" charset="0"/>
              </a:rPr>
              <a:t>4</a:t>
            </a:r>
            <a:r>
              <a:rPr kumimoji="0" lang="id-ID"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rPr>
              <a:t>0%</a:t>
            </a:r>
            <a:endParaRPr kumimoji="0" lang="en-US" altLang="zh-CN" sz="1600" b="1" i="0" u="none" strike="noStrike" kern="0" cap="none" spc="0" normalizeH="0" baseline="0" noProof="0" dirty="0" smtClean="0">
              <a:ln>
                <a:noFill/>
              </a:ln>
              <a:solidFill>
                <a:schemeClr val="bg1">
                  <a:lumMod val="50000"/>
                </a:schemeClr>
              </a:solidFill>
              <a:effectLst/>
              <a:uLnTx/>
              <a:uFillTx/>
              <a:latin typeface="Lato" panose="020F0502020204030203" pitchFamily="34" charset="0"/>
            </a:endParaRPr>
          </a:p>
        </p:txBody>
      </p:sp>
      <p:grpSp>
        <p:nvGrpSpPr>
          <p:cNvPr id="35" name="Group 34"/>
          <p:cNvGrpSpPr>
            <a:grpSpLocks noChangeAspect="1"/>
          </p:cNvGrpSpPr>
          <p:nvPr/>
        </p:nvGrpSpPr>
        <p:grpSpPr>
          <a:xfrm>
            <a:off x="4800203" y="1380073"/>
            <a:ext cx="580890" cy="521005"/>
            <a:chOff x="523875" y="1042988"/>
            <a:chExt cx="1539875" cy="1381125"/>
          </a:xfrm>
          <a:solidFill>
            <a:schemeClr val="accent1"/>
          </a:solidFill>
        </p:grpSpPr>
        <p:sp>
          <p:nvSpPr>
            <p:cNvPr id="36" name="Freeform 35"/>
            <p:cNvSpPr>
              <a:spLocks/>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Freeform 75"/>
          <p:cNvSpPr>
            <a:spLocks/>
          </p:cNvSpPr>
          <p:nvPr/>
        </p:nvSpPr>
        <p:spPr bwMode="auto">
          <a:xfrm>
            <a:off x="5231079" y="1925012"/>
            <a:ext cx="239073" cy="360000"/>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7" name="Group 76"/>
          <p:cNvGrpSpPr>
            <a:grpSpLocks noChangeAspect="1"/>
          </p:cNvGrpSpPr>
          <p:nvPr/>
        </p:nvGrpSpPr>
        <p:grpSpPr>
          <a:xfrm>
            <a:off x="6011691" y="1377683"/>
            <a:ext cx="580890" cy="521005"/>
            <a:chOff x="523875" y="1042988"/>
            <a:chExt cx="1539875" cy="1381125"/>
          </a:xfrm>
          <a:solidFill>
            <a:schemeClr val="accent2"/>
          </a:solidFill>
        </p:grpSpPr>
        <p:sp>
          <p:nvSpPr>
            <p:cNvPr id="78" name="Freeform 77"/>
            <p:cNvSpPr>
              <a:spLocks/>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p:cNvSpPr>
              <a:spLocks/>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p:cNvSpPr>
              <a:spLocks/>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p:cNvSpPr>
              <a:spLocks/>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p:cNvSpPr>
              <a:spLocks/>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p:cNvSpPr>
              <a:spLocks/>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p:cNvSpPr>
              <a:spLocks/>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p:cNvSpPr>
              <a:spLocks/>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p:cNvSpPr>
              <a:spLocks/>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8" name="Freeform 117"/>
          <p:cNvSpPr>
            <a:spLocks/>
          </p:cNvSpPr>
          <p:nvPr/>
        </p:nvSpPr>
        <p:spPr bwMode="auto">
          <a:xfrm>
            <a:off x="6442567" y="1922622"/>
            <a:ext cx="239073" cy="360000"/>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9" name="Group 118"/>
          <p:cNvGrpSpPr>
            <a:grpSpLocks noChangeAspect="1"/>
          </p:cNvGrpSpPr>
          <p:nvPr/>
        </p:nvGrpSpPr>
        <p:grpSpPr>
          <a:xfrm>
            <a:off x="7314674" y="1376625"/>
            <a:ext cx="580890" cy="521005"/>
            <a:chOff x="523875" y="1042988"/>
            <a:chExt cx="1539875" cy="1381125"/>
          </a:xfrm>
          <a:solidFill>
            <a:schemeClr val="accent3"/>
          </a:solidFill>
        </p:grpSpPr>
        <p:sp>
          <p:nvSpPr>
            <p:cNvPr id="120" name="Freeform 119"/>
            <p:cNvSpPr>
              <a:spLocks/>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p:cNvSpPr>
              <a:spLocks/>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p:cNvSpPr>
              <a:spLocks/>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p:cNvSpPr>
              <a:spLocks/>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p:cNvSpPr>
              <a:spLocks/>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p:cNvSpPr>
              <a:spLocks/>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p:cNvSpPr>
              <a:spLocks/>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 name="Freeform 159"/>
          <p:cNvSpPr>
            <a:spLocks/>
          </p:cNvSpPr>
          <p:nvPr/>
        </p:nvSpPr>
        <p:spPr bwMode="auto">
          <a:xfrm>
            <a:off x="7745550" y="1921564"/>
            <a:ext cx="239073" cy="360000"/>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1" name="Group 160"/>
          <p:cNvGrpSpPr>
            <a:grpSpLocks noChangeAspect="1"/>
          </p:cNvGrpSpPr>
          <p:nvPr/>
        </p:nvGrpSpPr>
        <p:grpSpPr>
          <a:xfrm>
            <a:off x="8608205" y="1376625"/>
            <a:ext cx="580890" cy="521005"/>
            <a:chOff x="523875" y="1042988"/>
            <a:chExt cx="1539875" cy="1381125"/>
          </a:xfrm>
          <a:solidFill>
            <a:schemeClr val="accent4"/>
          </a:solidFill>
        </p:grpSpPr>
        <p:sp>
          <p:nvSpPr>
            <p:cNvPr id="162" name="Freeform 161"/>
            <p:cNvSpPr>
              <a:spLocks/>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p:cNvSpPr>
              <a:spLocks/>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p:cNvSpPr>
              <a:spLocks/>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p:cNvSpPr>
              <a:spLocks/>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p:cNvSpPr>
              <a:spLocks/>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p:cNvSpPr>
              <a:spLocks/>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p:cNvSpPr>
              <a:spLocks/>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p:cNvSpPr>
              <a:spLocks/>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p:cNvSpPr>
              <a:spLocks/>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p:cNvSpPr>
              <a:spLocks/>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p:cNvSpPr>
              <a:spLocks/>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p:cNvSpPr>
              <a:spLocks/>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p:cNvSpPr>
              <a:spLocks/>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 name="Freeform 201"/>
          <p:cNvSpPr>
            <a:spLocks/>
          </p:cNvSpPr>
          <p:nvPr/>
        </p:nvSpPr>
        <p:spPr bwMode="auto">
          <a:xfrm>
            <a:off x="9039081" y="1921564"/>
            <a:ext cx="239073" cy="360000"/>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3" name="Group 202"/>
          <p:cNvGrpSpPr>
            <a:grpSpLocks noChangeAspect="1"/>
          </p:cNvGrpSpPr>
          <p:nvPr/>
        </p:nvGrpSpPr>
        <p:grpSpPr>
          <a:xfrm>
            <a:off x="9947972" y="1377479"/>
            <a:ext cx="580890" cy="521005"/>
            <a:chOff x="523875" y="1042988"/>
            <a:chExt cx="1539875" cy="1381125"/>
          </a:xfrm>
          <a:solidFill>
            <a:schemeClr val="accent5"/>
          </a:solidFill>
        </p:grpSpPr>
        <p:sp>
          <p:nvSpPr>
            <p:cNvPr id="204" name="Freeform 203"/>
            <p:cNvSpPr>
              <a:spLocks/>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4" name="Freeform 243"/>
          <p:cNvSpPr>
            <a:spLocks/>
          </p:cNvSpPr>
          <p:nvPr/>
        </p:nvSpPr>
        <p:spPr bwMode="auto">
          <a:xfrm>
            <a:off x="10378848" y="1922418"/>
            <a:ext cx="239073" cy="360000"/>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chemeClr val="accent5">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TextBox 251"/>
          <p:cNvSpPr txBox="1"/>
          <p:nvPr/>
        </p:nvSpPr>
        <p:spPr>
          <a:xfrm>
            <a:off x="5867488" y="6488815"/>
            <a:ext cx="435429" cy="261610"/>
          </a:xfrm>
          <a:prstGeom prst="rect">
            <a:avLst/>
          </a:prstGeom>
          <a:noFill/>
        </p:spPr>
        <p:txBody>
          <a:bodyPr wrap="square" rtlCol="0">
            <a:spAutoFit/>
          </a:bodyPr>
          <a:lstStyle/>
          <a:p>
            <a:pPr algn="ctr"/>
            <a:r>
              <a:rPr lang="id-ID" sz="1100" dirty="0" smtClean="0">
                <a:solidFill>
                  <a:schemeClr val="bg1"/>
                </a:solidFill>
                <a:latin typeface="Lato" panose="020F0502020204030203" pitchFamily="34" charset="0"/>
                <a:ea typeface="Roboto" panose="02000000000000000000" pitchFamily="2" charset="0"/>
                <a:cs typeface="Arial" panose="020B0604020202020204" pitchFamily="34" charset="0"/>
              </a:rPr>
              <a:t>66</a:t>
            </a:r>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nvGrpSpPr>
          <p:cNvPr id="255" name="Group 254"/>
          <p:cNvGrpSpPr>
            <a:grpSpLocks noChangeAspect="1"/>
          </p:cNvGrpSpPr>
          <p:nvPr/>
        </p:nvGrpSpPr>
        <p:grpSpPr>
          <a:xfrm>
            <a:off x="6181088" y="4926636"/>
            <a:ext cx="728753" cy="724754"/>
            <a:chOff x="1280160" y="2082018"/>
            <a:chExt cx="833264" cy="828691"/>
          </a:xfrm>
        </p:grpSpPr>
        <p:sp>
          <p:nvSpPr>
            <p:cNvPr id="256" name="Rectangle 255"/>
            <p:cNvSpPr/>
            <p:nvPr/>
          </p:nvSpPr>
          <p:spPr>
            <a:xfrm>
              <a:off x="1280160" y="2082018"/>
              <a:ext cx="792000" cy="7920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7" name="Rectangle 256"/>
            <p:cNvSpPr/>
            <p:nvPr/>
          </p:nvSpPr>
          <p:spPr>
            <a:xfrm>
              <a:off x="1393424" y="2190709"/>
              <a:ext cx="720000" cy="7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8" name="Group 257"/>
          <p:cNvGrpSpPr>
            <a:grpSpLocks noChangeAspect="1"/>
          </p:cNvGrpSpPr>
          <p:nvPr/>
        </p:nvGrpSpPr>
        <p:grpSpPr>
          <a:xfrm>
            <a:off x="8803423" y="4958169"/>
            <a:ext cx="728753" cy="724754"/>
            <a:chOff x="1280160" y="2082018"/>
            <a:chExt cx="833264" cy="828691"/>
          </a:xfrm>
        </p:grpSpPr>
        <p:sp>
          <p:nvSpPr>
            <p:cNvPr id="259" name="Rectangle 258"/>
            <p:cNvSpPr/>
            <p:nvPr/>
          </p:nvSpPr>
          <p:spPr>
            <a:xfrm>
              <a:off x="1280160" y="2082018"/>
              <a:ext cx="792000" cy="79200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0" name="Rectangle 259"/>
            <p:cNvSpPr/>
            <p:nvPr/>
          </p:nvSpPr>
          <p:spPr>
            <a:xfrm>
              <a:off x="1393424" y="2190709"/>
              <a:ext cx="720000" cy="72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61" name="Group 260"/>
          <p:cNvGrpSpPr>
            <a:grpSpLocks noChangeAspect="1"/>
          </p:cNvGrpSpPr>
          <p:nvPr/>
        </p:nvGrpSpPr>
        <p:grpSpPr>
          <a:xfrm>
            <a:off x="10138871" y="4955116"/>
            <a:ext cx="728753" cy="724754"/>
            <a:chOff x="1280160" y="2082018"/>
            <a:chExt cx="833264" cy="828691"/>
          </a:xfrm>
        </p:grpSpPr>
        <p:sp>
          <p:nvSpPr>
            <p:cNvPr id="262" name="Rectangle 261"/>
            <p:cNvSpPr/>
            <p:nvPr/>
          </p:nvSpPr>
          <p:spPr>
            <a:xfrm>
              <a:off x="1280160" y="2082018"/>
              <a:ext cx="792000" cy="792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3" name="Rectangle 262"/>
            <p:cNvSpPr/>
            <p:nvPr/>
          </p:nvSpPr>
          <p:spPr>
            <a:xfrm>
              <a:off x="1393424" y="2190709"/>
              <a:ext cx="720000" cy="72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64" name="Group 263"/>
          <p:cNvGrpSpPr>
            <a:grpSpLocks noChangeAspect="1"/>
          </p:cNvGrpSpPr>
          <p:nvPr/>
        </p:nvGrpSpPr>
        <p:grpSpPr>
          <a:xfrm>
            <a:off x="4947069" y="4926636"/>
            <a:ext cx="728753" cy="724754"/>
            <a:chOff x="1280160" y="2082018"/>
            <a:chExt cx="833264" cy="828691"/>
          </a:xfrm>
        </p:grpSpPr>
        <p:sp>
          <p:nvSpPr>
            <p:cNvPr id="265" name="Rectangle 264"/>
            <p:cNvSpPr/>
            <p:nvPr/>
          </p:nvSpPr>
          <p:spPr>
            <a:xfrm>
              <a:off x="1280160" y="2082018"/>
              <a:ext cx="792000" cy="792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6" name="Rectangle 265"/>
            <p:cNvSpPr/>
            <p:nvPr/>
          </p:nvSpPr>
          <p:spPr>
            <a:xfrm>
              <a:off x="1393424" y="2190709"/>
              <a:ext cx="720000" cy="72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67" name="Group 266"/>
          <p:cNvGrpSpPr>
            <a:grpSpLocks noChangeAspect="1"/>
          </p:cNvGrpSpPr>
          <p:nvPr/>
        </p:nvGrpSpPr>
        <p:grpSpPr>
          <a:xfrm>
            <a:off x="7494395" y="4923350"/>
            <a:ext cx="728753" cy="724754"/>
            <a:chOff x="1280160" y="2082018"/>
            <a:chExt cx="833264" cy="828691"/>
          </a:xfrm>
        </p:grpSpPr>
        <p:sp>
          <p:nvSpPr>
            <p:cNvPr id="268" name="Rectangle 267"/>
            <p:cNvSpPr/>
            <p:nvPr/>
          </p:nvSpPr>
          <p:spPr>
            <a:xfrm>
              <a:off x="1280160" y="2082018"/>
              <a:ext cx="792000" cy="792000"/>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9" name="Rectangle 268"/>
            <p:cNvSpPr/>
            <p:nvPr/>
          </p:nvSpPr>
          <p:spPr>
            <a:xfrm>
              <a:off x="1393424" y="2190709"/>
              <a:ext cx="720000" cy="720000"/>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70" name="Group 269"/>
          <p:cNvGrpSpPr>
            <a:grpSpLocks noChangeAspect="1"/>
          </p:cNvGrpSpPr>
          <p:nvPr/>
        </p:nvGrpSpPr>
        <p:grpSpPr>
          <a:xfrm>
            <a:off x="10349786" y="5245679"/>
            <a:ext cx="358354" cy="273893"/>
            <a:chOff x="5516563" y="84138"/>
            <a:chExt cx="1414463" cy="1081087"/>
          </a:xfrm>
          <a:solidFill>
            <a:schemeClr val="bg1"/>
          </a:solidFill>
        </p:grpSpPr>
        <p:sp>
          <p:nvSpPr>
            <p:cNvPr id="271"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a:grpSpLocks noChangeAspect="1"/>
          </p:cNvGrpSpPr>
          <p:nvPr/>
        </p:nvGrpSpPr>
        <p:grpSpPr>
          <a:xfrm>
            <a:off x="6403637" y="5164961"/>
            <a:ext cx="327787" cy="349908"/>
            <a:chOff x="8342313" y="10972800"/>
            <a:chExt cx="1293813" cy="1381125"/>
          </a:xfrm>
          <a:solidFill>
            <a:schemeClr val="bg1"/>
          </a:solidFill>
        </p:grpSpPr>
        <p:sp>
          <p:nvSpPr>
            <p:cNvPr id="279"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2" name="Group 281"/>
          <p:cNvGrpSpPr>
            <a:grpSpLocks noChangeAspect="1"/>
          </p:cNvGrpSpPr>
          <p:nvPr/>
        </p:nvGrpSpPr>
        <p:grpSpPr>
          <a:xfrm>
            <a:off x="9027876" y="5226540"/>
            <a:ext cx="349908" cy="295611"/>
            <a:chOff x="13828713" y="2805113"/>
            <a:chExt cx="1381125" cy="1166812"/>
          </a:xfrm>
          <a:solidFill>
            <a:schemeClr val="bg1"/>
          </a:solidFill>
        </p:grpSpPr>
        <p:sp>
          <p:nvSpPr>
            <p:cNvPr id="283"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6" name="Group 285"/>
          <p:cNvGrpSpPr>
            <a:grpSpLocks noChangeAspect="1"/>
          </p:cNvGrpSpPr>
          <p:nvPr/>
        </p:nvGrpSpPr>
        <p:grpSpPr>
          <a:xfrm>
            <a:off x="5158783" y="5188225"/>
            <a:ext cx="370822" cy="319341"/>
            <a:chOff x="2727325" y="-39687"/>
            <a:chExt cx="1463675" cy="1260475"/>
          </a:xfrm>
          <a:solidFill>
            <a:schemeClr val="bg1"/>
          </a:solidFill>
        </p:grpSpPr>
        <p:sp>
          <p:nvSpPr>
            <p:cNvPr id="287"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9" name="Freeform 13"/>
          <p:cNvSpPr>
            <a:spLocks noChangeAspect="1" noEditPoints="1"/>
          </p:cNvSpPr>
          <p:nvPr/>
        </p:nvSpPr>
        <p:spPr bwMode="auto">
          <a:xfrm>
            <a:off x="7701738" y="5133501"/>
            <a:ext cx="350906" cy="341724"/>
          </a:xfrm>
          <a:custGeom>
            <a:avLst/>
            <a:gdLst>
              <a:gd name="T0" fmla="*/ 161 w 226"/>
              <a:gd name="T1" fmla="*/ 0 h 220"/>
              <a:gd name="T2" fmla="*/ 96 w 226"/>
              <a:gd name="T3" fmla="*/ 47 h 220"/>
              <a:gd name="T4" fmla="*/ 95 w 226"/>
              <a:gd name="T5" fmla="*/ 47 h 220"/>
              <a:gd name="T6" fmla="*/ 24 w 226"/>
              <a:gd name="T7" fmla="*/ 119 h 220"/>
              <a:gd name="T8" fmla="*/ 1 w 226"/>
              <a:gd name="T9" fmla="*/ 189 h 220"/>
              <a:gd name="T10" fmla="*/ 24 w 226"/>
              <a:gd name="T11" fmla="*/ 220 h 220"/>
              <a:gd name="T12" fmla="*/ 90 w 226"/>
              <a:gd name="T13" fmla="*/ 203 h 220"/>
              <a:gd name="T14" fmla="*/ 207 w 226"/>
              <a:gd name="T15" fmla="*/ 91 h 220"/>
              <a:gd name="T16" fmla="*/ 110 w 226"/>
              <a:gd name="T17" fmla="*/ 164 h 220"/>
              <a:gd name="T18" fmla="*/ 170 w 226"/>
              <a:gd name="T19" fmla="*/ 81 h 220"/>
              <a:gd name="T20" fmla="*/ 163 w 226"/>
              <a:gd name="T21" fmla="*/ 115 h 220"/>
              <a:gd name="T22" fmla="*/ 110 w 226"/>
              <a:gd name="T23" fmla="*/ 169 h 220"/>
              <a:gd name="T24" fmla="*/ 102 w 226"/>
              <a:gd name="T25" fmla="*/ 139 h 220"/>
              <a:gd name="T26" fmla="*/ 79 w 226"/>
              <a:gd name="T27" fmla="*/ 117 h 220"/>
              <a:gd name="T28" fmla="*/ 159 w 226"/>
              <a:gd name="T29" fmla="*/ 61 h 220"/>
              <a:gd name="T30" fmla="*/ 102 w 226"/>
              <a:gd name="T31" fmla="*/ 139 h 220"/>
              <a:gd name="T32" fmla="*/ 52 w 226"/>
              <a:gd name="T33" fmla="*/ 110 h 220"/>
              <a:gd name="T34" fmla="*/ 137 w 226"/>
              <a:gd name="T35" fmla="*/ 49 h 220"/>
              <a:gd name="T36" fmla="*/ 29 w 226"/>
              <a:gd name="T37" fmla="*/ 205 h 220"/>
              <a:gd name="T38" fmla="*/ 14 w 226"/>
              <a:gd name="T39" fmla="*/ 196 h 220"/>
              <a:gd name="T40" fmla="*/ 22 w 226"/>
              <a:gd name="T41" fmla="*/ 166 h 220"/>
              <a:gd name="T42" fmla="*/ 54 w 226"/>
              <a:gd name="T43" fmla="*/ 199 h 220"/>
              <a:gd name="T44" fmla="*/ 61 w 226"/>
              <a:gd name="T45" fmla="*/ 197 h 220"/>
              <a:gd name="T46" fmla="*/ 24 w 226"/>
              <a:gd name="T47" fmla="*/ 159 h 220"/>
              <a:gd name="T48" fmla="*/ 33 w 226"/>
              <a:gd name="T49" fmla="*/ 129 h 220"/>
              <a:gd name="T50" fmla="*/ 89 w 226"/>
              <a:gd name="T51" fmla="*/ 189 h 220"/>
              <a:gd name="T52" fmla="*/ 61 w 226"/>
              <a:gd name="T53" fmla="*/ 197 h 220"/>
              <a:gd name="T54" fmla="*/ 186 w 226"/>
              <a:gd name="T55" fmla="*/ 93 h 220"/>
              <a:gd name="T56" fmla="*/ 168 w 226"/>
              <a:gd name="T57" fmla="*/ 52 h 220"/>
              <a:gd name="T58" fmla="*/ 139 w 226"/>
              <a:gd name="T59" fmla="*/ 23 h 220"/>
              <a:gd name="T60" fmla="*/ 192 w 226"/>
              <a:gd name="T61" fmla="*/ 27 h 220"/>
              <a:gd name="T62" fmla="*/ 197 w 226"/>
              <a:gd name="T63" fmla="*/ 8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220">
                <a:moveTo>
                  <a:pt x="202" y="18"/>
                </a:moveTo>
                <a:cubicBezTo>
                  <a:pt x="191" y="6"/>
                  <a:pt x="176" y="0"/>
                  <a:pt x="161" y="0"/>
                </a:cubicBezTo>
                <a:cubicBezTo>
                  <a:pt x="149" y="0"/>
                  <a:pt x="137" y="5"/>
                  <a:pt x="129" y="13"/>
                </a:cubicBezTo>
                <a:cubicBezTo>
                  <a:pt x="96" y="47"/>
                  <a:pt x="96" y="47"/>
                  <a:pt x="96" y="47"/>
                </a:cubicBezTo>
                <a:cubicBezTo>
                  <a:pt x="96" y="47"/>
                  <a:pt x="95" y="47"/>
                  <a:pt x="95" y="47"/>
                </a:cubicBezTo>
                <a:cubicBezTo>
                  <a:pt x="95" y="47"/>
                  <a:pt x="95" y="47"/>
                  <a:pt x="95" y="47"/>
                </a:cubicBezTo>
                <a:cubicBezTo>
                  <a:pt x="95" y="47"/>
                  <a:pt x="95" y="47"/>
                  <a:pt x="95" y="47"/>
                </a:cubicBezTo>
                <a:cubicBezTo>
                  <a:pt x="24" y="119"/>
                  <a:pt x="24" y="119"/>
                  <a:pt x="24" y="119"/>
                </a:cubicBezTo>
                <a:cubicBezTo>
                  <a:pt x="21" y="122"/>
                  <a:pt x="19" y="126"/>
                  <a:pt x="17" y="130"/>
                </a:cubicBezTo>
                <a:cubicBezTo>
                  <a:pt x="1" y="189"/>
                  <a:pt x="1" y="189"/>
                  <a:pt x="1" y="189"/>
                </a:cubicBezTo>
                <a:cubicBezTo>
                  <a:pt x="1" y="189"/>
                  <a:pt x="0" y="194"/>
                  <a:pt x="0" y="196"/>
                </a:cubicBezTo>
                <a:cubicBezTo>
                  <a:pt x="0" y="209"/>
                  <a:pt x="11" y="220"/>
                  <a:pt x="24" y="220"/>
                </a:cubicBezTo>
                <a:cubicBezTo>
                  <a:pt x="27" y="220"/>
                  <a:pt x="32" y="219"/>
                  <a:pt x="32" y="219"/>
                </a:cubicBezTo>
                <a:cubicBezTo>
                  <a:pt x="90" y="203"/>
                  <a:pt x="90" y="203"/>
                  <a:pt x="90" y="203"/>
                </a:cubicBezTo>
                <a:cubicBezTo>
                  <a:pt x="95" y="202"/>
                  <a:pt x="99" y="200"/>
                  <a:pt x="102" y="196"/>
                </a:cubicBezTo>
                <a:cubicBezTo>
                  <a:pt x="207" y="91"/>
                  <a:pt x="207" y="91"/>
                  <a:pt x="207" y="91"/>
                </a:cubicBezTo>
                <a:cubicBezTo>
                  <a:pt x="226" y="72"/>
                  <a:pt x="224" y="40"/>
                  <a:pt x="202" y="18"/>
                </a:cubicBezTo>
                <a:close/>
                <a:moveTo>
                  <a:pt x="110" y="164"/>
                </a:moveTo>
                <a:cubicBezTo>
                  <a:pt x="110" y="157"/>
                  <a:pt x="108" y="151"/>
                  <a:pt x="105" y="146"/>
                </a:cubicBezTo>
                <a:cubicBezTo>
                  <a:pt x="170" y="81"/>
                  <a:pt x="170" y="81"/>
                  <a:pt x="170" y="81"/>
                </a:cubicBezTo>
                <a:cubicBezTo>
                  <a:pt x="174" y="93"/>
                  <a:pt x="172" y="106"/>
                  <a:pt x="163" y="115"/>
                </a:cubicBezTo>
                <a:cubicBezTo>
                  <a:pt x="163" y="115"/>
                  <a:pt x="163" y="115"/>
                  <a:pt x="163" y="115"/>
                </a:cubicBezTo>
                <a:cubicBezTo>
                  <a:pt x="163" y="115"/>
                  <a:pt x="163" y="115"/>
                  <a:pt x="163" y="115"/>
                </a:cubicBezTo>
                <a:cubicBezTo>
                  <a:pt x="110" y="169"/>
                  <a:pt x="110" y="169"/>
                  <a:pt x="110" y="169"/>
                </a:cubicBezTo>
                <a:cubicBezTo>
                  <a:pt x="110" y="167"/>
                  <a:pt x="110" y="165"/>
                  <a:pt x="110" y="164"/>
                </a:cubicBezTo>
                <a:close/>
                <a:moveTo>
                  <a:pt x="102" y="139"/>
                </a:moveTo>
                <a:cubicBezTo>
                  <a:pt x="99" y="135"/>
                  <a:pt x="96" y="131"/>
                  <a:pt x="93" y="127"/>
                </a:cubicBezTo>
                <a:cubicBezTo>
                  <a:pt x="88" y="123"/>
                  <a:pt x="84" y="120"/>
                  <a:pt x="79" y="117"/>
                </a:cubicBezTo>
                <a:cubicBezTo>
                  <a:pt x="144" y="52"/>
                  <a:pt x="144" y="52"/>
                  <a:pt x="144" y="52"/>
                </a:cubicBezTo>
                <a:cubicBezTo>
                  <a:pt x="149" y="54"/>
                  <a:pt x="154" y="57"/>
                  <a:pt x="159" y="61"/>
                </a:cubicBezTo>
                <a:cubicBezTo>
                  <a:pt x="162" y="65"/>
                  <a:pt x="165" y="69"/>
                  <a:pt x="167" y="74"/>
                </a:cubicBezTo>
                <a:lnTo>
                  <a:pt x="102" y="139"/>
                </a:lnTo>
                <a:close/>
                <a:moveTo>
                  <a:pt x="72" y="114"/>
                </a:moveTo>
                <a:cubicBezTo>
                  <a:pt x="66" y="111"/>
                  <a:pt x="59" y="110"/>
                  <a:pt x="52" y="110"/>
                </a:cubicBezTo>
                <a:cubicBezTo>
                  <a:pt x="105" y="56"/>
                  <a:pt x="105" y="56"/>
                  <a:pt x="105" y="56"/>
                </a:cubicBezTo>
                <a:cubicBezTo>
                  <a:pt x="113" y="48"/>
                  <a:pt x="125" y="46"/>
                  <a:pt x="137" y="49"/>
                </a:cubicBezTo>
                <a:lnTo>
                  <a:pt x="72" y="114"/>
                </a:lnTo>
                <a:close/>
                <a:moveTo>
                  <a:pt x="29" y="205"/>
                </a:moveTo>
                <a:cubicBezTo>
                  <a:pt x="28" y="206"/>
                  <a:pt x="26" y="206"/>
                  <a:pt x="24" y="206"/>
                </a:cubicBezTo>
                <a:cubicBezTo>
                  <a:pt x="18" y="206"/>
                  <a:pt x="14" y="202"/>
                  <a:pt x="14" y="196"/>
                </a:cubicBezTo>
                <a:cubicBezTo>
                  <a:pt x="14" y="195"/>
                  <a:pt x="14" y="193"/>
                  <a:pt x="14" y="192"/>
                </a:cubicBezTo>
                <a:cubicBezTo>
                  <a:pt x="22" y="166"/>
                  <a:pt x="22" y="166"/>
                  <a:pt x="22" y="166"/>
                </a:cubicBezTo>
                <a:cubicBezTo>
                  <a:pt x="30" y="166"/>
                  <a:pt x="38" y="169"/>
                  <a:pt x="45" y="175"/>
                </a:cubicBezTo>
                <a:cubicBezTo>
                  <a:pt x="51" y="182"/>
                  <a:pt x="55" y="191"/>
                  <a:pt x="54" y="199"/>
                </a:cubicBezTo>
                <a:lnTo>
                  <a:pt x="29" y="205"/>
                </a:lnTo>
                <a:close/>
                <a:moveTo>
                  <a:pt x="61" y="197"/>
                </a:moveTo>
                <a:cubicBezTo>
                  <a:pt x="61" y="188"/>
                  <a:pt x="57" y="178"/>
                  <a:pt x="50" y="170"/>
                </a:cubicBezTo>
                <a:cubicBezTo>
                  <a:pt x="42" y="163"/>
                  <a:pt x="33" y="159"/>
                  <a:pt x="24" y="159"/>
                </a:cubicBezTo>
                <a:cubicBezTo>
                  <a:pt x="30" y="134"/>
                  <a:pt x="30" y="134"/>
                  <a:pt x="30" y="134"/>
                </a:cubicBezTo>
                <a:cubicBezTo>
                  <a:pt x="31" y="132"/>
                  <a:pt x="32" y="131"/>
                  <a:pt x="33" y="129"/>
                </a:cubicBezTo>
                <a:cubicBezTo>
                  <a:pt x="47" y="119"/>
                  <a:pt x="68" y="122"/>
                  <a:pt x="83" y="137"/>
                </a:cubicBezTo>
                <a:cubicBezTo>
                  <a:pt x="98" y="153"/>
                  <a:pt x="101" y="175"/>
                  <a:pt x="89" y="189"/>
                </a:cubicBezTo>
                <a:cubicBezTo>
                  <a:pt x="88" y="190"/>
                  <a:pt x="87" y="190"/>
                  <a:pt x="86" y="190"/>
                </a:cubicBezTo>
                <a:lnTo>
                  <a:pt x="61" y="197"/>
                </a:lnTo>
                <a:close/>
                <a:moveTo>
                  <a:pt x="197" y="81"/>
                </a:moveTo>
                <a:cubicBezTo>
                  <a:pt x="186" y="93"/>
                  <a:pt x="186" y="93"/>
                  <a:pt x="186" y="93"/>
                </a:cubicBezTo>
                <a:cubicBezTo>
                  <a:pt x="186" y="91"/>
                  <a:pt x="186" y="90"/>
                  <a:pt x="186" y="88"/>
                </a:cubicBezTo>
                <a:cubicBezTo>
                  <a:pt x="185" y="75"/>
                  <a:pt x="178" y="62"/>
                  <a:pt x="168" y="52"/>
                </a:cubicBezTo>
                <a:cubicBezTo>
                  <a:pt x="157" y="41"/>
                  <a:pt x="142" y="34"/>
                  <a:pt x="127" y="34"/>
                </a:cubicBezTo>
                <a:cubicBezTo>
                  <a:pt x="139" y="23"/>
                  <a:pt x="139" y="23"/>
                  <a:pt x="139" y="23"/>
                </a:cubicBezTo>
                <a:cubicBezTo>
                  <a:pt x="145" y="17"/>
                  <a:pt x="153" y="14"/>
                  <a:pt x="161" y="14"/>
                </a:cubicBezTo>
                <a:cubicBezTo>
                  <a:pt x="172" y="14"/>
                  <a:pt x="184" y="19"/>
                  <a:pt x="192" y="27"/>
                </a:cubicBezTo>
                <a:cubicBezTo>
                  <a:pt x="201" y="36"/>
                  <a:pt x="205" y="46"/>
                  <a:pt x="206" y="56"/>
                </a:cubicBezTo>
                <a:cubicBezTo>
                  <a:pt x="207" y="66"/>
                  <a:pt x="204" y="75"/>
                  <a:pt x="197"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0" name="Text Box 40"/>
          <p:cNvSpPr txBox="1">
            <a:spLocks noChangeArrowheads="1"/>
          </p:cNvSpPr>
          <p:nvPr/>
        </p:nvSpPr>
        <p:spPr bwMode="blackWhite">
          <a:xfrm>
            <a:off x="4975206" y="4428658"/>
            <a:ext cx="69130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000" b="1" kern="0" dirty="0" smtClean="0">
                <a:solidFill>
                  <a:schemeClr val="bg1"/>
                </a:solidFill>
                <a:latin typeface="Lato" panose="020F0502020204030203" pitchFamily="34" charset="0"/>
              </a:rPr>
              <a:t>Favorite</a:t>
            </a:r>
            <a:endParaRPr kumimoji="0" lang="en-US" altLang="zh-CN" sz="1000" b="1" i="0" u="none" strike="noStrike" kern="0" cap="none" spc="0" normalizeH="0" baseline="0" noProof="0" dirty="0" smtClean="0">
              <a:ln>
                <a:noFill/>
              </a:ln>
              <a:solidFill>
                <a:schemeClr val="bg1"/>
              </a:solidFill>
              <a:effectLst/>
              <a:uLnTx/>
              <a:uFillTx/>
              <a:latin typeface="Lato" panose="020F0502020204030203" pitchFamily="34" charset="0"/>
            </a:endParaRPr>
          </a:p>
        </p:txBody>
      </p:sp>
      <p:sp>
        <p:nvSpPr>
          <p:cNvPr id="291" name="Text Box 40"/>
          <p:cNvSpPr txBox="1">
            <a:spLocks noChangeArrowheads="1"/>
          </p:cNvSpPr>
          <p:nvPr/>
        </p:nvSpPr>
        <p:spPr bwMode="blackWhite">
          <a:xfrm>
            <a:off x="6200762" y="4438734"/>
            <a:ext cx="69130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id-ID" altLang="zh-CN" sz="1000" b="1" i="0" u="none" strike="noStrike" kern="0" cap="none" spc="0" normalizeH="0" baseline="0" noProof="0" dirty="0" smtClean="0">
                <a:ln>
                  <a:noFill/>
                </a:ln>
                <a:solidFill>
                  <a:schemeClr val="bg1"/>
                </a:solidFill>
                <a:effectLst/>
                <a:uLnTx/>
                <a:uFillTx/>
                <a:latin typeface="Lato" panose="020F0502020204030203" pitchFamily="34" charset="0"/>
              </a:rPr>
              <a:t>Image</a:t>
            </a:r>
            <a:endParaRPr kumimoji="0" lang="en-US" altLang="zh-CN" sz="1000" b="1" i="0" u="none" strike="noStrike" kern="0" cap="none" spc="0" normalizeH="0" baseline="0" noProof="0" dirty="0" smtClean="0">
              <a:ln>
                <a:noFill/>
              </a:ln>
              <a:solidFill>
                <a:schemeClr val="bg1"/>
              </a:solidFill>
              <a:effectLst/>
              <a:uLnTx/>
              <a:uFillTx/>
              <a:latin typeface="Lato" panose="020F0502020204030203" pitchFamily="34" charset="0"/>
            </a:endParaRPr>
          </a:p>
        </p:txBody>
      </p:sp>
      <p:sp>
        <p:nvSpPr>
          <p:cNvPr id="292" name="Text Box 40"/>
          <p:cNvSpPr txBox="1">
            <a:spLocks noChangeArrowheads="1"/>
          </p:cNvSpPr>
          <p:nvPr/>
        </p:nvSpPr>
        <p:spPr bwMode="blackWhite">
          <a:xfrm>
            <a:off x="7503151" y="4446291"/>
            <a:ext cx="69130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000" b="1" kern="0" dirty="0" smtClean="0">
                <a:solidFill>
                  <a:schemeClr val="bg1"/>
                </a:solidFill>
                <a:latin typeface="Lato" panose="020F0502020204030203" pitchFamily="34" charset="0"/>
              </a:rPr>
              <a:t>Drawing</a:t>
            </a:r>
            <a:endParaRPr kumimoji="0" lang="en-US" altLang="zh-CN" sz="1000" b="1" i="0" u="none" strike="noStrike" kern="0" cap="none" spc="0" normalizeH="0" baseline="0" noProof="0" dirty="0" smtClean="0">
              <a:ln>
                <a:noFill/>
              </a:ln>
              <a:solidFill>
                <a:schemeClr val="bg1"/>
              </a:solidFill>
              <a:effectLst/>
              <a:uLnTx/>
              <a:uFillTx/>
              <a:latin typeface="Lato" panose="020F0502020204030203" pitchFamily="34" charset="0"/>
            </a:endParaRPr>
          </a:p>
        </p:txBody>
      </p:sp>
      <p:sp>
        <p:nvSpPr>
          <p:cNvPr id="293" name="Text Box 40"/>
          <p:cNvSpPr txBox="1">
            <a:spLocks noChangeArrowheads="1"/>
          </p:cNvSpPr>
          <p:nvPr/>
        </p:nvSpPr>
        <p:spPr bwMode="blackWhite">
          <a:xfrm>
            <a:off x="8814021" y="4428658"/>
            <a:ext cx="69130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000" b="1" kern="0" dirty="0" smtClean="0">
                <a:solidFill>
                  <a:schemeClr val="bg1"/>
                </a:solidFill>
                <a:latin typeface="Lato" panose="020F0502020204030203" pitchFamily="34" charset="0"/>
              </a:rPr>
              <a:t>Photo</a:t>
            </a:r>
            <a:endParaRPr kumimoji="0" lang="en-US" altLang="zh-CN" sz="1000" b="1" i="0" u="none" strike="noStrike" kern="0" cap="none" spc="0" normalizeH="0" baseline="0" noProof="0" dirty="0" smtClean="0">
              <a:ln>
                <a:noFill/>
              </a:ln>
              <a:solidFill>
                <a:schemeClr val="bg1"/>
              </a:solidFill>
              <a:effectLst/>
              <a:uLnTx/>
              <a:uFillTx/>
              <a:latin typeface="Lato" panose="020F0502020204030203" pitchFamily="34" charset="0"/>
            </a:endParaRPr>
          </a:p>
        </p:txBody>
      </p:sp>
      <p:sp>
        <p:nvSpPr>
          <p:cNvPr id="294" name="Text Box 40"/>
          <p:cNvSpPr txBox="1">
            <a:spLocks noChangeArrowheads="1"/>
          </p:cNvSpPr>
          <p:nvPr/>
        </p:nvSpPr>
        <p:spPr bwMode="blackWhite">
          <a:xfrm>
            <a:off x="10012482" y="4428658"/>
            <a:ext cx="94845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id-ID" altLang="zh-CN" sz="1000" b="1" kern="0" dirty="0" smtClean="0">
                <a:solidFill>
                  <a:schemeClr val="bg1"/>
                </a:solidFill>
                <a:latin typeface="Lato" panose="020F0502020204030203" pitchFamily="34" charset="0"/>
              </a:rPr>
              <a:t>Presentation</a:t>
            </a:r>
            <a:endParaRPr kumimoji="0" lang="en-US" altLang="zh-CN" sz="1000" b="1" i="0" u="none" strike="noStrike" kern="0" cap="none" spc="0" normalizeH="0" baseline="0" noProof="0" dirty="0" smtClean="0">
              <a:ln>
                <a:noFill/>
              </a:ln>
              <a:solidFill>
                <a:schemeClr val="bg1"/>
              </a:solidFill>
              <a:effectLst/>
              <a:uLnTx/>
              <a:uFillTx/>
              <a:latin typeface="Lato" panose="020F0502020204030203" pitchFamily="34" charset="0"/>
            </a:endParaRPr>
          </a:p>
        </p:txBody>
      </p:sp>
      <p:sp>
        <p:nvSpPr>
          <p:cNvPr id="296" name="TextBox 295"/>
          <p:cNvSpPr txBox="1"/>
          <p:nvPr/>
        </p:nvSpPr>
        <p:spPr>
          <a:xfrm>
            <a:off x="1125517" y="2307509"/>
            <a:ext cx="3492601" cy="2621675"/>
          </a:xfrm>
          <a:prstGeom prst="rect">
            <a:avLst/>
          </a:prstGeom>
          <a:noFill/>
        </p:spPr>
        <p:txBody>
          <a:bodyPr wrap="square" rIns="144000" bIns="36000" numCol="1" spcCol="360000">
            <a:spAutoFit/>
          </a:bodyPr>
          <a:lstStyle/>
          <a:p>
            <a:pPr eaLnBrk="1" fontAlgn="auto" hangingPunct="1">
              <a:lnSpc>
                <a:spcPct val="150000"/>
              </a:lnSpc>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 </a:t>
            </a:r>
            <a:r>
              <a:rPr lang="en-US" sz="1100" dirty="0">
                <a:solidFill>
                  <a:schemeClr val="bg1">
                    <a:lumMod val="65000"/>
                  </a:schemeClr>
                </a:solidFill>
                <a:latin typeface="Lato" panose="020F0502020204030203" pitchFamily="34" charset="0"/>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a:t>
            </a:r>
            <a:r>
              <a:rPr lang="en-US" sz="1100" dirty="0" smtClean="0">
                <a:solidFill>
                  <a:schemeClr val="bg1">
                    <a:lumMod val="65000"/>
                  </a:schemeClr>
                </a:solidFill>
                <a:latin typeface="Lato" panose="020F0502020204030203" pitchFamily="34" charset="0"/>
                <a:ea typeface="Roboto" panose="02000000000000000000" pitchFamily="2" charset="0"/>
              </a:rPr>
              <a:t>believable.</a:t>
            </a:r>
            <a:r>
              <a:rPr lang="id-ID" sz="1100" dirty="0" smtClean="0">
                <a:solidFill>
                  <a:schemeClr val="bg1">
                    <a:lumMod val="65000"/>
                  </a:schemeClr>
                </a:solidFill>
                <a:latin typeface="Lato" panose="020F0502020204030203" pitchFamily="34" charset="0"/>
                <a:ea typeface="Roboto" panose="02000000000000000000" pitchFamily="2" charset="0"/>
              </a:rPr>
              <a:t> </a:t>
            </a:r>
            <a:r>
              <a:rPr lang="en-US" sz="1100" i="1" dirty="0" smtClean="0">
                <a:solidFill>
                  <a:schemeClr val="bg1">
                    <a:lumMod val="65000"/>
                  </a:schemeClr>
                </a:solidFill>
                <a:latin typeface="Lato" panose="020F0502020204030203" pitchFamily="34" charset="0"/>
                <a:ea typeface="Roboto" panose="02000000000000000000" pitchFamily="2" charset="0"/>
              </a:rPr>
              <a:t>Contrary </a:t>
            </a:r>
            <a:r>
              <a:rPr lang="en-US" sz="1100" i="1" dirty="0">
                <a:solidFill>
                  <a:schemeClr val="bg1">
                    <a:lumMod val="65000"/>
                  </a:schemeClr>
                </a:solidFill>
                <a:latin typeface="Lato" panose="020F0502020204030203" pitchFamily="34" charset="0"/>
                <a:ea typeface="Roboto" panose="02000000000000000000" pitchFamily="2" charset="0"/>
              </a:rPr>
              <a:t>to popular belief </a:t>
            </a:r>
            <a:r>
              <a:rPr lang="en-US" sz="1100" dirty="0">
                <a:solidFill>
                  <a:schemeClr val="bg1">
                    <a:lumMod val="65000"/>
                  </a:schemeClr>
                </a:solidFill>
                <a:latin typeface="Lato" panose="020F0502020204030203" pitchFamily="34" charset="0"/>
                <a:ea typeface="Roboto" panose="02000000000000000000" pitchFamily="2" charset="0"/>
              </a:rPr>
              <a:t>It has roots in a piece of classical Latin literature from 45 BC. </a:t>
            </a:r>
          </a:p>
        </p:txBody>
      </p:sp>
      <p:sp>
        <p:nvSpPr>
          <p:cNvPr id="297" name="TextBox 296"/>
          <p:cNvSpPr txBox="1"/>
          <p:nvPr/>
        </p:nvSpPr>
        <p:spPr>
          <a:xfrm>
            <a:off x="1125071" y="4843524"/>
            <a:ext cx="1534394" cy="923330"/>
          </a:xfrm>
          <a:prstGeom prst="rect">
            <a:avLst/>
          </a:prstGeom>
          <a:noFill/>
        </p:spPr>
        <p:txBody>
          <a:bodyPr wrap="none" rtlCol="0">
            <a:spAutoFit/>
          </a:bodyPr>
          <a:lstStyle/>
          <a:p>
            <a:r>
              <a:rPr lang="id-ID" sz="5400" b="1" dirty="0" smtClean="0">
                <a:solidFill>
                  <a:schemeClr val="accent2"/>
                </a:solidFill>
                <a:latin typeface="Lato" panose="020F0502020204030203" pitchFamily="34" charset="0"/>
              </a:rPr>
              <a:t>90</a:t>
            </a:r>
            <a:r>
              <a:rPr lang="id-ID" sz="5400" dirty="0" smtClean="0">
                <a:solidFill>
                  <a:schemeClr val="accent2"/>
                </a:solidFill>
                <a:latin typeface="Lato" panose="020F0502020204030203" pitchFamily="34" charset="0"/>
              </a:rPr>
              <a:t>%</a:t>
            </a:r>
            <a:endParaRPr lang="id-ID" sz="5400" dirty="0">
              <a:solidFill>
                <a:schemeClr val="accent2"/>
              </a:solidFill>
              <a:latin typeface="Lato" panose="020F0502020204030203" pitchFamily="34" charset="0"/>
            </a:endParaRPr>
          </a:p>
        </p:txBody>
      </p:sp>
    </p:spTree>
    <p:extLst>
      <p:ext uri="{BB962C8B-B14F-4D97-AF65-F5344CB8AC3E}">
        <p14:creationId xmlns:p14="http://schemas.microsoft.com/office/powerpoint/2010/main" val="1014895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 presetClass="entr" presetSubtype="2" fill="hold" grpId="0" nodeType="afterEffect">
                                  <p:stCondLst>
                                    <p:cond delay="0"/>
                                  </p:stCondLst>
                                  <p:childTnLst>
                                    <p:set>
                                      <p:cBhvr>
                                        <p:cTn id="13" dur="1" fill="hold">
                                          <p:stCondLst>
                                            <p:cond delay="0"/>
                                          </p:stCondLst>
                                        </p:cTn>
                                        <p:tgtEl>
                                          <p:spTgt spid="296"/>
                                        </p:tgtEl>
                                        <p:attrNameLst>
                                          <p:attrName>style.visibility</p:attrName>
                                        </p:attrNameLst>
                                      </p:cBhvr>
                                      <p:to>
                                        <p:strVal val="visible"/>
                                      </p:to>
                                    </p:set>
                                    <p:anim calcmode="lin" valueType="num">
                                      <p:cBhvr additive="base">
                                        <p:cTn id="14" dur="500" fill="hold"/>
                                        <p:tgtEl>
                                          <p:spTgt spid="296"/>
                                        </p:tgtEl>
                                        <p:attrNameLst>
                                          <p:attrName>ppt_x</p:attrName>
                                        </p:attrNameLst>
                                      </p:cBhvr>
                                      <p:tavLst>
                                        <p:tav tm="0">
                                          <p:val>
                                            <p:strVal val="1+#ppt_w/2"/>
                                          </p:val>
                                        </p:tav>
                                        <p:tav tm="100000">
                                          <p:val>
                                            <p:strVal val="#ppt_x"/>
                                          </p:val>
                                        </p:tav>
                                      </p:tavLst>
                                    </p:anim>
                                    <p:anim calcmode="lin" valueType="num">
                                      <p:cBhvr additive="base">
                                        <p:cTn id="15" dur="500" fill="hold"/>
                                        <p:tgtEl>
                                          <p:spTgt spid="296"/>
                                        </p:tgtEl>
                                        <p:attrNameLst>
                                          <p:attrName>ppt_y</p:attrName>
                                        </p:attrNameLst>
                                      </p:cBhvr>
                                      <p:tavLst>
                                        <p:tav tm="0">
                                          <p:val>
                                            <p:strVal val="#ppt_y"/>
                                          </p:val>
                                        </p:tav>
                                        <p:tav tm="100000">
                                          <p:val>
                                            <p:strVal val="#ppt_y"/>
                                          </p:val>
                                        </p:tav>
                                      </p:tavLst>
                                    </p:anim>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297"/>
                                        </p:tgtEl>
                                        <p:attrNameLst>
                                          <p:attrName>style.visibility</p:attrName>
                                        </p:attrNameLst>
                                      </p:cBhvr>
                                      <p:to>
                                        <p:strVal val="visible"/>
                                      </p:to>
                                    </p:set>
                                    <p:anim calcmode="lin" valueType="num">
                                      <p:cBhvr>
                                        <p:cTn id="19" dur="500" fill="hold"/>
                                        <p:tgtEl>
                                          <p:spTgt spid="297"/>
                                        </p:tgtEl>
                                        <p:attrNameLst>
                                          <p:attrName>ppt_w</p:attrName>
                                        </p:attrNameLst>
                                      </p:cBhvr>
                                      <p:tavLst>
                                        <p:tav tm="0">
                                          <p:val>
                                            <p:fltVal val="0"/>
                                          </p:val>
                                        </p:tav>
                                        <p:tav tm="100000">
                                          <p:val>
                                            <p:strVal val="#ppt_w"/>
                                          </p:val>
                                        </p:tav>
                                      </p:tavLst>
                                    </p:anim>
                                    <p:anim calcmode="lin" valueType="num">
                                      <p:cBhvr>
                                        <p:cTn id="20" dur="500" fill="hold"/>
                                        <p:tgtEl>
                                          <p:spTgt spid="297"/>
                                        </p:tgtEl>
                                        <p:attrNameLst>
                                          <p:attrName>ppt_h</p:attrName>
                                        </p:attrNameLst>
                                      </p:cBhvr>
                                      <p:tavLst>
                                        <p:tav tm="0">
                                          <p:val>
                                            <p:fltVal val="0"/>
                                          </p:val>
                                        </p:tav>
                                        <p:tav tm="100000">
                                          <p:val>
                                            <p:strVal val="#ppt_h"/>
                                          </p:val>
                                        </p:tav>
                                      </p:tavLst>
                                    </p:anim>
                                    <p:animEffect transition="in" filter="fade">
                                      <p:cBhvr>
                                        <p:cTn id="21" dur="500"/>
                                        <p:tgtEl>
                                          <p:spTgt spid="297"/>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22" presetClass="entr" presetSubtype="1" fill="hold" grpId="0"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up)">
                                      <p:cBhvr>
                                        <p:cTn id="29" dur="500"/>
                                        <p:tgtEl>
                                          <p:spTgt spid="76"/>
                                        </p:tgtEl>
                                      </p:cBhvr>
                                    </p:animEffect>
                                  </p:childTnLst>
                                </p:cTn>
                              </p:par>
                              <p:par>
                                <p:cTn id="30" presetID="22" presetClass="entr" presetSubtype="4"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1000"/>
                                        <p:tgtEl>
                                          <p:spTgt spid="5"/>
                                        </p:tgtEl>
                                      </p:cBhvr>
                                    </p:animEffect>
                                  </p:childTnLst>
                                </p:cTn>
                              </p:par>
                            </p:childTnLst>
                          </p:cTn>
                        </p:par>
                        <p:par>
                          <p:cTn id="33" fill="hold">
                            <p:stCondLst>
                              <p:cond delay="4500"/>
                            </p:stCondLst>
                            <p:childTnLst>
                              <p:par>
                                <p:cTn id="34" presetID="10" presetClass="entr" presetSubtype="0" fill="hold" nodeType="afterEffect">
                                  <p:stCondLst>
                                    <p:cond delay="0"/>
                                  </p:stCondLst>
                                  <p:childTnLst>
                                    <p:set>
                                      <p:cBhvr>
                                        <p:cTn id="35" dur="1" fill="hold">
                                          <p:stCondLst>
                                            <p:cond delay="0"/>
                                          </p:stCondLst>
                                        </p:cTn>
                                        <p:tgtEl>
                                          <p:spTgt spid="77"/>
                                        </p:tgtEl>
                                        <p:attrNameLst>
                                          <p:attrName>style.visibility</p:attrName>
                                        </p:attrNameLst>
                                      </p:cBhvr>
                                      <p:to>
                                        <p:strVal val="visible"/>
                                      </p:to>
                                    </p:set>
                                    <p:animEffect transition="in" filter="fade">
                                      <p:cBhvr>
                                        <p:cTn id="36" dur="500"/>
                                        <p:tgtEl>
                                          <p:spTgt spid="77"/>
                                        </p:tgtEl>
                                      </p:cBhvr>
                                    </p:animEffect>
                                  </p:childTnLst>
                                </p:cTn>
                              </p:par>
                            </p:childTnLst>
                          </p:cTn>
                        </p:par>
                        <p:par>
                          <p:cTn id="37" fill="hold">
                            <p:stCondLst>
                              <p:cond delay="5000"/>
                            </p:stCondLst>
                            <p:childTnLst>
                              <p:par>
                                <p:cTn id="38" presetID="22" presetClass="entr" presetSubtype="1" fill="hold" grpId="0" nodeType="afterEffect">
                                  <p:stCondLst>
                                    <p:cond delay="0"/>
                                  </p:stCondLst>
                                  <p:childTnLst>
                                    <p:set>
                                      <p:cBhvr>
                                        <p:cTn id="39" dur="1" fill="hold">
                                          <p:stCondLst>
                                            <p:cond delay="0"/>
                                          </p:stCondLst>
                                        </p:cTn>
                                        <p:tgtEl>
                                          <p:spTgt spid="118"/>
                                        </p:tgtEl>
                                        <p:attrNameLst>
                                          <p:attrName>style.visibility</p:attrName>
                                        </p:attrNameLst>
                                      </p:cBhvr>
                                      <p:to>
                                        <p:strVal val="visible"/>
                                      </p:to>
                                    </p:set>
                                    <p:animEffect transition="in" filter="wipe(up)">
                                      <p:cBhvr>
                                        <p:cTn id="40" dur="500"/>
                                        <p:tgtEl>
                                          <p:spTgt spid="118"/>
                                        </p:tgtEl>
                                      </p:cBhvr>
                                    </p:animEffect>
                                  </p:childTnLst>
                                </p:cTn>
                              </p:par>
                              <p:par>
                                <p:cTn id="41" presetID="22" presetClass="entr" presetSubtype="4" fill="hold" nodeType="withEffect">
                                  <p:stCondLst>
                                    <p:cond delay="500"/>
                                  </p:stCondLst>
                                  <p:childTnLst>
                                    <p:set>
                                      <p:cBhvr>
                                        <p:cTn id="42" dur="1" fill="hold">
                                          <p:stCondLst>
                                            <p:cond delay="0"/>
                                          </p:stCondLst>
                                        </p:cTn>
                                        <p:tgtEl>
                                          <p:spTgt spid="11"/>
                                        </p:tgtEl>
                                        <p:attrNameLst>
                                          <p:attrName>style.visibility</p:attrName>
                                        </p:attrNameLst>
                                      </p:cBhvr>
                                      <p:to>
                                        <p:strVal val="visible"/>
                                      </p:to>
                                    </p:set>
                                    <p:animEffect transition="in" filter="wipe(down)">
                                      <p:cBhvr>
                                        <p:cTn id="43" dur="1000"/>
                                        <p:tgtEl>
                                          <p:spTgt spid="11"/>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119"/>
                                        </p:tgtEl>
                                        <p:attrNameLst>
                                          <p:attrName>style.visibility</p:attrName>
                                        </p:attrNameLst>
                                      </p:cBhvr>
                                      <p:to>
                                        <p:strVal val="visible"/>
                                      </p:to>
                                    </p:set>
                                    <p:animEffect transition="in" filter="fade">
                                      <p:cBhvr>
                                        <p:cTn id="47" dur="500"/>
                                        <p:tgtEl>
                                          <p:spTgt spid="119"/>
                                        </p:tgtEl>
                                      </p:cBhvr>
                                    </p:animEffect>
                                  </p:childTnLst>
                                </p:cTn>
                              </p:par>
                            </p:childTnLst>
                          </p:cTn>
                        </p:par>
                        <p:par>
                          <p:cTn id="48" fill="hold">
                            <p:stCondLst>
                              <p:cond delay="7000"/>
                            </p:stCondLst>
                            <p:childTnLst>
                              <p:par>
                                <p:cTn id="49" presetID="22" presetClass="entr" presetSubtype="1" fill="hold" grpId="0" nodeType="afterEffect">
                                  <p:stCondLst>
                                    <p:cond delay="0"/>
                                  </p:stCondLst>
                                  <p:childTnLst>
                                    <p:set>
                                      <p:cBhvr>
                                        <p:cTn id="50" dur="1" fill="hold">
                                          <p:stCondLst>
                                            <p:cond delay="0"/>
                                          </p:stCondLst>
                                        </p:cTn>
                                        <p:tgtEl>
                                          <p:spTgt spid="160"/>
                                        </p:tgtEl>
                                        <p:attrNameLst>
                                          <p:attrName>style.visibility</p:attrName>
                                        </p:attrNameLst>
                                      </p:cBhvr>
                                      <p:to>
                                        <p:strVal val="visible"/>
                                      </p:to>
                                    </p:set>
                                    <p:animEffect transition="in" filter="wipe(up)">
                                      <p:cBhvr>
                                        <p:cTn id="51" dur="500"/>
                                        <p:tgtEl>
                                          <p:spTgt spid="160"/>
                                        </p:tgtEl>
                                      </p:cBhvr>
                                    </p:animEffect>
                                  </p:childTnLst>
                                </p:cTn>
                              </p:par>
                              <p:par>
                                <p:cTn id="52" presetID="22" presetClass="entr" presetSubtype="4" fill="hold" nodeType="withEffect">
                                  <p:stCondLst>
                                    <p:cond delay="50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1000"/>
                                        <p:tgtEl>
                                          <p:spTgt spid="17"/>
                                        </p:tgtEl>
                                      </p:cBhvr>
                                    </p:animEffect>
                                  </p:childTnLst>
                                </p:cTn>
                              </p:par>
                            </p:childTnLst>
                          </p:cTn>
                        </p:par>
                        <p:par>
                          <p:cTn id="55" fill="hold">
                            <p:stCondLst>
                              <p:cond delay="8500"/>
                            </p:stCondLst>
                            <p:childTnLst>
                              <p:par>
                                <p:cTn id="56" presetID="10" presetClass="entr" presetSubtype="0" fill="hold" nodeType="afterEffect">
                                  <p:stCondLst>
                                    <p:cond delay="0"/>
                                  </p:stCondLst>
                                  <p:childTnLst>
                                    <p:set>
                                      <p:cBhvr>
                                        <p:cTn id="57" dur="1" fill="hold">
                                          <p:stCondLst>
                                            <p:cond delay="0"/>
                                          </p:stCondLst>
                                        </p:cTn>
                                        <p:tgtEl>
                                          <p:spTgt spid="161"/>
                                        </p:tgtEl>
                                        <p:attrNameLst>
                                          <p:attrName>style.visibility</p:attrName>
                                        </p:attrNameLst>
                                      </p:cBhvr>
                                      <p:to>
                                        <p:strVal val="visible"/>
                                      </p:to>
                                    </p:set>
                                    <p:animEffect transition="in" filter="fade">
                                      <p:cBhvr>
                                        <p:cTn id="58" dur="500"/>
                                        <p:tgtEl>
                                          <p:spTgt spid="161"/>
                                        </p:tgtEl>
                                      </p:cBhvr>
                                    </p:animEffect>
                                  </p:childTnLst>
                                </p:cTn>
                              </p:par>
                            </p:childTnLst>
                          </p:cTn>
                        </p:par>
                        <p:par>
                          <p:cTn id="59" fill="hold">
                            <p:stCondLst>
                              <p:cond delay="9000"/>
                            </p:stCondLst>
                            <p:childTnLst>
                              <p:par>
                                <p:cTn id="60" presetID="22" presetClass="entr" presetSubtype="1"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wipe(up)">
                                      <p:cBhvr>
                                        <p:cTn id="62" dur="500"/>
                                        <p:tgtEl>
                                          <p:spTgt spid="202"/>
                                        </p:tgtEl>
                                      </p:cBhvr>
                                    </p:animEffect>
                                  </p:childTnLst>
                                </p:cTn>
                              </p:par>
                              <p:par>
                                <p:cTn id="63" presetID="22" presetClass="entr" presetSubtype="4" fill="hold" nodeType="withEffect">
                                  <p:stCondLst>
                                    <p:cond delay="500"/>
                                  </p:stCondLst>
                                  <p:childTnLst>
                                    <p:set>
                                      <p:cBhvr>
                                        <p:cTn id="64" dur="1" fill="hold">
                                          <p:stCondLst>
                                            <p:cond delay="0"/>
                                          </p:stCondLst>
                                        </p:cTn>
                                        <p:tgtEl>
                                          <p:spTgt spid="23"/>
                                        </p:tgtEl>
                                        <p:attrNameLst>
                                          <p:attrName>style.visibility</p:attrName>
                                        </p:attrNameLst>
                                      </p:cBhvr>
                                      <p:to>
                                        <p:strVal val="visible"/>
                                      </p:to>
                                    </p:set>
                                    <p:animEffect transition="in" filter="wipe(down)">
                                      <p:cBhvr>
                                        <p:cTn id="65" dur="1000"/>
                                        <p:tgtEl>
                                          <p:spTgt spid="23"/>
                                        </p:tgtEl>
                                      </p:cBhvr>
                                    </p:animEffect>
                                  </p:childTnLst>
                                </p:cTn>
                              </p:par>
                            </p:childTnLst>
                          </p:cTn>
                        </p:par>
                        <p:par>
                          <p:cTn id="66" fill="hold">
                            <p:stCondLst>
                              <p:cond delay="10500"/>
                            </p:stCondLst>
                            <p:childTnLst>
                              <p:par>
                                <p:cTn id="67" presetID="10" presetClass="entr" presetSubtype="0" fill="hold" nodeType="afterEffect">
                                  <p:stCondLst>
                                    <p:cond delay="0"/>
                                  </p:stCondLst>
                                  <p:childTnLst>
                                    <p:set>
                                      <p:cBhvr>
                                        <p:cTn id="68" dur="1" fill="hold">
                                          <p:stCondLst>
                                            <p:cond delay="0"/>
                                          </p:stCondLst>
                                        </p:cTn>
                                        <p:tgtEl>
                                          <p:spTgt spid="203"/>
                                        </p:tgtEl>
                                        <p:attrNameLst>
                                          <p:attrName>style.visibility</p:attrName>
                                        </p:attrNameLst>
                                      </p:cBhvr>
                                      <p:to>
                                        <p:strVal val="visible"/>
                                      </p:to>
                                    </p:set>
                                    <p:animEffect transition="in" filter="fade">
                                      <p:cBhvr>
                                        <p:cTn id="69" dur="500"/>
                                        <p:tgtEl>
                                          <p:spTgt spid="203"/>
                                        </p:tgtEl>
                                      </p:cBhvr>
                                    </p:animEffect>
                                  </p:childTnLst>
                                </p:cTn>
                              </p:par>
                            </p:childTnLst>
                          </p:cTn>
                        </p:par>
                        <p:par>
                          <p:cTn id="70" fill="hold">
                            <p:stCondLst>
                              <p:cond delay="11000"/>
                            </p:stCondLst>
                            <p:childTnLst>
                              <p:par>
                                <p:cTn id="71" presetID="22" presetClass="entr" presetSubtype="1" fill="hold" grpId="0" nodeType="afterEffect">
                                  <p:stCondLst>
                                    <p:cond delay="0"/>
                                  </p:stCondLst>
                                  <p:childTnLst>
                                    <p:set>
                                      <p:cBhvr>
                                        <p:cTn id="72" dur="1" fill="hold">
                                          <p:stCondLst>
                                            <p:cond delay="0"/>
                                          </p:stCondLst>
                                        </p:cTn>
                                        <p:tgtEl>
                                          <p:spTgt spid="244"/>
                                        </p:tgtEl>
                                        <p:attrNameLst>
                                          <p:attrName>style.visibility</p:attrName>
                                        </p:attrNameLst>
                                      </p:cBhvr>
                                      <p:to>
                                        <p:strVal val="visible"/>
                                      </p:to>
                                    </p:set>
                                    <p:animEffect transition="in" filter="wipe(up)">
                                      <p:cBhvr>
                                        <p:cTn id="73" dur="500"/>
                                        <p:tgtEl>
                                          <p:spTgt spid="244"/>
                                        </p:tgtEl>
                                      </p:cBhvr>
                                    </p:animEffect>
                                  </p:childTnLst>
                                </p:cTn>
                              </p:par>
                              <p:par>
                                <p:cTn id="74" presetID="22" presetClass="entr" presetSubtype="4" fill="hold" nodeType="withEffect">
                                  <p:stCondLst>
                                    <p:cond delay="500"/>
                                  </p:stCondLst>
                                  <p:childTnLst>
                                    <p:set>
                                      <p:cBhvr>
                                        <p:cTn id="75" dur="1" fill="hold">
                                          <p:stCondLst>
                                            <p:cond delay="0"/>
                                          </p:stCondLst>
                                        </p:cTn>
                                        <p:tgtEl>
                                          <p:spTgt spid="29"/>
                                        </p:tgtEl>
                                        <p:attrNameLst>
                                          <p:attrName>style.visibility</p:attrName>
                                        </p:attrNameLst>
                                      </p:cBhvr>
                                      <p:to>
                                        <p:strVal val="visible"/>
                                      </p:to>
                                    </p:set>
                                    <p:animEffect transition="in" filter="wipe(down)">
                                      <p:cBhvr>
                                        <p:cTn id="76" dur="1000"/>
                                        <p:tgtEl>
                                          <p:spTgt spid="29"/>
                                        </p:tgtEl>
                                      </p:cBhvr>
                                    </p:animEffect>
                                  </p:childTnLst>
                                </p:cTn>
                              </p:par>
                              <p:par>
                                <p:cTn id="77" presetID="22" presetClass="entr" presetSubtype="4" fill="hold" grpId="0" nodeType="withEffect">
                                  <p:stCondLst>
                                    <p:cond delay="2000"/>
                                  </p:stCondLst>
                                  <p:childTnLst>
                                    <p:set>
                                      <p:cBhvr>
                                        <p:cTn id="78" dur="1" fill="hold">
                                          <p:stCondLst>
                                            <p:cond delay="0"/>
                                          </p:stCondLst>
                                        </p:cTn>
                                        <p:tgtEl>
                                          <p:spTgt spid="9"/>
                                        </p:tgtEl>
                                        <p:attrNameLst>
                                          <p:attrName>style.visibility</p:attrName>
                                        </p:attrNameLst>
                                      </p:cBhvr>
                                      <p:to>
                                        <p:strVal val="visible"/>
                                      </p:to>
                                    </p:set>
                                    <p:animEffect transition="in" filter="wipe(down)">
                                      <p:cBhvr>
                                        <p:cTn id="79" dur="1000"/>
                                        <p:tgtEl>
                                          <p:spTgt spid="9"/>
                                        </p:tgtEl>
                                      </p:cBhvr>
                                    </p:animEffect>
                                  </p:childTnLst>
                                </p:cTn>
                              </p:par>
                              <p:par>
                                <p:cTn id="80" presetID="22" presetClass="entr" presetSubtype="4" fill="hold" grpId="0" nodeType="withEffect">
                                  <p:stCondLst>
                                    <p:cond delay="3000"/>
                                  </p:stCondLst>
                                  <p:childTnLst>
                                    <p:set>
                                      <p:cBhvr>
                                        <p:cTn id="81" dur="1" fill="hold">
                                          <p:stCondLst>
                                            <p:cond delay="0"/>
                                          </p:stCondLst>
                                        </p:cTn>
                                        <p:tgtEl>
                                          <p:spTgt spid="15"/>
                                        </p:tgtEl>
                                        <p:attrNameLst>
                                          <p:attrName>style.visibility</p:attrName>
                                        </p:attrNameLst>
                                      </p:cBhvr>
                                      <p:to>
                                        <p:strVal val="visible"/>
                                      </p:to>
                                    </p:set>
                                    <p:animEffect transition="in" filter="wipe(down)">
                                      <p:cBhvr>
                                        <p:cTn id="82" dur="1000"/>
                                        <p:tgtEl>
                                          <p:spTgt spid="15"/>
                                        </p:tgtEl>
                                      </p:cBhvr>
                                    </p:animEffect>
                                  </p:childTnLst>
                                </p:cTn>
                              </p:par>
                              <p:par>
                                <p:cTn id="83" presetID="22" presetClass="entr" presetSubtype="4" fill="hold" grpId="0" nodeType="withEffect">
                                  <p:stCondLst>
                                    <p:cond delay="4000"/>
                                  </p:stCondLst>
                                  <p:childTnLst>
                                    <p:set>
                                      <p:cBhvr>
                                        <p:cTn id="84" dur="1" fill="hold">
                                          <p:stCondLst>
                                            <p:cond delay="0"/>
                                          </p:stCondLst>
                                        </p:cTn>
                                        <p:tgtEl>
                                          <p:spTgt spid="21"/>
                                        </p:tgtEl>
                                        <p:attrNameLst>
                                          <p:attrName>style.visibility</p:attrName>
                                        </p:attrNameLst>
                                      </p:cBhvr>
                                      <p:to>
                                        <p:strVal val="visible"/>
                                      </p:to>
                                    </p:set>
                                    <p:animEffect transition="in" filter="wipe(down)">
                                      <p:cBhvr>
                                        <p:cTn id="85" dur="1000"/>
                                        <p:tgtEl>
                                          <p:spTgt spid="21"/>
                                        </p:tgtEl>
                                      </p:cBhvr>
                                    </p:animEffect>
                                  </p:childTnLst>
                                </p:cTn>
                              </p:par>
                              <p:par>
                                <p:cTn id="86" presetID="22" presetClass="entr" presetSubtype="4" fill="hold" grpId="0" nodeType="withEffect">
                                  <p:stCondLst>
                                    <p:cond delay="5000"/>
                                  </p:stCondLst>
                                  <p:childTnLst>
                                    <p:set>
                                      <p:cBhvr>
                                        <p:cTn id="87" dur="1" fill="hold">
                                          <p:stCondLst>
                                            <p:cond delay="0"/>
                                          </p:stCondLst>
                                        </p:cTn>
                                        <p:tgtEl>
                                          <p:spTgt spid="27"/>
                                        </p:tgtEl>
                                        <p:attrNameLst>
                                          <p:attrName>style.visibility</p:attrName>
                                        </p:attrNameLst>
                                      </p:cBhvr>
                                      <p:to>
                                        <p:strVal val="visible"/>
                                      </p:to>
                                    </p:set>
                                    <p:animEffect transition="in" filter="wipe(down)">
                                      <p:cBhvr>
                                        <p:cTn id="88" dur="1000"/>
                                        <p:tgtEl>
                                          <p:spTgt spid="27"/>
                                        </p:tgtEl>
                                      </p:cBhvr>
                                    </p:animEffect>
                                  </p:childTnLst>
                                </p:cTn>
                              </p:par>
                              <p:par>
                                <p:cTn id="89" presetID="22" presetClass="entr" presetSubtype="4" fill="hold" grpId="0" nodeType="withEffect">
                                  <p:stCondLst>
                                    <p:cond delay="6000"/>
                                  </p:stCondLst>
                                  <p:childTnLst>
                                    <p:set>
                                      <p:cBhvr>
                                        <p:cTn id="90" dur="1" fill="hold">
                                          <p:stCondLst>
                                            <p:cond delay="0"/>
                                          </p:stCondLst>
                                        </p:cTn>
                                        <p:tgtEl>
                                          <p:spTgt spid="33"/>
                                        </p:tgtEl>
                                        <p:attrNameLst>
                                          <p:attrName>style.visibility</p:attrName>
                                        </p:attrNameLst>
                                      </p:cBhvr>
                                      <p:to>
                                        <p:strVal val="visible"/>
                                      </p:to>
                                    </p:set>
                                    <p:animEffect transition="in" filter="wipe(down)">
                                      <p:cBhvr>
                                        <p:cTn id="91" dur="1000"/>
                                        <p:tgtEl>
                                          <p:spTgt spid="33"/>
                                        </p:tgtEl>
                                      </p:cBhvr>
                                    </p:animEffect>
                                  </p:childTnLst>
                                </p:cTn>
                              </p:par>
                              <p:par>
                                <p:cTn id="92" presetID="53" presetClass="entr" presetSubtype="16" fill="hold" grpId="0" nodeType="withEffect">
                                  <p:stCondLst>
                                    <p:cond delay="7000"/>
                                  </p:stCondLst>
                                  <p:childTnLst>
                                    <p:set>
                                      <p:cBhvr>
                                        <p:cTn id="93" dur="1" fill="hold">
                                          <p:stCondLst>
                                            <p:cond delay="0"/>
                                          </p:stCondLst>
                                        </p:cTn>
                                        <p:tgtEl>
                                          <p:spTgt spid="10"/>
                                        </p:tgtEl>
                                        <p:attrNameLst>
                                          <p:attrName>style.visibility</p:attrName>
                                        </p:attrNameLst>
                                      </p:cBhvr>
                                      <p:to>
                                        <p:strVal val="visible"/>
                                      </p:to>
                                    </p:set>
                                    <p:anim calcmode="lin" valueType="num">
                                      <p:cBhvr>
                                        <p:cTn id="94" dur="500" fill="hold"/>
                                        <p:tgtEl>
                                          <p:spTgt spid="10"/>
                                        </p:tgtEl>
                                        <p:attrNameLst>
                                          <p:attrName>ppt_w</p:attrName>
                                        </p:attrNameLst>
                                      </p:cBhvr>
                                      <p:tavLst>
                                        <p:tav tm="0">
                                          <p:val>
                                            <p:fltVal val="0"/>
                                          </p:val>
                                        </p:tav>
                                        <p:tav tm="100000">
                                          <p:val>
                                            <p:strVal val="#ppt_w"/>
                                          </p:val>
                                        </p:tav>
                                      </p:tavLst>
                                    </p:anim>
                                    <p:anim calcmode="lin" valueType="num">
                                      <p:cBhvr>
                                        <p:cTn id="95" dur="500" fill="hold"/>
                                        <p:tgtEl>
                                          <p:spTgt spid="10"/>
                                        </p:tgtEl>
                                        <p:attrNameLst>
                                          <p:attrName>ppt_h</p:attrName>
                                        </p:attrNameLst>
                                      </p:cBhvr>
                                      <p:tavLst>
                                        <p:tav tm="0">
                                          <p:val>
                                            <p:fltVal val="0"/>
                                          </p:val>
                                        </p:tav>
                                        <p:tav tm="100000">
                                          <p:val>
                                            <p:strVal val="#ppt_h"/>
                                          </p:val>
                                        </p:tav>
                                      </p:tavLst>
                                    </p:anim>
                                    <p:animEffect transition="in" filter="fade">
                                      <p:cBhvr>
                                        <p:cTn id="96" dur="500"/>
                                        <p:tgtEl>
                                          <p:spTgt spid="10"/>
                                        </p:tgtEl>
                                      </p:cBhvr>
                                    </p:animEffect>
                                  </p:childTnLst>
                                </p:cTn>
                              </p:par>
                              <p:par>
                                <p:cTn id="97" presetID="53" presetClass="entr" presetSubtype="16" fill="hold" grpId="0" nodeType="withEffect">
                                  <p:stCondLst>
                                    <p:cond delay="7000"/>
                                  </p:stCondLst>
                                  <p:childTnLst>
                                    <p:set>
                                      <p:cBhvr>
                                        <p:cTn id="98" dur="1" fill="hold">
                                          <p:stCondLst>
                                            <p:cond delay="0"/>
                                          </p:stCondLst>
                                        </p:cTn>
                                        <p:tgtEl>
                                          <p:spTgt spid="16"/>
                                        </p:tgtEl>
                                        <p:attrNameLst>
                                          <p:attrName>style.visibility</p:attrName>
                                        </p:attrNameLst>
                                      </p:cBhvr>
                                      <p:to>
                                        <p:strVal val="visible"/>
                                      </p:to>
                                    </p:set>
                                    <p:anim calcmode="lin" valueType="num">
                                      <p:cBhvr>
                                        <p:cTn id="99" dur="500" fill="hold"/>
                                        <p:tgtEl>
                                          <p:spTgt spid="16"/>
                                        </p:tgtEl>
                                        <p:attrNameLst>
                                          <p:attrName>ppt_w</p:attrName>
                                        </p:attrNameLst>
                                      </p:cBhvr>
                                      <p:tavLst>
                                        <p:tav tm="0">
                                          <p:val>
                                            <p:fltVal val="0"/>
                                          </p:val>
                                        </p:tav>
                                        <p:tav tm="100000">
                                          <p:val>
                                            <p:strVal val="#ppt_w"/>
                                          </p:val>
                                        </p:tav>
                                      </p:tavLst>
                                    </p:anim>
                                    <p:anim calcmode="lin" valueType="num">
                                      <p:cBhvr>
                                        <p:cTn id="100" dur="500" fill="hold"/>
                                        <p:tgtEl>
                                          <p:spTgt spid="16"/>
                                        </p:tgtEl>
                                        <p:attrNameLst>
                                          <p:attrName>ppt_h</p:attrName>
                                        </p:attrNameLst>
                                      </p:cBhvr>
                                      <p:tavLst>
                                        <p:tav tm="0">
                                          <p:val>
                                            <p:fltVal val="0"/>
                                          </p:val>
                                        </p:tav>
                                        <p:tav tm="100000">
                                          <p:val>
                                            <p:strVal val="#ppt_h"/>
                                          </p:val>
                                        </p:tav>
                                      </p:tavLst>
                                    </p:anim>
                                    <p:animEffect transition="in" filter="fade">
                                      <p:cBhvr>
                                        <p:cTn id="101" dur="500"/>
                                        <p:tgtEl>
                                          <p:spTgt spid="16"/>
                                        </p:tgtEl>
                                      </p:cBhvr>
                                    </p:animEffect>
                                  </p:childTnLst>
                                </p:cTn>
                              </p:par>
                              <p:par>
                                <p:cTn id="102" presetID="53" presetClass="entr" presetSubtype="16" fill="hold" grpId="0" nodeType="withEffect">
                                  <p:stCondLst>
                                    <p:cond delay="700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par>
                                <p:cTn id="107" presetID="53" presetClass="entr" presetSubtype="16" fill="hold" grpId="0" nodeType="withEffect">
                                  <p:stCondLst>
                                    <p:cond delay="7000"/>
                                  </p:stCondLst>
                                  <p:childTnLst>
                                    <p:set>
                                      <p:cBhvr>
                                        <p:cTn id="108" dur="1" fill="hold">
                                          <p:stCondLst>
                                            <p:cond delay="0"/>
                                          </p:stCondLst>
                                        </p:cTn>
                                        <p:tgtEl>
                                          <p:spTgt spid="28"/>
                                        </p:tgtEl>
                                        <p:attrNameLst>
                                          <p:attrName>style.visibility</p:attrName>
                                        </p:attrNameLst>
                                      </p:cBhvr>
                                      <p:to>
                                        <p:strVal val="visible"/>
                                      </p:to>
                                    </p:set>
                                    <p:anim calcmode="lin" valueType="num">
                                      <p:cBhvr>
                                        <p:cTn id="109" dur="500" fill="hold"/>
                                        <p:tgtEl>
                                          <p:spTgt spid="28"/>
                                        </p:tgtEl>
                                        <p:attrNameLst>
                                          <p:attrName>ppt_w</p:attrName>
                                        </p:attrNameLst>
                                      </p:cBhvr>
                                      <p:tavLst>
                                        <p:tav tm="0">
                                          <p:val>
                                            <p:fltVal val="0"/>
                                          </p:val>
                                        </p:tav>
                                        <p:tav tm="100000">
                                          <p:val>
                                            <p:strVal val="#ppt_w"/>
                                          </p:val>
                                        </p:tav>
                                      </p:tavLst>
                                    </p:anim>
                                    <p:anim calcmode="lin" valueType="num">
                                      <p:cBhvr>
                                        <p:cTn id="110" dur="500" fill="hold"/>
                                        <p:tgtEl>
                                          <p:spTgt spid="28"/>
                                        </p:tgtEl>
                                        <p:attrNameLst>
                                          <p:attrName>ppt_h</p:attrName>
                                        </p:attrNameLst>
                                      </p:cBhvr>
                                      <p:tavLst>
                                        <p:tav tm="0">
                                          <p:val>
                                            <p:fltVal val="0"/>
                                          </p:val>
                                        </p:tav>
                                        <p:tav tm="100000">
                                          <p:val>
                                            <p:strVal val="#ppt_h"/>
                                          </p:val>
                                        </p:tav>
                                      </p:tavLst>
                                    </p:anim>
                                    <p:animEffect transition="in" filter="fade">
                                      <p:cBhvr>
                                        <p:cTn id="111" dur="500"/>
                                        <p:tgtEl>
                                          <p:spTgt spid="28"/>
                                        </p:tgtEl>
                                      </p:cBhvr>
                                    </p:animEffect>
                                  </p:childTnLst>
                                </p:cTn>
                              </p:par>
                              <p:par>
                                <p:cTn id="112" presetID="53" presetClass="entr" presetSubtype="16" fill="hold" grpId="0" nodeType="withEffect">
                                  <p:stCondLst>
                                    <p:cond delay="7000"/>
                                  </p:stCondLst>
                                  <p:childTnLst>
                                    <p:set>
                                      <p:cBhvr>
                                        <p:cTn id="113" dur="1" fill="hold">
                                          <p:stCondLst>
                                            <p:cond delay="0"/>
                                          </p:stCondLst>
                                        </p:cTn>
                                        <p:tgtEl>
                                          <p:spTgt spid="34"/>
                                        </p:tgtEl>
                                        <p:attrNameLst>
                                          <p:attrName>style.visibility</p:attrName>
                                        </p:attrNameLst>
                                      </p:cBhvr>
                                      <p:to>
                                        <p:strVal val="visible"/>
                                      </p:to>
                                    </p:set>
                                    <p:anim calcmode="lin" valueType="num">
                                      <p:cBhvr>
                                        <p:cTn id="114" dur="500" fill="hold"/>
                                        <p:tgtEl>
                                          <p:spTgt spid="34"/>
                                        </p:tgtEl>
                                        <p:attrNameLst>
                                          <p:attrName>ppt_w</p:attrName>
                                        </p:attrNameLst>
                                      </p:cBhvr>
                                      <p:tavLst>
                                        <p:tav tm="0">
                                          <p:val>
                                            <p:fltVal val="0"/>
                                          </p:val>
                                        </p:tav>
                                        <p:tav tm="100000">
                                          <p:val>
                                            <p:strVal val="#ppt_w"/>
                                          </p:val>
                                        </p:tav>
                                      </p:tavLst>
                                    </p:anim>
                                    <p:anim calcmode="lin" valueType="num">
                                      <p:cBhvr>
                                        <p:cTn id="115" dur="500" fill="hold"/>
                                        <p:tgtEl>
                                          <p:spTgt spid="34"/>
                                        </p:tgtEl>
                                        <p:attrNameLst>
                                          <p:attrName>ppt_h</p:attrName>
                                        </p:attrNameLst>
                                      </p:cBhvr>
                                      <p:tavLst>
                                        <p:tav tm="0">
                                          <p:val>
                                            <p:fltVal val="0"/>
                                          </p:val>
                                        </p:tav>
                                        <p:tav tm="100000">
                                          <p:val>
                                            <p:strVal val="#ppt_h"/>
                                          </p:val>
                                        </p:tav>
                                      </p:tavLst>
                                    </p:anim>
                                    <p:animEffect transition="in" filter="fade">
                                      <p:cBhvr>
                                        <p:cTn id="116" dur="500"/>
                                        <p:tgtEl>
                                          <p:spTgt spid="34"/>
                                        </p:tgtEl>
                                      </p:cBhvr>
                                    </p:animEffect>
                                  </p:childTnLst>
                                </p:cTn>
                              </p:par>
                              <p:par>
                                <p:cTn id="117" presetID="10" presetClass="entr" presetSubtype="0" fill="hold" nodeType="withEffect">
                                  <p:stCondLst>
                                    <p:cond delay="1500"/>
                                  </p:stCondLst>
                                  <p:childTnLst>
                                    <p:set>
                                      <p:cBhvr>
                                        <p:cTn id="118" dur="1" fill="hold">
                                          <p:stCondLst>
                                            <p:cond delay="0"/>
                                          </p:stCondLst>
                                        </p:cTn>
                                        <p:tgtEl>
                                          <p:spTgt spid="255"/>
                                        </p:tgtEl>
                                        <p:attrNameLst>
                                          <p:attrName>style.visibility</p:attrName>
                                        </p:attrNameLst>
                                      </p:cBhvr>
                                      <p:to>
                                        <p:strVal val="visible"/>
                                      </p:to>
                                    </p:set>
                                    <p:animEffect transition="in" filter="fade">
                                      <p:cBhvr>
                                        <p:cTn id="119" dur="500"/>
                                        <p:tgtEl>
                                          <p:spTgt spid="255"/>
                                        </p:tgtEl>
                                      </p:cBhvr>
                                    </p:animEffect>
                                  </p:childTnLst>
                                </p:cTn>
                              </p:par>
                              <p:par>
                                <p:cTn id="120" presetID="10" presetClass="entr" presetSubtype="0" fill="hold" nodeType="withEffect">
                                  <p:stCondLst>
                                    <p:cond delay="1500"/>
                                  </p:stCondLst>
                                  <p:childTnLst>
                                    <p:set>
                                      <p:cBhvr>
                                        <p:cTn id="121" dur="1" fill="hold">
                                          <p:stCondLst>
                                            <p:cond delay="0"/>
                                          </p:stCondLst>
                                        </p:cTn>
                                        <p:tgtEl>
                                          <p:spTgt spid="258"/>
                                        </p:tgtEl>
                                        <p:attrNameLst>
                                          <p:attrName>style.visibility</p:attrName>
                                        </p:attrNameLst>
                                      </p:cBhvr>
                                      <p:to>
                                        <p:strVal val="visible"/>
                                      </p:to>
                                    </p:set>
                                    <p:animEffect transition="in" filter="fade">
                                      <p:cBhvr>
                                        <p:cTn id="122" dur="500"/>
                                        <p:tgtEl>
                                          <p:spTgt spid="258"/>
                                        </p:tgtEl>
                                      </p:cBhvr>
                                    </p:animEffect>
                                  </p:childTnLst>
                                </p:cTn>
                              </p:par>
                              <p:par>
                                <p:cTn id="123" presetID="10" presetClass="entr" presetSubtype="0" fill="hold" nodeType="withEffect">
                                  <p:stCondLst>
                                    <p:cond delay="1500"/>
                                  </p:stCondLst>
                                  <p:childTnLst>
                                    <p:set>
                                      <p:cBhvr>
                                        <p:cTn id="124" dur="1" fill="hold">
                                          <p:stCondLst>
                                            <p:cond delay="0"/>
                                          </p:stCondLst>
                                        </p:cTn>
                                        <p:tgtEl>
                                          <p:spTgt spid="261"/>
                                        </p:tgtEl>
                                        <p:attrNameLst>
                                          <p:attrName>style.visibility</p:attrName>
                                        </p:attrNameLst>
                                      </p:cBhvr>
                                      <p:to>
                                        <p:strVal val="visible"/>
                                      </p:to>
                                    </p:set>
                                    <p:animEffect transition="in" filter="fade">
                                      <p:cBhvr>
                                        <p:cTn id="125" dur="500"/>
                                        <p:tgtEl>
                                          <p:spTgt spid="261"/>
                                        </p:tgtEl>
                                      </p:cBhvr>
                                    </p:animEffect>
                                  </p:childTnLst>
                                </p:cTn>
                              </p:par>
                              <p:par>
                                <p:cTn id="126" presetID="10" presetClass="entr" presetSubtype="0" fill="hold" nodeType="withEffect">
                                  <p:stCondLst>
                                    <p:cond delay="1500"/>
                                  </p:stCondLst>
                                  <p:childTnLst>
                                    <p:set>
                                      <p:cBhvr>
                                        <p:cTn id="127" dur="1" fill="hold">
                                          <p:stCondLst>
                                            <p:cond delay="0"/>
                                          </p:stCondLst>
                                        </p:cTn>
                                        <p:tgtEl>
                                          <p:spTgt spid="264"/>
                                        </p:tgtEl>
                                        <p:attrNameLst>
                                          <p:attrName>style.visibility</p:attrName>
                                        </p:attrNameLst>
                                      </p:cBhvr>
                                      <p:to>
                                        <p:strVal val="visible"/>
                                      </p:to>
                                    </p:set>
                                    <p:animEffect transition="in" filter="fade">
                                      <p:cBhvr>
                                        <p:cTn id="128" dur="500"/>
                                        <p:tgtEl>
                                          <p:spTgt spid="264"/>
                                        </p:tgtEl>
                                      </p:cBhvr>
                                    </p:animEffect>
                                  </p:childTnLst>
                                </p:cTn>
                              </p:par>
                              <p:par>
                                <p:cTn id="129" presetID="10" presetClass="entr" presetSubtype="0" fill="hold" nodeType="withEffect">
                                  <p:stCondLst>
                                    <p:cond delay="1500"/>
                                  </p:stCondLst>
                                  <p:childTnLst>
                                    <p:set>
                                      <p:cBhvr>
                                        <p:cTn id="130" dur="1" fill="hold">
                                          <p:stCondLst>
                                            <p:cond delay="0"/>
                                          </p:stCondLst>
                                        </p:cTn>
                                        <p:tgtEl>
                                          <p:spTgt spid="267"/>
                                        </p:tgtEl>
                                        <p:attrNameLst>
                                          <p:attrName>style.visibility</p:attrName>
                                        </p:attrNameLst>
                                      </p:cBhvr>
                                      <p:to>
                                        <p:strVal val="visible"/>
                                      </p:to>
                                    </p:set>
                                    <p:animEffect transition="in" filter="fade">
                                      <p:cBhvr>
                                        <p:cTn id="131" dur="500"/>
                                        <p:tgtEl>
                                          <p:spTgt spid="267"/>
                                        </p:tgtEl>
                                      </p:cBhvr>
                                    </p:animEffect>
                                  </p:childTnLst>
                                </p:cTn>
                              </p:par>
                              <p:par>
                                <p:cTn id="132" presetID="53" presetClass="entr" presetSubtype="16" fill="hold" nodeType="withEffect">
                                  <p:stCondLst>
                                    <p:cond delay="0"/>
                                  </p:stCondLst>
                                  <p:childTnLst>
                                    <p:set>
                                      <p:cBhvr>
                                        <p:cTn id="133" dur="1" fill="hold">
                                          <p:stCondLst>
                                            <p:cond delay="0"/>
                                          </p:stCondLst>
                                        </p:cTn>
                                        <p:tgtEl>
                                          <p:spTgt spid="278"/>
                                        </p:tgtEl>
                                        <p:attrNameLst>
                                          <p:attrName>style.visibility</p:attrName>
                                        </p:attrNameLst>
                                      </p:cBhvr>
                                      <p:to>
                                        <p:strVal val="visible"/>
                                      </p:to>
                                    </p:set>
                                    <p:anim calcmode="lin" valueType="num">
                                      <p:cBhvr>
                                        <p:cTn id="134" dur="500" fill="hold"/>
                                        <p:tgtEl>
                                          <p:spTgt spid="278"/>
                                        </p:tgtEl>
                                        <p:attrNameLst>
                                          <p:attrName>ppt_w</p:attrName>
                                        </p:attrNameLst>
                                      </p:cBhvr>
                                      <p:tavLst>
                                        <p:tav tm="0">
                                          <p:val>
                                            <p:fltVal val="0"/>
                                          </p:val>
                                        </p:tav>
                                        <p:tav tm="100000">
                                          <p:val>
                                            <p:strVal val="#ppt_w"/>
                                          </p:val>
                                        </p:tav>
                                      </p:tavLst>
                                    </p:anim>
                                    <p:anim calcmode="lin" valueType="num">
                                      <p:cBhvr>
                                        <p:cTn id="135" dur="500" fill="hold"/>
                                        <p:tgtEl>
                                          <p:spTgt spid="278"/>
                                        </p:tgtEl>
                                        <p:attrNameLst>
                                          <p:attrName>ppt_h</p:attrName>
                                        </p:attrNameLst>
                                      </p:cBhvr>
                                      <p:tavLst>
                                        <p:tav tm="0">
                                          <p:val>
                                            <p:fltVal val="0"/>
                                          </p:val>
                                        </p:tav>
                                        <p:tav tm="100000">
                                          <p:val>
                                            <p:strVal val="#ppt_h"/>
                                          </p:val>
                                        </p:tav>
                                      </p:tavLst>
                                    </p:anim>
                                    <p:animEffect transition="in" filter="fade">
                                      <p:cBhvr>
                                        <p:cTn id="136" dur="500"/>
                                        <p:tgtEl>
                                          <p:spTgt spid="278"/>
                                        </p:tgtEl>
                                      </p:cBhvr>
                                    </p:animEffect>
                                  </p:childTnLst>
                                </p:cTn>
                              </p:par>
                              <p:par>
                                <p:cTn id="137" presetID="53" presetClass="entr" presetSubtype="16" fill="hold" nodeType="withEffect">
                                  <p:stCondLst>
                                    <p:cond delay="0"/>
                                  </p:stCondLst>
                                  <p:childTnLst>
                                    <p:set>
                                      <p:cBhvr>
                                        <p:cTn id="138" dur="1" fill="hold">
                                          <p:stCondLst>
                                            <p:cond delay="0"/>
                                          </p:stCondLst>
                                        </p:cTn>
                                        <p:tgtEl>
                                          <p:spTgt spid="282"/>
                                        </p:tgtEl>
                                        <p:attrNameLst>
                                          <p:attrName>style.visibility</p:attrName>
                                        </p:attrNameLst>
                                      </p:cBhvr>
                                      <p:to>
                                        <p:strVal val="visible"/>
                                      </p:to>
                                    </p:set>
                                    <p:anim calcmode="lin" valueType="num">
                                      <p:cBhvr>
                                        <p:cTn id="139" dur="500" fill="hold"/>
                                        <p:tgtEl>
                                          <p:spTgt spid="282"/>
                                        </p:tgtEl>
                                        <p:attrNameLst>
                                          <p:attrName>ppt_w</p:attrName>
                                        </p:attrNameLst>
                                      </p:cBhvr>
                                      <p:tavLst>
                                        <p:tav tm="0">
                                          <p:val>
                                            <p:fltVal val="0"/>
                                          </p:val>
                                        </p:tav>
                                        <p:tav tm="100000">
                                          <p:val>
                                            <p:strVal val="#ppt_w"/>
                                          </p:val>
                                        </p:tav>
                                      </p:tavLst>
                                    </p:anim>
                                    <p:anim calcmode="lin" valueType="num">
                                      <p:cBhvr>
                                        <p:cTn id="140" dur="500" fill="hold"/>
                                        <p:tgtEl>
                                          <p:spTgt spid="282"/>
                                        </p:tgtEl>
                                        <p:attrNameLst>
                                          <p:attrName>ppt_h</p:attrName>
                                        </p:attrNameLst>
                                      </p:cBhvr>
                                      <p:tavLst>
                                        <p:tav tm="0">
                                          <p:val>
                                            <p:fltVal val="0"/>
                                          </p:val>
                                        </p:tav>
                                        <p:tav tm="100000">
                                          <p:val>
                                            <p:strVal val="#ppt_h"/>
                                          </p:val>
                                        </p:tav>
                                      </p:tavLst>
                                    </p:anim>
                                    <p:animEffect transition="in" filter="fade">
                                      <p:cBhvr>
                                        <p:cTn id="141" dur="500"/>
                                        <p:tgtEl>
                                          <p:spTgt spid="282"/>
                                        </p:tgtEl>
                                      </p:cBhvr>
                                    </p:animEffect>
                                  </p:childTnLst>
                                </p:cTn>
                              </p:par>
                              <p:par>
                                <p:cTn id="142" presetID="53" presetClass="entr" presetSubtype="16" fill="hold" nodeType="withEffect">
                                  <p:stCondLst>
                                    <p:cond delay="0"/>
                                  </p:stCondLst>
                                  <p:childTnLst>
                                    <p:set>
                                      <p:cBhvr>
                                        <p:cTn id="143" dur="1" fill="hold">
                                          <p:stCondLst>
                                            <p:cond delay="0"/>
                                          </p:stCondLst>
                                        </p:cTn>
                                        <p:tgtEl>
                                          <p:spTgt spid="270"/>
                                        </p:tgtEl>
                                        <p:attrNameLst>
                                          <p:attrName>style.visibility</p:attrName>
                                        </p:attrNameLst>
                                      </p:cBhvr>
                                      <p:to>
                                        <p:strVal val="visible"/>
                                      </p:to>
                                    </p:set>
                                    <p:anim calcmode="lin" valueType="num">
                                      <p:cBhvr>
                                        <p:cTn id="144" dur="500" fill="hold"/>
                                        <p:tgtEl>
                                          <p:spTgt spid="270"/>
                                        </p:tgtEl>
                                        <p:attrNameLst>
                                          <p:attrName>ppt_w</p:attrName>
                                        </p:attrNameLst>
                                      </p:cBhvr>
                                      <p:tavLst>
                                        <p:tav tm="0">
                                          <p:val>
                                            <p:fltVal val="0"/>
                                          </p:val>
                                        </p:tav>
                                        <p:tav tm="100000">
                                          <p:val>
                                            <p:strVal val="#ppt_w"/>
                                          </p:val>
                                        </p:tav>
                                      </p:tavLst>
                                    </p:anim>
                                    <p:anim calcmode="lin" valueType="num">
                                      <p:cBhvr>
                                        <p:cTn id="145" dur="500" fill="hold"/>
                                        <p:tgtEl>
                                          <p:spTgt spid="270"/>
                                        </p:tgtEl>
                                        <p:attrNameLst>
                                          <p:attrName>ppt_h</p:attrName>
                                        </p:attrNameLst>
                                      </p:cBhvr>
                                      <p:tavLst>
                                        <p:tav tm="0">
                                          <p:val>
                                            <p:fltVal val="0"/>
                                          </p:val>
                                        </p:tav>
                                        <p:tav tm="100000">
                                          <p:val>
                                            <p:strVal val="#ppt_h"/>
                                          </p:val>
                                        </p:tav>
                                      </p:tavLst>
                                    </p:anim>
                                    <p:animEffect transition="in" filter="fade">
                                      <p:cBhvr>
                                        <p:cTn id="146" dur="500"/>
                                        <p:tgtEl>
                                          <p:spTgt spid="270"/>
                                        </p:tgtEl>
                                      </p:cBhvr>
                                    </p:animEffect>
                                  </p:childTnLst>
                                </p:cTn>
                              </p:par>
                              <p:par>
                                <p:cTn id="147" presetID="53" presetClass="entr" presetSubtype="16" fill="hold" nodeType="withEffect">
                                  <p:stCondLst>
                                    <p:cond delay="0"/>
                                  </p:stCondLst>
                                  <p:childTnLst>
                                    <p:set>
                                      <p:cBhvr>
                                        <p:cTn id="148" dur="1" fill="hold">
                                          <p:stCondLst>
                                            <p:cond delay="0"/>
                                          </p:stCondLst>
                                        </p:cTn>
                                        <p:tgtEl>
                                          <p:spTgt spid="286"/>
                                        </p:tgtEl>
                                        <p:attrNameLst>
                                          <p:attrName>style.visibility</p:attrName>
                                        </p:attrNameLst>
                                      </p:cBhvr>
                                      <p:to>
                                        <p:strVal val="visible"/>
                                      </p:to>
                                    </p:set>
                                    <p:anim calcmode="lin" valueType="num">
                                      <p:cBhvr>
                                        <p:cTn id="149" dur="500" fill="hold"/>
                                        <p:tgtEl>
                                          <p:spTgt spid="286"/>
                                        </p:tgtEl>
                                        <p:attrNameLst>
                                          <p:attrName>ppt_w</p:attrName>
                                        </p:attrNameLst>
                                      </p:cBhvr>
                                      <p:tavLst>
                                        <p:tav tm="0">
                                          <p:val>
                                            <p:fltVal val="0"/>
                                          </p:val>
                                        </p:tav>
                                        <p:tav tm="100000">
                                          <p:val>
                                            <p:strVal val="#ppt_w"/>
                                          </p:val>
                                        </p:tav>
                                      </p:tavLst>
                                    </p:anim>
                                    <p:anim calcmode="lin" valueType="num">
                                      <p:cBhvr>
                                        <p:cTn id="150" dur="500" fill="hold"/>
                                        <p:tgtEl>
                                          <p:spTgt spid="286"/>
                                        </p:tgtEl>
                                        <p:attrNameLst>
                                          <p:attrName>ppt_h</p:attrName>
                                        </p:attrNameLst>
                                      </p:cBhvr>
                                      <p:tavLst>
                                        <p:tav tm="0">
                                          <p:val>
                                            <p:fltVal val="0"/>
                                          </p:val>
                                        </p:tav>
                                        <p:tav tm="100000">
                                          <p:val>
                                            <p:strVal val="#ppt_h"/>
                                          </p:val>
                                        </p:tav>
                                      </p:tavLst>
                                    </p:anim>
                                    <p:animEffect transition="in" filter="fade">
                                      <p:cBhvr>
                                        <p:cTn id="151" dur="500"/>
                                        <p:tgtEl>
                                          <p:spTgt spid="286"/>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289"/>
                                        </p:tgtEl>
                                        <p:attrNameLst>
                                          <p:attrName>style.visibility</p:attrName>
                                        </p:attrNameLst>
                                      </p:cBhvr>
                                      <p:to>
                                        <p:strVal val="visible"/>
                                      </p:to>
                                    </p:set>
                                    <p:anim calcmode="lin" valueType="num">
                                      <p:cBhvr>
                                        <p:cTn id="154" dur="500" fill="hold"/>
                                        <p:tgtEl>
                                          <p:spTgt spid="289"/>
                                        </p:tgtEl>
                                        <p:attrNameLst>
                                          <p:attrName>ppt_w</p:attrName>
                                        </p:attrNameLst>
                                      </p:cBhvr>
                                      <p:tavLst>
                                        <p:tav tm="0">
                                          <p:val>
                                            <p:fltVal val="0"/>
                                          </p:val>
                                        </p:tav>
                                        <p:tav tm="100000">
                                          <p:val>
                                            <p:strVal val="#ppt_w"/>
                                          </p:val>
                                        </p:tav>
                                      </p:tavLst>
                                    </p:anim>
                                    <p:anim calcmode="lin" valueType="num">
                                      <p:cBhvr>
                                        <p:cTn id="155" dur="500" fill="hold"/>
                                        <p:tgtEl>
                                          <p:spTgt spid="289"/>
                                        </p:tgtEl>
                                        <p:attrNameLst>
                                          <p:attrName>ppt_h</p:attrName>
                                        </p:attrNameLst>
                                      </p:cBhvr>
                                      <p:tavLst>
                                        <p:tav tm="0">
                                          <p:val>
                                            <p:fltVal val="0"/>
                                          </p:val>
                                        </p:tav>
                                        <p:tav tm="100000">
                                          <p:val>
                                            <p:strVal val="#ppt_h"/>
                                          </p:val>
                                        </p:tav>
                                      </p:tavLst>
                                    </p:anim>
                                    <p:animEffect transition="in" filter="fade">
                                      <p:cBhvr>
                                        <p:cTn id="156" dur="500"/>
                                        <p:tgtEl>
                                          <p:spTgt spid="289"/>
                                        </p:tgtEl>
                                      </p:cBhvr>
                                    </p:animEffect>
                                  </p:childTnLst>
                                </p:cTn>
                              </p:par>
                              <p:par>
                                <p:cTn id="157" presetID="53" presetClass="entr" presetSubtype="16" fill="hold" grpId="0" nodeType="withEffect">
                                  <p:stCondLst>
                                    <p:cond delay="7000"/>
                                  </p:stCondLst>
                                  <p:childTnLst>
                                    <p:set>
                                      <p:cBhvr>
                                        <p:cTn id="158" dur="1" fill="hold">
                                          <p:stCondLst>
                                            <p:cond delay="0"/>
                                          </p:stCondLst>
                                        </p:cTn>
                                        <p:tgtEl>
                                          <p:spTgt spid="290"/>
                                        </p:tgtEl>
                                        <p:attrNameLst>
                                          <p:attrName>style.visibility</p:attrName>
                                        </p:attrNameLst>
                                      </p:cBhvr>
                                      <p:to>
                                        <p:strVal val="visible"/>
                                      </p:to>
                                    </p:set>
                                    <p:anim calcmode="lin" valueType="num">
                                      <p:cBhvr>
                                        <p:cTn id="159" dur="500" fill="hold"/>
                                        <p:tgtEl>
                                          <p:spTgt spid="290"/>
                                        </p:tgtEl>
                                        <p:attrNameLst>
                                          <p:attrName>ppt_w</p:attrName>
                                        </p:attrNameLst>
                                      </p:cBhvr>
                                      <p:tavLst>
                                        <p:tav tm="0">
                                          <p:val>
                                            <p:fltVal val="0"/>
                                          </p:val>
                                        </p:tav>
                                        <p:tav tm="100000">
                                          <p:val>
                                            <p:strVal val="#ppt_w"/>
                                          </p:val>
                                        </p:tav>
                                      </p:tavLst>
                                    </p:anim>
                                    <p:anim calcmode="lin" valueType="num">
                                      <p:cBhvr>
                                        <p:cTn id="160" dur="500" fill="hold"/>
                                        <p:tgtEl>
                                          <p:spTgt spid="290"/>
                                        </p:tgtEl>
                                        <p:attrNameLst>
                                          <p:attrName>ppt_h</p:attrName>
                                        </p:attrNameLst>
                                      </p:cBhvr>
                                      <p:tavLst>
                                        <p:tav tm="0">
                                          <p:val>
                                            <p:fltVal val="0"/>
                                          </p:val>
                                        </p:tav>
                                        <p:tav tm="100000">
                                          <p:val>
                                            <p:strVal val="#ppt_h"/>
                                          </p:val>
                                        </p:tav>
                                      </p:tavLst>
                                    </p:anim>
                                    <p:animEffect transition="in" filter="fade">
                                      <p:cBhvr>
                                        <p:cTn id="161" dur="500"/>
                                        <p:tgtEl>
                                          <p:spTgt spid="290"/>
                                        </p:tgtEl>
                                      </p:cBhvr>
                                    </p:animEffect>
                                  </p:childTnLst>
                                </p:cTn>
                              </p:par>
                              <p:par>
                                <p:cTn id="162" presetID="53" presetClass="entr" presetSubtype="16" fill="hold" grpId="0" nodeType="withEffect">
                                  <p:stCondLst>
                                    <p:cond delay="7000"/>
                                  </p:stCondLst>
                                  <p:childTnLst>
                                    <p:set>
                                      <p:cBhvr>
                                        <p:cTn id="163" dur="1" fill="hold">
                                          <p:stCondLst>
                                            <p:cond delay="0"/>
                                          </p:stCondLst>
                                        </p:cTn>
                                        <p:tgtEl>
                                          <p:spTgt spid="291"/>
                                        </p:tgtEl>
                                        <p:attrNameLst>
                                          <p:attrName>style.visibility</p:attrName>
                                        </p:attrNameLst>
                                      </p:cBhvr>
                                      <p:to>
                                        <p:strVal val="visible"/>
                                      </p:to>
                                    </p:set>
                                    <p:anim calcmode="lin" valueType="num">
                                      <p:cBhvr>
                                        <p:cTn id="164" dur="500" fill="hold"/>
                                        <p:tgtEl>
                                          <p:spTgt spid="291"/>
                                        </p:tgtEl>
                                        <p:attrNameLst>
                                          <p:attrName>ppt_w</p:attrName>
                                        </p:attrNameLst>
                                      </p:cBhvr>
                                      <p:tavLst>
                                        <p:tav tm="0">
                                          <p:val>
                                            <p:fltVal val="0"/>
                                          </p:val>
                                        </p:tav>
                                        <p:tav tm="100000">
                                          <p:val>
                                            <p:strVal val="#ppt_w"/>
                                          </p:val>
                                        </p:tav>
                                      </p:tavLst>
                                    </p:anim>
                                    <p:anim calcmode="lin" valueType="num">
                                      <p:cBhvr>
                                        <p:cTn id="165" dur="500" fill="hold"/>
                                        <p:tgtEl>
                                          <p:spTgt spid="291"/>
                                        </p:tgtEl>
                                        <p:attrNameLst>
                                          <p:attrName>ppt_h</p:attrName>
                                        </p:attrNameLst>
                                      </p:cBhvr>
                                      <p:tavLst>
                                        <p:tav tm="0">
                                          <p:val>
                                            <p:fltVal val="0"/>
                                          </p:val>
                                        </p:tav>
                                        <p:tav tm="100000">
                                          <p:val>
                                            <p:strVal val="#ppt_h"/>
                                          </p:val>
                                        </p:tav>
                                      </p:tavLst>
                                    </p:anim>
                                    <p:animEffect transition="in" filter="fade">
                                      <p:cBhvr>
                                        <p:cTn id="166" dur="500"/>
                                        <p:tgtEl>
                                          <p:spTgt spid="291"/>
                                        </p:tgtEl>
                                      </p:cBhvr>
                                    </p:animEffect>
                                  </p:childTnLst>
                                </p:cTn>
                              </p:par>
                              <p:par>
                                <p:cTn id="167" presetID="53" presetClass="entr" presetSubtype="16" fill="hold" grpId="0" nodeType="withEffect">
                                  <p:stCondLst>
                                    <p:cond delay="7000"/>
                                  </p:stCondLst>
                                  <p:childTnLst>
                                    <p:set>
                                      <p:cBhvr>
                                        <p:cTn id="168" dur="1" fill="hold">
                                          <p:stCondLst>
                                            <p:cond delay="0"/>
                                          </p:stCondLst>
                                        </p:cTn>
                                        <p:tgtEl>
                                          <p:spTgt spid="292"/>
                                        </p:tgtEl>
                                        <p:attrNameLst>
                                          <p:attrName>style.visibility</p:attrName>
                                        </p:attrNameLst>
                                      </p:cBhvr>
                                      <p:to>
                                        <p:strVal val="visible"/>
                                      </p:to>
                                    </p:set>
                                    <p:anim calcmode="lin" valueType="num">
                                      <p:cBhvr>
                                        <p:cTn id="169" dur="500" fill="hold"/>
                                        <p:tgtEl>
                                          <p:spTgt spid="292"/>
                                        </p:tgtEl>
                                        <p:attrNameLst>
                                          <p:attrName>ppt_w</p:attrName>
                                        </p:attrNameLst>
                                      </p:cBhvr>
                                      <p:tavLst>
                                        <p:tav tm="0">
                                          <p:val>
                                            <p:fltVal val="0"/>
                                          </p:val>
                                        </p:tav>
                                        <p:tav tm="100000">
                                          <p:val>
                                            <p:strVal val="#ppt_w"/>
                                          </p:val>
                                        </p:tav>
                                      </p:tavLst>
                                    </p:anim>
                                    <p:anim calcmode="lin" valueType="num">
                                      <p:cBhvr>
                                        <p:cTn id="170" dur="500" fill="hold"/>
                                        <p:tgtEl>
                                          <p:spTgt spid="292"/>
                                        </p:tgtEl>
                                        <p:attrNameLst>
                                          <p:attrName>ppt_h</p:attrName>
                                        </p:attrNameLst>
                                      </p:cBhvr>
                                      <p:tavLst>
                                        <p:tav tm="0">
                                          <p:val>
                                            <p:fltVal val="0"/>
                                          </p:val>
                                        </p:tav>
                                        <p:tav tm="100000">
                                          <p:val>
                                            <p:strVal val="#ppt_h"/>
                                          </p:val>
                                        </p:tav>
                                      </p:tavLst>
                                    </p:anim>
                                    <p:animEffect transition="in" filter="fade">
                                      <p:cBhvr>
                                        <p:cTn id="171" dur="500"/>
                                        <p:tgtEl>
                                          <p:spTgt spid="292"/>
                                        </p:tgtEl>
                                      </p:cBhvr>
                                    </p:animEffect>
                                  </p:childTnLst>
                                </p:cTn>
                              </p:par>
                              <p:par>
                                <p:cTn id="172" presetID="53" presetClass="entr" presetSubtype="16" fill="hold" grpId="0" nodeType="withEffect">
                                  <p:stCondLst>
                                    <p:cond delay="7000"/>
                                  </p:stCondLst>
                                  <p:childTnLst>
                                    <p:set>
                                      <p:cBhvr>
                                        <p:cTn id="173" dur="1" fill="hold">
                                          <p:stCondLst>
                                            <p:cond delay="0"/>
                                          </p:stCondLst>
                                        </p:cTn>
                                        <p:tgtEl>
                                          <p:spTgt spid="293"/>
                                        </p:tgtEl>
                                        <p:attrNameLst>
                                          <p:attrName>style.visibility</p:attrName>
                                        </p:attrNameLst>
                                      </p:cBhvr>
                                      <p:to>
                                        <p:strVal val="visible"/>
                                      </p:to>
                                    </p:set>
                                    <p:anim calcmode="lin" valueType="num">
                                      <p:cBhvr>
                                        <p:cTn id="174" dur="500" fill="hold"/>
                                        <p:tgtEl>
                                          <p:spTgt spid="293"/>
                                        </p:tgtEl>
                                        <p:attrNameLst>
                                          <p:attrName>ppt_w</p:attrName>
                                        </p:attrNameLst>
                                      </p:cBhvr>
                                      <p:tavLst>
                                        <p:tav tm="0">
                                          <p:val>
                                            <p:fltVal val="0"/>
                                          </p:val>
                                        </p:tav>
                                        <p:tav tm="100000">
                                          <p:val>
                                            <p:strVal val="#ppt_w"/>
                                          </p:val>
                                        </p:tav>
                                      </p:tavLst>
                                    </p:anim>
                                    <p:anim calcmode="lin" valueType="num">
                                      <p:cBhvr>
                                        <p:cTn id="175" dur="500" fill="hold"/>
                                        <p:tgtEl>
                                          <p:spTgt spid="293"/>
                                        </p:tgtEl>
                                        <p:attrNameLst>
                                          <p:attrName>ppt_h</p:attrName>
                                        </p:attrNameLst>
                                      </p:cBhvr>
                                      <p:tavLst>
                                        <p:tav tm="0">
                                          <p:val>
                                            <p:fltVal val="0"/>
                                          </p:val>
                                        </p:tav>
                                        <p:tav tm="100000">
                                          <p:val>
                                            <p:strVal val="#ppt_h"/>
                                          </p:val>
                                        </p:tav>
                                      </p:tavLst>
                                    </p:anim>
                                    <p:animEffect transition="in" filter="fade">
                                      <p:cBhvr>
                                        <p:cTn id="176" dur="500"/>
                                        <p:tgtEl>
                                          <p:spTgt spid="293"/>
                                        </p:tgtEl>
                                      </p:cBhvr>
                                    </p:animEffect>
                                  </p:childTnLst>
                                </p:cTn>
                              </p:par>
                              <p:par>
                                <p:cTn id="177" presetID="53" presetClass="entr" presetSubtype="16" fill="hold" grpId="0" nodeType="withEffect">
                                  <p:stCondLst>
                                    <p:cond delay="7000"/>
                                  </p:stCondLst>
                                  <p:childTnLst>
                                    <p:set>
                                      <p:cBhvr>
                                        <p:cTn id="178" dur="1" fill="hold">
                                          <p:stCondLst>
                                            <p:cond delay="0"/>
                                          </p:stCondLst>
                                        </p:cTn>
                                        <p:tgtEl>
                                          <p:spTgt spid="294"/>
                                        </p:tgtEl>
                                        <p:attrNameLst>
                                          <p:attrName>style.visibility</p:attrName>
                                        </p:attrNameLst>
                                      </p:cBhvr>
                                      <p:to>
                                        <p:strVal val="visible"/>
                                      </p:to>
                                    </p:set>
                                    <p:anim calcmode="lin" valueType="num">
                                      <p:cBhvr>
                                        <p:cTn id="179" dur="500" fill="hold"/>
                                        <p:tgtEl>
                                          <p:spTgt spid="294"/>
                                        </p:tgtEl>
                                        <p:attrNameLst>
                                          <p:attrName>ppt_w</p:attrName>
                                        </p:attrNameLst>
                                      </p:cBhvr>
                                      <p:tavLst>
                                        <p:tav tm="0">
                                          <p:val>
                                            <p:fltVal val="0"/>
                                          </p:val>
                                        </p:tav>
                                        <p:tav tm="100000">
                                          <p:val>
                                            <p:strVal val="#ppt_w"/>
                                          </p:val>
                                        </p:tav>
                                      </p:tavLst>
                                    </p:anim>
                                    <p:anim calcmode="lin" valueType="num">
                                      <p:cBhvr>
                                        <p:cTn id="180" dur="500" fill="hold"/>
                                        <p:tgtEl>
                                          <p:spTgt spid="294"/>
                                        </p:tgtEl>
                                        <p:attrNameLst>
                                          <p:attrName>ppt_h</p:attrName>
                                        </p:attrNameLst>
                                      </p:cBhvr>
                                      <p:tavLst>
                                        <p:tav tm="0">
                                          <p:val>
                                            <p:fltVal val="0"/>
                                          </p:val>
                                        </p:tav>
                                        <p:tav tm="100000">
                                          <p:val>
                                            <p:strVal val="#ppt_h"/>
                                          </p:val>
                                        </p:tav>
                                      </p:tavLst>
                                    </p:anim>
                                    <p:animEffect transition="in" filter="fade">
                                      <p:cBhvr>
                                        <p:cTn id="181"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0" grpId="0"/>
      <p:bldP spid="15" grpId="0" animBg="1"/>
      <p:bldP spid="16" grpId="0"/>
      <p:bldP spid="21" grpId="0" animBg="1"/>
      <p:bldP spid="22" grpId="0"/>
      <p:bldP spid="27" grpId="0" animBg="1"/>
      <p:bldP spid="28" grpId="0"/>
      <p:bldP spid="33" grpId="0" animBg="1"/>
      <p:bldP spid="34" grpId="0"/>
      <p:bldP spid="76" grpId="0" animBg="1"/>
      <p:bldP spid="118" grpId="0" animBg="1"/>
      <p:bldP spid="160" grpId="0" animBg="1"/>
      <p:bldP spid="202" grpId="0" animBg="1"/>
      <p:bldP spid="244" grpId="0" animBg="1"/>
      <p:bldP spid="289" grpId="0" animBg="1"/>
      <p:bldP spid="290" grpId="0"/>
      <p:bldP spid="291" grpId="0"/>
      <p:bldP spid="292" grpId="0"/>
      <p:bldP spid="293" grpId="0"/>
      <p:bldP spid="294" grpId="0"/>
      <p:bldP spid="296" grpId="0"/>
      <p:bldP spid="29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rot="16200000">
            <a:off x="4971018" y="-337187"/>
            <a:ext cx="2247615" cy="12194348"/>
          </a:xfrm>
          <a:prstGeom prst="rect">
            <a:avLst/>
          </a:prstGeom>
          <a:pattFill prst="pct5">
            <a:fgClr>
              <a:schemeClr val="tx2">
                <a:lumMod val="75000"/>
              </a:schemeClr>
            </a:fgClr>
            <a:bgClr>
              <a:schemeClr val="tx2">
                <a:lumMod val="5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Analyze Circle Sample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4" name="Freeform 7"/>
          <p:cNvSpPr>
            <a:spLocks/>
          </p:cNvSpPr>
          <p:nvPr/>
        </p:nvSpPr>
        <p:spPr bwMode="auto">
          <a:xfrm>
            <a:off x="7800582" y="20614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5" name="Freeform 7"/>
          <p:cNvSpPr>
            <a:spLocks/>
          </p:cNvSpPr>
          <p:nvPr/>
        </p:nvSpPr>
        <p:spPr bwMode="auto">
          <a:xfrm flipV="1">
            <a:off x="5946998" y="31282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6" name="Freeform 7"/>
          <p:cNvSpPr>
            <a:spLocks/>
          </p:cNvSpPr>
          <p:nvPr/>
        </p:nvSpPr>
        <p:spPr bwMode="auto">
          <a:xfrm>
            <a:off x="4094617" y="20614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7" name="Freeform 7"/>
          <p:cNvSpPr>
            <a:spLocks/>
          </p:cNvSpPr>
          <p:nvPr/>
        </p:nvSpPr>
        <p:spPr bwMode="auto">
          <a:xfrm>
            <a:off x="2243328" y="20614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8" name="Freeform 7"/>
          <p:cNvSpPr>
            <a:spLocks/>
          </p:cNvSpPr>
          <p:nvPr/>
        </p:nvSpPr>
        <p:spPr bwMode="auto">
          <a:xfrm flipV="1">
            <a:off x="2243328" y="31282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19" name="Freeform 7"/>
          <p:cNvSpPr>
            <a:spLocks/>
          </p:cNvSpPr>
          <p:nvPr/>
        </p:nvSpPr>
        <p:spPr bwMode="auto">
          <a:xfrm flipV="1">
            <a:off x="4094617" y="31282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20" name="Freeform 7"/>
          <p:cNvSpPr>
            <a:spLocks/>
          </p:cNvSpPr>
          <p:nvPr/>
        </p:nvSpPr>
        <p:spPr bwMode="auto">
          <a:xfrm>
            <a:off x="5946998" y="20614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21" name="Freeform 7"/>
          <p:cNvSpPr>
            <a:spLocks/>
          </p:cNvSpPr>
          <p:nvPr/>
        </p:nvSpPr>
        <p:spPr bwMode="auto">
          <a:xfrm flipV="1">
            <a:off x="7800582" y="3128274"/>
            <a:ext cx="2140054"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Lato" panose="020F0502020204030203" pitchFamily="34" charset="0"/>
            </a:endParaRPr>
          </a:p>
        </p:txBody>
      </p:sp>
      <p:sp>
        <p:nvSpPr>
          <p:cNvPr id="25" name="Content Placeholder 2"/>
          <p:cNvSpPr txBox="1">
            <a:spLocks/>
          </p:cNvSpPr>
          <p:nvPr/>
        </p:nvSpPr>
        <p:spPr>
          <a:xfrm>
            <a:off x="2363369" y="5269229"/>
            <a:ext cx="1885995"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200" b="1" dirty="0" smtClean="0">
                <a:solidFill>
                  <a:schemeClr val="bg1"/>
                </a:solidFill>
                <a:latin typeface="Lato" panose="020F0502020204030203" pitchFamily="34" charset="0"/>
                <a:ea typeface="Roboto" panose="02000000000000000000" pitchFamily="2" charset="0"/>
                <a:cs typeface="Arial" panose="020B0604020202020204" pitchFamily="34" charset="0"/>
              </a:rPr>
              <a:t>Project One</a:t>
            </a:r>
          </a:p>
          <a:p>
            <a:pPr algn="ctr"/>
            <a:r>
              <a:rPr lang="en-US" sz="105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a:t>
            </a:r>
            <a:endParaRPr lang="en-US" sz="105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6" name="Content Placeholder 2"/>
          <p:cNvSpPr txBox="1">
            <a:spLocks/>
          </p:cNvSpPr>
          <p:nvPr/>
        </p:nvSpPr>
        <p:spPr>
          <a:xfrm>
            <a:off x="4207588" y="5269229"/>
            <a:ext cx="1939987"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200" b="1" dirty="0" smtClean="0">
                <a:solidFill>
                  <a:schemeClr val="bg1"/>
                </a:solidFill>
                <a:latin typeface="Lato" panose="020F0502020204030203" pitchFamily="34" charset="0"/>
                <a:ea typeface="Roboto" panose="02000000000000000000" pitchFamily="2" charset="0"/>
                <a:cs typeface="Arial" panose="020B0604020202020204" pitchFamily="34" charset="0"/>
              </a:rPr>
              <a:t>Project Two</a:t>
            </a:r>
          </a:p>
          <a:p>
            <a:pPr algn="ctr"/>
            <a:r>
              <a:rPr lang="en-US" sz="105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a:t>
            </a:r>
            <a:endParaRPr lang="en-US" sz="105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7" name="Content Placeholder 2"/>
          <p:cNvSpPr txBox="1">
            <a:spLocks/>
          </p:cNvSpPr>
          <p:nvPr/>
        </p:nvSpPr>
        <p:spPr>
          <a:xfrm>
            <a:off x="6097602" y="5269229"/>
            <a:ext cx="1892842"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200" b="1" dirty="0" smtClean="0">
                <a:solidFill>
                  <a:schemeClr val="bg1"/>
                </a:solidFill>
                <a:latin typeface="Lato" panose="020F0502020204030203" pitchFamily="34" charset="0"/>
                <a:ea typeface="Roboto" panose="02000000000000000000" pitchFamily="2" charset="0"/>
                <a:cs typeface="Arial" panose="020B0604020202020204" pitchFamily="34" charset="0"/>
              </a:rPr>
              <a:t>Project Three</a:t>
            </a:r>
          </a:p>
          <a:p>
            <a:pPr algn="ctr"/>
            <a:r>
              <a:rPr lang="en-US" sz="105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a:t>
            </a:r>
            <a:endParaRPr lang="en-US" sz="105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28" name="Content Placeholder 2"/>
          <p:cNvSpPr txBox="1">
            <a:spLocks/>
          </p:cNvSpPr>
          <p:nvPr/>
        </p:nvSpPr>
        <p:spPr>
          <a:xfrm>
            <a:off x="7913035" y="5269229"/>
            <a:ext cx="1920279" cy="65699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200" b="1" dirty="0" smtClean="0">
                <a:solidFill>
                  <a:schemeClr val="bg1"/>
                </a:solidFill>
                <a:latin typeface="Lato" panose="020F0502020204030203" pitchFamily="34" charset="0"/>
                <a:ea typeface="Roboto" panose="02000000000000000000" pitchFamily="2" charset="0"/>
                <a:cs typeface="Arial" panose="020B0604020202020204" pitchFamily="34" charset="0"/>
              </a:rPr>
              <a:t>Project Four</a:t>
            </a:r>
          </a:p>
          <a:p>
            <a:pPr algn="ctr"/>
            <a:r>
              <a:rPr lang="en-US" sz="1050" dirty="0" smtClean="0">
                <a:solidFill>
                  <a:schemeClr val="bg1">
                    <a:lumMod val="65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a:t>
            </a:r>
            <a:endParaRPr lang="en-US" sz="1050" b="1" dirty="0">
              <a:solidFill>
                <a:schemeClr val="bg1">
                  <a:lumMod val="65000"/>
                </a:schemeClr>
              </a:solidFill>
              <a:latin typeface="Lato" panose="020F0502020204030203" pitchFamily="34" charset="0"/>
              <a:ea typeface="Roboto" panose="02000000000000000000" pitchFamily="2" charset="0"/>
              <a:cs typeface="Arial" panose="020B0604020202020204" pitchFamily="34" charset="0"/>
            </a:endParaRPr>
          </a:p>
        </p:txBody>
      </p:sp>
      <p:grpSp>
        <p:nvGrpSpPr>
          <p:cNvPr id="37" name="Group 36"/>
          <p:cNvGrpSpPr/>
          <p:nvPr/>
        </p:nvGrpSpPr>
        <p:grpSpPr>
          <a:xfrm>
            <a:off x="4839770" y="6409590"/>
            <a:ext cx="2481943" cy="432000"/>
            <a:chOff x="4842118" y="6426000"/>
            <a:chExt cx="2481943" cy="432000"/>
          </a:xfrm>
        </p:grpSpPr>
        <p:sp>
          <p:nvSpPr>
            <p:cNvPr id="38" name="TextBox 37"/>
            <p:cNvSpPr txBox="1"/>
            <p:nvPr userDrawn="1"/>
          </p:nvSpPr>
          <p:spPr>
            <a:xfrm>
              <a:off x="4842118" y="6452235"/>
              <a:ext cx="2481943" cy="369332"/>
            </a:xfrm>
            <a:prstGeom prst="rect">
              <a:avLst/>
            </a:prstGeom>
            <a:noFill/>
            <a:ln>
              <a:noFill/>
            </a:ln>
          </p:spPr>
          <p:txBody>
            <a:bodyPr wrap="square" rtlCol="0">
              <a:spAutoFit/>
            </a:bodyPr>
            <a:lstStyle/>
            <a:p>
              <a:pPr algn="ctr"/>
              <a:r>
                <a:rPr lang="id-ID" sz="1800" dirty="0" smtClean="0">
                  <a:solidFill>
                    <a:schemeClr val="bg1">
                      <a:lumMod val="50000"/>
                    </a:schemeClr>
                  </a:solidFill>
                  <a:latin typeface="Lato" panose="020F0502020204030203" pitchFamily="34" charset="0"/>
                  <a:cs typeface="Arial" panose="020B0604020202020204" pitchFamily="34" charset="0"/>
                </a:rPr>
                <a:t>&lt;           &gt;</a:t>
              </a:r>
              <a:endParaRPr lang="id-ID" sz="2000" dirty="0">
                <a:solidFill>
                  <a:schemeClr val="bg1">
                    <a:lumMod val="50000"/>
                  </a:schemeClr>
                </a:solidFill>
                <a:latin typeface="Lato" panose="020F0502020204030203" pitchFamily="34" charset="0"/>
                <a:cs typeface="Arial" panose="020B0604020202020204" pitchFamily="34" charset="0"/>
              </a:endParaRPr>
            </a:p>
          </p:txBody>
        </p:sp>
        <p:grpSp>
          <p:nvGrpSpPr>
            <p:cNvPr id="39" name="Group 38"/>
            <p:cNvGrpSpPr/>
            <p:nvPr userDrawn="1"/>
          </p:nvGrpSpPr>
          <p:grpSpPr>
            <a:xfrm>
              <a:off x="5867089" y="6426000"/>
              <a:ext cx="432000" cy="432000"/>
              <a:chOff x="5917425" y="3588629"/>
              <a:chExt cx="360000" cy="360000"/>
            </a:xfrm>
          </p:grpSpPr>
          <p:sp>
            <p:nvSpPr>
              <p:cNvPr id="40" name="Oval 39"/>
              <p:cNvSpPr/>
              <p:nvPr userDrawn="1"/>
            </p:nvSpPr>
            <p:spPr>
              <a:xfrm>
                <a:off x="5917425" y="3588629"/>
                <a:ext cx="360000" cy="360000"/>
              </a:xfrm>
              <a:prstGeom prst="ellipse">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Oval 40"/>
              <p:cNvSpPr/>
              <p:nvPr userDrawn="1"/>
            </p:nvSpPr>
            <p:spPr>
              <a:xfrm>
                <a:off x="5952616" y="3622579"/>
                <a:ext cx="291600" cy="292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42" name="TextBox 41"/>
          <p:cNvSpPr txBox="1"/>
          <p:nvPr/>
        </p:nvSpPr>
        <p:spPr>
          <a:xfrm>
            <a:off x="5867488" y="6488815"/>
            <a:ext cx="435429" cy="261610"/>
          </a:xfrm>
          <a:prstGeom prst="rect">
            <a:avLst/>
          </a:prstGeom>
          <a:noFill/>
        </p:spPr>
        <p:txBody>
          <a:bodyPr wrap="square" rtlCol="0">
            <a:spAutoFit/>
          </a:bodyPr>
          <a:lstStyle/>
          <a:p>
            <a:pPr algn="ctr"/>
            <a:r>
              <a:rPr lang="id-ID" sz="1100" dirty="0" smtClean="0">
                <a:solidFill>
                  <a:schemeClr val="bg1"/>
                </a:solidFill>
                <a:latin typeface="Lato" panose="020F0502020204030203" pitchFamily="34" charset="0"/>
                <a:ea typeface="Roboto" panose="02000000000000000000" pitchFamily="2" charset="0"/>
                <a:cs typeface="Arial" panose="020B0604020202020204" pitchFamily="34" charset="0"/>
              </a:rPr>
              <a:t>67</a:t>
            </a:r>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nvGrpSpPr>
          <p:cNvPr id="43" name="Group 42"/>
          <p:cNvGrpSpPr/>
          <p:nvPr/>
        </p:nvGrpSpPr>
        <p:grpSpPr>
          <a:xfrm>
            <a:off x="3133355" y="4907611"/>
            <a:ext cx="359999" cy="359998"/>
            <a:chOff x="6560456" y="2515733"/>
            <a:chExt cx="359999" cy="359998"/>
          </a:xfrm>
        </p:grpSpPr>
        <p:sp>
          <p:nvSpPr>
            <p:cNvPr id="44" name="Oval 43"/>
            <p:cNvSpPr/>
            <p:nvPr/>
          </p:nvSpPr>
          <p:spPr>
            <a:xfrm>
              <a:off x="6560456" y="2515733"/>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45" name="Group 44"/>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46"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47"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48"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grpSp>
      </p:grpSp>
      <p:grpSp>
        <p:nvGrpSpPr>
          <p:cNvPr id="49" name="Group 48"/>
          <p:cNvGrpSpPr/>
          <p:nvPr/>
        </p:nvGrpSpPr>
        <p:grpSpPr>
          <a:xfrm>
            <a:off x="6857687" y="4892240"/>
            <a:ext cx="359999" cy="359998"/>
            <a:chOff x="6560455" y="4169941"/>
            <a:chExt cx="359999" cy="359998"/>
          </a:xfrm>
        </p:grpSpPr>
        <p:sp>
          <p:nvSpPr>
            <p:cNvPr id="50" name="Oval 49"/>
            <p:cNvSpPr/>
            <p:nvPr/>
          </p:nvSpPr>
          <p:spPr>
            <a:xfrm>
              <a:off x="6560455" y="4169941"/>
              <a:ext cx="359999" cy="359998"/>
            </a:xfrm>
            <a:prstGeom prst="ellipse">
              <a:avLst/>
            </a:prstGeom>
            <a:solidFill>
              <a:schemeClr val="accent3"/>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51" name="Group 50"/>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52"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53"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54"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55"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sp>
            <p:nvSpPr>
              <p:cNvPr id="56"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en-US">
                  <a:solidFill>
                    <a:schemeClr val="bg1">
                      <a:lumMod val="50000"/>
                    </a:schemeClr>
                  </a:solidFill>
                  <a:latin typeface="Lato" panose="020F0502020204030203" pitchFamily="34" charset="0"/>
                </a:endParaRPr>
              </a:p>
            </p:txBody>
          </p:sp>
        </p:grpSp>
      </p:grpSp>
      <p:grpSp>
        <p:nvGrpSpPr>
          <p:cNvPr id="57" name="Group 56"/>
          <p:cNvGrpSpPr/>
          <p:nvPr/>
        </p:nvGrpSpPr>
        <p:grpSpPr>
          <a:xfrm>
            <a:off x="8690609" y="4889775"/>
            <a:ext cx="359999" cy="359998"/>
            <a:chOff x="6560454" y="4997045"/>
            <a:chExt cx="359999" cy="359998"/>
          </a:xfrm>
        </p:grpSpPr>
        <p:sp>
          <p:nvSpPr>
            <p:cNvPr id="58" name="Oval 57"/>
            <p:cNvSpPr/>
            <p:nvPr/>
          </p:nvSpPr>
          <p:spPr>
            <a:xfrm>
              <a:off x="6560454" y="4997045"/>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59" name="Freeform 16"/>
            <p:cNvSpPr>
              <a:spLocks noChangeAspect="1" noEditPoints="1"/>
            </p:cNvSpPr>
            <p:nvPr/>
          </p:nvSpPr>
          <p:spPr bwMode="auto">
            <a:xfrm>
              <a:off x="6643957" y="5058288"/>
              <a:ext cx="179924" cy="208483"/>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nSpc>
                  <a:spcPct val="150000"/>
                </a:lnSpc>
              </a:pPr>
              <a:endParaRPr lang="en-US" dirty="0">
                <a:solidFill>
                  <a:schemeClr val="bg1">
                    <a:lumMod val="50000"/>
                  </a:schemeClr>
                </a:solidFill>
                <a:latin typeface="Lato" panose="020F0502020204030203" pitchFamily="34" charset="0"/>
              </a:endParaRPr>
            </a:p>
          </p:txBody>
        </p:sp>
      </p:grpSp>
      <p:grpSp>
        <p:nvGrpSpPr>
          <p:cNvPr id="60" name="Group 59"/>
          <p:cNvGrpSpPr/>
          <p:nvPr/>
        </p:nvGrpSpPr>
        <p:grpSpPr>
          <a:xfrm>
            <a:off x="4992255" y="4893412"/>
            <a:ext cx="359999" cy="359998"/>
            <a:chOff x="6560456" y="3342837"/>
            <a:chExt cx="359999" cy="359998"/>
          </a:xfrm>
        </p:grpSpPr>
        <p:sp>
          <p:nvSpPr>
            <p:cNvPr id="61" name="Oval 60"/>
            <p:cNvSpPr/>
            <p:nvPr/>
          </p:nvSpPr>
          <p:spPr>
            <a:xfrm>
              <a:off x="6560456" y="3342837"/>
              <a:ext cx="359999" cy="359998"/>
            </a:xfrm>
            <a:prstGeom prst="ellipse">
              <a:avLst/>
            </a:prstGeom>
            <a:solidFill>
              <a:schemeClr val="accent2"/>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62" name="Freeform 6"/>
            <p:cNvSpPr>
              <a:spLocks noEditPoints="1"/>
            </p:cNvSpPr>
            <p:nvPr/>
          </p:nvSpPr>
          <p:spPr bwMode="auto">
            <a:xfrm>
              <a:off x="6664380" y="3422532"/>
              <a:ext cx="167110" cy="1467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nSpc>
                  <a:spcPct val="150000"/>
                </a:lnSpc>
              </a:pPr>
              <a:endParaRPr lang="en-US" dirty="0">
                <a:solidFill>
                  <a:schemeClr val="bg1">
                    <a:lumMod val="50000"/>
                  </a:schemeClr>
                </a:solidFill>
                <a:latin typeface="Lato" panose="020F0502020204030203" pitchFamily="34" charset="0"/>
              </a:endParaRPr>
            </a:p>
          </p:txBody>
        </p:sp>
      </p:grpSp>
      <p:sp>
        <p:nvSpPr>
          <p:cNvPr id="64" name="TextBox 63"/>
          <p:cNvSpPr txBox="1"/>
          <p:nvPr/>
        </p:nvSpPr>
        <p:spPr>
          <a:xfrm>
            <a:off x="2304627" y="2926320"/>
            <a:ext cx="1989928" cy="338554"/>
          </a:xfrm>
          <a:prstGeom prst="rect">
            <a:avLst/>
          </a:prstGeom>
          <a:noFill/>
        </p:spPr>
        <p:txBody>
          <a:bodyPr wrap="square" rtlCol="0">
            <a:spAutoFit/>
          </a:bodyPr>
          <a:lstStyle/>
          <a:p>
            <a:pPr algn="ctr"/>
            <a:r>
              <a:rPr lang="id-ID" sz="1600" dirty="0" smtClean="0">
                <a:solidFill>
                  <a:schemeClr val="accent1"/>
                </a:solidFill>
                <a:latin typeface="Lato" panose="020F0502020204030203" pitchFamily="34" charset="0"/>
              </a:rPr>
              <a:t>Research</a:t>
            </a:r>
            <a:endParaRPr lang="en-US" sz="1600" dirty="0">
              <a:solidFill>
                <a:schemeClr val="accent1"/>
              </a:solidFill>
              <a:latin typeface="Lato" panose="020F0502020204030203" pitchFamily="34" charset="0"/>
            </a:endParaRPr>
          </a:p>
        </p:txBody>
      </p:sp>
      <p:sp>
        <p:nvSpPr>
          <p:cNvPr id="65" name="TextBox 64"/>
          <p:cNvSpPr txBox="1"/>
          <p:nvPr/>
        </p:nvSpPr>
        <p:spPr>
          <a:xfrm>
            <a:off x="4184770" y="2926320"/>
            <a:ext cx="1989928" cy="338554"/>
          </a:xfrm>
          <a:prstGeom prst="rect">
            <a:avLst/>
          </a:prstGeom>
          <a:noFill/>
        </p:spPr>
        <p:txBody>
          <a:bodyPr wrap="square" rtlCol="0">
            <a:spAutoFit/>
          </a:bodyPr>
          <a:lstStyle/>
          <a:p>
            <a:pPr algn="ctr"/>
            <a:r>
              <a:rPr lang="id-ID" sz="1600" dirty="0" smtClean="0">
                <a:solidFill>
                  <a:schemeClr val="accent2"/>
                </a:solidFill>
                <a:latin typeface="Lato" panose="020F0502020204030203" pitchFamily="34" charset="0"/>
              </a:rPr>
              <a:t>Meet Up</a:t>
            </a:r>
            <a:endParaRPr lang="en-US" sz="1600" dirty="0">
              <a:solidFill>
                <a:schemeClr val="accent2"/>
              </a:solidFill>
              <a:latin typeface="Lato" panose="020F0502020204030203" pitchFamily="34" charset="0"/>
            </a:endParaRPr>
          </a:p>
        </p:txBody>
      </p:sp>
      <p:sp>
        <p:nvSpPr>
          <p:cNvPr id="66" name="TextBox 65"/>
          <p:cNvSpPr txBox="1"/>
          <p:nvPr/>
        </p:nvSpPr>
        <p:spPr>
          <a:xfrm>
            <a:off x="6042722" y="2922718"/>
            <a:ext cx="1989928" cy="338554"/>
          </a:xfrm>
          <a:prstGeom prst="rect">
            <a:avLst/>
          </a:prstGeom>
          <a:noFill/>
        </p:spPr>
        <p:txBody>
          <a:bodyPr wrap="square" rtlCol="0">
            <a:spAutoFit/>
          </a:bodyPr>
          <a:lstStyle/>
          <a:p>
            <a:pPr algn="ctr"/>
            <a:r>
              <a:rPr lang="id-ID" sz="1600" dirty="0" smtClean="0">
                <a:solidFill>
                  <a:schemeClr val="accent3"/>
                </a:solidFill>
                <a:latin typeface="Lato" panose="020F0502020204030203" pitchFamily="34" charset="0"/>
              </a:rPr>
              <a:t>Discuse</a:t>
            </a:r>
            <a:endParaRPr lang="en-US" sz="1600" dirty="0">
              <a:solidFill>
                <a:schemeClr val="accent3"/>
              </a:solidFill>
              <a:latin typeface="Lato" panose="020F0502020204030203" pitchFamily="34" charset="0"/>
            </a:endParaRPr>
          </a:p>
        </p:txBody>
      </p:sp>
      <p:sp>
        <p:nvSpPr>
          <p:cNvPr id="67" name="TextBox 66"/>
          <p:cNvSpPr txBox="1"/>
          <p:nvPr/>
        </p:nvSpPr>
        <p:spPr>
          <a:xfrm>
            <a:off x="7875644" y="2922718"/>
            <a:ext cx="1989928" cy="338554"/>
          </a:xfrm>
          <a:prstGeom prst="rect">
            <a:avLst/>
          </a:prstGeom>
          <a:noFill/>
        </p:spPr>
        <p:txBody>
          <a:bodyPr wrap="square" rtlCol="0">
            <a:spAutoFit/>
          </a:bodyPr>
          <a:lstStyle/>
          <a:p>
            <a:pPr algn="ctr"/>
            <a:r>
              <a:rPr lang="id-ID" sz="1600" dirty="0" smtClean="0">
                <a:solidFill>
                  <a:schemeClr val="accent4"/>
                </a:solidFill>
                <a:latin typeface="Lato" panose="020F0502020204030203" pitchFamily="34" charset="0"/>
              </a:rPr>
              <a:t>Project Launch</a:t>
            </a:r>
            <a:endParaRPr lang="en-US" sz="1600" dirty="0">
              <a:solidFill>
                <a:schemeClr val="accent4"/>
              </a:solidFill>
              <a:latin typeface="Lato" panose="020F0502020204030203" pitchFamily="34" charset="0"/>
            </a:endParaRPr>
          </a:p>
        </p:txBody>
      </p:sp>
    </p:spTree>
    <p:extLst>
      <p:ext uri="{BB962C8B-B14F-4D97-AF65-F5344CB8AC3E}">
        <p14:creationId xmlns:p14="http://schemas.microsoft.com/office/powerpoint/2010/main" val="41098510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left)">
                                      <p:cBhvr>
                                        <p:cTn id="18" dur="500"/>
                                        <p:tgtEl>
                                          <p:spTgt spid="19"/>
                                        </p:tgtEl>
                                      </p:cBhvr>
                                    </p:animEffect>
                                  </p:childTnLst>
                                </p:cTn>
                              </p:par>
                            </p:childTnLst>
                          </p:cTn>
                        </p:par>
                        <p:par>
                          <p:cTn id="19" fill="hold">
                            <p:stCondLst>
                              <p:cond delay="2500"/>
                            </p:stCondLst>
                            <p:childTnLst>
                              <p:par>
                                <p:cTn id="20" presetID="22" presetClass="entr" presetSubtype="8"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500"/>
                                        <p:tgtEl>
                                          <p:spTgt spid="20"/>
                                        </p:tgtEl>
                                      </p:cBhvr>
                                    </p:animEffect>
                                  </p:childTnLst>
                                </p:cTn>
                              </p:par>
                            </p:childTnLst>
                          </p:cTn>
                        </p:par>
                        <p:par>
                          <p:cTn id="23" fill="hold">
                            <p:stCondLst>
                              <p:cond delay="3000"/>
                            </p:stCondLst>
                            <p:childTnLst>
                              <p:par>
                                <p:cTn id="24" presetID="22" presetClass="entr" presetSubtype="8"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left)">
                                      <p:cBhvr>
                                        <p:cTn id="26" dur="500"/>
                                        <p:tgtEl>
                                          <p:spTgt spid="21"/>
                                        </p:tgtEl>
                                      </p:cBhvr>
                                    </p:animEffect>
                                  </p:childTnLst>
                                </p:cTn>
                              </p:par>
                            </p:childTnLst>
                          </p:cTn>
                        </p:par>
                        <p:par>
                          <p:cTn id="27" fill="hold">
                            <p:stCondLst>
                              <p:cond delay="3500"/>
                            </p:stCondLst>
                            <p:childTnLst>
                              <p:par>
                                <p:cTn id="28" presetID="22" presetClass="entr" presetSubtype="2"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par>
                          <p:cTn id="31" fill="hold">
                            <p:stCondLst>
                              <p:cond delay="4000"/>
                            </p:stCondLst>
                            <p:childTnLst>
                              <p:par>
                                <p:cTn id="32" presetID="22" presetClass="entr" presetSubtype="2"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right)">
                                      <p:cBhvr>
                                        <p:cTn id="34" dur="500"/>
                                        <p:tgtEl>
                                          <p:spTgt spid="15"/>
                                        </p:tgtEl>
                                      </p:cBhvr>
                                    </p:animEffect>
                                  </p:childTnLst>
                                </p:cTn>
                              </p:par>
                            </p:childTnLst>
                          </p:cTn>
                        </p:par>
                        <p:par>
                          <p:cTn id="35" fill="hold">
                            <p:stCondLst>
                              <p:cond delay="4500"/>
                            </p:stCondLst>
                            <p:childTnLst>
                              <p:par>
                                <p:cTn id="36" presetID="22" presetClass="entr" presetSubtype="2" fill="hold" grpId="0" nodeType="after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ipe(right)">
                                      <p:cBhvr>
                                        <p:cTn id="38" dur="500"/>
                                        <p:tgtEl>
                                          <p:spTgt spid="16"/>
                                        </p:tgtEl>
                                      </p:cBhvr>
                                    </p:animEffect>
                                  </p:childTnLst>
                                </p:cTn>
                              </p:par>
                            </p:childTnLst>
                          </p:cTn>
                        </p:par>
                        <p:par>
                          <p:cTn id="39" fill="hold">
                            <p:stCondLst>
                              <p:cond delay="5000"/>
                            </p:stCondLst>
                            <p:childTnLst>
                              <p:par>
                                <p:cTn id="40" presetID="22" presetClass="entr" presetSubtype="2"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righ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wipe(left)">
                                      <p:cBhvr>
                                        <p:cTn id="45" dur="750"/>
                                        <p:tgtEl>
                                          <p:spTgt spid="25"/>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wipe(left)">
                                      <p:cBhvr>
                                        <p:cTn id="48" dur="750"/>
                                        <p:tgtEl>
                                          <p:spTgt spid="26"/>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left)">
                                      <p:cBhvr>
                                        <p:cTn id="51" dur="750"/>
                                        <p:tgtEl>
                                          <p:spTgt spid="27"/>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wipe(left)">
                                      <p:cBhvr>
                                        <p:cTn id="54" dur="750"/>
                                        <p:tgtEl>
                                          <p:spTgt spid="28"/>
                                        </p:tgtEl>
                                      </p:cBhvr>
                                    </p:animEffect>
                                  </p:childTnLst>
                                </p:cTn>
                              </p:par>
                            </p:childTnLst>
                          </p:cTn>
                        </p:par>
                        <p:par>
                          <p:cTn id="55" fill="hold">
                            <p:stCondLst>
                              <p:cond delay="5750"/>
                            </p:stCondLst>
                            <p:childTnLst>
                              <p:par>
                                <p:cTn id="56" presetID="37"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1000"/>
                                        <p:tgtEl>
                                          <p:spTgt spid="36"/>
                                        </p:tgtEl>
                                      </p:cBhvr>
                                    </p:animEffect>
                                    <p:anim calcmode="lin" valueType="num">
                                      <p:cBhvr>
                                        <p:cTn id="59" dur="1000" fill="hold"/>
                                        <p:tgtEl>
                                          <p:spTgt spid="36"/>
                                        </p:tgtEl>
                                        <p:attrNameLst>
                                          <p:attrName>ppt_x</p:attrName>
                                        </p:attrNameLst>
                                      </p:cBhvr>
                                      <p:tavLst>
                                        <p:tav tm="0">
                                          <p:val>
                                            <p:strVal val="#ppt_x"/>
                                          </p:val>
                                        </p:tav>
                                        <p:tav tm="100000">
                                          <p:val>
                                            <p:strVal val="#ppt_x"/>
                                          </p:val>
                                        </p:tav>
                                      </p:tavLst>
                                    </p:anim>
                                    <p:anim calcmode="lin" valueType="num">
                                      <p:cBhvr>
                                        <p:cTn id="60" dur="900" decel="100000" fill="hold"/>
                                        <p:tgtEl>
                                          <p:spTgt spid="36"/>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par>
                                <p:cTn id="62" presetID="53" presetClass="entr" presetSubtype="16" fill="hold" nodeType="withEffect">
                                  <p:stCondLst>
                                    <p:cond delay="2250"/>
                                  </p:stCondLst>
                                  <p:childTnLst>
                                    <p:set>
                                      <p:cBhvr>
                                        <p:cTn id="63" dur="1" fill="hold">
                                          <p:stCondLst>
                                            <p:cond delay="0"/>
                                          </p:stCondLst>
                                        </p:cTn>
                                        <p:tgtEl>
                                          <p:spTgt spid="43"/>
                                        </p:tgtEl>
                                        <p:attrNameLst>
                                          <p:attrName>style.visibility</p:attrName>
                                        </p:attrNameLst>
                                      </p:cBhvr>
                                      <p:to>
                                        <p:strVal val="visible"/>
                                      </p:to>
                                    </p:set>
                                    <p:anim calcmode="lin" valueType="num">
                                      <p:cBhvr>
                                        <p:cTn id="64" dur="1000" fill="hold"/>
                                        <p:tgtEl>
                                          <p:spTgt spid="43"/>
                                        </p:tgtEl>
                                        <p:attrNameLst>
                                          <p:attrName>ppt_w</p:attrName>
                                        </p:attrNameLst>
                                      </p:cBhvr>
                                      <p:tavLst>
                                        <p:tav tm="0">
                                          <p:val>
                                            <p:fltVal val="0"/>
                                          </p:val>
                                        </p:tav>
                                        <p:tav tm="100000">
                                          <p:val>
                                            <p:strVal val="#ppt_w"/>
                                          </p:val>
                                        </p:tav>
                                      </p:tavLst>
                                    </p:anim>
                                    <p:anim calcmode="lin" valueType="num">
                                      <p:cBhvr>
                                        <p:cTn id="65" dur="1000" fill="hold"/>
                                        <p:tgtEl>
                                          <p:spTgt spid="43"/>
                                        </p:tgtEl>
                                        <p:attrNameLst>
                                          <p:attrName>ppt_h</p:attrName>
                                        </p:attrNameLst>
                                      </p:cBhvr>
                                      <p:tavLst>
                                        <p:tav tm="0">
                                          <p:val>
                                            <p:fltVal val="0"/>
                                          </p:val>
                                        </p:tav>
                                        <p:tav tm="100000">
                                          <p:val>
                                            <p:strVal val="#ppt_h"/>
                                          </p:val>
                                        </p:tav>
                                      </p:tavLst>
                                    </p:anim>
                                    <p:animEffect transition="in" filter="fade">
                                      <p:cBhvr>
                                        <p:cTn id="66" dur="1000"/>
                                        <p:tgtEl>
                                          <p:spTgt spid="43"/>
                                        </p:tgtEl>
                                      </p:cBhvr>
                                    </p:animEffect>
                                  </p:childTnLst>
                                </p:cTn>
                              </p:par>
                              <p:par>
                                <p:cTn id="67" presetID="53" presetClass="entr" presetSubtype="16" fill="hold" nodeType="withEffect">
                                  <p:stCondLst>
                                    <p:cond delay="2250"/>
                                  </p:stCondLst>
                                  <p:childTnLst>
                                    <p:set>
                                      <p:cBhvr>
                                        <p:cTn id="68" dur="1" fill="hold">
                                          <p:stCondLst>
                                            <p:cond delay="0"/>
                                          </p:stCondLst>
                                        </p:cTn>
                                        <p:tgtEl>
                                          <p:spTgt spid="60"/>
                                        </p:tgtEl>
                                        <p:attrNameLst>
                                          <p:attrName>style.visibility</p:attrName>
                                        </p:attrNameLst>
                                      </p:cBhvr>
                                      <p:to>
                                        <p:strVal val="visible"/>
                                      </p:to>
                                    </p:set>
                                    <p:anim calcmode="lin" valueType="num">
                                      <p:cBhvr>
                                        <p:cTn id="69" dur="1000" fill="hold"/>
                                        <p:tgtEl>
                                          <p:spTgt spid="60"/>
                                        </p:tgtEl>
                                        <p:attrNameLst>
                                          <p:attrName>ppt_w</p:attrName>
                                        </p:attrNameLst>
                                      </p:cBhvr>
                                      <p:tavLst>
                                        <p:tav tm="0">
                                          <p:val>
                                            <p:fltVal val="0"/>
                                          </p:val>
                                        </p:tav>
                                        <p:tav tm="100000">
                                          <p:val>
                                            <p:strVal val="#ppt_w"/>
                                          </p:val>
                                        </p:tav>
                                      </p:tavLst>
                                    </p:anim>
                                    <p:anim calcmode="lin" valueType="num">
                                      <p:cBhvr>
                                        <p:cTn id="70" dur="1000" fill="hold"/>
                                        <p:tgtEl>
                                          <p:spTgt spid="60"/>
                                        </p:tgtEl>
                                        <p:attrNameLst>
                                          <p:attrName>ppt_h</p:attrName>
                                        </p:attrNameLst>
                                      </p:cBhvr>
                                      <p:tavLst>
                                        <p:tav tm="0">
                                          <p:val>
                                            <p:fltVal val="0"/>
                                          </p:val>
                                        </p:tav>
                                        <p:tav tm="100000">
                                          <p:val>
                                            <p:strVal val="#ppt_h"/>
                                          </p:val>
                                        </p:tav>
                                      </p:tavLst>
                                    </p:anim>
                                    <p:animEffect transition="in" filter="fade">
                                      <p:cBhvr>
                                        <p:cTn id="71" dur="1000"/>
                                        <p:tgtEl>
                                          <p:spTgt spid="60"/>
                                        </p:tgtEl>
                                      </p:cBhvr>
                                    </p:animEffect>
                                  </p:childTnLst>
                                </p:cTn>
                              </p:par>
                              <p:par>
                                <p:cTn id="72" presetID="53" presetClass="entr" presetSubtype="16" fill="hold" nodeType="withEffect">
                                  <p:stCondLst>
                                    <p:cond delay="2250"/>
                                  </p:stCondLst>
                                  <p:childTnLst>
                                    <p:set>
                                      <p:cBhvr>
                                        <p:cTn id="73" dur="1" fill="hold">
                                          <p:stCondLst>
                                            <p:cond delay="0"/>
                                          </p:stCondLst>
                                        </p:cTn>
                                        <p:tgtEl>
                                          <p:spTgt spid="49"/>
                                        </p:tgtEl>
                                        <p:attrNameLst>
                                          <p:attrName>style.visibility</p:attrName>
                                        </p:attrNameLst>
                                      </p:cBhvr>
                                      <p:to>
                                        <p:strVal val="visible"/>
                                      </p:to>
                                    </p:set>
                                    <p:anim calcmode="lin" valueType="num">
                                      <p:cBhvr>
                                        <p:cTn id="74" dur="1000" fill="hold"/>
                                        <p:tgtEl>
                                          <p:spTgt spid="49"/>
                                        </p:tgtEl>
                                        <p:attrNameLst>
                                          <p:attrName>ppt_w</p:attrName>
                                        </p:attrNameLst>
                                      </p:cBhvr>
                                      <p:tavLst>
                                        <p:tav tm="0">
                                          <p:val>
                                            <p:fltVal val="0"/>
                                          </p:val>
                                        </p:tav>
                                        <p:tav tm="100000">
                                          <p:val>
                                            <p:strVal val="#ppt_w"/>
                                          </p:val>
                                        </p:tav>
                                      </p:tavLst>
                                    </p:anim>
                                    <p:anim calcmode="lin" valueType="num">
                                      <p:cBhvr>
                                        <p:cTn id="75" dur="1000" fill="hold"/>
                                        <p:tgtEl>
                                          <p:spTgt spid="49"/>
                                        </p:tgtEl>
                                        <p:attrNameLst>
                                          <p:attrName>ppt_h</p:attrName>
                                        </p:attrNameLst>
                                      </p:cBhvr>
                                      <p:tavLst>
                                        <p:tav tm="0">
                                          <p:val>
                                            <p:fltVal val="0"/>
                                          </p:val>
                                        </p:tav>
                                        <p:tav tm="100000">
                                          <p:val>
                                            <p:strVal val="#ppt_h"/>
                                          </p:val>
                                        </p:tav>
                                      </p:tavLst>
                                    </p:anim>
                                    <p:animEffect transition="in" filter="fade">
                                      <p:cBhvr>
                                        <p:cTn id="76" dur="1000"/>
                                        <p:tgtEl>
                                          <p:spTgt spid="49"/>
                                        </p:tgtEl>
                                      </p:cBhvr>
                                    </p:animEffect>
                                  </p:childTnLst>
                                </p:cTn>
                              </p:par>
                              <p:par>
                                <p:cTn id="77" presetID="53" presetClass="entr" presetSubtype="16" fill="hold" nodeType="withEffect">
                                  <p:stCondLst>
                                    <p:cond delay="2250"/>
                                  </p:stCondLst>
                                  <p:childTnLst>
                                    <p:set>
                                      <p:cBhvr>
                                        <p:cTn id="78" dur="1" fill="hold">
                                          <p:stCondLst>
                                            <p:cond delay="0"/>
                                          </p:stCondLst>
                                        </p:cTn>
                                        <p:tgtEl>
                                          <p:spTgt spid="57"/>
                                        </p:tgtEl>
                                        <p:attrNameLst>
                                          <p:attrName>style.visibility</p:attrName>
                                        </p:attrNameLst>
                                      </p:cBhvr>
                                      <p:to>
                                        <p:strVal val="visible"/>
                                      </p:to>
                                    </p:set>
                                    <p:anim calcmode="lin" valueType="num">
                                      <p:cBhvr>
                                        <p:cTn id="79" dur="1000" fill="hold"/>
                                        <p:tgtEl>
                                          <p:spTgt spid="57"/>
                                        </p:tgtEl>
                                        <p:attrNameLst>
                                          <p:attrName>ppt_w</p:attrName>
                                        </p:attrNameLst>
                                      </p:cBhvr>
                                      <p:tavLst>
                                        <p:tav tm="0">
                                          <p:val>
                                            <p:fltVal val="0"/>
                                          </p:val>
                                        </p:tav>
                                        <p:tav tm="100000">
                                          <p:val>
                                            <p:strVal val="#ppt_w"/>
                                          </p:val>
                                        </p:tav>
                                      </p:tavLst>
                                    </p:anim>
                                    <p:anim calcmode="lin" valueType="num">
                                      <p:cBhvr>
                                        <p:cTn id="80" dur="1000" fill="hold"/>
                                        <p:tgtEl>
                                          <p:spTgt spid="57"/>
                                        </p:tgtEl>
                                        <p:attrNameLst>
                                          <p:attrName>ppt_h</p:attrName>
                                        </p:attrNameLst>
                                      </p:cBhvr>
                                      <p:tavLst>
                                        <p:tav tm="0">
                                          <p:val>
                                            <p:fltVal val="0"/>
                                          </p:val>
                                        </p:tav>
                                        <p:tav tm="100000">
                                          <p:val>
                                            <p:strVal val="#ppt_h"/>
                                          </p:val>
                                        </p:tav>
                                      </p:tavLst>
                                    </p:anim>
                                    <p:animEffect transition="in" filter="fade">
                                      <p:cBhvr>
                                        <p:cTn id="81" dur="1000"/>
                                        <p:tgtEl>
                                          <p:spTgt spid="5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4"/>
                                        </p:tgtEl>
                                        <p:attrNameLst>
                                          <p:attrName>style.visibility</p:attrName>
                                        </p:attrNameLst>
                                      </p:cBhvr>
                                      <p:to>
                                        <p:strVal val="visible"/>
                                      </p:to>
                                    </p:set>
                                    <p:animEffect transition="in" filter="fade">
                                      <p:cBhvr>
                                        <p:cTn id="84" dur="500"/>
                                        <p:tgtEl>
                                          <p:spTgt spid="64"/>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fade">
                                      <p:cBhvr>
                                        <p:cTn id="87" dur="500"/>
                                        <p:tgtEl>
                                          <p:spTgt spid="6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6"/>
                                        </p:tgtEl>
                                        <p:attrNameLst>
                                          <p:attrName>style.visibility</p:attrName>
                                        </p:attrNameLst>
                                      </p:cBhvr>
                                      <p:to>
                                        <p:strVal val="visible"/>
                                      </p:to>
                                    </p:set>
                                    <p:animEffect transition="in" filter="fade">
                                      <p:cBhvr>
                                        <p:cTn id="90" dur="500"/>
                                        <p:tgtEl>
                                          <p:spTgt spid="6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67"/>
                                        </p:tgtEl>
                                        <p:attrNameLst>
                                          <p:attrName>style.visibility</p:attrName>
                                        </p:attrNameLst>
                                      </p:cBhvr>
                                      <p:to>
                                        <p:strVal val="visible"/>
                                      </p:to>
                                    </p:set>
                                    <p:animEffect transition="in" filter="fade">
                                      <p:cBhvr>
                                        <p:cTn id="9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 grpId="0"/>
      <p:bldP spid="4" grpId="0"/>
      <p:bldP spid="14" grpId="0" animBg="1"/>
      <p:bldP spid="15" grpId="0" animBg="1"/>
      <p:bldP spid="16" grpId="0" animBg="1"/>
      <p:bldP spid="17" grpId="0" animBg="1"/>
      <p:bldP spid="18" grpId="0" animBg="1"/>
      <p:bldP spid="19" grpId="0" animBg="1"/>
      <p:bldP spid="20" grpId="0" animBg="1"/>
      <p:bldP spid="21" grpId="0" animBg="1"/>
      <p:bldP spid="25" grpId="0"/>
      <p:bldP spid="26" grpId="0"/>
      <p:bldP spid="27" grpId="0"/>
      <p:bldP spid="28" grpId="0"/>
      <p:bldP spid="64" grpId="0"/>
      <p:bldP spid="65" grpId="0"/>
      <p:bldP spid="66" grpId="0"/>
      <p:bldP spid="6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19293"/>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2374893" y="1713296"/>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Introduction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2374893" y="2434086"/>
            <a:ext cx="412584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5" name="Rectangle 14"/>
          <p:cNvSpPr/>
          <p:nvPr/>
        </p:nvSpPr>
        <p:spPr>
          <a:xfrm>
            <a:off x="7188592" y="450166"/>
            <a:ext cx="4560498" cy="6437831"/>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47110" y="2996881"/>
            <a:ext cx="5853627" cy="2067677"/>
          </a:xfrm>
          <a:prstGeom prst="rect">
            <a:avLst/>
          </a:prstGeom>
          <a:noFill/>
        </p:spPr>
        <p:txBody>
          <a:bodyPr wrap="square" rIns="144000" bIns="36000" numCol="1" spcCol="360000" rtlCol="0">
            <a:spAutoFit/>
          </a:bodyPr>
          <a:lstStyle/>
          <a:p>
            <a:pPr algn="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p>
          <a:p>
            <a:pPr algn="r">
              <a:lnSpc>
                <a:spcPct val="150000"/>
              </a:lnSpc>
            </a:pPr>
            <a:endParaRPr lang="id-ID" sz="1200" dirty="0" smtClean="0">
              <a:solidFill>
                <a:schemeClr val="bg1">
                  <a:lumMod val="65000"/>
                </a:schemeClr>
              </a:solidFill>
              <a:latin typeface="Lato" panose="020F0502020204030203" pitchFamily="34" charset="0"/>
            </a:endParaRPr>
          </a:p>
          <a:p>
            <a:pPr algn="r">
              <a:lnSpc>
                <a:spcPct val="150000"/>
              </a:lnSpc>
            </a:pPr>
            <a:r>
              <a:rPr lang="id-ID" sz="1400" dirty="0" smtClean="0">
                <a:solidFill>
                  <a:schemeClr val="bg1">
                    <a:lumMod val="65000"/>
                  </a:schemeClr>
                </a:solidFill>
                <a:latin typeface="Lato" panose="020F0502020204030203" pitchFamily="34" charset="0"/>
              </a:rPr>
              <a:t>Jhon Eveready – The Author</a:t>
            </a:r>
          </a:p>
        </p:txBody>
      </p:sp>
      <p:cxnSp>
        <p:nvCxnSpPr>
          <p:cNvPr id="23" name="Straight Connector 22"/>
          <p:cNvCxnSpPr/>
          <p:nvPr/>
        </p:nvCxnSpPr>
        <p:spPr>
          <a:xfrm>
            <a:off x="886265" y="5272169"/>
            <a:ext cx="5580000" cy="0"/>
          </a:xfrm>
          <a:prstGeom prst="line">
            <a:avLst/>
          </a:prstGeom>
          <a:ln w="1587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3348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4" fill="hold" grpId="0" nodeType="withEffect">
                                  <p:stCondLst>
                                    <p:cond delay="150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1000" fill="hold"/>
                                        <p:tgtEl>
                                          <p:spTgt spid="15"/>
                                        </p:tgtEl>
                                        <p:attrNameLst>
                                          <p:attrName>ppt_x</p:attrName>
                                        </p:attrNameLst>
                                      </p:cBhvr>
                                      <p:tavLst>
                                        <p:tav tm="0">
                                          <p:val>
                                            <p:strVal val="#ppt_x"/>
                                          </p:val>
                                        </p:tav>
                                        <p:tav tm="100000">
                                          <p:val>
                                            <p:strVal val="#ppt_x"/>
                                          </p:val>
                                        </p:tav>
                                      </p:tavLst>
                                    </p:anim>
                                    <p:anim calcmode="lin" valueType="num">
                                      <p:cBhvr additive="base">
                                        <p:cTn id="14" dur="1000" fill="hold"/>
                                        <p:tgtEl>
                                          <p:spTgt spid="15"/>
                                        </p:tgtEl>
                                        <p:attrNameLst>
                                          <p:attrName>ppt_y</p:attrName>
                                        </p:attrNameLst>
                                      </p:cBhvr>
                                      <p:tavLst>
                                        <p:tav tm="0">
                                          <p:val>
                                            <p:strVal val="1+#ppt_h/2"/>
                                          </p:val>
                                        </p:tav>
                                        <p:tav tm="100000">
                                          <p:val>
                                            <p:strVal val="#ppt_y"/>
                                          </p:val>
                                        </p:tav>
                                      </p:tavLst>
                                    </p:anim>
                                  </p:childTnLst>
                                </p:cTn>
                              </p:par>
                            </p:childTnLst>
                          </p:cTn>
                        </p:par>
                        <p:par>
                          <p:cTn id="15" fill="hold">
                            <p:stCondLst>
                              <p:cond delay="2500"/>
                            </p:stCondLst>
                            <p:childTnLst>
                              <p:par>
                                <p:cTn id="16" presetID="2" presetClass="entr" presetSubtype="4"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1000" fill="hold"/>
                                        <p:tgtEl>
                                          <p:spTgt spid="18"/>
                                        </p:tgtEl>
                                        <p:attrNameLst>
                                          <p:attrName>ppt_x</p:attrName>
                                        </p:attrNameLst>
                                      </p:cBhvr>
                                      <p:tavLst>
                                        <p:tav tm="0">
                                          <p:val>
                                            <p:strVal val="#ppt_x"/>
                                          </p:val>
                                        </p:tav>
                                        <p:tav tm="100000">
                                          <p:val>
                                            <p:strVal val="#ppt_x"/>
                                          </p:val>
                                        </p:tav>
                                      </p:tavLst>
                                    </p:anim>
                                    <p:anim calcmode="lin" valueType="num">
                                      <p:cBhvr additive="base">
                                        <p:cTn id="19" dur="1000" fill="hold"/>
                                        <p:tgtEl>
                                          <p:spTgt spid="18"/>
                                        </p:tgtEl>
                                        <p:attrNameLst>
                                          <p:attrName>ppt_y</p:attrName>
                                        </p:attrNameLst>
                                      </p:cBhvr>
                                      <p:tavLst>
                                        <p:tav tm="0">
                                          <p:val>
                                            <p:strVal val="1+#ppt_h/2"/>
                                          </p:val>
                                        </p:tav>
                                        <p:tav tm="100000">
                                          <p:val>
                                            <p:strVal val="#ppt_y"/>
                                          </p:val>
                                        </p:tav>
                                      </p:tavLst>
                                    </p:anim>
                                  </p:childTnLst>
                                </p:cTn>
                              </p:par>
                            </p:childTnLst>
                          </p:cTn>
                        </p:par>
                        <p:par>
                          <p:cTn id="20" fill="hold">
                            <p:stCondLst>
                              <p:cond delay="3500"/>
                            </p:stCondLst>
                            <p:childTnLst>
                              <p:par>
                                <p:cTn id="21" presetID="22" presetClass="entr" presetSubtype="2"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right)">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5" grpId="0" animBg="1"/>
      <p:bldP spid="1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Cubic Infographic</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nvGrpSpPr>
        <p:grpSpPr>
          <a:xfrm>
            <a:off x="2631029" y="2376450"/>
            <a:ext cx="1201204" cy="1660005"/>
            <a:chOff x="3149600" y="2480384"/>
            <a:chExt cx="1201204" cy="1660005"/>
          </a:xfrm>
        </p:grpSpPr>
        <p:sp>
          <p:nvSpPr>
            <p:cNvPr id="6" name="等腰三角形 51"/>
            <p:cNvSpPr/>
            <p:nvPr/>
          </p:nvSpPr>
          <p:spPr>
            <a:xfrm flipV="1">
              <a:off x="3149600" y="3200460"/>
              <a:ext cx="1201204" cy="939929"/>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sp>
          <p:nvSpPr>
            <p:cNvPr id="7" name="矩形 52"/>
            <p:cNvSpPr/>
            <p:nvPr/>
          </p:nvSpPr>
          <p:spPr>
            <a:xfrm>
              <a:off x="3630724"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grpSp>
      <p:grpSp>
        <p:nvGrpSpPr>
          <p:cNvPr id="8" name="Group 7"/>
          <p:cNvGrpSpPr>
            <a:grpSpLocks noChangeAspect="1"/>
          </p:cNvGrpSpPr>
          <p:nvPr/>
        </p:nvGrpSpPr>
        <p:grpSpPr>
          <a:xfrm>
            <a:off x="4060687" y="2376450"/>
            <a:ext cx="1201204" cy="1660005"/>
            <a:chOff x="3149600" y="2480384"/>
            <a:chExt cx="1201204" cy="1660005"/>
          </a:xfrm>
        </p:grpSpPr>
        <p:sp>
          <p:nvSpPr>
            <p:cNvPr id="9" name="等腰三角形 51"/>
            <p:cNvSpPr/>
            <p:nvPr/>
          </p:nvSpPr>
          <p:spPr>
            <a:xfrm flipV="1">
              <a:off x="3149600" y="3200460"/>
              <a:ext cx="1201204" cy="939929"/>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sp>
          <p:nvSpPr>
            <p:cNvPr id="10"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grpSp>
      <p:grpSp>
        <p:nvGrpSpPr>
          <p:cNvPr id="11" name="Group 10"/>
          <p:cNvGrpSpPr>
            <a:grpSpLocks noChangeAspect="1"/>
          </p:cNvGrpSpPr>
          <p:nvPr/>
        </p:nvGrpSpPr>
        <p:grpSpPr>
          <a:xfrm>
            <a:off x="5490345" y="2376450"/>
            <a:ext cx="1201204" cy="1660005"/>
            <a:chOff x="3149600" y="2480384"/>
            <a:chExt cx="1201204" cy="1660005"/>
          </a:xfrm>
        </p:grpSpPr>
        <p:sp>
          <p:nvSpPr>
            <p:cNvPr id="12" name="等腰三角形 51"/>
            <p:cNvSpPr/>
            <p:nvPr/>
          </p:nvSpPr>
          <p:spPr>
            <a:xfrm flipV="1">
              <a:off x="3149600" y="3200460"/>
              <a:ext cx="1201204" cy="939929"/>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sp>
          <p:nvSpPr>
            <p:cNvPr id="13"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grpSp>
      <p:grpSp>
        <p:nvGrpSpPr>
          <p:cNvPr id="14" name="Group 13"/>
          <p:cNvGrpSpPr>
            <a:grpSpLocks noChangeAspect="1"/>
          </p:cNvGrpSpPr>
          <p:nvPr/>
        </p:nvGrpSpPr>
        <p:grpSpPr>
          <a:xfrm>
            <a:off x="6920003" y="2376450"/>
            <a:ext cx="1201204" cy="1660005"/>
            <a:chOff x="3149600" y="2480384"/>
            <a:chExt cx="1201204" cy="1660005"/>
          </a:xfrm>
        </p:grpSpPr>
        <p:sp>
          <p:nvSpPr>
            <p:cNvPr id="15" name="等腰三角形 51"/>
            <p:cNvSpPr/>
            <p:nvPr/>
          </p:nvSpPr>
          <p:spPr>
            <a:xfrm flipV="1">
              <a:off x="3149600" y="3200460"/>
              <a:ext cx="1201204" cy="939929"/>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sp>
          <p:nvSpPr>
            <p:cNvPr id="16"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grpSp>
      <p:grpSp>
        <p:nvGrpSpPr>
          <p:cNvPr id="17" name="Group 16"/>
          <p:cNvGrpSpPr>
            <a:grpSpLocks noChangeAspect="1"/>
          </p:cNvGrpSpPr>
          <p:nvPr/>
        </p:nvGrpSpPr>
        <p:grpSpPr>
          <a:xfrm>
            <a:off x="8378689" y="2376450"/>
            <a:ext cx="1201204" cy="1660005"/>
            <a:chOff x="3149600" y="2480384"/>
            <a:chExt cx="1201204" cy="1660005"/>
          </a:xfrm>
        </p:grpSpPr>
        <p:sp>
          <p:nvSpPr>
            <p:cNvPr id="18" name="等腰三角形 51"/>
            <p:cNvSpPr/>
            <p:nvPr/>
          </p:nvSpPr>
          <p:spPr>
            <a:xfrm flipV="1">
              <a:off x="3149600" y="3200460"/>
              <a:ext cx="1201204" cy="939929"/>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sp>
          <p:nvSpPr>
            <p:cNvPr id="19"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chemeClr val="bg1">
                    <a:lumMod val="65000"/>
                  </a:schemeClr>
                </a:solidFill>
                <a:effectLst/>
                <a:uLnTx/>
                <a:uFillTx/>
                <a:latin typeface="Lato" panose="020F0502020204030203" pitchFamily="34" charset="0"/>
                <a:ea typeface="宋体"/>
              </a:endParaRPr>
            </a:p>
          </p:txBody>
        </p:sp>
      </p:grpSp>
      <p:grpSp>
        <p:nvGrpSpPr>
          <p:cNvPr id="20" name="Group 19"/>
          <p:cNvGrpSpPr/>
          <p:nvPr/>
        </p:nvGrpSpPr>
        <p:grpSpPr>
          <a:xfrm>
            <a:off x="1765833" y="4247696"/>
            <a:ext cx="8630607" cy="50962"/>
            <a:chOff x="1765833" y="4036682"/>
            <a:chExt cx="8630607" cy="50962"/>
          </a:xfrm>
        </p:grpSpPr>
        <p:sp>
          <p:nvSpPr>
            <p:cNvPr id="21" name="Rectangle 20"/>
            <p:cNvSpPr/>
            <p:nvPr/>
          </p:nvSpPr>
          <p:spPr>
            <a:xfrm>
              <a:off x="3197803" y="4036682"/>
              <a:ext cx="1440000" cy="504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sp>
          <p:nvSpPr>
            <p:cNvPr id="22" name="Rectangle 21"/>
            <p:cNvSpPr/>
            <p:nvPr/>
          </p:nvSpPr>
          <p:spPr>
            <a:xfrm>
              <a:off x="4640528" y="4036682"/>
              <a:ext cx="1440000" cy="504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sp>
          <p:nvSpPr>
            <p:cNvPr id="23" name="Rectangle 22"/>
            <p:cNvSpPr/>
            <p:nvPr/>
          </p:nvSpPr>
          <p:spPr>
            <a:xfrm>
              <a:off x="6073723" y="4036682"/>
              <a:ext cx="1440000" cy="504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sp>
          <p:nvSpPr>
            <p:cNvPr id="24" name="Rectangle 23"/>
            <p:cNvSpPr/>
            <p:nvPr/>
          </p:nvSpPr>
          <p:spPr>
            <a:xfrm>
              <a:off x="7516440" y="4036682"/>
              <a:ext cx="1440000" cy="504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sp>
          <p:nvSpPr>
            <p:cNvPr id="25" name="Rectangle 24"/>
            <p:cNvSpPr/>
            <p:nvPr/>
          </p:nvSpPr>
          <p:spPr>
            <a:xfrm>
              <a:off x="1765833" y="4036682"/>
              <a:ext cx="1440000" cy="504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sp>
          <p:nvSpPr>
            <p:cNvPr id="26" name="Rectangle 25"/>
            <p:cNvSpPr/>
            <p:nvPr/>
          </p:nvSpPr>
          <p:spPr>
            <a:xfrm>
              <a:off x="8956440" y="4037244"/>
              <a:ext cx="1440000" cy="504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solidFill>
                  <a:schemeClr val="bg1">
                    <a:lumMod val="65000"/>
                  </a:schemeClr>
                </a:solidFill>
                <a:latin typeface="Lato" panose="020F0502020204030203" pitchFamily="34" charset="0"/>
                <a:ea typeface="Roboto" panose="02000000000000000000" pitchFamily="2" charset="0"/>
                <a:cs typeface="Helvetica Neue"/>
              </a:endParaRPr>
            </a:p>
          </p:txBody>
        </p:sp>
      </p:grpSp>
      <p:sp>
        <p:nvSpPr>
          <p:cNvPr id="27" name="Oval 26"/>
          <p:cNvSpPr>
            <a:spLocks noChangeAspect="1"/>
          </p:cNvSpPr>
          <p:nvPr/>
        </p:nvSpPr>
        <p:spPr>
          <a:xfrm>
            <a:off x="2945216" y="3992913"/>
            <a:ext cx="540000" cy="5400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8" name="Oval 27"/>
          <p:cNvSpPr>
            <a:spLocks noChangeAspect="1"/>
          </p:cNvSpPr>
          <p:nvPr/>
        </p:nvSpPr>
        <p:spPr>
          <a:xfrm>
            <a:off x="4390519" y="3992913"/>
            <a:ext cx="540000" cy="54000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9" name="Oval 28"/>
          <p:cNvSpPr>
            <a:spLocks noChangeAspect="1"/>
          </p:cNvSpPr>
          <p:nvPr/>
        </p:nvSpPr>
        <p:spPr>
          <a:xfrm>
            <a:off x="5813652" y="3993298"/>
            <a:ext cx="540000" cy="540000"/>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0" name="Oval 29"/>
          <p:cNvSpPr>
            <a:spLocks noChangeAspect="1"/>
          </p:cNvSpPr>
          <p:nvPr/>
        </p:nvSpPr>
        <p:spPr>
          <a:xfrm>
            <a:off x="7258189" y="3992913"/>
            <a:ext cx="540000" cy="540000"/>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1" name="Oval 30"/>
          <p:cNvSpPr>
            <a:spLocks noChangeAspect="1"/>
          </p:cNvSpPr>
          <p:nvPr/>
        </p:nvSpPr>
        <p:spPr>
          <a:xfrm>
            <a:off x="8715709" y="3992913"/>
            <a:ext cx="540000" cy="54000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2" name="Content Placeholder 2"/>
          <p:cNvSpPr txBox="1">
            <a:spLocks/>
          </p:cNvSpPr>
          <p:nvPr/>
        </p:nvSpPr>
        <p:spPr>
          <a:xfrm>
            <a:off x="3923424" y="4707809"/>
            <a:ext cx="1458767" cy="6755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2">
                    <a:lumMod val="25000"/>
                  </a:schemeClr>
                </a:solidFill>
                <a:latin typeface="Lato" panose="020F0502020204030203" pitchFamily="34" charset="0"/>
                <a:ea typeface="Roboto" panose="02000000000000000000" pitchFamily="2" charset="0"/>
              </a:rPr>
              <a:t>Concept</a:t>
            </a:r>
            <a:endParaRPr lang="en-US" sz="1600" b="1" dirty="0" smtClean="0">
              <a:solidFill>
                <a:schemeClr val="bg2">
                  <a:lumMod val="25000"/>
                </a:schemeClr>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33" name="Content Placeholder 2"/>
          <p:cNvSpPr txBox="1">
            <a:spLocks/>
          </p:cNvSpPr>
          <p:nvPr/>
        </p:nvSpPr>
        <p:spPr>
          <a:xfrm>
            <a:off x="6823758" y="4707806"/>
            <a:ext cx="1458767" cy="6755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2">
                    <a:lumMod val="25000"/>
                  </a:schemeClr>
                </a:solidFill>
                <a:latin typeface="Lato" panose="020F0502020204030203" pitchFamily="34" charset="0"/>
                <a:ea typeface="Roboto" panose="02000000000000000000" pitchFamily="2" charset="0"/>
              </a:rPr>
              <a:t>Proposal</a:t>
            </a:r>
            <a:endParaRPr lang="en-US" sz="1600" b="1" dirty="0" smtClean="0">
              <a:solidFill>
                <a:schemeClr val="bg2">
                  <a:lumMod val="25000"/>
                </a:schemeClr>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34" name="Content Placeholder 2"/>
          <p:cNvSpPr txBox="1">
            <a:spLocks/>
          </p:cNvSpPr>
          <p:nvPr/>
        </p:nvSpPr>
        <p:spPr>
          <a:xfrm>
            <a:off x="2471319" y="4706768"/>
            <a:ext cx="1458767" cy="6755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2">
                    <a:lumMod val="25000"/>
                  </a:schemeClr>
                </a:solidFill>
                <a:latin typeface="Lato" panose="020F0502020204030203" pitchFamily="34" charset="0"/>
                <a:ea typeface="Roboto" panose="02000000000000000000" pitchFamily="2" charset="0"/>
              </a:rPr>
              <a:t>Brainstorm</a:t>
            </a:r>
            <a:endParaRPr lang="en-US" sz="1600" b="1" dirty="0" smtClean="0">
              <a:solidFill>
                <a:schemeClr val="bg2">
                  <a:lumMod val="25000"/>
                </a:schemeClr>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35" name="Content Placeholder 2"/>
          <p:cNvSpPr txBox="1">
            <a:spLocks/>
          </p:cNvSpPr>
          <p:nvPr/>
        </p:nvSpPr>
        <p:spPr>
          <a:xfrm>
            <a:off x="5380851" y="4706769"/>
            <a:ext cx="1458767" cy="6755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2">
                    <a:lumMod val="25000"/>
                  </a:schemeClr>
                </a:solidFill>
                <a:latin typeface="Lato" panose="020F0502020204030203" pitchFamily="34" charset="0"/>
                <a:ea typeface="Roboto" panose="02000000000000000000" pitchFamily="2" charset="0"/>
              </a:rPr>
              <a:t>Improve</a:t>
            </a:r>
            <a:endParaRPr lang="en-US" sz="1600" b="1" dirty="0" smtClean="0">
              <a:solidFill>
                <a:schemeClr val="bg2">
                  <a:lumMod val="25000"/>
                </a:schemeClr>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36" name="Content Placeholder 2"/>
          <p:cNvSpPr txBox="1">
            <a:spLocks/>
          </p:cNvSpPr>
          <p:nvPr/>
        </p:nvSpPr>
        <p:spPr>
          <a:xfrm>
            <a:off x="8159758" y="4706767"/>
            <a:ext cx="1651903" cy="6755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2">
                    <a:lumMod val="25000"/>
                  </a:schemeClr>
                </a:solidFill>
                <a:latin typeface="Lato" panose="020F0502020204030203" pitchFamily="34" charset="0"/>
                <a:ea typeface="Roboto" panose="02000000000000000000" pitchFamily="2" charset="0"/>
              </a:rPr>
              <a:t>Revisions</a:t>
            </a:r>
            <a:endParaRPr lang="en-US" b="1" dirty="0" smtClean="0">
              <a:solidFill>
                <a:schemeClr val="bg2">
                  <a:lumMod val="25000"/>
                </a:schemeClr>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37" name="Freeform 6"/>
          <p:cNvSpPr>
            <a:spLocks noChangeAspect="1" noEditPoints="1"/>
          </p:cNvSpPr>
          <p:nvPr/>
        </p:nvSpPr>
        <p:spPr bwMode="auto">
          <a:xfrm>
            <a:off x="3068034" y="4121012"/>
            <a:ext cx="313260" cy="343655"/>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38" name="Freeform 31"/>
          <p:cNvSpPr>
            <a:spLocks noChangeAspect="1" noEditPoints="1"/>
          </p:cNvSpPr>
          <p:nvPr/>
        </p:nvSpPr>
        <p:spPr bwMode="auto">
          <a:xfrm>
            <a:off x="4521651" y="4078755"/>
            <a:ext cx="287117" cy="403200"/>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39" name="Freeform 49"/>
          <p:cNvSpPr>
            <a:spLocks noChangeAspect="1" noEditPoints="1"/>
          </p:cNvSpPr>
          <p:nvPr/>
        </p:nvSpPr>
        <p:spPr bwMode="auto">
          <a:xfrm>
            <a:off x="7364230" y="4112768"/>
            <a:ext cx="343087" cy="300923"/>
          </a:xfrm>
          <a:custGeom>
            <a:avLst/>
            <a:gdLst>
              <a:gd name="T0" fmla="*/ 182 w 400"/>
              <a:gd name="T1" fmla="*/ 180 h 340"/>
              <a:gd name="T2" fmla="*/ 218 w 400"/>
              <a:gd name="T3" fmla="*/ 180 h 340"/>
              <a:gd name="T4" fmla="*/ 218 w 400"/>
              <a:gd name="T5" fmla="*/ 220 h 340"/>
              <a:gd name="T6" fmla="*/ 400 w 400"/>
              <a:gd name="T7" fmla="*/ 220 h 340"/>
              <a:gd name="T8" fmla="*/ 396 w 400"/>
              <a:gd name="T9" fmla="*/ 103 h 340"/>
              <a:gd name="T10" fmla="*/ 356 w 400"/>
              <a:gd name="T11" fmla="*/ 60 h 340"/>
              <a:gd name="T12" fmla="*/ 292 w 400"/>
              <a:gd name="T13" fmla="*/ 60 h 340"/>
              <a:gd name="T14" fmla="*/ 268 w 400"/>
              <a:gd name="T15" fmla="*/ 15 h 340"/>
              <a:gd name="T16" fmla="*/ 244 w 400"/>
              <a:gd name="T17" fmla="*/ 0 h 340"/>
              <a:gd name="T18" fmla="*/ 155 w 400"/>
              <a:gd name="T19" fmla="*/ 0 h 340"/>
              <a:gd name="T20" fmla="*/ 132 w 400"/>
              <a:gd name="T21" fmla="*/ 15 h 340"/>
              <a:gd name="T22" fmla="*/ 108 w 400"/>
              <a:gd name="T23" fmla="*/ 60 h 340"/>
              <a:gd name="T24" fmla="*/ 44 w 400"/>
              <a:gd name="T25" fmla="*/ 60 h 340"/>
              <a:gd name="T26" fmla="*/ 4 w 400"/>
              <a:gd name="T27" fmla="*/ 103 h 340"/>
              <a:gd name="T28" fmla="*/ 0 w 400"/>
              <a:gd name="T29" fmla="*/ 220 h 340"/>
              <a:gd name="T30" fmla="*/ 182 w 400"/>
              <a:gd name="T31" fmla="*/ 220 h 340"/>
              <a:gd name="T32" fmla="*/ 182 w 400"/>
              <a:gd name="T33" fmla="*/ 180 h 340"/>
              <a:gd name="T34" fmla="*/ 153 w 400"/>
              <a:gd name="T35" fmla="*/ 38 h 340"/>
              <a:gd name="T36" fmla="*/ 169 w 400"/>
              <a:gd name="T37" fmla="*/ 28 h 340"/>
              <a:gd name="T38" fmla="*/ 230 w 400"/>
              <a:gd name="T39" fmla="*/ 28 h 340"/>
              <a:gd name="T40" fmla="*/ 247 w 400"/>
              <a:gd name="T41" fmla="*/ 38 h 340"/>
              <a:gd name="T42" fmla="*/ 258 w 400"/>
              <a:gd name="T43" fmla="*/ 60 h 340"/>
              <a:gd name="T44" fmla="*/ 141 w 400"/>
              <a:gd name="T45" fmla="*/ 60 h 340"/>
              <a:gd name="T46" fmla="*/ 153 w 400"/>
              <a:gd name="T47" fmla="*/ 38 h 340"/>
              <a:gd name="T48" fmla="*/ 218 w 400"/>
              <a:gd name="T49" fmla="*/ 280 h 340"/>
              <a:gd name="T50" fmla="*/ 182 w 400"/>
              <a:gd name="T51" fmla="*/ 280 h 340"/>
              <a:gd name="T52" fmla="*/ 182 w 400"/>
              <a:gd name="T53" fmla="*/ 240 h 340"/>
              <a:gd name="T54" fmla="*/ 10 w 400"/>
              <a:gd name="T55" fmla="*/ 240 h 340"/>
              <a:gd name="T56" fmla="*/ 14 w 400"/>
              <a:gd name="T57" fmla="*/ 306 h 340"/>
              <a:gd name="T58" fmla="*/ 50 w 400"/>
              <a:gd name="T59" fmla="*/ 340 h 340"/>
              <a:gd name="T60" fmla="*/ 350 w 400"/>
              <a:gd name="T61" fmla="*/ 340 h 340"/>
              <a:gd name="T62" fmla="*/ 386 w 400"/>
              <a:gd name="T63" fmla="*/ 306 h 340"/>
              <a:gd name="T64" fmla="*/ 390 w 400"/>
              <a:gd name="T65" fmla="*/ 240 h 340"/>
              <a:gd name="T66" fmla="*/ 218 w 400"/>
              <a:gd name="T67" fmla="*/ 240 h 340"/>
              <a:gd name="T68" fmla="*/ 218 w 400"/>
              <a:gd name="T69" fmla="*/ 28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40" name="Freeform 36"/>
          <p:cNvSpPr>
            <a:spLocks noChangeAspect="1" noEditPoints="1"/>
          </p:cNvSpPr>
          <p:nvPr/>
        </p:nvSpPr>
        <p:spPr bwMode="auto">
          <a:xfrm>
            <a:off x="8787387" y="4153700"/>
            <a:ext cx="408481" cy="235733"/>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ndParaRPr>
          </a:p>
        </p:txBody>
      </p:sp>
      <p:sp>
        <p:nvSpPr>
          <p:cNvPr id="41" name="Freeform 21"/>
          <p:cNvSpPr>
            <a:spLocks noChangeAspect="1" noEditPoints="1"/>
          </p:cNvSpPr>
          <p:nvPr/>
        </p:nvSpPr>
        <p:spPr bwMode="auto">
          <a:xfrm>
            <a:off x="5916171" y="4128481"/>
            <a:ext cx="349348" cy="310982"/>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6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7221712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1" fill="hold"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wipe(up)">
                                      <p:cBhvr>
                                        <p:cTn id="13" dur="1000"/>
                                        <p:tgtEl>
                                          <p:spTgt spid="5"/>
                                        </p:tgtEl>
                                      </p:cBhvr>
                                    </p:animEffect>
                                  </p:childTnLst>
                                </p:cTn>
                              </p:par>
                              <p:par>
                                <p:cTn id="14" presetID="22" presetClass="entr" presetSubtype="1" fill="hold" nodeType="withEffect">
                                  <p:stCondLst>
                                    <p:cond delay="150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par>
                                <p:cTn id="17" presetID="22" presetClass="entr" presetSubtype="1" fill="hold" nodeType="withEffect">
                                  <p:stCondLst>
                                    <p:cond delay="150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1000"/>
                                        <p:tgtEl>
                                          <p:spTgt spid="11"/>
                                        </p:tgtEl>
                                      </p:cBhvr>
                                    </p:animEffect>
                                  </p:childTnLst>
                                </p:cTn>
                              </p:par>
                              <p:par>
                                <p:cTn id="20" presetID="22" presetClass="entr" presetSubtype="1" fill="hold" nodeType="withEffect">
                                  <p:stCondLst>
                                    <p:cond delay="1500"/>
                                  </p:stCondLst>
                                  <p:childTnLst>
                                    <p:set>
                                      <p:cBhvr>
                                        <p:cTn id="21" dur="1" fill="hold">
                                          <p:stCondLst>
                                            <p:cond delay="0"/>
                                          </p:stCondLst>
                                        </p:cTn>
                                        <p:tgtEl>
                                          <p:spTgt spid="14"/>
                                        </p:tgtEl>
                                        <p:attrNameLst>
                                          <p:attrName>style.visibility</p:attrName>
                                        </p:attrNameLst>
                                      </p:cBhvr>
                                      <p:to>
                                        <p:strVal val="visible"/>
                                      </p:to>
                                    </p:set>
                                    <p:animEffect transition="in" filter="wipe(up)">
                                      <p:cBhvr>
                                        <p:cTn id="22" dur="1000"/>
                                        <p:tgtEl>
                                          <p:spTgt spid="14"/>
                                        </p:tgtEl>
                                      </p:cBhvr>
                                    </p:animEffect>
                                  </p:childTnLst>
                                </p:cTn>
                              </p:par>
                              <p:par>
                                <p:cTn id="23" presetID="22" presetClass="entr" presetSubtype="1" fill="hold" nodeType="withEffect">
                                  <p:stCondLst>
                                    <p:cond delay="1500"/>
                                  </p:stCondLst>
                                  <p:childTnLst>
                                    <p:set>
                                      <p:cBhvr>
                                        <p:cTn id="24" dur="1" fill="hold">
                                          <p:stCondLst>
                                            <p:cond delay="0"/>
                                          </p:stCondLst>
                                        </p:cTn>
                                        <p:tgtEl>
                                          <p:spTgt spid="17"/>
                                        </p:tgtEl>
                                        <p:attrNameLst>
                                          <p:attrName>style.visibility</p:attrName>
                                        </p:attrNameLst>
                                      </p:cBhvr>
                                      <p:to>
                                        <p:strVal val="visible"/>
                                      </p:to>
                                    </p:set>
                                    <p:animEffect transition="in" filter="wipe(up)">
                                      <p:cBhvr>
                                        <p:cTn id="25" dur="1000"/>
                                        <p:tgtEl>
                                          <p:spTgt spid="17"/>
                                        </p:tgtEl>
                                      </p:cBhvr>
                                    </p:animEffect>
                                  </p:childTnLst>
                                </p:cTn>
                              </p:par>
                              <p:par>
                                <p:cTn id="26" presetID="22" presetClass="entr" presetSubtype="8" fill="hold" nodeType="withEffect">
                                  <p:stCondLst>
                                    <p:cond delay="2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1000"/>
                                        <p:tgtEl>
                                          <p:spTgt spid="20"/>
                                        </p:tgtEl>
                                      </p:cBhvr>
                                    </p:animEffect>
                                  </p:childTnLst>
                                </p:cTn>
                              </p:par>
                              <p:par>
                                <p:cTn id="29" presetID="21" presetClass="entr" presetSubtype="1" fill="hold" grpId="0" nodeType="withEffect">
                                  <p:stCondLst>
                                    <p:cond delay="250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250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1" presetClass="entr" presetSubtype="1" fill="hold" grpId="0" nodeType="withEffect">
                                  <p:stCondLst>
                                    <p:cond delay="2500"/>
                                  </p:stCondLst>
                                  <p:childTnLst>
                                    <p:set>
                                      <p:cBhvr>
                                        <p:cTn id="36" dur="1" fill="hold">
                                          <p:stCondLst>
                                            <p:cond delay="0"/>
                                          </p:stCondLst>
                                        </p:cTn>
                                        <p:tgtEl>
                                          <p:spTgt spid="41"/>
                                        </p:tgtEl>
                                        <p:attrNameLst>
                                          <p:attrName>style.visibility</p:attrName>
                                        </p:attrNameLst>
                                      </p:cBhvr>
                                      <p:to>
                                        <p:strVal val="visible"/>
                                      </p:to>
                                    </p:set>
                                    <p:animEffect transition="in" filter="wheel(1)">
                                      <p:cBhvr>
                                        <p:cTn id="37" dur="2000"/>
                                        <p:tgtEl>
                                          <p:spTgt spid="41"/>
                                        </p:tgtEl>
                                      </p:cBhvr>
                                    </p:animEffect>
                                  </p:childTnLst>
                                </p:cTn>
                              </p:par>
                              <p:par>
                                <p:cTn id="38" presetID="21" presetClass="entr" presetSubtype="1" fill="hold" grpId="0" nodeType="withEffect">
                                  <p:stCondLst>
                                    <p:cond delay="2500"/>
                                  </p:stCondLst>
                                  <p:childTnLst>
                                    <p:set>
                                      <p:cBhvr>
                                        <p:cTn id="39" dur="1" fill="hold">
                                          <p:stCondLst>
                                            <p:cond delay="0"/>
                                          </p:stCondLst>
                                        </p:cTn>
                                        <p:tgtEl>
                                          <p:spTgt spid="39"/>
                                        </p:tgtEl>
                                        <p:attrNameLst>
                                          <p:attrName>style.visibility</p:attrName>
                                        </p:attrNameLst>
                                      </p:cBhvr>
                                      <p:to>
                                        <p:strVal val="visible"/>
                                      </p:to>
                                    </p:set>
                                    <p:animEffect transition="in" filter="wheel(1)">
                                      <p:cBhvr>
                                        <p:cTn id="40" dur="2000"/>
                                        <p:tgtEl>
                                          <p:spTgt spid="39"/>
                                        </p:tgtEl>
                                      </p:cBhvr>
                                    </p:animEffect>
                                  </p:childTnLst>
                                </p:cTn>
                              </p:par>
                              <p:par>
                                <p:cTn id="41" presetID="21" presetClass="entr" presetSubtype="1" fill="hold" grpId="0" nodeType="withEffect">
                                  <p:stCondLst>
                                    <p:cond delay="2500"/>
                                  </p:stCondLst>
                                  <p:childTnLst>
                                    <p:set>
                                      <p:cBhvr>
                                        <p:cTn id="42" dur="1" fill="hold">
                                          <p:stCondLst>
                                            <p:cond delay="0"/>
                                          </p:stCondLst>
                                        </p:cTn>
                                        <p:tgtEl>
                                          <p:spTgt spid="40"/>
                                        </p:tgtEl>
                                        <p:attrNameLst>
                                          <p:attrName>style.visibility</p:attrName>
                                        </p:attrNameLst>
                                      </p:cBhvr>
                                      <p:to>
                                        <p:strVal val="visible"/>
                                      </p:to>
                                    </p:set>
                                    <p:animEffect transition="in" filter="wheel(1)">
                                      <p:cBhvr>
                                        <p:cTn id="43" dur="2000"/>
                                        <p:tgtEl>
                                          <p:spTgt spid="40"/>
                                        </p:tgtEl>
                                      </p:cBhvr>
                                    </p:animEffect>
                                  </p:childTnLst>
                                </p:cTn>
                              </p:par>
                              <p:par>
                                <p:cTn id="44" presetID="22" presetClass="entr" presetSubtype="1" fill="hold" grpId="0" nodeType="withEffect">
                                  <p:stCondLst>
                                    <p:cond delay="4500"/>
                                  </p:stCondLst>
                                  <p:childTnLst>
                                    <p:set>
                                      <p:cBhvr>
                                        <p:cTn id="45" dur="1" fill="hold">
                                          <p:stCondLst>
                                            <p:cond delay="0"/>
                                          </p:stCondLst>
                                        </p:cTn>
                                        <p:tgtEl>
                                          <p:spTgt spid="34"/>
                                        </p:tgtEl>
                                        <p:attrNameLst>
                                          <p:attrName>style.visibility</p:attrName>
                                        </p:attrNameLst>
                                      </p:cBhvr>
                                      <p:to>
                                        <p:strVal val="visible"/>
                                      </p:to>
                                    </p:set>
                                    <p:animEffect transition="in" filter="wipe(up)">
                                      <p:cBhvr>
                                        <p:cTn id="46" dur="1000"/>
                                        <p:tgtEl>
                                          <p:spTgt spid="34"/>
                                        </p:tgtEl>
                                      </p:cBhvr>
                                    </p:animEffect>
                                  </p:childTnLst>
                                </p:cTn>
                              </p:par>
                              <p:par>
                                <p:cTn id="47" presetID="22" presetClass="entr" presetSubtype="1" fill="hold" grpId="0" nodeType="withEffect">
                                  <p:stCondLst>
                                    <p:cond delay="4500"/>
                                  </p:stCondLst>
                                  <p:childTnLst>
                                    <p:set>
                                      <p:cBhvr>
                                        <p:cTn id="48" dur="1" fill="hold">
                                          <p:stCondLst>
                                            <p:cond delay="0"/>
                                          </p:stCondLst>
                                        </p:cTn>
                                        <p:tgtEl>
                                          <p:spTgt spid="32"/>
                                        </p:tgtEl>
                                        <p:attrNameLst>
                                          <p:attrName>style.visibility</p:attrName>
                                        </p:attrNameLst>
                                      </p:cBhvr>
                                      <p:to>
                                        <p:strVal val="visible"/>
                                      </p:to>
                                    </p:set>
                                    <p:animEffect transition="in" filter="wipe(up)">
                                      <p:cBhvr>
                                        <p:cTn id="49" dur="1000"/>
                                        <p:tgtEl>
                                          <p:spTgt spid="32"/>
                                        </p:tgtEl>
                                      </p:cBhvr>
                                    </p:animEffect>
                                  </p:childTnLst>
                                </p:cTn>
                              </p:par>
                              <p:par>
                                <p:cTn id="50" presetID="22" presetClass="entr" presetSubtype="1" fill="hold" grpId="0" nodeType="withEffect">
                                  <p:stCondLst>
                                    <p:cond delay="4500"/>
                                  </p:stCondLst>
                                  <p:childTnLst>
                                    <p:set>
                                      <p:cBhvr>
                                        <p:cTn id="51" dur="1" fill="hold">
                                          <p:stCondLst>
                                            <p:cond delay="0"/>
                                          </p:stCondLst>
                                        </p:cTn>
                                        <p:tgtEl>
                                          <p:spTgt spid="35"/>
                                        </p:tgtEl>
                                        <p:attrNameLst>
                                          <p:attrName>style.visibility</p:attrName>
                                        </p:attrNameLst>
                                      </p:cBhvr>
                                      <p:to>
                                        <p:strVal val="visible"/>
                                      </p:to>
                                    </p:set>
                                    <p:animEffect transition="in" filter="wipe(up)">
                                      <p:cBhvr>
                                        <p:cTn id="52" dur="1000"/>
                                        <p:tgtEl>
                                          <p:spTgt spid="35"/>
                                        </p:tgtEl>
                                      </p:cBhvr>
                                    </p:animEffect>
                                  </p:childTnLst>
                                </p:cTn>
                              </p:par>
                              <p:par>
                                <p:cTn id="53" presetID="22" presetClass="entr" presetSubtype="1" fill="hold" grpId="0" nodeType="withEffect">
                                  <p:stCondLst>
                                    <p:cond delay="4500"/>
                                  </p:stCondLst>
                                  <p:childTnLst>
                                    <p:set>
                                      <p:cBhvr>
                                        <p:cTn id="54" dur="1" fill="hold">
                                          <p:stCondLst>
                                            <p:cond delay="0"/>
                                          </p:stCondLst>
                                        </p:cTn>
                                        <p:tgtEl>
                                          <p:spTgt spid="33"/>
                                        </p:tgtEl>
                                        <p:attrNameLst>
                                          <p:attrName>style.visibility</p:attrName>
                                        </p:attrNameLst>
                                      </p:cBhvr>
                                      <p:to>
                                        <p:strVal val="visible"/>
                                      </p:to>
                                    </p:set>
                                    <p:animEffect transition="in" filter="wipe(up)">
                                      <p:cBhvr>
                                        <p:cTn id="55" dur="1000"/>
                                        <p:tgtEl>
                                          <p:spTgt spid="33"/>
                                        </p:tgtEl>
                                      </p:cBhvr>
                                    </p:animEffect>
                                  </p:childTnLst>
                                </p:cTn>
                              </p:par>
                              <p:par>
                                <p:cTn id="56" presetID="22" presetClass="entr" presetSubtype="1" fill="hold" grpId="0" nodeType="withEffect">
                                  <p:stCondLst>
                                    <p:cond delay="4500"/>
                                  </p:stCondLst>
                                  <p:childTnLst>
                                    <p:set>
                                      <p:cBhvr>
                                        <p:cTn id="57" dur="1" fill="hold">
                                          <p:stCondLst>
                                            <p:cond delay="0"/>
                                          </p:stCondLst>
                                        </p:cTn>
                                        <p:tgtEl>
                                          <p:spTgt spid="36"/>
                                        </p:tgtEl>
                                        <p:attrNameLst>
                                          <p:attrName>style.visibility</p:attrName>
                                        </p:attrNameLst>
                                      </p:cBhvr>
                                      <p:to>
                                        <p:strVal val="visible"/>
                                      </p:to>
                                    </p:set>
                                    <p:animEffect transition="in" filter="wipe(up)">
                                      <p:cBhvr>
                                        <p:cTn id="58" dur="1000"/>
                                        <p:tgtEl>
                                          <p:spTgt spid="36"/>
                                        </p:tgtEl>
                                      </p:cBhvr>
                                    </p:animEffect>
                                  </p:childTnLst>
                                </p:cTn>
                              </p:par>
                              <p:par>
                                <p:cTn id="59" presetID="53" presetClass="entr" presetSubtype="16" fill="hold" grpId="0" nodeType="withEffect">
                                  <p:stCondLst>
                                    <p:cond delay="1500"/>
                                  </p:stCondLst>
                                  <p:childTnLst>
                                    <p:set>
                                      <p:cBhvr>
                                        <p:cTn id="60" dur="1" fill="hold">
                                          <p:stCondLst>
                                            <p:cond delay="0"/>
                                          </p:stCondLst>
                                        </p:cTn>
                                        <p:tgtEl>
                                          <p:spTgt spid="27"/>
                                        </p:tgtEl>
                                        <p:attrNameLst>
                                          <p:attrName>style.visibility</p:attrName>
                                        </p:attrNameLst>
                                      </p:cBhvr>
                                      <p:to>
                                        <p:strVal val="visible"/>
                                      </p:to>
                                    </p:set>
                                    <p:anim calcmode="lin" valueType="num">
                                      <p:cBhvr>
                                        <p:cTn id="61" dur="1000" fill="hold"/>
                                        <p:tgtEl>
                                          <p:spTgt spid="27"/>
                                        </p:tgtEl>
                                        <p:attrNameLst>
                                          <p:attrName>ppt_w</p:attrName>
                                        </p:attrNameLst>
                                      </p:cBhvr>
                                      <p:tavLst>
                                        <p:tav tm="0">
                                          <p:val>
                                            <p:fltVal val="0"/>
                                          </p:val>
                                        </p:tav>
                                        <p:tav tm="100000">
                                          <p:val>
                                            <p:strVal val="#ppt_w"/>
                                          </p:val>
                                        </p:tav>
                                      </p:tavLst>
                                    </p:anim>
                                    <p:anim calcmode="lin" valueType="num">
                                      <p:cBhvr>
                                        <p:cTn id="62" dur="1000" fill="hold"/>
                                        <p:tgtEl>
                                          <p:spTgt spid="27"/>
                                        </p:tgtEl>
                                        <p:attrNameLst>
                                          <p:attrName>ppt_h</p:attrName>
                                        </p:attrNameLst>
                                      </p:cBhvr>
                                      <p:tavLst>
                                        <p:tav tm="0">
                                          <p:val>
                                            <p:fltVal val="0"/>
                                          </p:val>
                                        </p:tav>
                                        <p:tav tm="100000">
                                          <p:val>
                                            <p:strVal val="#ppt_h"/>
                                          </p:val>
                                        </p:tav>
                                      </p:tavLst>
                                    </p:anim>
                                    <p:animEffect transition="in" filter="fade">
                                      <p:cBhvr>
                                        <p:cTn id="63" dur="1000"/>
                                        <p:tgtEl>
                                          <p:spTgt spid="27"/>
                                        </p:tgtEl>
                                      </p:cBhvr>
                                    </p:animEffect>
                                  </p:childTnLst>
                                </p:cTn>
                              </p:par>
                              <p:par>
                                <p:cTn id="64" presetID="53" presetClass="entr" presetSubtype="16" fill="hold" grpId="0" nodeType="withEffect">
                                  <p:stCondLst>
                                    <p:cond delay="1500"/>
                                  </p:stCondLst>
                                  <p:childTnLst>
                                    <p:set>
                                      <p:cBhvr>
                                        <p:cTn id="65" dur="1" fill="hold">
                                          <p:stCondLst>
                                            <p:cond delay="0"/>
                                          </p:stCondLst>
                                        </p:cTn>
                                        <p:tgtEl>
                                          <p:spTgt spid="28"/>
                                        </p:tgtEl>
                                        <p:attrNameLst>
                                          <p:attrName>style.visibility</p:attrName>
                                        </p:attrNameLst>
                                      </p:cBhvr>
                                      <p:to>
                                        <p:strVal val="visible"/>
                                      </p:to>
                                    </p:set>
                                    <p:anim calcmode="lin" valueType="num">
                                      <p:cBhvr>
                                        <p:cTn id="66" dur="1000" fill="hold"/>
                                        <p:tgtEl>
                                          <p:spTgt spid="28"/>
                                        </p:tgtEl>
                                        <p:attrNameLst>
                                          <p:attrName>ppt_w</p:attrName>
                                        </p:attrNameLst>
                                      </p:cBhvr>
                                      <p:tavLst>
                                        <p:tav tm="0">
                                          <p:val>
                                            <p:fltVal val="0"/>
                                          </p:val>
                                        </p:tav>
                                        <p:tav tm="100000">
                                          <p:val>
                                            <p:strVal val="#ppt_w"/>
                                          </p:val>
                                        </p:tav>
                                      </p:tavLst>
                                    </p:anim>
                                    <p:anim calcmode="lin" valueType="num">
                                      <p:cBhvr>
                                        <p:cTn id="67" dur="1000" fill="hold"/>
                                        <p:tgtEl>
                                          <p:spTgt spid="28"/>
                                        </p:tgtEl>
                                        <p:attrNameLst>
                                          <p:attrName>ppt_h</p:attrName>
                                        </p:attrNameLst>
                                      </p:cBhvr>
                                      <p:tavLst>
                                        <p:tav tm="0">
                                          <p:val>
                                            <p:fltVal val="0"/>
                                          </p:val>
                                        </p:tav>
                                        <p:tav tm="100000">
                                          <p:val>
                                            <p:strVal val="#ppt_h"/>
                                          </p:val>
                                        </p:tav>
                                      </p:tavLst>
                                    </p:anim>
                                    <p:animEffect transition="in" filter="fade">
                                      <p:cBhvr>
                                        <p:cTn id="68" dur="1000"/>
                                        <p:tgtEl>
                                          <p:spTgt spid="28"/>
                                        </p:tgtEl>
                                      </p:cBhvr>
                                    </p:animEffect>
                                  </p:childTnLst>
                                </p:cTn>
                              </p:par>
                              <p:par>
                                <p:cTn id="69" presetID="53" presetClass="entr" presetSubtype="16" fill="hold" grpId="0" nodeType="withEffect">
                                  <p:stCondLst>
                                    <p:cond delay="1500"/>
                                  </p:stCondLst>
                                  <p:childTnLst>
                                    <p:set>
                                      <p:cBhvr>
                                        <p:cTn id="70" dur="1" fill="hold">
                                          <p:stCondLst>
                                            <p:cond delay="0"/>
                                          </p:stCondLst>
                                        </p:cTn>
                                        <p:tgtEl>
                                          <p:spTgt spid="29"/>
                                        </p:tgtEl>
                                        <p:attrNameLst>
                                          <p:attrName>style.visibility</p:attrName>
                                        </p:attrNameLst>
                                      </p:cBhvr>
                                      <p:to>
                                        <p:strVal val="visible"/>
                                      </p:to>
                                    </p:set>
                                    <p:anim calcmode="lin" valueType="num">
                                      <p:cBhvr>
                                        <p:cTn id="71" dur="1000" fill="hold"/>
                                        <p:tgtEl>
                                          <p:spTgt spid="29"/>
                                        </p:tgtEl>
                                        <p:attrNameLst>
                                          <p:attrName>ppt_w</p:attrName>
                                        </p:attrNameLst>
                                      </p:cBhvr>
                                      <p:tavLst>
                                        <p:tav tm="0">
                                          <p:val>
                                            <p:fltVal val="0"/>
                                          </p:val>
                                        </p:tav>
                                        <p:tav tm="100000">
                                          <p:val>
                                            <p:strVal val="#ppt_w"/>
                                          </p:val>
                                        </p:tav>
                                      </p:tavLst>
                                    </p:anim>
                                    <p:anim calcmode="lin" valueType="num">
                                      <p:cBhvr>
                                        <p:cTn id="72" dur="1000" fill="hold"/>
                                        <p:tgtEl>
                                          <p:spTgt spid="29"/>
                                        </p:tgtEl>
                                        <p:attrNameLst>
                                          <p:attrName>ppt_h</p:attrName>
                                        </p:attrNameLst>
                                      </p:cBhvr>
                                      <p:tavLst>
                                        <p:tav tm="0">
                                          <p:val>
                                            <p:fltVal val="0"/>
                                          </p:val>
                                        </p:tav>
                                        <p:tav tm="100000">
                                          <p:val>
                                            <p:strVal val="#ppt_h"/>
                                          </p:val>
                                        </p:tav>
                                      </p:tavLst>
                                    </p:anim>
                                    <p:animEffect transition="in" filter="fade">
                                      <p:cBhvr>
                                        <p:cTn id="73" dur="1000"/>
                                        <p:tgtEl>
                                          <p:spTgt spid="29"/>
                                        </p:tgtEl>
                                      </p:cBhvr>
                                    </p:animEffect>
                                  </p:childTnLst>
                                </p:cTn>
                              </p:par>
                              <p:par>
                                <p:cTn id="74" presetID="53" presetClass="entr" presetSubtype="16" fill="hold" grpId="0" nodeType="withEffect">
                                  <p:stCondLst>
                                    <p:cond delay="1500"/>
                                  </p:stCondLst>
                                  <p:childTnLst>
                                    <p:set>
                                      <p:cBhvr>
                                        <p:cTn id="75" dur="1" fill="hold">
                                          <p:stCondLst>
                                            <p:cond delay="0"/>
                                          </p:stCondLst>
                                        </p:cTn>
                                        <p:tgtEl>
                                          <p:spTgt spid="30"/>
                                        </p:tgtEl>
                                        <p:attrNameLst>
                                          <p:attrName>style.visibility</p:attrName>
                                        </p:attrNameLst>
                                      </p:cBhvr>
                                      <p:to>
                                        <p:strVal val="visible"/>
                                      </p:to>
                                    </p:set>
                                    <p:anim calcmode="lin" valueType="num">
                                      <p:cBhvr>
                                        <p:cTn id="76" dur="1000" fill="hold"/>
                                        <p:tgtEl>
                                          <p:spTgt spid="30"/>
                                        </p:tgtEl>
                                        <p:attrNameLst>
                                          <p:attrName>ppt_w</p:attrName>
                                        </p:attrNameLst>
                                      </p:cBhvr>
                                      <p:tavLst>
                                        <p:tav tm="0">
                                          <p:val>
                                            <p:fltVal val="0"/>
                                          </p:val>
                                        </p:tav>
                                        <p:tav tm="100000">
                                          <p:val>
                                            <p:strVal val="#ppt_w"/>
                                          </p:val>
                                        </p:tav>
                                      </p:tavLst>
                                    </p:anim>
                                    <p:anim calcmode="lin" valueType="num">
                                      <p:cBhvr>
                                        <p:cTn id="77" dur="1000" fill="hold"/>
                                        <p:tgtEl>
                                          <p:spTgt spid="30"/>
                                        </p:tgtEl>
                                        <p:attrNameLst>
                                          <p:attrName>ppt_h</p:attrName>
                                        </p:attrNameLst>
                                      </p:cBhvr>
                                      <p:tavLst>
                                        <p:tav tm="0">
                                          <p:val>
                                            <p:fltVal val="0"/>
                                          </p:val>
                                        </p:tav>
                                        <p:tav tm="100000">
                                          <p:val>
                                            <p:strVal val="#ppt_h"/>
                                          </p:val>
                                        </p:tav>
                                      </p:tavLst>
                                    </p:anim>
                                    <p:animEffect transition="in" filter="fade">
                                      <p:cBhvr>
                                        <p:cTn id="78" dur="1000"/>
                                        <p:tgtEl>
                                          <p:spTgt spid="30"/>
                                        </p:tgtEl>
                                      </p:cBhvr>
                                    </p:animEffect>
                                  </p:childTnLst>
                                </p:cTn>
                              </p:par>
                              <p:par>
                                <p:cTn id="79" presetID="53" presetClass="entr" presetSubtype="16" fill="hold" grpId="0" nodeType="withEffect">
                                  <p:stCondLst>
                                    <p:cond delay="1500"/>
                                  </p:stCondLst>
                                  <p:childTnLst>
                                    <p:set>
                                      <p:cBhvr>
                                        <p:cTn id="80" dur="1" fill="hold">
                                          <p:stCondLst>
                                            <p:cond delay="0"/>
                                          </p:stCondLst>
                                        </p:cTn>
                                        <p:tgtEl>
                                          <p:spTgt spid="31"/>
                                        </p:tgtEl>
                                        <p:attrNameLst>
                                          <p:attrName>style.visibility</p:attrName>
                                        </p:attrNameLst>
                                      </p:cBhvr>
                                      <p:to>
                                        <p:strVal val="visible"/>
                                      </p:to>
                                    </p:set>
                                    <p:anim calcmode="lin" valueType="num">
                                      <p:cBhvr>
                                        <p:cTn id="81" dur="1000" fill="hold"/>
                                        <p:tgtEl>
                                          <p:spTgt spid="31"/>
                                        </p:tgtEl>
                                        <p:attrNameLst>
                                          <p:attrName>ppt_w</p:attrName>
                                        </p:attrNameLst>
                                      </p:cBhvr>
                                      <p:tavLst>
                                        <p:tav tm="0">
                                          <p:val>
                                            <p:fltVal val="0"/>
                                          </p:val>
                                        </p:tav>
                                        <p:tav tm="100000">
                                          <p:val>
                                            <p:strVal val="#ppt_w"/>
                                          </p:val>
                                        </p:tav>
                                      </p:tavLst>
                                    </p:anim>
                                    <p:anim calcmode="lin" valueType="num">
                                      <p:cBhvr>
                                        <p:cTn id="82" dur="1000" fill="hold"/>
                                        <p:tgtEl>
                                          <p:spTgt spid="31"/>
                                        </p:tgtEl>
                                        <p:attrNameLst>
                                          <p:attrName>ppt_h</p:attrName>
                                        </p:attrNameLst>
                                      </p:cBhvr>
                                      <p:tavLst>
                                        <p:tav tm="0">
                                          <p:val>
                                            <p:fltVal val="0"/>
                                          </p:val>
                                        </p:tav>
                                        <p:tav tm="100000">
                                          <p:val>
                                            <p:strVal val="#ppt_h"/>
                                          </p:val>
                                        </p:tav>
                                      </p:tavLst>
                                    </p:anim>
                                    <p:animEffect transition="in" filter="fade">
                                      <p:cBhvr>
                                        <p:cTn id="83"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7" grpId="0" animBg="1"/>
      <p:bldP spid="28" grpId="0" animBg="1"/>
      <p:bldP spid="29" grpId="0" animBg="1"/>
      <p:bldP spid="30" grpId="0" animBg="1"/>
      <p:bldP spid="31" grpId="0" animBg="1"/>
      <p:bldP spid="32" grpId="0"/>
      <p:bldP spid="33" grpId="0"/>
      <p:bldP spid="34" grpId="0"/>
      <p:bldP spid="35" grpId="0"/>
      <p:bldP spid="36" grpId="0"/>
      <p:bldP spid="37" grpId="0" animBg="1"/>
      <p:bldP spid="38" grpId="0" animBg="1"/>
      <p:bldP spid="39" grpId="0" animBg="1"/>
      <p:bldP spid="40" grpId="0" animBg="1"/>
      <p:bldP spid="4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Arrows Diagram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椭圆 10"/>
          <p:cNvSpPr>
            <a:spLocks noChangeAspect="1" noChangeArrowheads="1"/>
          </p:cNvSpPr>
          <p:nvPr/>
        </p:nvSpPr>
        <p:spPr bwMode="auto">
          <a:xfrm>
            <a:off x="2924406" y="4682182"/>
            <a:ext cx="6050562" cy="1190659"/>
          </a:xfrm>
          <a:prstGeom prst="ellipse">
            <a:avLst/>
          </a:prstGeom>
          <a:gradFill flip="none" rotWithShape="1">
            <a:gsLst>
              <a:gs pos="0">
                <a:schemeClr val="tx1">
                  <a:lumMod val="85000"/>
                  <a:lumOff val="15000"/>
                </a:schemeClr>
              </a:gs>
              <a:gs pos="100000">
                <a:srgbClr val="FFFFFF">
                  <a:alpha val="0"/>
                </a:srgbClr>
              </a:gs>
            </a:gsLst>
            <a:path path="shape">
              <a:fillToRect l="50000" t="50000" r="50000" b="50000"/>
            </a:path>
            <a:tileRect/>
          </a:gradFill>
          <a:ln>
            <a:noFill/>
          </a:ln>
          <a:effectLst>
            <a:glow rad="127000">
              <a:srgbClr val="F79524">
                <a:alpha val="0"/>
              </a:srgbClr>
            </a:glow>
            <a:outerShdw dist="107763" dir="2700000" algn="ctr" rotWithShape="0">
              <a:srgbClr val="535455"/>
            </a:outerShdw>
            <a:softEdge rad="368300"/>
          </a:effectLst>
          <a:extLst/>
        </p:spPr>
        <p:txBody>
          <a:bodyPr wrap="none" lIns="92075" tIns="46038" rIns="92075" bIns="46038"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zh-CN" sz="1000" b="0" i="0" u="none" strike="noStrike" kern="0" cap="none" spc="0" normalizeH="0" baseline="0" noProof="0">
              <a:ln>
                <a:noFill/>
              </a:ln>
              <a:solidFill>
                <a:sysClr val="windowText" lastClr="000000"/>
              </a:solidFill>
              <a:effectLst/>
              <a:uLnTx/>
              <a:uFillTx/>
              <a:latin typeface="Lato" panose="020F0502020204030203" pitchFamily="34" charset="0"/>
              <a:ea typeface="宋体" pitchFamily="2" charset="-122"/>
            </a:endParaRPr>
          </a:p>
        </p:txBody>
      </p:sp>
      <p:grpSp>
        <p:nvGrpSpPr>
          <p:cNvPr id="6" name="Group 5"/>
          <p:cNvGrpSpPr/>
          <p:nvPr/>
        </p:nvGrpSpPr>
        <p:grpSpPr>
          <a:xfrm>
            <a:off x="3960309" y="3366144"/>
            <a:ext cx="4579147" cy="1908000"/>
            <a:chOff x="3960309" y="3165179"/>
            <a:chExt cx="4579147" cy="1908000"/>
          </a:xfrm>
        </p:grpSpPr>
        <p:sp>
          <p:nvSpPr>
            <p:cNvPr id="7" name="Freeform 17"/>
            <p:cNvSpPr>
              <a:spLocks noChangeAspect="1"/>
            </p:cNvSpPr>
            <p:nvPr/>
          </p:nvSpPr>
          <p:spPr bwMode="auto">
            <a:xfrm>
              <a:off x="6601270" y="3165179"/>
              <a:ext cx="1938186" cy="1908000"/>
            </a:xfrm>
            <a:custGeom>
              <a:avLst/>
              <a:gdLst>
                <a:gd name="T0" fmla="*/ 145 w 145"/>
                <a:gd name="T1" fmla="*/ 74 h 143"/>
                <a:gd name="T2" fmla="*/ 133 w 145"/>
                <a:gd name="T3" fmla="*/ 88 h 143"/>
                <a:gd name="T4" fmla="*/ 8 w 145"/>
                <a:gd name="T5" fmla="*/ 143 h 143"/>
                <a:gd name="T6" fmla="*/ 2 w 145"/>
                <a:gd name="T7" fmla="*/ 141 h 143"/>
                <a:gd name="T8" fmla="*/ 0 w 145"/>
                <a:gd name="T9" fmla="*/ 135 h 143"/>
                <a:gd name="T10" fmla="*/ 6 w 145"/>
                <a:gd name="T11" fmla="*/ 108 h 143"/>
                <a:gd name="T12" fmla="*/ 50 w 145"/>
                <a:gd name="T13" fmla="*/ 73 h 143"/>
                <a:gd name="T14" fmla="*/ 21 w 145"/>
                <a:gd name="T15" fmla="*/ 44 h 143"/>
                <a:gd name="T16" fmla="*/ 29 w 145"/>
                <a:gd name="T17" fmla="*/ 8 h 143"/>
                <a:gd name="T18" fmla="*/ 36 w 145"/>
                <a:gd name="T19" fmla="*/ 1 h 143"/>
                <a:gd name="T20" fmla="*/ 44 w 145"/>
                <a:gd name="T21" fmla="*/ 3 h 143"/>
                <a:gd name="T22" fmla="*/ 138 w 145"/>
                <a:gd name="T23" fmla="*/ 61 h 143"/>
                <a:gd name="T24" fmla="*/ 145 w 145"/>
                <a:gd name="T25"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43">
                  <a:moveTo>
                    <a:pt x="145" y="74"/>
                  </a:moveTo>
                  <a:cubicBezTo>
                    <a:pt x="145" y="82"/>
                    <a:pt x="133" y="88"/>
                    <a:pt x="133" y="88"/>
                  </a:cubicBezTo>
                  <a:cubicBezTo>
                    <a:pt x="8" y="143"/>
                    <a:pt x="8" y="143"/>
                    <a:pt x="8" y="143"/>
                  </a:cubicBezTo>
                  <a:cubicBezTo>
                    <a:pt x="8" y="143"/>
                    <a:pt x="4" y="143"/>
                    <a:pt x="2" y="141"/>
                  </a:cubicBezTo>
                  <a:cubicBezTo>
                    <a:pt x="0" y="139"/>
                    <a:pt x="0" y="135"/>
                    <a:pt x="0" y="135"/>
                  </a:cubicBezTo>
                  <a:cubicBezTo>
                    <a:pt x="6" y="108"/>
                    <a:pt x="6" y="108"/>
                    <a:pt x="6" y="108"/>
                  </a:cubicBezTo>
                  <a:cubicBezTo>
                    <a:pt x="6" y="108"/>
                    <a:pt x="50" y="92"/>
                    <a:pt x="50" y="73"/>
                  </a:cubicBezTo>
                  <a:cubicBezTo>
                    <a:pt x="49" y="57"/>
                    <a:pt x="21" y="44"/>
                    <a:pt x="21" y="44"/>
                  </a:cubicBezTo>
                  <a:cubicBezTo>
                    <a:pt x="29" y="8"/>
                    <a:pt x="29" y="8"/>
                    <a:pt x="29" y="8"/>
                  </a:cubicBezTo>
                  <a:cubicBezTo>
                    <a:pt x="29" y="8"/>
                    <a:pt x="31" y="3"/>
                    <a:pt x="36" y="1"/>
                  </a:cubicBezTo>
                  <a:cubicBezTo>
                    <a:pt x="40" y="0"/>
                    <a:pt x="44" y="3"/>
                    <a:pt x="44" y="3"/>
                  </a:cubicBezTo>
                  <a:cubicBezTo>
                    <a:pt x="138" y="61"/>
                    <a:pt x="138" y="61"/>
                    <a:pt x="138" y="61"/>
                  </a:cubicBezTo>
                  <a:cubicBezTo>
                    <a:pt x="138" y="61"/>
                    <a:pt x="145" y="65"/>
                    <a:pt x="145" y="74"/>
                  </a:cubicBez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FFFFFF"/>
                </a:solidFill>
                <a:effectLst/>
                <a:uLnTx/>
                <a:uFillTx/>
                <a:latin typeface="Lato" panose="020F0502020204030203" pitchFamily="34" charset="0"/>
              </a:endParaRPr>
            </a:p>
          </p:txBody>
        </p:sp>
        <p:sp>
          <p:nvSpPr>
            <p:cNvPr id="8" name="Freeform 17"/>
            <p:cNvSpPr>
              <a:spLocks/>
            </p:cNvSpPr>
            <p:nvPr/>
          </p:nvSpPr>
          <p:spPr bwMode="auto">
            <a:xfrm>
              <a:off x="5601916" y="3404365"/>
              <a:ext cx="1481733" cy="1458656"/>
            </a:xfrm>
            <a:custGeom>
              <a:avLst/>
              <a:gdLst>
                <a:gd name="T0" fmla="*/ 145 w 145"/>
                <a:gd name="T1" fmla="*/ 74 h 143"/>
                <a:gd name="T2" fmla="*/ 133 w 145"/>
                <a:gd name="T3" fmla="*/ 88 h 143"/>
                <a:gd name="T4" fmla="*/ 8 w 145"/>
                <a:gd name="T5" fmla="*/ 143 h 143"/>
                <a:gd name="T6" fmla="*/ 2 w 145"/>
                <a:gd name="T7" fmla="*/ 141 h 143"/>
                <a:gd name="T8" fmla="*/ 0 w 145"/>
                <a:gd name="T9" fmla="*/ 135 h 143"/>
                <a:gd name="T10" fmla="*/ 6 w 145"/>
                <a:gd name="T11" fmla="*/ 108 h 143"/>
                <a:gd name="T12" fmla="*/ 50 w 145"/>
                <a:gd name="T13" fmla="*/ 73 h 143"/>
                <a:gd name="T14" fmla="*/ 21 w 145"/>
                <a:gd name="T15" fmla="*/ 44 h 143"/>
                <a:gd name="T16" fmla="*/ 29 w 145"/>
                <a:gd name="T17" fmla="*/ 8 h 143"/>
                <a:gd name="T18" fmla="*/ 36 w 145"/>
                <a:gd name="T19" fmla="*/ 1 h 143"/>
                <a:gd name="T20" fmla="*/ 44 w 145"/>
                <a:gd name="T21" fmla="*/ 3 h 143"/>
                <a:gd name="T22" fmla="*/ 138 w 145"/>
                <a:gd name="T23" fmla="*/ 61 h 143"/>
                <a:gd name="T24" fmla="*/ 145 w 145"/>
                <a:gd name="T25"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43">
                  <a:moveTo>
                    <a:pt x="145" y="74"/>
                  </a:moveTo>
                  <a:cubicBezTo>
                    <a:pt x="145" y="82"/>
                    <a:pt x="133" y="88"/>
                    <a:pt x="133" y="88"/>
                  </a:cubicBezTo>
                  <a:cubicBezTo>
                    <a:pt x="8" y="143"/>
                    <a:pt x="8" y="143"/>
                    <a:pt x="8" y="143"/>
                  </a:cubicBezTo>
                  <a:cubicBezTo>
                    <a:pt x="8" y="143"/>
                    <a:pt x="4" y="143"/>
                    <a:pt x="2" y="141"/>
                  </a:cubicBezTo>
                  <a:cubicBezTo>
                    <a:pt x="0" y="139"/>
                    <a:pt x="0" y="135"/>
                    <a:pt x="0" y="135"/>
                  </a:cubicBezTo>
                  <a:cubicBezTo>
                    <a:pt x="6" y="108"/>
                    <a:pt x="6" y="108"/>
                    <a:pt x="6" y="108"/>
                  </a:cubicBezTo>
                  <a:cubicBezTo>
                    <a:pt x="6" y="108"/>
                    <a:pt x="50" y="92"/>
                    <a:pt x="50" y="73"/>
                  </a:cubicBezTo>
                  <a:cubicBezTo>
                    <a:pt x="49" y="57"/>
                    <a:pt x="21" y="44"/>
                    <a:pt x="21" y="44"/>
                  </a:cubicBezTo>
                  <a:cubicBezTo>
                    <a:pt x="29" y="8"/>
                    <a:pt x="29" y="8"/>
                    <a:pt x="29" y="8"/>
                  </a:cubicBezTo>
                  <a:cubicBezTo>
                    <a:pt x="29" y="8"/>
                    <a:pt x="31" y="3"/>
                    <a:pt x="36" y="1"/>
                  </a:cubicBezTo>
                  <a:cubicBezTo>
                    <a:pt x="40" y="0"/>
                    <a:pt x="44" y="3"/>
                    <a:pt x="44" y="3"/>
                  </a:cubicBezTo>
                  <a:cubicBezTo>
                    <a:pt x="138" y="61"/>
                    <a:pt x="138" y="61"/>
                    <a:pt x="138" y="61"/>
                  </a:cubicBezTo>
                  <a:cubicBezTo>
                    <a:pt x="138" y="61"/>
                    <a:pt x="145" y="65"/>
                    <a:pt x="145" y="74"/>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FFFFFF"/>
                </a:solidFill>
                <a:effectLst/>
                <a:uLnTx/>
                <a:uFillTx/>
                <a:latin typeface="Lato" panose="020F0502020204030203" pitchFamily="34" charset="0"/>
              </a:endParaRPr>
            </a:p>
          </p:txBody>
        </p:sp>
        <p:sp>
          <p:nvSpPr>
            <p:cNvPr id="9" name="Freeform 18"/>
            <p:cNvSpPr>
              <a:spLocks/>
            </p:cNvSpPr>
            <p:nvPr/>
          </p:nvSpPr>
          <p:spPr bwMode="auto">
            <a:xfrm>
              <a:off x="4682222" y="3523355"/>
              <a:ext cx="1295485" cy="1265818"/>
            </a:xfrm>
            <a:custGeom>
              <a:avLst/>
              <a:gdLst>
                <a:gd name="T0" fmla="*/ 127 w 127"/>
                <a:gd name="T1" fmla="*/ 64 h 124"/>
                <a:gd name="T2" fmla="*/ 117 w 127"/>
                <a:gd name="T3" fmla="*/ 76 h 124"/>
                <a:gd name="T4" fmla="*/ 8 w 127"/>
                <a:gd name="T5" fmla="*/ 124 h 124"/>
                <a:gd name="T6" fmla="*/ 2 w 127"/>
                <a:gd name="T7" fmla="*/ 123 h 124"/>
                <a:gd name="T8" fmla="*/ 1 w 127"/>
                <a:gd name="T9" fmla="*/ 118 h 124"/>
                <a:gd name="T10" fmla="*/ 6 w 127"/>
                <a:gd name="T11" fmla="*/ 94 h 124"/>
                <a:gd name="T12" fmla="*/ 39 w 127"/>
                <a:gd name="T13" fmla="*/ 62 h 124"/>
                <a:gd name="T14" fmla="*/ 19 w 127"/>
                <a:gd name="T15" fmla="*/ 38 h 124"/>
                <a:gd name="T16" fmla="*/ 26 w 127"/>
                <a:gd name="T17" fmla="*/ 6 h 124"/>
                <a:gd name="T18" fmla="*/ 32 w 127"/>
                <a:gd name="T19" fmla="*/ 1 h 124"/>
                <a:gd name="T20" fmla="*/ 39 w 127"/>
                <a:gd name="T21" fmla="*/ 2 h 124"/>
                <a:gd name="T22" fmla="*/ 121 w 127"/>
                <a:gd name="T23" fmla="*/ 52 h 124"/>
                <a:gd name="T24" fmla="*/ 127 w 127"/>
                <a:gd name="T25"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24">
                  <a:moveTo>
                    <a:pt x="127" y="64"/>
                  </a:moveTo>
                  <a:cubicBezTo>
                    <a:pt x="127" y="71"/>
                    <a:pt x="117" y="76"/>
                    <a:pt x="117" y="76"/>
                  </a:cubicBezTo>
                  <a:cubicBezTo>
                    <a:pt x="8" y="124"/>
                    <a:pt x="8" y="124"/>
                    <a:pt x="8" y="124"/>
                  </a:cubicBezTo>
                  <a:cubicBezTo>
                    <a:pt x="8" y="124"/>
                    <a:pt x="4" y="124"/>
                    <a:pt x="2" y="123"/>
                  </a:cubicBezTo>
                  <a:cubicBezTo>
                    <a:pt x="0" y="121"/>
                    <a:pt x="1" y="118"/>
                    <a:pt x="1" y="118"/>
                  </a:cubicBezTo>
                  <a:cubicBezTo>
                    <a:pt x="6" y="94"/>
                    <a:pt x="6" y="94"/>
                    <a:pt x="6" y="94"/>
                  </a:cubicBezTo>
                  <a:cubicBezTo>
                    <a:pt x="6" y="94"/>
                    <a:pt x="39" y="81"/>
                    <a:pt x="39" y="62"/>
                  </a:cubicBezTo>
                  <a:cubicBezTo>
                    <a:pt x="40" y="48"/>
                    <a:pt x="19" y="38"/>
                    <a:pt x="19" y="38"/>
                  </a:cubicBezTo>
                  <a:cubicBezTo>
                    <a:pt x="26" y="6"/>
                    <a:pt x="26" y="6"/>
                    <a:pt x="26" y="6"/>
                  </a:cubicBezTo>
                  <a:cubicBezTo>
                    <a:pt x="26" y="6"/>
                    <a:pt x="28" y="2"/>
                    <a:pt x="32" y="1"/>
                  </a:cubicBezTo>
                  <a:cubicBezTo>
                    <a:pt x="36" y="0"/>
                    <a:pt x="39" y="2"/>
                    <a:pt x="39" y="2"/>
                  </a:cubicBezTo>
                  <a:cubicBezTo>
                    <a:pt x="121" y="52"/>
                    <a:pt x="121" y="52"/>
                    <a:pt x="121" y="52"/>
                  </a:cubicBezTo>
                  <a:cubicBezTo>
                    <a:pt x="121" y="52"/>
                    <a:pt x="127" y="57"/>
                    <a:pt x="127" y="64"/>
                  </a:cubicBez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FFFFFF"/>
                </a:solidFill>
                <a:effectLst/>
                <a:uLnTx/>
                <a:uFillTx/>
                <a:latin typeface="Lato" panose="020F0502020204030203" pitchFamily="34" charset="0"/>
              </a:endParaRPr>
            </a:p>
          </p:txBody>
        </p:sp>
        <p:sp>
          <p:nvSpPr>
            <p:cNvPr id="10" name="Freeform 19"/>
            <p:cNvSpPr>
              <a:spLocks/>
            </p:cNvSpPr>
            <p:nvPr/>
          </p:nvSpPr>
          <p:spPr bwMode="auto">
            <a:xfrm>
              <a:off x="3960309" y="3649946"/>
              <a:ext cx="1028477" cy="1041662"/>
            </a:xfrm>
            <a:custGeom>
              <a:avLst/>
              <a:gdLst>
                <a:gd name="T0" fmla="*/ 15 w 101"/>
                <a:gd name="T1" fmla="*/ 31 h 102"/>
                <a:gd name="T2" fmla="*/ 21 w 101"/>
                <a:gd name="T3" fmla="*/ 5 h 102"/>
                <a:gd name="T4" fmla="*/ 26 w 101"/>
                <a:gd name="T5" fmla="*/ 1 h 102"/>
                <a:gd name="T6" fmla="*/ 32 w 101"/>
                <a:gd name="T7" fmla="*/ 2 h 102"/>
                <a:gd name="T8" fmla="*/ 95 w 101"/>
                <a:gd name="T9" fmla="*/ 41 h 102"/>
                <a:gd name="T10" fmla="*/ 101 w 101"/>
                <a:gd name="T11" fmla="*/ 51 h 102"/>
                <a:gd name="T12" fmla="*/ 94 w 101"/>
                <a:gd name="T13" fmla="*/ 63 h 102"/>
                <a:gd name="T14" fmla="*/ 6 w 101"/>
                <a:gd name="T15" fmla="*/ 102 h 102"/>
                <a:gd name="T16" fmla="*/ 2 w 101"/>
                <a:gd name="T17" fmla="*/ 101 h 102"/>
                <a:gd name="T18" fmla="*/ 0 w 101"/>
                <a:gd name="T19" fmla="*/ 97 h 102"/>
                <a:gd name="T20" fmla="*/ 5 w 101"/>
                <a:gd name="T21" fmla="*/ 77 h 102"/>
                <a:gd name="T22" fmla="*/ 15 w 101"/>
                <a:gd name="T23"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102">
                  <a:moveTo>
                    <a:pt x="15" y="31"/>
                  </a:moveTo>
                  <a:cubicBezTo>
                    <a:pt x="21" y="5"/>
                    <a:pt x="21" y="5"/>
                    <a:pt x="21" y="5"/>
                  </a:cubicBezTo>
                  <a:cubicBezTo>
                    <a:pt x="21" y="5"/>
                    <a:pt x="22" y="2"/>
                    <a:pt x="26" y="1"/>
                  </a:cubicBezTo>
                  <a:cubicBezTo>
                    <a:pt x="29" y="0"/>
                    <a:pt x="32" y="2"/>
                    <a:pt x="32" y="2"/>
                  </a:cubicBezTo>
                  <a:cubicBezTo>
                    <a:pt x="95" y="41"/>
                    <a:pt x="95" y="41"/>
                    <a:pt x="95" y="41"/>
                  </a:cubicBezTo>
                  <a:cubicBezTo>
                    <a:pt x="95" y="41"/>
                    <a:pt x="101" y="46"/>
                    <a:pt x="101" y="51"/>
                  </a:cubicBezTo>
                  <a:cubicBezTo>
                    <a:pt x="101" y="60"/>
                    <a:pt x="94" y="63"/>
                    <a:pt x="94" y="63"/>
                  </a:cubicBezTo>
                  <a:cubicBezTo>
                    <a:pt x="6" y="102"/>
                    <a:pt x="6" y="102"/>
                    <a:pt x="6" y="102"/>
                  </a:cubicBezTo>
                  <a:cubicBezTo>
                    <a:pt x="6" y="102"/>
                    <a:pt x="3" y="102"/>
                    <a:pt x="2" y="101"/>
                  </a:cubicBezTo>
                  <a:cubicBezTo>
                    <a:pt x="0" y="99"/>
                    <a:pt x="0" y="97"/>
                    <a:pt x="0" y="97"/>
                  </a:cubicBezTo>
                  <a:cubicBezTo>
                    <a:pt x="5" y="77"/>
                    <a:pt x="5" y="77"/>
                    <a:pt x="5" y="77"/>
                  </a:cubicBezTo>
                  <a:lnTo>
                    <a:pt x="15" y="31"/>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FFFFFF"/>
                </a:solidFill>
                <a:effectLst/>
                <a:uLnTx/>
                <a:uFillTx/>
                <a:latin typeface="Lato" panose="020F0502020204030203" pitchFamily="34" charset="0"/>
              </a:endParaRPr>
            </a:p>
          </p:txBody>
        </p:sp>
      </p:grpSp>
      <p:sp>
        <p:nvSpPr>
          <p:cNvPr id="11" name="任意多边形 100"/>
          <p:cNvSpPr/>
          <p:nvPr/>
        </p:nvSpPr>
        <p:spPr bwMode="auto">
          <a:xfrm>
            <a:off x="7935767" y="3768500"/>
            <a:ext cx="2549766" cy="286787"/>
          </a:xfrm>
          <a:custGeom>
            <a:avLst/>
            <a:gdLst>
              <a:gd name="connsiteX0" fmla="*/ 0 w 1600200"/>
              <a:gd name="connsiteY0" fmla="*/ 552450 h 552450"/>
              <a:gd name="connsiteX1" fmla="*/ 171450 w 1600200"/>
              <a:gd name="connsiteY1" fmla="*/ 0 h 552450"/>
              <a:gd name="connsiteX2" fmla="*/ 1600200 w 1600200"/>
              <a:gd name="connsiteY2" fmla="*/ 0 h 552450"/>
            </a:gdLst>
            <a:ahLst/>
            <a:cxnLst>
              <a:cxn ang="0">
                <a:pos x="connsiteX0" y="connsiteY0"/>
              </a:cxn>
              <a:cxn ang="0">
                <a:pos x="connsiteX1" y="connsiteY1"/>
              </a:cxn>
              <a:cxn ang="0">
                <a:pos x="connsiteX2" y="connsiteY2"/>
              </a:cxn>
            </a:cxnLst>
            <a:rect l="l" t="t" r="r" b="b"/>
            <a:pathLst>
              <a:path w="1600200" h="552450">
                <a:moveTo>
                  <a:pt x="0" y="552450"/>
                </a:moveTo>
                <a:lnTo>
                  <a:pt x="171450" y="0"/>
                </a:lnTo>
                <a:lnTo>
                  <a:pt x="1600200" y="0"/>
                </a:lnTo>
              </a:path>
            </a:pathLst>
          </a:custGeom>
          <a:noFill/>
          <a:ln w="12700" cap="flat" cmpd="sng" algn="ctr">
            <a:solidFill>
              <a:schemeClr val="bg1">
                <a:lumMod val="50000"/>
              </a:schemeClr>
            </a:solidFill>
            <a:prstDash val="solid"/>
            <a:headEnd type="oval" w="med" len="med"/>
            <a:tailEnd type="stealth"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000000"/>
              </a:solidFill>
              <a:effectLst/>
              <a:uLnTx/>
              <a:uFillTx/>
              <a:latin typeface="Lato" panose="020F0502020204030203" pitchFamily="34" charset="0"/>
            </a:endParaRPr>
          </a:p>
        </p:txBody>
      </p:sp>
      <p:sp>
        <p:nvSpPr>
          <p:cNvPr id="12" name="任意多边形 108"/>
          <p:cNvSpPr/>
          <p:nvPr/>
        </p:nvSpPr>
        <p:spPr bwMode="auto">
          <a:xfrm flipH="1">
            <a:off x="1689090" y="4076714"/>
            <a:ext cx="2551413" cy="286787"/>
          </a:xfrm>
          <a:custGeom>
            <a:avLst/>
            <a:gdLst>
              <a:gd name="connsiteX0" fmla="*/ 0 w 1600200"/>
              <a:gd name="connsiteY0" fmla="*/ 552450 h 552450"/>
              <a:gd name="connsiteX1" fmla="*/ 171450 w 1600200"/>
              <a:gd name="connsiteY1" fmla="*/ 0 h 552450"/>
              <a:gd name="connsiteX2" fmla="*/ 1600200 w 1600200"/>
              <a:gd name="connsiteY2" fmla="*/ 0 h 552450"/>
            </a:gdLst>
            <a:ahLst/>
            <a:cxnLst>
              <a:cxn ang="0">
                <a:pos x="connsiteX0" y="connsiteY0"/>
              </a:cxn>
              <a:cxn ang="0">
                <a:pos x="connsiteX1" y="connsiteY1"/>
              </a:cxn>
              <a:cxn ang="0">
                <a:pos x="connsiteX2" y="connsiteY2"/>
              </a:cxn>
            </a:cxnLst>
            <a:rect l="l" t="t" r="r" b="b"/>
            <a:pathLst>
              <a:path w="1600200" h="552450">
                <a:moveTo>
                  <a:pt x="0" y="552450"/>
                </a:moveTo>
                <a:lnTo>
                  <a:pt x="171450" y="0"/>
                </a:lnTo>
                <a:lnTo>
                  <a:pt x="1600200" y="0"/>
                </a:lnTo>
              </a:path>
            </a:pathLst>
          </a:custGeom>
          <a:noFill/>
          <a:ln w="12700" cap="flat" cmpd="sng" algn="ctr">
            <a:solidFill>
              <a:schemeClr val="bg1">
                <a:lumMod val="50000"/>
              </a:schemeClr>
            </a:solidFill>
            <a:prstDash val="solid"/>
            <a:headEnd type="oval" w="med" len="med"/>
            <a:tailEnd type="stealth"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000000"/>
              </a:solidFill>
              <a:effectLst/>
              <a:uLnTx/>
              <a:uFillTx/>
              <a:latin typeface="Lato" panose="020F0502020204030203" pitchFamily="34" charset="0"/>
            </a:endParaRPr>
          </a:p>
        </p:txBody>
      </p:sp>
      <p:sp>
        <p:nvSpPr>
          <p:cNvPr id="13" name="任意多边形 112"/>
          <p:cNvSpPr/>
          <p:nvPr/>
        </p:nvSpPr>
        <p:spPr>
          <a:xfrm>
            <a:off x="6343606" y="3068017"/>
            <a:ext cx="672466" cy="1002106"/>
          </a:xfrm>
          <a:custGeom>
            <a:avLst/>
            <a:gdLst>
              <a:gd name="connsiteX0" fmla="*/ 0 w 647700"/>
              <a:gd name="connsiteY0" fmla="*/ 965200 h 965200"/>
              <a:gd name="connsiteX1" fmla="*/ 152400 w 647700"/>
              <a:gd name="connsiteY1" fmla="*/ 508000 h 965200"/>
              <a:gd name="connsiteX2" fmla="*/ 647700 w 647700"/>
              <a:gd name="connsiteY2" fmla="*/ 0 h 965200"/>
              <a:gd name="connsiteX0" fmla="*/ 0 w 647700"/>
              <a:gd name="connsiteY0" fmla="*/ 965200 h 965200"/>
              <a:gd name="connsiteX1" fmla="*/ 101600 w 647700"/>
              <a:gd name="connsiteY1" fmla="*/ 520700 h 965200"/>
              <a:gd name="connsiteX2" fmla="*/ 647700 w 647700"/>
              <a:gd name="connsiteY2" fmla="*/ 0 h 965200"/>
            </a:gdLst>
            <a:ahLst/>
            <a:cxnLst>
              <a:cxn ang="0">
                <a:pos x="connsiteX0" y="connsiteY0"/>
              </a:cxn>
              <a:cxn ang="0">
                <a:pos x="connsiteX1" y="connsiteY1"/>
              </a:cxn>
              <a:cxn ang="0">
                <a:pos x="connsiteX2" y="connsiteY2"/>
              </a:cxn>
            </a:cxnLst>
            <a:rect l="l" t="t" r="r" b="b"/>
            <a:pathLst>
              <a:path w="647700" h="965200">
                <a:moveTo>
                  <a:pt x="0" y="965200"/>
                </a:moveTo>
                <a:lnTo>
                  <a:pt x="101600" y="520700"/>
                </a:lnTo>
                <a:lnTo>
                  <a:pt x="647700" y="0"/>
                </a:lnTo>
              </a:path>
            </a:pathLst>
          </a:custGeom>
          <a:noFill/>
          <a:ln w="12700" cap="flat" cmpd="sng" algn="ctr">
            <a:solidFill>
              <a:schemeClr val="bg1">
                <a:lumMod val="50000"/>
              </a:schemeClr>
            </a:solidFill>
            <a:prstDash val="solid"/>
            <a:headEnd type="oval" w="med" len="med"/>
            <a:tailEnd type="stealth"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000000"/>
              </a:solidFill>
              <a:effectLst/>
              <a:uLnTx/>
              <a:uFillTx/>
              <a:latin typeface="Lato" panose="020F0502020204030203" pitchFamily="34" charset="0"/>
            </a:endParaRPr>
          </a:p>
        </p:txBody>
      </p:sp>
      <p:sp>
        <p:nvSpPr>
          <p:cNvPr id="14" name="任意多边形 113"/>
          <p:cNvSpPr/>
          <p:nvPr/>
        </p:nvSpPr>
        <p:spPr>
          <a:xfrm flipH="1">
            <a:off x="4631127" y="3061424"/>
            <a:ext cx="672466" cy="1002106"/>
          </a:xfrm>
          <a:custGeom>
            <a:avLst/>
            <a:gdLst>
              <a:gd name="connsiteX0" fmla="*/ 0 w 647700"/>
              <a:gd name="connsiteY0" fmla="*/ 965200 h 965200"/>
              <a:gd name="connsiteX1" fmla="*/ 152400 w 647700"/>
              <a:gd name="connsiteY1" fmla="*/ 508000 h 965200"/>
              <a:gd name="connsiteX2" fmla="*/ 647700 w 647700"/>
              <a:gd name="connsiteY2" fmla="*/ 0 h 965200"/>
              <a:gd name="connsiteX0" fmla="*/ 0 w 647700"/>
              <a:gd name="connsiteY0" fmla="*/ 965200 h 965200"/>
              <a:gd name="connsiteX1" fmla="*/ 101600 w 647700"/>
              <a:gd name="connsiteY1" fmla="*/ 520700 h 965200"/>
              <a:gd name="connsiteX2" fmla="*/ 647700 w 647700"/>
              <a:gd name="connsiteY2" fmla="*/ 0 h 965200"/>
            </a:gdLst>
            <a:ahLst/>
            <a:cxnLst>
              <a:cxn ang="0">
                <a:pos x="connsiteX0" y="connsiteY0"/>
              </a:cxn>
              <a:cxn ang="0">
                <a:pos x="connsiteX1" y="connsiteY1"/>
              </a:cxn>
              <a:cxn ang="0">
                <a:pos x="connsiteX2" y="connsiteY2"/>
              </a:cxn>
            </a:cxnLst>
            <a:rect l="l" t="t" r="r" b="b"/>
            <a:pathLst>
              <a:path w="647700" h="965200">
                <a:moveTo>
                  <a:pt x="0" y="965200"/>
                </a:moveTo>
                <a:lnTo>
                  <a:pt x="101600" y="520700"/>
                </a:lnTo>
                <a:lnTo>
                  <a:pt x="647700" y="0"/>
                </a:lnTo>
              </a:path>
            </a:pathLst>
          </a:custGeom>
          <a:noFill/>
          <a:ln w="12700" cap="flat" cmpd="sng" algn="ctr">
            <a:solidFill>
              <a:schemeClr val="bg1">
                <a:lumMod val="50000"/>
              </a:schemeClr>
            </a:solidFill>
            <a:prstDash val="solid"/>
            <a:headEnd type="oval" w="med" len="med"/>
            <a:tailEnd type="stealth"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000" b="0" i="0" u="none" strike="noStrike" kern="0" cap="none" spc="0" normalizeH="0" baseline="0" noProof="0">
              <a:ln>
                <a:noFill/>
              </a:ln>
              <a:solidFill>
                <a:srgbClr val="000000"/>
              </a:solidFill>
              <a:effectLst/>
              <a:uLnTx/>
              <a:uFillTx/>
              <a:latin typeface="Lato" panose="020F0502020204030203" pitchFamily="34" charset="0"/>
            </a:endParaRPr>
          </a:p>
        </p:txBody>
      </p:sp>
      <p:sp>
        <p:nvSpPr>
          <p:cNvPr id="15" name="Content Placeholder 2"/>
          <p:cNvSpPr txBox="1">
            <a:spLocks/>
          </p:cNvSpPr>
          <p:nvPr/>
        </p:nvSpPr>
        <p:spPr>
          <a:xfrm>
            <a:off x="1626082" y="3279391"/>
            <a:ext cx="2319768" cy="75518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400" dirty="0" smtClean="0">
                <a:solidFill>
                  <a:schemeClr val="bg2">
                    <a:lumMod val="25000"/>
                  </a:schemeClr>
                </a:solidFill>
                <a:latin typeface="Lato" panose="020F0502020204030203" pitchFamily="34" charset="0"/>
                <a:ea typeface="Roboto" panose="02000000000000000000" pitchFamily="2" charset="0"/>
              </a:rPr>
              <a:t>Brainstorm</a:t>
            </a:r>
            <a:endParaRPr lang="id-ID" sz="1800" dirty="0" smtClean="0">
              <a:solidFill>
                <a:schemeClr val="bg2">
                  <a:lumMod val="25000"/>
                </a:schemeClr>
              </a:solidFill>
              <a:latin typeface="Lato" panose="020F0502020204030203" pitchFamily="34" charset="0"/>
              <a:ea typeface="Roboto" panose="02000000000000000000" pitchFamily="2" charset="0"/>
            </a:endParaRPr>
          </a:p>
          <a:p>
            <a:pPr marL="0" indent="0">
              <a:buNone/>
            </a:pPr>
            <a:r>
              <a:rPr lang="en-US" sz="1000" dirty="0" err="1" smtClean="0">
                <a:solidFill>
                  <a:schemeClr val="bg1">
                    <a:lumMod val="65000"/>
                  </a:schemeClr>
                </a:solidFill>
                <a:latin typeface="Lato" panose="020F0502020204030203" pitchFamily="34" charset="0"/>
                <a:ea typeface="Roboto" panose="02000000000000000000" pitchFamily="2" charset="0"/>
              </a:rPr>
              <a:t>Lorem</a:t>
            </a:r>
            <a:r>
              <a:rPr lang="en-US" sz="1000" dirty="0" smtClean="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a:t>
            </a:r>
            <a:r>
              <a:rPr lang="en-US" sz="1000" dirty="0" smtClean="0">
                <a:solidFill>
                  <a:schemeClr val="bg1">
                    <a:lumMod val="65000"/>
                  </a:schemeClr>
                </a:solidFill>
                <a:latin typeface="Lato" panose="020F0502020204030203" pitchFamily="34" charset="0"/>
                <a:ea typeface="Roboto" panose="02000000000000000000" pitchFamily="2" charset="0"/>
              </a:rPr>
              <a:t>humor</a:t>
            </a:r>
            <a:r>
              <a:rPr lang="id-ID" sz="1000" dirty="0" smtClean="0">
                <a:solidFill>
                  <a:schemeClr val="bg1">
                    <a:lumMod val="65000"/>
                  </a:schemeClr>
                </a:solidFill>
                <a:latin typeface="Lato" panose="020F0502020204030203" pitchFamily="34" charset="0"/>
                <a:ea typeface="Roboto" panose="02000000000000000000" pitchFamily="2" charset="0"/>
              </a:rPr>
              <a:t>.</a:t>
            </a:r>
            <a:endParaRPr lang="id-ID" sz="4000" b="1" dirty="0">
              <a:solidFill>
                <a:schemeClr val="bg1">
                  <a:lumMod val="50000"/>
                </a:schemeClr>
              </a:solidFill>
              <a:latin typeface="Lato" panose="020F0502020204030203" pitchFamily="34" charset="0"/>
              <a:ea typeface="Roboto" panose="02000000000000000000" pitchFamily="2" charset="0"/>
            </a:endParaRPr>
          </a:p>
        </p:txBody>
      </p:sp>
      <p:sp>
        <p:nvSpPr>
          <p:cNvPr id="16" name="Freeform 6"/>
          <p:cNvSpPr>
            <a:spLocks noChangeAspect="1" noEditPoints="1"/>
          </p:cNvSpPr>
          <p:nvPr/>
        </p:nvSpPr>
        <p:spPr bwMode="auto">
          <a:xfrm>
            <a:off x="4404210" y="4233846"/>
            <a:ext cx="226917" cy="241722"/>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latin typeface="Lato" panose="020F0502020204030203" pitchFamily="34" charset="0"/>
            </a:endParaRPr>
          </a:p>
        </p:txBody>
      </p:sp>
      <p:sp>
        <p:nvSpPr>
          <p:cNvPr id="17" name="Freeform 11"/>
          <p:cNvSpPr>
            <a:spLocks noChangeAspect="1" noEditPoints="1"/>
          </p:cNvSpPr>
          <p:nvPr/>
        </p:nvSpPr>
        <p:spPr bwMode="auto">
          <a:xfrm>
            <a:off x="5230730" y="4211617"/>
            <a:ext cx="292457" cy="292767"/>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latin typeface="Lato" panose="020F0502020204030203" pitchFamily="34" charset="0"/>
            </a:endParaRPr>
          </a:p>
        </p:txBody>
      </p:sp>
      <p:sp>
        <p:nvSpPr>
          <p:cNvPr id="18" name="Freeform 21"/>
          <p:cNvSpPr>
            <a:spLocks noChangeAspect="1" noEditPoints="1"/>
          </p:cNvSpPr>
          <p:nvPr/>
        </p:nvSpPr>
        <p:spPr bwMode="auto">
          <a:xfrm>
            <a:off x="6334589" y="4224240"/>
            <a:ext cx="254796" cy="255600"/>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latin typeface="Lato" panose="020F0502020204030203" pitchFamily="34" charset="0"/>
            </a:endParaRPr>
          </a:p>
        </p:txBody>
      </p:sp>
      <p:sp>
        <p:nvSpPr>
          <p:cNvPr id="19" name="Freeform 26"/>
          <p:cNvSpPr>
            <a:spLocks noChangeAspect="1"/>
          </p:cNvSpPr>
          <p:nvPr/>
        </p:nvSpPr>
        <p:spPr bwMode="auto">
          <a:xfrm>
            <a:off x="7597993" y="4235011"/>
            <a:ext cx="242986" cy="2520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000" dirty="0">
              <a:latin typeface="Lato" panose="020F0502020204030203" pitchFamily="34" charset="0"/>
            </a:endParaRPr>
          </a:p>
        </p:txBody>
      </p:sp>
      <p:sp>
        <p:nvSpPr>
          <p:cNvPr id="20" name="Content Placeholder 2"/>
          <p:cNvSpPr txBox="1">
            <a:spLocks/>
          </p:cNvSpPr>
          <p:nvPr/>
        </p:nvSpPr>
        <p:spPr>
          <a:xfrm>
            <a:off x="4162288" y="2196799"/>
            <a:ext cx="1760927" cy="75518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400" dirty="0" smtClean="0">
                <a:solidFill>
                  <a:schemeClr val="bg2">
                    <a:lumMod val="25000"/>
                  </a:schemeClr>
                </a:solidFill>
                <a:latin typeface="Lato" panose="020F0502020204030203" pitchFamily="34" charset="0"/>
                <a:ea typeface="Roboto" panose="02000000000000000000" pitchFamily="2" charset="0"/>
              </a:rPr>
              <a:t>Conseptualization</a:t>
            </a:r>
            <a:endParaRPr lang="id-ID" sz="1800" dirty="0" smtClean="0">
              <a:solidFill>
                <a:schemeClr val="bg2">
                  <a:lumMod val="25000"/>
                </a:schemeClr>
              </a:solidFill>
              <a:latin typeface="Lato" panose="020F0502020204030203" pitchFamily="34" charset="0"/>
              <a:ea typeface="Roboto" panose="02000000000000000000" pitchFamily="2" charset="0"/>
            </a:endParaRPr>
          </a:p>
          <a:p>
            <a:pPr marL="0" indent="0">
              <a:buNone/>
            </a:pPr>
            <a:r>
              <a:rPr lang="en-US" sz="1000" dirty="0" err="1" smtClean="0">
                <a:solidFill>
                  <a:schemeClr val="bg1">
                    <a:lumMod val="65000"/>
                  </a:schemeClr>
                </a:solidFill>
                <a:latin typeface="Lato" panose="020F0502020204030203" pitchFamily="34" charset="0"/>
                <a:ea typeface="Roboto" panose="02000000000000000000" pitchFamily="2" charset="0"/>
              </a:rPr>
              <a:t>Lorem</a:t>
            </a:r>
            <a:r>
              <a:rPr lang="en-US" sz="1000" dirty="0" smtClean="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a:t>
            </a:r>
            <a:r>
              <a:rPr lang="en-US" sz="1000" dirty="0" smtClean="0">
                <a:solidFill>
                  <a:schemeClr val="bg1">
                    <a:lumMod val="65000"/>
                  </a:schemeClr>
                </a:solidFill>
                <a:latin typeface="Lato" panose="020F0502020204030203" pitchFamily="34" charset="0"/>
                <a:ea typeface="Roboto" panose="02000000000000000000" pitchFamily="2" charset="0"/>
              </a:rPr>
              <a:t>humor</a:t>
            </a:r>
            <a:r>
              <a:rPr lang="id-ID" sz="1000" dirty="0" smtClean="0">
                <a:solidFill>
                  <a:schemeClr val="bg1">
                    <a:lumMod val="65000"/>
                  </a:schemeClr>
                </a:solidFill>
                <a:latin typeface="Lato" panose="020F0502020204030203" pitchFamily="34" charset="0"/>
                <a:ea typeface="Roboto" panose="02000000000000000000" pitchFamily="2" charset="0"/>
              </a:rPr>
              <a:t>.</a:t>
            </a:r>
            <a:endParaRPr lang="id-ID" sz="4000" b="1" dirty="0">
              <a:solidFill>
                <a:schemeClr val="bg1">
                  <a:lumMod val="50000"/>
                </a:schemeClr>
              </a:solidFill>
              <a:latin typeface="Lato" panose="020F0502020204030203" pitchFamily="34" charset="0"/>
              <a:ea typeface="Roboto" panose="02000000000000000000" pitchFamily="2" charset="0"/>
            </a:endParaRPr>
          </a:p>
        </p:txBody>
      </p:sp>
      <p:sp>
        <p:nvSpPr>
          <p:cNvPr id="21" name="Content Placeholder 2"/>
          <p:cNvSpPr txBox="1">
            <a:spLocks/>
          </p:cNvSpPr>
          <p:nvPr/>
        </p:nvSpPr>
        <p:spPr>
          <a:xfrm>
            <a:off x="6679839" y="2196799"/>
            <a:ext cx="1760927" cy="75518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400" dirty="0" smtClean="0">
                <a:solidFill>
                  <a:schemeClr val="bg2">
                    <a:lumMod val="25000"/>
                  </a:schemeClr>
                </a:solidFill>
                <a:latin typeface="Lato" panose="020F0502020204030203" pitchFamily="34" charset="0"/>
                <a:ea typeface="Roboto" panose="02000000000000000000" pitchFamily="2" charset="0"/>
              </a:rPr>
              <a:t>Proposal</a:t>
            </a:r>
            <a:endParaRPr lang="id-ID" sz="1800" dirty="0" smtClean="0">
              <a:solidFill>
                <a:schemeClr val="bg2">
                  <a:lumMod val="25000"/>
                </a:schemeClr>
              </a:solidFill>
              <a:latin typeface="Lato" panose="020F0502020204030203" pitchFamily="34" charset="0"/>
              <a:ea typeface="Roboto" panose="02000000000000000000" pitchFamily="2" charset="0"/>
            </a:endParaRPr>
          </a:p>
          <a:p>
            <a:pPr marL="0" indent="0">
              <a:buNone/>
            </a:pPr>
            <a:r>
              <a:rPr lang="en-US" sz="1000" dirty="0" err="1" smtClean="0">
                <a:solidFill>
                  <a:schemeClr val="bg1">
                    <a:lumMod val="65000"/>
                  </a:schemeClr>
                </a:solidFill>
                <a:latin typeface="Lato" panose="020F0502020204030203" pitchFamily="34" charset="0"/>
                <a:ea typeface="Roboto" panose="02000000000000000000" pitchFamily="2" charset="0"/>
              </a:rPr>
              <a:t>Lorem</a:t>
            </a:r>
            <a:r>
              <a:rPr lang="en-US" sz="1000" dirty="0" smtClean="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a:t>
            </a:r>
            <a:r>
              <a:rPr lang="en-US" sz="1000" dirty="0" smtClean="0">
                <a:solidFill>
                  <a:schemeClr val="bg1">
                    <a:lumMod val="65000"/>
                  </a:schemeClr>
                </a:solidFill>
                <a:latin typeface="Lato" panose="020F0502020204030203" pitchFamily="34" charset="0"/>
                <a:ea typeface="Roboto" panose="02000000000000000000" pitchFamily="2" charset="0"/>
              </a:rPr>
              <a:t>humor</a:t>
            </a:r>
            <a:r>
              <a:rPr lang="id-ID" sz="1000" dirty="0" smtClean="0">
                <a:solidFill>
                  <a:schemeClr val="bg1">
                    <a:lumMod val="65000"/>
                  </a:schemeClr>
                </a:solidFill>
                <a:latin typeface="Lato" panose="020F0502020204030203" pitchFamily="34" charset="0"/>
                <a:ea typeface="Roboto" panose="02000000000000000000" pitchFamily="2" charset="0"/>
              </a:rPr>
              <a:t>.</a:t>
            </a:r>
            <a:endParaRPr lang="id-ID" sz="4000" b="1" dirty="0">
              <a:solidFill>
                <a:schemeClr val="bg1">
                  <a:lumMod val="50000"/>
                </a:schemeClr>
              </a:solidFill>
              <a:latin typeface="Lato" panose="020F0502020204030203" pitchFamily="34" charset="0"/>
              <a:ea typeface="Roboto" panose="02000000000000000000" pitchFamily="2" charset="0"/>
            </a:endParaRPr>
          </a:p>
        </p:txBody>
      </p:sp>
      <p:sp>
        <p:nvSpPr>
          <p:cNvPr id="22" name="Content Placeholder 2"/>
          <p:cNvSpPr txBox="1">
            <a:spLocks/>
          </p:cNvSpPr>
          <p:nvPr/>
        </p:nvSpPr>
        <p:spPr>
          <a:xfrm>
            <a:off x="8121208" y="3024091"/>
            <a:ext cx="2407812" cy="755185"/>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400" dirty="0" smtClean="0">
                <a:solidFill>
                  <a:schemeClr val="bg2">
                    <a:lumMod val="25000"/>
                  </a:schemeClr>
                </a:solidFill>
                <a:latin typeface="Lato" panose="020F0502020204030203" pitchFamily="34" charset="0"/>
                <a:ea typeface="Roboto" panose="02000000000000000000" pitchFamily="2" charset="0"/>
              </a:rPr>
              <a:t>Revisions</a:t>
            </a:r>
            <a:endParaRPr lang="id-ID" sz="1800" dirty="0" smtClean="0">
              <a:solidFill>
                <a:schemeClr val="bg2">
                  <a:lumMod val="25000"/>
                </a:schemeClr>
              </a:solidFill>
              <a:latin typeface="Lato" panose="020F0502020204030203" pitchFamily="34" charset="0"/>
              <a:ea typeface="Roboto" panose="02000000000000000000" pitchFamily="2" charset="0"/>
            </a:endParaRPr>
          </a:p>
          <a:p>
            <a:pPr marL="0" indent="0" algn="r">
              <a:buNone/>
            </a:pPr>
            <a:r>
              <a:rPr lang="en-US" sz="1000" dirty="0" err="1" smtClean="0">
                <a:solidFill>
                  <a:schemeClr val="bg1">
                    <a:lumMod val="65000"/>
                  </a:schemeClr>
                </a:solidFill>
                <a:latin typeface="Lato" panose="020F0502020204030203" pitchFamily="34" charset="0"/>
                <a:ea typeface="Roboto" panose="02000000000000000000" pitchFamily="2" charset="0"/>
              </a:rPr>
              <a:t>Lorem</a:t>
            </a:r>
            <a:r>
              <a:rPr lang="en-US" sz="1000" dirty="0" smtClean="0">
                <a:solidFill>
                  <a:schemeClr val="bg1">
                    <a:lumMod val="65000"/>
                  </a:schemeClr>
                </a:solidFill>
                <a:latin typeface="Lato" panose="020F0502020204030203" pitchFamily="34" charset="0"/>
                <a:ea typeface="Roboto" panose="02000000000000000000" pitchFamily="2" charset="0"/>
              </a:rPr>
              <a:t> </a:t>
            </a:r>
            <a:r>
              <a:rPr lang="en-US" sz="1000" dirty="0" err="1">
                <a:solidFill>
                  <a:schemeClr val="bg1">
                    <a:lumMod val="65000"/>
                  </a:schemeClr>
                </a:solidFill>
                <a:latin typeface="Lato" panose="020F0502020204030203" pitchFamily="34" charset="0"/>
                <a:ea typeface="Roboto" panose="02000000000000000000" pitchFamily="2" charset="0"/>
              </a:rPr>
              <a:t>Ipsum</a:t>
            </a:r>
            <a:r>
              <a:rPr lang="en-US" sz="10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a:t>
            </a:r>
            <a:r>
              <a:rPr lang="en-US" sz="1000" dirty="0" smtClean="0">
                <a:solidFill>
                  <a:schemeClr val="bg1">
                    <a:lumMod val="65000"/>
                  </a:schemeClr>
                </a:solidFill>
                <a:latin typeface="Lato" panose="020F0502020204030203" pitchFamily="34" charset="0"/>
                <a:ea typeface="Roboto" panose="02000000000000000000" pitchFamily="2" charset="0"/>
              </a:rPr>
              <a:t>humor</a:t>
            </a:r>
            <a:r>
              <a:rPr lang="id-ID" sz="1000" dirty="0" smtClean="0">
                <a:solidFill>
                  <a:schemeClr val="bg1">
                    <a:lumMod val="65000"/>
                  </a:schemeClr>
                </a:solidFill>
                <a:latin typeface="Lato" panose="020F0502020204030203" pitchFamily="34" charset="0"/>
                <a:ea typeface="Roboto" panose="02000000000000000000" pitchFamily="2" charset="0"/>
              </a:rPr>
              <a:t>.</a:t>
            </a:r>
            <a:endParaRPr lang="id-ID" sz="4000" b="1" dirty="0">
              <a:solidFill>
                <a:schemeClr val="bg1">
                  <a:lumMod val="50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16428160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8" fill="hold" nodeType="withEffect">
                                  <p:stCondLst>
                                    <p:cond delay="150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1000"/>
                                        <p:tgtEl>
                                          <p:spTgt spid="6"/>
                                        </p:tgtEl>
                                      </p:cBhvr>
                                    </p:animEffect>
                                  </p:childTnLst>
                                </p:cTn>
                              </p:par>
                              <p:par>
                                <p:cTn id="14" presetID="2" presetClass="entr" presetSubtype="4" fill="hold" grpId="0" nodeType="withEffect">
                                  <p:stCondLst>
                                    <p:cond delay="25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par>
                          <p:cTn id="22" fill="hold">
                            <p:stCondLst>
                              <p:cond delay="35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22" presetClass="entr" presetSubtype="2" fill="hold" grpId="0" nodeType="withEffect">
                                  <p:stCondLst>
                                    <p:cond delay="5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22" presetClass="entr" presetSubtype="4" fill="hold" grpId="0" nodeType="withEffect">
                                  <p:stCondLst>
                                    <p:cond delay="500"/>
                                  </p:stCondLst>
                                  <p:childTnLst>
                                    <p:set>
                                      <p:cBhvr>
                                        <p:cTn id="38" dur="1" fill="hold">
                                          <p:stCondLst>
                                            <p:cond delay="0"/>
                                          </p:stCondLst>
                                        </p:cTn>
                                        <p:tgtEl>
                                          <p:spTgt spid="14"/>
                                        </p:tgtEl>
                                        <p:attrNameLst>
                                          <p:attrName>style.visibility</p:attrName>
                                        </p:attrNameLst>
                                      </p:cBhvr>
                                      <p:to>
                                        <p:strVal val="visible"/>
                                      </p:to>
                                    </p:set>
                                    <p:animEffect transition="in" filter="wipe(down)">
                                      <p:cBhvr>
                                        <p:cTn id="39" dur="500"/>
                                        <p:tgtEl>
                                          <p:spTgt spid="14"/>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8" fill="hold" grpId="0" nodeType="withEffect">
                                  <p:stCondLst>
                                    <p:cond delay="50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2" presetClass="entr" presetSubtype="4" fill="hold" grpId="0" nodeType="withEffect">
                                  <p:stCondLst>
                                    <p:cond delay="100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500" fill="hold"/>
                                        <p:tgtEl>
                                          <p:spTgt spid="15"/>
                                        </p:tgtEl>
                                        <p:attrNameLst>
                                          <p:attrName>ppt_x</p:attrName>
                                        </p:attrNameLst>
                                      </p:cBhvr>
                                      <p:tavLst>
                                        <p:tav tm="0">
                                          <p:val>
                                            <p:strVal val="#ppt_x"/>
                                          </p:val>
                                        </p:tav>
                                        <p:tav tm="100000">
                                          <p:val>
                                            <p:strVal val="#ppt_x"/>
                                          </p:val>
                                        </p:tav>
                                      </p:tavLst>
                                    </p:anim>
                                    <p:anim calcmode="lin" valueType="num">
                                      <p:cBhvr additive="base">
                                        <p:cTn id="49" dur="500" fill="hold"/>
                                        <p:tgtEl>
                                          <p:spTgt spid="15"/>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100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ppt_x"/>
                                          </p:val>
                                        </p:tav>
                                        <p:tav tm="100000">
                                          <p:val>
                                            <p:strVal val="#ppt_x"/>
                                          </p:val>
                                        </p:tav>
                                      </p:tavLst>
                                    </p:anim>
                                    <p:anim calcmode="lin" valueType="num">
                                      <p:cBhvr additive="base">
                                        <p:cTn id="53" dur="500" fill="hold"/>
                                        <p:tgtEl>
                                          <p:spTgt spid="20"/>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100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1000"/>
                                  </p:stCondLst>
                                  <p:childTnLst>
                                    <p:set>
                                      <p:cBhvr>
                                        <p:cTn id="59" dur="1" fill="hold">
                                          <p:stCondLst>
                                            <p:cond delay="0"/>
                                          </p:stCondLst>
                                        </p:cTn>
                                        <p:tgtEl>
                                          <p:spTgt spid="22"/>
                                        </p:tgtEl>
                                        <p:attrNameLst>
                                          <p:attrName>style.visibility</p:attrName>
                                        </p:attrNameLst>
                                      </p:cBhvr>
                                      <p:to>
                                        <p:strVal val="visible"/>
                                      </p:to>
                                    </p:set>
                                    <p:anim calcmode="lin" valueType="num">
                                      <p:cBhvr additive="base">
                                        <p:cTn id="60" dur="500" fill="hold"/>
                                        <p:tgtEl>
                                          <p:spTgt spid="22"/>
                                        </p:tgtEl>
                                        <p:attrNameLst>
                                          <p:attrName>ppt_x</p:attrName>
                                        </p:attrNameLst>
                                      </p:cBhvr>
                                      <p:tavLst>
                                        <p:tav tm="0">
                                          <p:val>
                                            <p:strVal val="#ppt_x"/>
                                          </p:val>
                                        </p:tav>
                                        <p:tav tm="100000">
                                          <p:val>
                                            <p:strVal val="#ppt_x"/>
                                          </p:val>
                                        </p:tav>
                                      </p:tavLst>
                                    </p:anim>
                                    <p:anim calcmode="lin" valueType="num">
                                      <p:cBhvr additive="base">
                                        <p:cTn id="61"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1" grpId="0" animBg="1"/>
      <p:bldP spid="12" grpId="0" animBg="1"/>
      <p:bldP spid="13" grpId="0" animBg="1"/>
      <p:bldP spid="14" grpId="0" animBg="1"/>
      <p:bldP spid="15" grpId="0"/>
      <p:bldP spid="16" grpId="0" animBg="1"/>
      <p:bldP spid="17" grpId="0" animBg="1"/>
      <p:bldP spid="18" grpId="0" animBg="1"/>
      <p:bldP spid="19" grpId="0" animBg="1"/>
      <p:bldP spid="20" grpId="0"/>
      <p:bldP spid="21" grpId="0"/>
      <p:bldP spid="2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Bussinesman DNA</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Ellipse 109"/>
          <p:cNvSpPr/>
          <p:nvPr/>
        </p:nvSpPr>
        <p:spPr bwMode="auto">
          <a:xfrm>
            <a:off x="2172898" y="3858826"/>
            <a:ext cx="1497251" cy="169117"/>
          </a:xfrm>
          <a:prstGeom prst="ellipse">
            <a:avLst/>
          </a:prstGeom>
          <a:gradFill flip="none" rotWithShape="1">
            <a:gsLst>
              <a:gs pos="24000">
                <a:sysClr val="windowText" lastClr="000000">
                  <a:alpha val="22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nvGrpSpPr>
          <p:cNvPr id="6" name="Gruppe 169"/>
          <p:cNvGrpSpPr>
            <a:grpSpLocks/>
          </p:cNvGrpSpPr>
          <p:nvPr/>
        </p:nvGrpSpPr>
        <p:grpSpPr bwMode="auto">
          <a:xfrm>
            <a:off x="2524767" y="1993356"/>
            <a:ext cx="892571" cy="1890895"/>
            <a:chOff x="1430138" y="2383969"/>
            <a:chExt cx="1373279" cy="2909660"/>
          </a:xfrm>
        </p:grpSpPr>
        <p:grpSp>
          <p:nvGrpSpPr>
            <p:cNvPr id="7" name="Gruppe 168"/>
            <p:cNvGrpSpPr>
              <a:grpSpLocks/>
            </p:cNvGrpSpPr>
            <p:nvPr/>
          </p:nvGrpSpPr>
          <p:grpSpPr bwMode="auto">
            <a:xfrm>
              <a:off x="1485704" y="2383969"/>
              <a:ext cx="1317713" cy="2798238"/>
              <a:chOff x="1485704" y="2383969"/>
              <a:chExt cx="1317713" cy="2798238"/>
            </a:xfrm>
          </p:grpSpPr>
          <p:grpSp>
            <p:nvGrpSpPr>
              <p:cNvPr id="11" name="Gruppe 61"/>
              <p:cNvGrpSpPr>
                <a:grpSpLocks/>
              </p:cNvGrpSpPr>
              <p:nvPr/>
            </p:nvGrpSpPr>
            <p:grpSpPr bwMode="auto">
              <a:xfrm rot="-52394">
                <a:off x="1532257" y="2383969"/>
                <a:ext cx="1228302" cy="2798238"/>
                <a:chOff x="4189413" y="876300"/>
                <a:chExt cx="2693987" cy="6137275"/>
              </a:xfrm>
            </p:grpSpPr>
            <p:sp>
              <p:nvSpPr>
                <p:cNvPr id="15" name="Freeform 6"/>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lnTo>
                        <a:pt x="0" y="358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16" name="Freeform 7"/>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17" name="Freeform 8"/>
                <p:cNvSpPr>
                  <a:spLocks/>
                </p:cNvSpPr>
                <p:nvPr/>
              </p:nvSpPr>
              <p:spPr bwMode="auto">
                <a:xfrm>
                  <a:off x="4587118" y="860407"/>
                  <a:ext cx="2117077" cy="3639230"/>
                </a:xfrm>
                <a:custGeom>
                  <a:avLst/>
                  <a:gdLst/>
                  <a:ahLst/>
                  <a:cxnLst>
                    <a:cxn ang="0">
                      <a:pos x="2656" y="3717"/>
                    </a:cxn>
                    <a:cxn ang="0">
                      <a:pos x="2658" y="3705"/>
                    </a:cxn>
                    <a:cxn ang="0">
                      <a:pos x="2660" y="3646"/>
                    </a:cxn>
                    <a:cxn ang="0">
                      <a:pos x="2656" y="3579"/>
                    </a:cxn>
                    <a:cxn ang="0">
                      <a:pos x="2644" y="3487"/>
                    </a:cxn>
                    <a:cxn ang="0">
                      <a:pos x="2619" y="3375"/>
                    </a:cxn>
                    <a:cxn ang="0">
                      <a:pos x="2576" y="3238"/>
                    </a:cxn>
                    <a:cxn ang="0">
                      <a:pos x="2511" y="3077"/>
                    </a:cxn>
                    <a:cxn ang="0">
                      <a:pos x="2422" y="2894"/>
                    </a:cxn>
                    <a:cxn ang="0">
                      <a:pos x="2305" y="2686"/>
                    </a:cxn>
                    <a:cxn ang="0">
                      <a:pos x="2154" y="2454"/>
                    </a:cxn>
                    <a:cxn ang="0">
                      <a:pos x="1965" y="2199"/>
                    </a:cxn>
                    <a:cxn ang="0">
                      <a:pos x="1735" y="1920"/>
                    </a:cxn>
                    <a:cxn ang="0">
                      <a:pos x="1535" y="1694"/>
                    </a:cxn>
                    <a:cxn ang="0">
                      <a:pos x="1386" y="1535"/>
                    </a:cxn>
                    <a:cxn ang="0">
                      <a:pos x="1225" y="1372"/>
                    </a:cxn>
                    <a:cxn ang="0">
                      <a:pos x="1050" y="1202"/>
                    </a:cxn>
                    <a:cxn ang="0">
                      <a:pos x="862" y="1025"/>
                    </a:cxn>
                    <a:cxn ang="0">
                      <a:pos x="662" y="842"/>
                    </a:cxn>
                    <a:cxn ang="0">
                      <a:pos x="556" y="748"/>
                    </a:cxn>
                    <a:cxn ang="0">
                      <a:pos x="483" y="664"/>
                    </a:cxn>
                    <a:cxn ang="0">
                      <a:pos x="414" y="571"/>
                    </a:cxn>
                    <a:cxn ang="0">
                      <a:pos x="342" y="457"/>
                    </a:cxn>
                    <a:cxn ang="0">
                      <a:pos x="277" y="336"/>
                    </a:cxn>
                    <a:cxn ang="0">
                      <a:pos x="251" y="273"/>
                    </a:cxn>
                    <a:cxn ang="0">
                      <a:pos x="234" y="212"/>
                    </a:cxn>
                    <a:cxn ang="0">
                      <a:pos x="224" y="153"/>
                    </a:cxn>
                    <a:cxn ang="0">
                      <a:pos x="226" y="96"/>
                    </a:cxn>
                    <a:cxn ang="0">
                      <a:pos x="240" y="45"/>
                    </a:cxn>
                    <a:cxn ang="0">
                      <a:pos x="267" y="0"/>
                    </a:cxn>
                    <a:cxn ang="0">
                      <a:pos x="18" y="774"/>
                    </a:cxn>
                    <a:cxn ang="0">
                      <a:pos x="6" y="807"/>
                    </a:cxn>
                    <a:cxn ang="0">
                      <a:pos x="0" y="840"/>
                    </a:cxn>
                    <a:cxn ang="0">
                      <a:pos x="2" y="876"/>
                    </a:cxn>
                    <a:cxn ang="0">
                      <a:pos x="6" y="889"/>
                    </a:cxn>
                    <a:cxn ang="0">
                      <a:pos x="28" y="948"/>
                    </a:cxn>
                    <a:cxn ang="0">
                      <a:pos x="77" y="1048"/>
                    </a:cxn>
                    <a:cxn ang="0">
                      <a:pos x="161" y="1194"/>
                    </a:cxn>
                    <a:cxn ang="0">
                      <a:pos x="293" y="1382"/>
                    </a:cxn>
                    <a:cxn ang="0">
                      <a:pos x="379" y="1492"/>
                    </a:cxn>
                    <a:cxn ang="0">
                      <a:pos x="479" y="1614"/>
                    </a:cxn>
                    <a:cxn ang="0">
                      <a:pos x="597" y="1747"/>
                    </a:cxn>
                    <a:cxn ang="0">
                      <a:pos x="732" y="1893"/>
                    </a:cxn>
                    <a:cxn ang="0">
                      <a:pos x="887" y="2048"/>
                    </a:cxn>
                    <a:cxn ang="0">
                      <a:pos x="1062" y="2217"/>
                    </a:cxn>
                    <a:cxn ang="0">
                      <a:pos x="1256" y="2395"/>
                    </a:cxn>
                    <a:cxn ang="0">
                      <a:pos x="1311" y="2444"/>
                    </a:cxn>
                    <a:cxn ang="0">
                      <a:pos x="1455" y="2584"/>
                    </a:cxn>
                    <a:cxn ang="0">
                      <a:pos x="1659" y="2802"/>
                    </a:cxn>
                    <a:cxn ang="0">
                      <a:pos x="1775" y="2933"/>
                    </a:cxn>
                    <a:cxn ang="0">
                      <a:pos x="1894" y="3081"/>
                    </a:cxn>
                    <a:cxn ang="0">
                      <a:pos x="2014" y="3242"/>
                    </a:cxn>
                    <a:cxn ang="0">
                      <a:pos x="2132" y="3410"/>
                    </a:cxn>
                    <a:cxn ang="0">
                      <a:pos x="2244" y="3591"/>
                    </a:cxn>
                    <a:cxn ang="0">
                      <a:pos x="2344" y="3778"/>
                    </a:cxn>
                    <a:cxn ang="0">
                      <a:pos x="2430" y="3970"/>
                    </a:cxn>
                    <a:cxn ang="0">
                      <a:pos x="2483" y="4117"/>
                    </a:cxn>
                    <a:cxn ang="0">
                      <a:pos x="2513" y="4217"/>
                    </a:cxn>
                    <a:cxn ang="0">
                      <a:pos x="2536" y="4316"/>
                    </a:cxn>
                    <a:cxn ang="0">
                      <a:pos x="2554" y="4416"/>
                    </a:cxn>
                    <a:cxn ang="0">
                      <a:pos x="2566" y="4516"/>
                    </a:cxn>
                    <a:cxn ang="0">
                      <a:pos x="2570" y="4567"/>
                    </a:cxn>
                  </a:cxnLst>
                  <a:rect l="0" t="0" r="r" b="b"/>
                  <a:pathLst>
                    <a:path w="2660" h="4567">
                      <a:moveTo>
                        <a:pt x="2570" y="4567"/>
                      </a:moveTo>
                      <a:lnTo>
                        <a:pt x="2656" y="3717"/>
                      </a:lnTo>
                      <a:lnTo>
                        <a:pt x="2656" y="3717"/>
                      </a:lnTo>
                      <a:lnTo>
                        <a:pt x="2658" y="3705"/>
                      </a:lnTo>
                      <a:lnTo>
                        <a:pt x="2660" y="3672"/>
                      </a:lnTo>
                      <a:lnTo>
                        <a:pt x="2660" y="3646"/>
                      </a:lnTo>
                      <a:lnTo>
                        <a:pt x="2660" y="3615"/>
                      </a:lnTo>
                      <a:lnTo>
                        <a:pt x="2656" y="3579"/>
                      </a:lnTo>
                      <a:lnTo>
                        <a:pt x="2652" y="3536"/>
                      </a:lnTo>
                      <a:lnTo>
                        <a:pt x="2644" y="3487"/>
                      </a:lnTo>
                      <a:lnTo>
                        <a:pt x="2633" y="3434"/>
                      </a:lnTo>
                      <a:lnTo>
                        <a:pt x="2619" y="3375"/>
                      </a:lnTo>
                      <a:lnTo>
                        <a:pt x="2599" y="3308"/>
                      </a:lnTo>
                      <a:lnTo>
                        <a:pt x="2576" y="3238"/>
                      </a:lnTo>
                      <a:lnTo>
                        <a:pt x="2546" y="3159"/>
                      </a:lnTo>
                      <a:lnTo>
                        <a:pt x="2511" y="3077"/>
                      </a:lnTo>
                      <a:lnTo>
                        <a:pt x="2470" y="2988"/>
                      </a:lnTo>
                      <a:lnTo>
                        <a:pt x="2422" y="2894"/>
                      </a:lnTo>
                      <a:lnTo>
                        <a:pt x="2368" y="2792"/>
                      </a:lnTo>
                      <a:lnTo>
                        <a:pt x="2305" y="2686"/>
                      </a:lnTo>
                      <a:lnTo>
                        <a:pt x="2232" y="2574"/>
                      </a:lnTo>
                      <a:lnTo>
                        <a:pt x="2154" y="2454"/>
                      </a:lnTo>
                      <a:lnTo>
                        <a:pt x="2063" y="2331"/>
                      </a:lnTo>
                      <a:lnTo>
                        <a:pt x="1965" y="2199"/>
                      </a:lnTo>
                      <a:lnTo>
                        <a:pt x="1855" y="2062"/>
                      </a:lnTo>
                      <a:lnTo>
                        <a:pt x="1735" y="1920"/>
                      </a:lnTo>
                      <a:lnTo>
                        <a:pt x="1606" y="1771"/>
                      </a:lnTo>
                      <a:lnTo>
                        <a:pt x="1535" y="1694"/>
                      </a:lnTo>
                      <a:lnTo>
                        <a:pt x="1463" y="1616"/>
                      </a:lnTo>
                      <a:lnTo>
                        <a:pt x="1386" y="1535"/>
                      </a:lnTo>
                      <a:lnTo>
                        <a:pt x="1308" y="1455"/>
                      </a:lnTo>
                      <a:lnTo>
                        <a:pt x="1225" y="1372"/>
                      </a:lnTo>
                      <a:lnTo>
                        <a:pt x="1139" y="1288"/>
                      </a:lnTo>
                      <a:lnTo>
                        <a:pt x="1050" y="1202"/>
                      </a:lnTo>
                      <a:lnTo>
                        <a:pt x="958" y="1113"/>
                      </a:lnTo>
                      <a:lnTo>
                        <a:pt x="862" y="1025"/>
                      </a:lnTo>
                      <a:lnTo>
                        <a:pt x="764" y="935"/>
                      </a:lnTo>
                      <a:lnTo>
                        <a:pt x="662" y="842"/>
                      </a:lnTo>
                      <a:lnTo>
                        <a:pt x="556" y="748"/>
                      </a:lnTo>
                      <a:lnTo>
                        <a:pt x="556" y="748"/>
                      </a:lnTo>
                      <a:lnTo>
                        <a:pt x="534" y="725"/>
                      </a:lnTo>
                      <a:lnTo>
                        <a:pt x="483" y="664"/>
                      </a:lnTo>
                      <a:lnTo>
                        <a:pt x="452" y="620"/>
                      </a:lnTo>
                      <a:lnTo>
                        <a:pt x="414" y="571"/>
                      </a:lnTo>
                      <a:lnTo>
                        <a:pt x="377" y="516"/>
                      </a:lnTo>
                      <a:lnTo>
                        <a:pt x="342" y="457"/>
                      </a:lnTo>
                      <a:lnTo>
                        <a:pt x="306" y="399"/>
                      </a:lnTo>
                      <a:lnTo>
                        <a:pt x="277" y="336"/>
                      </a:lnTo>
                      <a:lnTo>
                        <a:pt x="263" y="304"/>
                      </a:lnTo>
                      <a:lnTo>
                        <a:pt x="251" y="273"/>
                      </a:lnTo>
                      <a:lnTo>
                        <a:pt x="242" y="242"/>
                      </a:lnTo>
                      <a:lnTo>
                        <a:pt x="234" y="212"/>
                      </a:lnTo>
                      <a:lnTo>
                        <a:pt x="228" y="183"/>
                      </a:lnTo>
                      <a:lnTo>
                        <a:pt x="224" y="153"/>
                      </a:lnTo>
                      <a:lnTo>
                        <a:pt x="224" y="124"/>
                      </a:lnTo>
                      <a:lnTo>
                        <a:pt x="226" y="96"/>
                      </a:lnTo>
                      <a:lnTo>
                        <a:pt x="232" y="71"/>
                      </a:lnTo>
                      <a:lnTo>
                        <a:pt x="240" y="45"/>
                      </a:lnTo>
                      <a:lnTo>
                        <a:pt x="251" y="22"/>
                      </a:lnTo>
                      <a:lnTo>
                        <a:pt x="267" y="0"/>
                      </a:lnTo>
                      <a:lnTo>
                        <a:pt x="18" y="774"/>
                      </a:lnTo>
                      <a:lnTo>
                        <a:pt x="18" y="774"/>
                      </a:lnTo>
                      <a:lnTo>
                        <a:pt x="14" y="783"/>
                      </a:lnTo>
                      <a:lnTo>
                        <a:pt x="6" y="807"/>
                      </a:lnTo>
                      <a:lnTo>
                        <a:pt x="2" y="823"/>
                      </a:lnTo>
                      <a:lnTo>
                        <a:pt x="0" y="840"/>
                      </a:lnTo>
                      <a:lnTo>
                        <a:pt x="0" y="858"/>
                      </a:lnTo>
                      <a:lnTo>
                        <a:pt x="2" y="876"/>
                      </a:lnTo>
                      <a:lnTo>
                        <a:pt x="2" y="876"/>
                      </a:lnTo>
                      <a:lnTo>
                        <a:pt x="6" y="889"/>
                      </a:lnTo>
                      <a:lnTo>
                        <a:pt x="14" y="913"/>
                      </a:lnTo>
                      <a:lnTo>
                        <a:pt x="28" y="948"/>
                      </a:lnTo>
                      <a:lnTo>
                        <a:pt x="49" y="993"/>
                      </a:lnTo>
                      <a:lnTo>
                        <a:pt x="77" y="1048"/>
                      </a:lnTo>
                      <a:lnTo>
                        <a:pt x="114" y="1115"/>
                      </a:lnTo>
                      <a:lnTo>
                        <a:pt x="161" y="1194"/>
                      </a:lnTo>
                      <a:lnTo>
                        <a:pt x="220" y="1282"/>
                      </a:lnTo>
                      <a:lnTo>
                        <a:pt x="293" y="1382"/>
                      </a:lnTo>
                      <a:lnTo>
                        <a:pt x="334" y="1435"/>
                      </a:lnTo>
                      <a:lnTo>
                        <a:pt x="379" y="1492"/>
                      </a:lnTo>
                      <a:lnTo>
                        <a:pt x="428" y="1553"/>
                      </a:lnTo>
                      <a:lnTo>
                        <a:pt x="479" y="1614"/>
                      </a:lnTo>
                      <a:lnTo>
                        <a:pt x="536" y="1681"/>
                      </a:lnTo>
                      <a:lnTo>
                        <a:pt x="597" y="1747"/>
                      </a:lnTo>
                      <a:lnTo>
                        <a:pt x="664" y="1818"/>
                      </a:lnTo>
                      <a:lnTo>
                        <a:pt x="732" y="1893"/>
                      </a:lnTo>
                      <a:lnTo>
                        <a:pt x="807" y="1969"/>
                      </a:lnTo>
                      <a:lnTo>
                        <a:pt x="887" y="2048"/>
                      </a:lnTo>
                      <a:lnTo>
                        <a:pt x="972" y="2130"/>
                      </a:lnTo>
                      <a:lnTo>
                        <a:pt x="1062" y="2217"/>
                      </a:lnTo>
                      <a:lnTo>
                        <a:pt x="1156" y="2305"/>
                      </a:lnTo>
                      <a:lnTo>
                        <a:pt x="1256" y="2395"/>
                      </a:lnTo>
                      <a:lnTo>
                        <a:pt x="1256" y="2395"/>
                      </a:lnTo>
                      <a:lnTo>
                        <a:pt x="1311" y="2444"/>
                      </a:lnTo>
                      <a:lnTo>
                        <a:pt x="1374" y="2505"/>
                      </a:lnTo>
                      <a:lnTo>
                        <a:pt x="1455" y="2584"/>
                      </a:lnTo>
                      <a:lnTo>
                        <a:pt x="1551" y="2684"/>
                      </a:lnTo>
                      <a:lnTo>
                        <a:pt x="1659" y="2802"/>
                      </a:lnTo>
                      <a:lnTo>
                        <a:pt x="1716" y="2867"/>
                      </a:lnTo>
                      <a:lnTo>
                        <a:pt x="1775" y="2933"/>
                      </a:lnTo>
                      <a:lnTo>
                        <a:pt x="1834" y="3006"/>
                      </a:lnTo>
                      <a:lnTo>
                        <a:pt x="1894" y="3081"/>
                      </a:lnTo>
                      <a:lnTo>
                        <a:pt x="1955" y="3159"/>
                      </a:lnTo>
                      <a:lnTo>
                        <a:pt x="2014" y="3242"/>
                      </a:lnTo>
                      <a:lnTo>
                        <a:pt x="2075" y="3324"/>
                      </a:lnTo>
                      <a:lnTo>
                        <a:pt x="2132" y="3410"/>
                      </a:lnTo>
                      <a:lnTo>
                        <a:pt x="2189" y="3501"/>
                      </a:lnTo>
                      <a:lnTo>
                        <a:pt x="2244" y="3591"/>
                      </a:lnTo>
                      <a:lnTo>
                        <a:pt x="2295" y="3683"/>
                      </a:lnTo>
                      <a:lnTo>
                        <a:pt x="2344" y="3778"/>
                      </a:lnTo>
                      <a:lnTo>
                        <a:pt x="2389" y="3874"/>
                      </a:lnTo>
                      <a:lnTo>
                        <a:pt x="2430" y="3970"/>
                      </a:lnTo>
                      <a:lnTo>
                        <a:pt x="2466" y="4068"/>
                      </a:lnTo>
                      <a:lnTo>
                        <a:pt x="2483" y="4117"/>
                      </a:lnTo>
                      <a:lnTo>
                        <a:pt x="2499" y="4166"/>
                      </a:lnTo>
                      <a:lnTo>
                        <a:pt x="2513" y="4217"/>
                      </a:lnTo>
                      <a:lnTo>
                        <a:pt x="2525" y="4267"/>
                      </a:lnTo>
                      <a:lnTo>
                        <a:pt x="2536" y="4316"/>
                      </a:lnTo>
                      <a:lnTo>
                        <a:pt x="2546" y="4367"/>
                      </a:lnTo>
                      <a:lnTo>
                        <a:pt x="2554" y="4416"/>
                      </a:lnTo>
                      <a:lnTo>
                        <a:pt x="2560" y="4467"/>
                      </a:lnTo>
                      <a:lnTo>
                        <a:pt x="2566" y="4516"/>
                      </a:lnTo>
                      <a:lnTo>
                        <a:pt x="2570" y="4567"/>
                      </a:lnTo>
                      <a:lnTo>
                        <a:pt x="2570" y="4567"/>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18" name="Freeform 9"/>
                <p:cNvSpPr>
                  <a:spLocks/>
                </p:cNvSpPr>
                <p:nvPr/>
              </p:nvSpPr>
              <p:spPr bwMode="auto">
                <a:xfrm>
                  <a:off x="4406689" y="957896"/>
                  <a:ext cx="2475728" cy="3360628"/>
                </a:xfrm>
                <a:custGeom>
                  <a:avLst/>
                  <a:gdLst/>
                  <a:ahLst/>
                  <a:cxnLst>
                    <a:cxn ang="0">
                      <a:pos x="10" y="3383"/>
                    </a:cxn>
                    <a:cxn ang="0">
                      <a:pos x="8" y="3375"/>
                    </a:cxn>
                    <a:cxn ang="0">
                      <a:pos x="0" y="3316"/>
                    </a:cxn>
                    <a:cxn ang="0">
                      <a:pos x="0" y="3267"/>
                    </a:cxn>
                    <a:cxn ang="0">
                      <a:pos x="6" y="3202"/>
                    </a:cxn>
                    <a:cxn ang="0">
                      <a:pos x="20" y="3124"/>
                    </a:cxn>
                    <a:cxn ang="0">
                      <a:pos x="48" y="3033"/>
                    </a:cxn>
                    <a:cxn ang="0">
                      <a:pos x="87" y="2929"/>
                    </a:cxn>
                    <a:cxn ang="0">
                      <a:pos x="146" y="2811"/>
                    </a:cxn>
                    <a:cxn ang="0">
                      <a:pos x="222" y="2682"/>
                    </a:cxn>
                    <a:cxn ang="0">
                      <a:pos x="322" y="2540"/>
                    </a:cxn>
                    <a:cxn ang="0">
                      <a:pos x="446" y="2387"/>
                    </a:cxn>
                    <a:cxn ang="0">
                      <a:pos x="599" y="2222"/>
                    </a:cxn>
                    <a:cxn ang="0">
                      <a:pos x="784" y="2048"/>
                    </a:cxn>
                    <a:cxn ang="0">
                      <a:pos x="1002" y="1859"/>
                    </a:cxn>
                    <a:cxn ang="0">
                      <a:pos x="1255" y="1661"/>
                    </a:cxn>
                    <a:cxn ang="0">
                      <a:pos x="1514" y="1466"/>
                    </a:cxn>
                    <a:cxn ang="0">
                      <a:pos x="1963" y="1127"/>
                    </a:cxn>
                    <a:cxn ang="0">
                      <a:pos x="2323" y="844"/>
                    </a:cxn>
                    <a:cxn ang="0">
                      <a:pos x="2598" y="610"/>
                    </a:cxn>
                    <a:cxn ang="0">
                      <a:pos x="2707" y="512"/>
                    </a:cxn>
                    <a:cxn ang="0">
                      <a:pos x="2798" y="422"/>
                    </a:cxn>
                    <a:cxn ang="0">
                      <a:pos x="2870" y="343"/>
                    </a:cxn>
                    <a:cxn ang="0">
                      <a:pos x="2927" y="271"/>
                    </a:cxn>
                    <a:cxn ang="0">
                      <a:pos x="2969" y="206"/>
                    </a:cxn>
                    <a:cxn ang="0">
                      <a:pos x="2994" y="147"/>
                    </a:cxn>
                    <a:cxn ang="0">
                      <a:pos x="3006" y="94"/>
                    </a:cxn>
                    <a:cxn ang="0">
                      <a:pos x="3004" y="45"/>
                    </a:cxn>
                    <a:cxn ang="0">
                      <a:pos x="2990" y="0"/>
                    </a:cxn>
                    <a:cxn ang="0">
                      <a:pos x="3102" y="813"/>
                    </a:cxn>
                    <a:cxn ang="0">
                      <a:pos x="3080" y="860"/>
                    </a:cxn>
                    <a:cxn ang="0">
                      <a:pos x="3035" y="940"/>
                    </a:cxn>
                    <a:cxn ang="0">
                      <a:pos x="2963" y="1052"/>
                    </a:cxn>
                    <a:cxn ang="0">
                      <a:pos x="2859" y="1190"/>
                    </a:cxn>
                    <a:cxn ang="0">
                      <a:pos x="2717" y="1347"/>
                    </a:cxn>
                    <a:cxn ang="0">
                      <a:pos x="2633" y="1431"/>
                    </a:cxn>
                    <a:cxn ang="0">
                      <a:pos x="2537" y="1517"/>
                    </a:cxn>
                    <a:cxn ang="0">
                      <a:pos x="2431" y="1608"/>
                    </a:cxn>
                    <a:cxn ang="0">
                      <a:pos x="2313" y="1698"/>
                    </a:cxn>
                    <a:cxn ang="0">
                      <a:pos x="2183" y="1790"/>
                    </a:cxn>
                    <a:cxn ang="0">
                      <a:pos x="1889" y="1989"/>
                    </a:cxn>
                    <a:cxn ang="0">
                      <a:pos x="1561" y="2216"/>
                    </a:cxn>
                    <a:cxn ang="0">
                      <a:pos x="1390" y="2342"/>
                    </a:cxn>
                    <a:cxn ang="0">
                      <a:pos x="1219" y="2474"/>
                    </a:cxn>
                    <a:cxn ang="0">
                      <a:pos x="1049" y="2613"/>
                    </a:cxn>
                    <a:cxn ang="0">
                      <a:pos x="882" y="2760"/>
                    </a:cxn>
                    <a:cxn ang="0">
                      <a:pos x="723" y="2915"/>
                    </a:cxn>
                    <a:cxn ang="0">
                      <a:pos x="574" y="3076"/>
                    </a:cxn>
                    <a:cxn ang="0">
                      <a:pos x="434" y="3247"/>
                    </a:cxn>
                    <a:cxn ang="0">
                      <a:pos x="311" y="3424"/>
                    </a:cxn>
                    <a:cxn ang="0">
                      <a:pos x="254" y="3516"/>
                    </a:cxn>
                    <a:cxn ang="0">
                      <a:pos x="203" y="3610"/>
                    </a:cxn>
                    <a:cxn ang="0">
                      <a:pos x="156" y="3705"/>
                    </a:cxn>
                    <a:cxn ang="0">
                      <a:pos x="112" y="3803"/>
                    </a:cxn>
                    <a:cxn ang="0">
                      <a:pos x="77" y="3903"/>
                    </a:cxn>
                    <a:cxn ang="0">
                      <a:pos x="46" y="4003"/>
                    </a:cxn>
                    <a:cxn ang="0">
                      <a:pos x="20" y="4107"/>
                    </a:cxn>
                    <a:cxn ang="0">
                      <a:pos x="2" y="4211"/>
                    </a:cxn>
                  </a:cxnLst>
                  <a:rect l="0" t="0" r="r" b="b"/>
                  <a:pathLst>
                    <a:path w="3102" h="4211">
                      <a:moveTo>
                        <a:pt x="2" y="4211"/>
                      </a:moveTo>
                      <a:lnTo>
                        <a:pt x="10" y="3383"/>
                      </a:lnTo>
                      <a:lnTo>
                        <a:pt x="10" y="3383"/>
                      </a:lnTo>
                      <a:lnTo>
                        <a:pt x="8" y="3375"/>
                      </a:lnTo>
                      <a:lnTo>
                        <a:pt x="4" y="3353"/>
                      </a:lnTo>
                      <a:lnTo>
                        <a:pt x="0" y="3316"/>
                      </a:lnTo>
                      <a:lnTo>
                        <a:pt x="0" y="3292"/>
                      </a:lnTo>
                      <a:lnTo>
                        <a:pt x="0" y="3267"/>
                      </a:lnTo>
                      <a:lnTo>
                        <a:pt x="2" y="3235"/>
                      </a:lnTo>
                      <a:lnTo>
                        <a:pt x="6" y="3202"/>
                      </a:lnTo>
                      <a:lnTo>
                        <a:pt x="12" y="3165"/>
                      </a:lnTo>
                      <a:lnTo>
                        <a:pt x="20" y="3124"/>
                      </a:lnTo>
                      <a:lnTo>
                        <a:pt x="32" y="3080"/>
                      </a:lnTo>
                      <a:lnTo>
                        <a:pt x="48" y="3033"/>
                      </a:lnTo>
                      <a:lnTo>
                        <a:pt x="65" y="2982"/>
                      </a:lnTo>
                      <a:lnTo>
                        <a:pt x="87" y="2929"/>
                      </a:lnTo>
                      <a:lnTo>
                        <a:pt x="114" y="2872"/>
                      </a:lnTo>
                      <a:lnTo>
                        <a:pt x="146" y="2811"/>
                      </a:lnTo>
                      <a:lnTo>
                        <a:pt x="181" y="2749"/>
                      </a:lnTo>
                      <a:lnTo>
                        <a:pt x="222" y="2682"/>
                      </a:lnTo>
                      <a:lnTo>
                        <a:pt x="269" y="2613"/>
                      </a:lnTo>
                      <a:lnTo>
                        <a:pt x="322" y="2540"/>
                      </a:lnTo>
                      <a:lnTo>
                        <a:pt x="381" y="2466"/>
                      </a:lnTo>
                      <a:lnTo>
                        <a:pt x="446" y="2387"/>
                      </a:lnTo>
                      <a:lnTo>
                        <a:pt x="521" y="2307"/>
                      </a:lnTo>
                      <a:lnTo>
                        <a:pt x="599" y="2222"/>
                      </a:lnTo>
                      <a:lnTo>
                        <a:pt x="688" y="2136"/>
                      </a:lnTo>
                      <a:lnTo>
                        <a:pt x="784" y="2048"/>
                      </a:lnTo>
                      <a:lnTo>
                        <a:pt x="888" y="1955"/>
                      </a:lnTo>
                      <a:lnTo>
                        <a:pt x="1002" y="1859"/>
                      </a:lnTo>
                      <a:lnTo>
                        <a:pt x="1123" y="1763"/>
                      </a:lnTo>
                      <a:lnTo>
                        <a:pt x="1255" y="1661"/>
                      </a:lnTo>
                      <a:lnTo>
                        <a:pt x="1255" y="1661"/>
                      </a:lnTo>
                      <a:lnTo>
                        <a:pt x="1514" y="1466"/>
                      </a:lnTo>
                      <a:lnTo>
                        <a:pt x="1751" y="1290"/>
                      </a:lnTo>
                      <a:lnTo>
                        <a:pt x="1963" y="1127"/>
                      </a:lnTo>
                      <a:lnTo>
                        <a:pt x="2154" y="977"/>
                      </a:lnTo>
                      <a:lnTo>
                        <a:pt x="2323" y="844"/>
                      </a:lnTo>
                      <a:lnTo>
                        <a:pt x="2470" y="722"/>
                      </a:lnTo>
                      <a:lnTo>
                        <a:pt x="2598" y="610"/>
                      </a:lnTo>
                      <a:lnTo>
                        <a:pt x="2654" y="561"/>
                      </a:lnTo>
                      <a:lnTo>
                        <a:pt x="2707" y="512"/>
                      </a:lnTo>
                      <a:lnTo>
                        <a:pt x="2755" y="467"/>
                      </a:lnTo>
                      <a:lnTo>
                        <a:pt x="2798" y="422"/>
                      </a:lnTo>
                      <a:lnTo>
                        <a:pt x="2835" y="381"/>
                      </a:lnTo>
                      <a:lnTo>
                        <a:pt x="2870" y="343"/>
                      </a:lnTo>
                      <a:lnTo>
                        <a:pt x="2900" y="306"/>
                      </a:lnTo>
                      <a:lnTo>
                        <a:pt x="2927" y="271"/>
                      </a:lnTo>
                      <a:lnTo>
                        <a:pt x="2949" y="237"/>
                      </a:lnTo>
                      <a:lnTo>
                        <a:pt x="2969" y="206"/>
                      </a:lnTo>
                      <a:lnTo>
                        <a:pt x="2982" y="176"/>
                      </a:lnTo>
                      <a:lnTo>
                        <a:pt x="2994" y="147"/>
                      </a:lnTo>
                      <a:lnTo>
                        <a:pt x="3002" y="119"/>
                      </a:lnTo>
                      <a:lnTo>
                        <a:pt x="3006" y="94"/>
                      </a:lnTo>
                      <a:lnTo>
                        <a:pt x="3006" y="68"/>
                      </a:lnTo>
                      <a:lnTo>
                        <a:pt x="3004" y="45"/>
                      </a:lnTo>
                      <a:lnTo>
                        <a:pt x="2998" y="23"/>
                      </a:lnTo>
                      <a:lnTo>
                        <a:pt x="2990" y="0"/>
                      </a:lnTo>
                      <a:lnTo>
                        <a:pt x="3102" y="813"/>
                      </a:lnTo>
                      <a:lnTo>
                        <a:pt x="3102" y="813"/>
                      </a:lnTo>
                      <a:lnTo>
                        <a:pt x="3092" y="834"/>
                      </a:lnTo>
                      <a:lnTo>
                        <a:pt x="3080" y="860"/>
                      </a:lnTo>
                      <a:lnTo>
                        <a:pt x="3061" y="897"/>
                      </a:lnTo>
                      <a:lnTo>
                        <a:pt x="3035" y="940"/>
                      </a:lnTo>
                      <a:lnTo>
                        <a:pt x="3002" y="993"/>
                      </a:lnTo>
                      <a:lnTo>
                        <a:pt x="2963" y="1052"/>
                      </a:lnTo>
                      <a:lnTo>
                        <a:pt x="2916" y="1117"/>
                      </a:lnTo>
                      <a:lnTo>
                        <a:pt x="2859" y="1190"/>
                      </a:lnTo>
                      <a:lnTo>
                        <a:pt x="2792" y="1266"/>
                      </a:lnTo>
                      <a:lnTo>
                        <a:pt x="2717" y="1347"/>
                      </a:lnTo>
                      <a:lnTo>
                        <a:pt x="2676" y="1388"/>
                      </a:lnTo>
                      <a:lnTo>
                        <a:pt x="2633" y="1431"/>
                      </a:lnTo>
                      <a:lnTo>
                        <a:pt x="2586" y="1474"/>
                      </a:lnTo>
                      <a:lnTo>
                        <a:pt x="2537" y="1517"/>
                      </a:lnTo>
                      <a:lnTo>
                        <a:pt x="2486" y="1563"/>
                      </a:lnTo>
                      <a:lnTo>
                        <a:pt x="2431" y="1608"/>
                      </a:lnTo>
                      <a:lnTo>
                        <a:pt x="2374" y="1653"/>
                      </a:lnTo>
                      <a:lnTo>
                        <a:pt x="2313" y="1698"/>
                      </a:lnTo>
                      <a:lnTo>
                        <a:pt x="2250" y="1745"/>
                      </a:lnTo>
                      <a:lnTo>
                        <a:pt x="2183" y="1790"/>
                      </a:lnTo>
                      <a:lnTo>
                        <a:pt x="2183" y="1790"/>
                      </a:lnTo>
                      <a:lnTo>
                        <a:pt x="1889" y="1989"/>
                      </a:lnTo>
                      <a:lnTo>
                        <a:pt x="1728" y="2099"/>
                      </a:lnTo>
                      <a:lnTo>
                        <a:pt x="1561" y="2216"/>
                      </a:lnTo>
                      <a:lnTo>
                        <a:pt x="1477" y="2277"/>
                      </a:lnTo>
                      <a:lnTo>
                        <a:pt x="1390" y="2342"/>
                      </a:lnTo>
                      <a:lnTo>
                        <a:pt x="1304" y="2407"/>
                      </a:lnTo>
                      <a:lnTo>
                        <a:pt x="1219" y="2474"/>
                      </a:lnTo>
                      <a:lnTo>
                        <a:pt x="1133" y="2542"/>
                      </a:lnTo>
                      <a:lnTo>
                        <a:pt x="1049" y="2613"/>
                      </a:lnTo>
                      <a:lnTo>
                        <a:pt x="964" y="2686"/>
                      </a:lnTo>
                      <a:lnTo>
                        <a:pt x="882" y="2760"/>
                      </a:lnTo>
                      <a:lnTo>
                        <a:pt x="801" y="2837"/>
                      </a:lnTo>
                      <a:lnTo>
                        <a:pt x="723" y="2915"/>
                      </a:lnTo>
                      <a:lnTo>
                        <a:pt x="646" y="2996"/>
                      </a:lnTo>
                      <a:lnTo>
                        <a:pt x="574" y="3076"/>
                      </a:lnTo>
                      <a:lnTo>
                        <a:pt x="503" y="3161"/>
                      </a:lnTo>
                      <a:lnTo>
                        <a:pt x="434" y="3247"/>
                      </a:lnTo>
                      <a:lnTo>
                        <a:pt x="370" y="3336"/>
                      </a:lnTo>
                      <a:lnTo>
                        <a:pt x="311" y="3424"/>
                      </a:lnTo>
                      <a:lnTo>
                        <a:pt x="281" y="3471"/>
                      </a:lnTo>
                      <a:lnTo>
                        <a:pt x="254" y="3516"/>
                      </a:lnTo>
                      <a:lnTo>
                        <a:pt x="226" y="3563"/>
                      </a:lnTo>
                      <a:lnTo>
                        <a:pt x="203" y="3610"/>
                      </a:lnTo>
                      <a:lnTo>
                        <a:pt x="177" y="3658"/>
                      </a:lnTo>
                      <a:lnTo>
                        <a:pt x="156" y="3705"/>
                      </a:lnTo>
                      <a:lnTo>
                        <a:pt x="134" y="3754"/>
                      </a:lnTo>
                      <a:lnTo>
                        <a:pt x="112" y="3803"/>
                      </a:lnTo>
                      <a:lnTo>
                        <a:pt x="95" y="3852"/>
                      </a:lnTo>
                      <a:lnTo>
                        <a:pt x="77" y="3903"/>
                      </a:lnTo>
                      <a:lnTo>
                        <a:pt x="59" y="3952"/>
                      </a:lnTo>
                      <a:lnTo>
                        <a:pt x="46" y="4003"/>
                      </a:lnTo>
                      <a:lnTo>
                        <a:pt x="32" y="4054"/>
                      </a:lnTo>
                      <a:lnTo>
                        <a:pt x="20" y="4107"/>
                      </a:lnTo>
                      <a:lnTo>
                        <a:pt x="10" y="4158"/>
                      </a:lnTo>
                      <a:lnTo>
                        <a:pt x="2" y="4211"/>
                      </a:lnTo>
                      <a:lnTo>
                        <a:pt x="2" y="4211"/>
                      </a:lnTo>
                      <a:close/>
                    </a:path>
                  </a:pathLst>
                </a:custGeom>
                <a:gradFill flip="none" rotWithShape="1">
                  <a:gsLst>
                    <a:gs pos="29000">
                      <a:schemeClr val="bg2">
                        <a:lumMod val="25000"/>
                      </a:schemeClr>
                    </a:gs>
                    <a:gs pos="11000">
                      <a:schemeClr val="accent1">
                        <a:lumMod val="25000"/>
                      </a:schemeClr>
                    </a:gs>
                    <a:gs pos="56000">
                      <a:schemeClr val="accent1">
                        <a:lumMod val="25000"/>
                      </a:schemeClr>
                    </a:gs>
                    <a:gs pos="7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19" name="Freeform 10"/>
                <p:cNvSpPr>
                  <a:spLocks/>
                </p:cNvSpPr>
                <p:nvPr/>
              </p:nvSpPr>
              <p:spPr bwMode="auto">
                <a:xfrm>
                  <a:off x="4345828" y="3504644"/>
                  <a:ext cx="2235466" cy="3510378"/>
                </a:xfrm>
                <a:custGeom>
                  <a:avLst/>
                  <a:gdLst/>
                  <a:ahLst/>
                  <a:cxnLst>
                    <a:cxn ang="0">
                      <a:pos x="82" y="0"/>
                    </a:cxn>
                    <a:cxn ang="0">
                      <a:pos x="57" y="77"/>
                    </a:cxn>
                    <a:cxn ang="0">
                      <a:pos x="35" y="167"/>
                    </a:cxn>
                    <a:cxn ang="0">
                      <a:pos x="16" y="287"/>
                    </a:cxn>
                    <a:cxn ang="0">
                      <a:pos x="2" y="436"/>
                    </a:cxn>
                    <a:cxn ang="0">
                      <a:pos x="2" y="609"/>
                    </a:cxn>
                    <a:cxn ang="0">
                      <a:pos x="8" y="703"/>
                    </a:cxn>
                    <a:cxn ang="0">
                      <a:pos x="20" y="803"/>
                    </a:cxn>
                    <a:cxn ang="0">
                      <a:pos x="37" y="905"/>
                    </a:cxn>
                    <a:cxn ang="0">
                      <a:pos x="61" y="1013"/>
                    </a:cxn>
                    <a:cxn ang="0">
                      <a:pos x="86" y="1100"/>
                    </a:cxn>
                    <a:cxn ang="0">
                      <a:pos x="149" y="1279"/>
                    </a:cxn>
                    <a:cxn ang="0">
                      <a:pos x="233" y="1463"/>
                    </a:cxn>
                    <a:cxn ang="0">
                      <a:pos x="341" y="1655"/>
                    </a:cxn>
                    <a:cxn ang="0">
                      <a:pos x="469" y="1850"/>
                    </a:cxn>
                    <a:cxn ang="0">
                      <a:pos x="618" y="2050"/>
                    </a:cxn>
                    <a:cxn ang="0">
                      <a:pos x="789" y="2252"/>
                    </a:cxn>
                    <a:cxn ang="0">
                      <a:pos x="981" y="2457"/>
                    </a:cxn>
                    <a:cxn ang="0">
                      <a:pos x="1085" y="2561"/>
                    </a:cxn>
                    <a:cxn ang="0">
                      <a:pos x="1533" y="2991"/>
                    </a:cxn>
                    <a:cxn ang="0">
                      <a:pos x="1896" y="3348"/>
                    </a:cxn>
                    <a:cxn ang="0">
                      <a:pos x="2179" y="3642"/>
                    </a:cxn>
                    <a:cxn ang="0">
                      <a:pos x="2342" y="3823"/>
                    </a:cxn>
                    <a:cxn ang="0">
                      <a:pos x="2428" y="3929"/>
                    </a:cxn>
                    <a:cxn ang="0">
                      <a:pos x="2501" y="4023"/>
                    </a:cxn>
                    <a:cxn ang="0">
                      <a:pos x="2556" y="4106"/>
                    </a:cxn>
                    <a:cxn ang="0">
                      <a:pos x="2595" y="4180"/>
                    </a:cxn>
                    <a:cxn ang="0">
                      <a:pos x="2620" y="4245"/>
                    </a:cxn>
                    <a:cxn ang="0">
                      <a:pos x="2632" y="4302"/>
                    </a:cxn>
                    <a:cxn ang="0">
                      <a:pos x="2630" y="4353"/>
                    </a:cxn>
                    <a:cxn ang="0">
                      <a:pos x="2619" y="4400"/>
                    </a:cxn>
                    <a:cxn ang="0">
                      <a:pos x="2817" y="3629"/>
                    </a:cxn>
                    <a:cxn ang="0">
                      <a:pos x="2811" y="3605"/>
                    </a:cxn>
                    <a:cxn ang="0">
                      <a:pos x="2785" y="3540"/>
                    </a:cxn>
                    <a:cxn ang="0">
                      <a:pos x="2740" y="3436"/>
                    </a:cxn>
                    <a:cxn ang="0">
                      <a:pos x="2668" y="3303"/>
                    </a:cxn>
                    <a:cxn ang="0">
                      <a:pos x="2566" y="3140"/>
                    </a:cxn>
                    <a:cxn ang="0">
                      <a:pos x="2463" y="3004"/>
                    </a:cxn>
                    <a:cxn ang="0">
                      <a:pos x="2385" y="2908"/>
                    </a:cxn>
                    <a:cxn ang="0">
                      <a:pos x="2297" y="2808"/>
                    </a:cxn>
                    <a:cxn ang="0">
                      <a:pos x="2196" y="2706"/>
                    </a:cxn>
                    <a:cxn ang="0">
                      <a:pos x="2085" y="2600"/>
                    </a:cxn>
                    <a:cxn ang="0">
                      <a:pos x="2024" y="2545"/>
                    </a:cxn>
                    <a:cxn ang="0">
                      <a:pos x="1753" y="2317"/>
                    </a:cxn>
                    <a:cxn ang="0">
                      <a:pos x="1447" y="2066"/>
                    </a:cxn>
                    <a:cxn ang="0">
                      <a:pos x="1207" y="1862"/>
                    </a:cxn>
                    <a:cxn ang="0">
                      <a:pos x="1046" y="1716"/>
                    </a:cxn>
                    <a:cxn ang="0">
                      <a:pos x="891" y="1565"/>
                    </a:cxn>
                    <a:cxn ang="0">
                      <a:pos x="740" y="1406"/>
                    </a:cxn>
                    <a:cxn ang="0">
                      <a:pos x="599" y="1241"/>
                    </a:cxn>
                    <a:cxn ang="0">
                      <a:pos x="469" y="1070"/>
                    </a:cxn>
                    <a:cxn ang="0">
                      <a:pos x="353" y="892"/>
                    </a:cxn>
                    <a:cxn ang="0">
                      <a:pos x="302" y="799"/>
                    </a:cxn>
                    <a:cxn ang="0">
                      <a:pos x="255" y="705"/>
                    </a:cxn>
                    <a:cxn ang="0">
                      <a:pos x="212" y="611"/>
                    </a:cxn>
                    <a:cxn ang="0">
                      <a:pos x="177" y="513"/>
                    </a:cxn>
                    <a:cxn ang="0">
                      <a:pos x="145" y="415"/>
                    </a:cxn>
                    <a:cxn ang="0">
                      <a:pos x="120" y="312"/>
                    </a:cxn>
                    <a:cxn ang="0">
                      <a:pos x="100" y="210"/>
                    </a:cxn>
                    <a:cxn ang="0">
                      <a:pos x="86" y="106"/>
                    </a:cxn>
                    <a:cxn ang="0">
                      <a:pos x="82" y="0"/>
                    </a:cxn>
                  </a:cxnLst>
                  <a:rect l="0" t="0" r="r" b="b"/>
                  <a:pathLst>
                    <a:path w="2817" h="4420">
                      <a:moveTo>
                        <a:pt x="82" y="0"/>
                      </a:moveTo>
                      <a:lnTo>
                        <a:pt x="82" y="0"/>
                      </a:lnTo>
                      <a:lnTo>
                        <a:pt x="74" y="20"/>
                      </a:lnTo>
                      <a:lnTo>
                        <a:pt x="57" y="77"/>
                      </a:lnTo>
                      <a:lnTo>
                        <a:pt x="47" y="118"/>
                      </a:lnTo>
                      <a:lnTo>
                        <a:pt x="35" y="167"/>
                      </a:lnTo>
                      <a:lnTo>
                        <a:pt x="25" y="224"/>
                      </a:lnTo>
                      <a:lnTo>
                        <a:pt x="16" y="287"/>
                      </a:lnTo>
                      <a:lnTo>
                        <a:pt x="8" y="360"/>
                      </a:lnTo>
                      <a:lnTo>
                        <a:pt x="2" y="436"/>
                      </a:lnTo>
                      <a:lnTo>
                        <a:pt x="0" y="521"/>
                      </a:lnTo>
                      <a:lnTo>
                        <a:pt x="2" y="609"/>
                      </a:lnTo>
                      <a:lnTo>
                        <a:pt x="4" y="656"/>
                      </a:lnTo>
                      <a:lnTo>
                        <a:pt x="8" y="703"/>
                      </a:lnTo>
                      <a:lnTo>
                        <a:pt x="14" y="752"/>
                      </a:lnTo>
                      <a:lnTo>
                        <a:pt x="20" y="803"/>
                      </a:lnTo>
                      <a:lnTo>
                        <a:pt x="27" y="854"/>
                      </a:lnTo>
                      <a:lnTo>
                        <a:pt x="37" y="905"/>
                      </a:lnTo>
                      <a:lnTo>
                        <a:pt x="49" y="958"/>
                      </a:lnTo>
                      <a:lnTo>
                        <a:pt x="61" y="1013"/>
                      </a:lnTo>
                      <a:lnTo>
                        <a:pt x="61" y="1013"/>
                      </a:lnTo>
                      <a:lnTo>
                        <a:pt x="86" y="1100"/>
                      </a:lnTo>
                      <a:lnTo>
                        <a:pt x="116" y="1188"/>
                      </a:lnTo>
                      <a:lnTo>
                        <a:pt x="149" y="1279"/>
                      </a:lnTo>
                      <a:lnTo>
                        <a:pt x="188" y="1371"/>
                      </a:lnTo>
                      <a:lnTo>
                        <a:pt x="233" y="1463"/>
                      </a:lnTo>
                      <a:lnTo>
                        <a:pt x="285" y="1559"/>
                      </a:lnTo>
                      <a:lnTo>
                        <a:pt x="341" y="1655"/>
                      </a:lnTo>
                      <a:lnTo>
                        <a:pt x="402" y="1752"/>
                      </a:lnTo>
                      <a:lnTo>
                        <a:pt x="469" y="1850"/>
                      </a:lnTo>
                      <a:lnTo>
                        <a:pt x="540" y="1950"/>
                      </a:lnTo>
                      <a:lnTo>
                        <a:pt x="618" y="2050"/>
                      </a:lnTo>
                      <a:lnTo>
                        <a:pt x="701" y="2150"/>
                      </a:lnTo>
                      <a:lnTo>
                        <a:pt x="789" y="2252"/>
                      </a:lnTo>
                      <a:lnTo>
                        <a:pt x="881" y="2354"/>
                      </a:lnTo>
                      <a:lnTo>
                        <a:pt x="981" y="2457"/>
                      </a:lnTo>
                      <a:lnTo>
                        <a:pt x="1085" y="2561"/>
                      </a:lnTo>
                      <a:lnTo>
                        <a:pt x="1085" y="2561"/>
                      </a:lnTo>
                      <a:lnTo>
                        <a:pt x="1321" y="2784"/>
                      </a:lnTo>
                      <a:lnTo>
                        <a:pt x="1533" y="2991"/>
                      </a:lnTo>
                      <a:lnTo>
                        <a:pt x="1725" y="3177"/>
                      </a:lnTo>
                      <a:lnTo>
                        <a:pt x="1896" y="3348"/>
                      </a:lnTo>
                      <a:lnTo>
                        <a:pt x="2045" y="3503"/>
                      </a:lnTo>
                      <a:lnTo>
                        <a:pt x="2179" y="3642"/>
                      </a:lnTo>
                      <a:lnTo>
                        <a:pt x="2291" y="3766"/>
                      </a:lnTo>
                      <a:lnTo>
                        <a:pt x="2342" y="3823"/>
                      </a:lnTo>
                      <a:lnTo>
                        <a:pt x="2387" y="3878"/>
                      </a:lnTo>
                      <a:lnTo>
                        <a:pt x="2428" y="3929"/>
                      </a:lnTo>
                      <a:lnTo>
                        <a:pt x="2467" y="3978"/>
                      </a:lnTo>
                      <a:lnTo>
                        <a:pt x="2501" y="4023"/>
                      </a:lnTo>
                      <a:lnTo>
                        <a:pt x="2530" y="4067"/>
                      </a:lnTo>
                      <a:lnTo>
                        <a:pt x="2556" y="4106"/>
                      </a:lnTo>
                      <a:lnTo>
                        <a:pt x="2577" y="4145"/>
                      </a:lnTo>
                      <a:lnTo>
                        <a:pt x="2595" y="4180"/>
                      </a:lnTo>
                      <a:lnTo>
                        <a:pt x="2609" y="4214"/>
                      </a:lnTo>
                      <a:lnTo>
                        <a:pt x="2620" y="4245"/>
                      </a:lnTo>
                      <a:lnTo>
                        <a:pt x="2628" y="4275"/>
                      </a:lnTo>
                      <a:lnTo>
                        <a:pt x="2632" y="4302"/>
                      </a:lnTo>
                      <a:lnTo>
                        <a:pt x="2634" y="4330"/>
                      </a:lnTo>
                      <a:lnTo>
                        <a:pt x="2630" y="4353"/>
                      </a:lnTo>
                      <a:lnTo>
                        <a:pt x="2626" y="4377"/>
                      </a:lnTo>
                      <a:lnTo>
                        <a:pt x="2619" y="4400"/>
                      </a:lnTo>
                      <a:lnTo>
                        <a:pt x="2607" y="4420"/>
                      </a:lnTo>
                      <a:lnTo>
                        <a:pt x="2817" y="3629"/>
                      </a:lnTo>
                      <a:lnTo>
                        <a:pt x="2817" y="3629"/>
                      </a:lnTo>
                      <a:lnTo>
                        <a:pt x="2811" y="3605"/>
                      </a:lnTo>
                      <a:lnTo>
                        <a:pt x="2801" y="3578"/>
                      </a:lnTo>
                      <a:lnTo>
                        <a:pt x="2785" y="3540"/>
                      </a:lnTo>
                      <a:lnTo>
                        <a:pt x="2766" y="3493"/>
                      </a:lnTo>
                      <a:lnTo>
                        <a:pt x="2740" y="3436"/>
                      </a:lnTo>
                      <a:lnTo>
                        <a:pt x="2707" y="3373"/>
                      </a:lnTo>
                      <a:lnTo>
                        <a:pt x="2668" y="3303"/>
                      </a:lnTo>
                      <a:lnTo>
                        <a:pt x="2620" y="3224"/>
                      </a:lnTo>
                      <a:lnTo>
                        <a:pt x="2566" y="3140"/>
                      </a:lnTo>
                      <a:lnTo>
                        <a:pt x="2501" y="3051"/>
                      </a:lnTo>
                      <a:lnTo>
                        <a:pt x="2463" y="3004"/>
                      </a:lnTo>
                      <a:lnTo>
                        <a:pt x="2426" y="2957"/>
                      </a:lnTo>
                      <a:lnTo>
                        <a:pt x="2385" y="2908"/>
                      </a:lnTo>
                      <a:lnTo>
                        <a:pt x="2342" y="2859"/>
                      </a:lnTo>
                      <a:lnTo>
                        <a:pt x="2297" y="2808"/>
                      </a:lnTo>
                      <a:lnTo>
                        <a:pt x="2248" y="2757"/>
                      </a:lnTo>
                      <a:lnTo>
                        <a:pt x="2196" y="2706"/>
                      </a:lnTo>
                      <a:lnTo>
                        <a:pt x="2142" y="2653"/>
                      </a:lnTo>
                      <a:lnTo>
                        <a:pt x="2085" y="2600"/>
                      </a:lnTo>
                      <a:lnTo>
                        <a:pt x="2024" y="2545"/>
                      </a:lnTo>
                      <a:lnTo>
                        <a:pt x="2024" y="2545"/>
                      </a:lnTo>
                      <a:lnTo>
                        <a:pt x="1894" y="2435"/>
                      </a:lnTo>
                      <a:lnTo>
                        <a:pt x="1753" y="2317"/>
                      </a:lnTo>
                      <a:lnTo>
                        <a:pt x="1604" y="2195"/>
                      </a:lnTo>
                      <a:lnTo>
                        <a:pt x="1447" y="2066"/>
                      </a:lnTo>
                      <a:lnTo>
                        <a:pt x="1288" y="1930"/>
                      </a:lnTo>
                      <a:lnTo>
                        <a:pt x="1207" y="1862"/>
                      </a:lnTo>
                      <a:lnTo>
                        <a:pt x="1127" y="1789"/>
                      </a:lnTo>
                      <a:lnTo>
                        <a:pt x="1046" y="1716"/>
                      </a:lnTo>
                      <a:lnTo>
                        <a:pt x="968" y="1642"/>
                      </a:lnTo>
                      <a:lnTo>
                        <a:pt x="891" y="1565"/>
                      </a:lnTo>
                      <a:lnTo>
                        <a:pt x="815" y="1487"/>
                      </a:lnTo>
                      <a:lnTo>
                        <a:pt x="740" y="1406"/>
                      </a:lnTo>
                      <a:lnTo>
                        <a:pt x="669" y="1324"/>
                      </a:lnTo>
                      <a:lnTo>
                        <a:pt x="599" y="1241"/>
                      </a:lnTo>
                      <a:lnTo>
                        <a:pt x="532" y="1157"/>
                      </a:lnTo>
                      <a:lnTo>
                        <a:pt x="469" y="1070"/>
                      </a:lnTo>
                      <a:lnTo>
                        <a:pt x="410" y="982"/>
                      </a:lnTo>
                      <a:lnTo>
                        <a:pt x="353" y="892"/>
                      </a:lnTo>
                      <a:lnTo>
                        <a:pt x="328" y="845"/>
                      </a:lnTo>
                      <a:lnTo>
                        <a:pt x="302" y="799"/>
                      </a:lnTo>
                      <a:lnTo>
                        <a:pt x="279" y="752"/>
                      </a:lnTo>
                      <a:lnTo>
                        <a:pt x="255" y="705"/>
                      </a:lnTo>
                      <a:lnTo>
                        <a:pt x="233" y="658"/>
                      </a:lnTo>
                      <a:lnTo>
                        <a:pt x="212" y="611"/>
                      </a:lnTo>
                      <a:lnTo>
                        <a:pt x="194" y="562"/>
                      </a:lnTo>
                      <a:lnTo>
                        <a:pt x="177" y="513"/>
                      </a:lnTo>
                      <a:lnTo>
                        <a:pt x="159" y="464"/>
                      </a:lnTo>
                      <a:lnTo>
                        <a:pt x="145" y="415"/>
                      </a:lnTo>
                      <a:lnTo>
                        <a:pt x="131" y="364"/>
                      </a:lnTo>
                      <a:lnTo>
                        <a:pt x="120" y="312"/>
                      </a:lnTo>
                      <a:lnTo>
                        <a:pt x="108" y="261"/>
                      </a:lnTo>
                      <a:lnTo>
                        <a:pt x="100" y="210"/>
                      </a:lnTo>
                      <a:lnTo>
                        <a:pt x="92" y="159"/>
                      </a:lnTo>
                      <a:lnTo>
                        <a:pt x="86" y="106"/>
                      </a:lnTo>
                      <a:lnTo>
                        <a:pt x="84" y="53"/>
                      </a:lnTo>
                      <a:lnTo>
                        <a:pt x="82" y="0"/>
                      </a:lnTo>
                      <a:lnTo>
                        <a:pt x="82" y="0"/>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20" name="Freeform 11"/>
                <p:cNvSpPr>
                  <a:spLocks/>
                </p:cNvSpPr>
                <p:nvPr/>
              </p:nvSpPr>
              <p:spPr bwMode="auto">
                <a:xfrm>
                  <a:off x="4530948" y="4007166"/>
                  <a:ext cx="2019580" cy="146266"/>
                </a:xfrm>
                <a:custGeom>
                  <a:avLst/>
                  <a:gdLst/>
                  <a:ahLst/>
                  <a:cxnLst>
                    <a:cxn ang="0">
                      <a:pos x="0" y="0"/>
                    </a:cxn>
                    <a:cxn ang="0">
                      <a:pos x="0" y="0"/>
                    </a:cxn>
                    <a:cxn ang="0">
                      <a:pos x="19" y="47"/>
                    </a:cxn>
                    <a:cxn ang="0">
                      <a:pos x="43" y="94"/>
                    </a:cxn>
                    <a:cxn ang="0">
                      <a:pos x="66" y="140"/>
                    </a:cxn>
                    <a:cxn ang="0">
                      <a:pos x="90" y="185"/>
                    </a:cxn>
                    <a:cxn ang="0">
                      <a:pos x="2512" y="185"/>
                    </a:cxn>
                    <a:cxn ang="0">
                      <a:pos x="2512" y="185"/>
                    </a:cxn>
                    <a:cxn ang="0">
                      <a:pos x="2544" y="118"/>
                    </a:cxn>
                    <a:cxn ang="0">
                      <a:pos x="2544" y="118"/>
                    </a:cxn>
                    <a:cxn ang="0">
                      <a:pos x="2522" y="59"/>
                    </a:cxn>
                    <a:cxn ang="0">
                      <a:pos x="2498" y="0"/>
                    </a:cxn>
                    <a:cxn ang="0">
                      <a:pos x="3" y="0"/>
                    </a:cxn>
                    <a:cxn ang="0">
                      <a:pos x="3" y="0"/>
                    </a:cxn>
                    <a:cxn ang="0">
                      <a:pos x="0" y="0"/>
                    </a:cxn>
                    <a:cxn ang="0">
                      <a:pos x="0" y="0"/>
                    </a:cxn>
                  </a:cxnLst>
                  <a:rect l="0" t="0" r="r" b="b"/>
                  <a:pathLst>
                    <a:path w="2544" h="185">
                      <a:moveTo>
                        <a:pt x="0" y="0"/>
                      </a:moveTo>
                      <a:lnTo>
                        <a:pt x="0" y="0"/>
                      </a:lnTo>
                      <a:lnTo>
                        <a:pt x="19" y="47"/>
                      </a:lnTo>
                      <a:lnTo>
                        <a:pt x="43" y="94"/>
                      </a:lnTo>
                      <a:lnTo>
                        <a:pt x="66" y="140"/>
                      </a:lnTo>
                      <a:lnTo>
                        <a:pt x="90" y="185"/>
                      </a:lnTo>
                      <a:lnTo>
                        <a:pt x="2512" y="185"/>
                      </a:lnTo>
                      <a:lnTo>
                        <a:pt x="2512" y="185"/>
                      </a:lnTo>
                      <a:lnTo>
                        <a:pt x="2544" y="118"/>
                      </a:lnTo>
                      <a:lnTo>
                        <a:pt x="2544" y="118"/>
                      </a:lnTo>
                      <a:lnTo>
                        <a:pt x="2522" y="59"/>
                      </a:lnTo>
                      <a:lnTo>
                        <a:pt x="2498" y="0"/>
                      </a:lnTo>
                      <a:lnTo>
                        <a:pt x="3" y="0"/>
                      </a:lnTo>
                      <a:lnTo>
                        <a:pt x="3" y="0"/>
                      </a:lnTo>
                      <a:lnTo>
                        <a:pt x="0" y="0"/>
                      </a:lnTo>
                      <a:lnTo>
                        <a:pt x="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1" name="Freeform 12"/>
                <p:cNvSpPr>
                  <a:spLocks/>
                </p:cNvSpPr>
                <p:nvPr/>
              </p:nvSpPr>
              <p:spPr bwMode="auto">
                <a:xfrm>
                  <a:off x="4819587" y="4489263"/>
                  <a:ext cx="1633073" cy="146266"/>
                </a:xfrm>
                <a:custGeom>
                  <a:avLst/>
                  <a:gdLst/>
                  <a:ahLst/>
                  <a:cxnLst>
                    <a:cxn ang="0">
                      <a:pos x="1959" y="0"/>
                    </a:cxn>
                    <a:cxn ang="0">
                      <a:pos x="1896" y="0"/>
                    </a:cxn>
                    <a:cxn ang="0">
                      <a:pos x="0" y="0"/>
                    </a:cxn>
                    <a:cxn ang="0">
                      <a:pos x="0" y="0"/>
                    </a:cxn>
                    <a:cxn ang="0">
                      <a:pos x="78" y="92"/>
                    </a:cxn>
                    <a:cxn ang="0">
                      <a:pos x="159" y="185"/>
                    </a:cxn>
                    <a:cxn ang="0">
                      <a:pos x="1749" y="185"/>
                    </a:cxn>
                    <a:cxn ang="0">
                      <a:pos x="1959" y="185"/>
                    </a:cxn>
                    <a:cxn ang="0">
                      <a:pos x="1959" y="185"/>
                    </a:cxn>
                    <a:cxn ang="0">
                      <a:pos x="1978" y="183"/>
                    </a:cxn>
                    <a:cxn ang="0">
                      <a:pos x="1996" y="177"/>
                    </a:cxn>
                    <a:cxn ang="0">
                      <a:pos x="2012" y="169"/>
                    </a:cxn>
                    <a:cxn ang="0">
                      <a:pos x="2025" y="157"/>
                    </a:cxn>
                    <a:cxn ang="0">
                      <a:pos x="2037" y="144"/>
                    </a:cxn>
                    <a:cxn ang="0">
                      <a:pos x="2047" y="128"/>
                    </a:cxn>
                    <a:cxn ang="0">
                      <a:pos x="2051" y="110"/>
                    </a:cxn>
                    <a:cxn ang="0">
                      <a:pos x="2053" y="92"/>
                    </a:cxn>
                    <a:cxn ang="0">
                      <a:pos x="2053" y="92"/>
                    </a:cxn>
                    <a:cxn ang="0">
                      <a:pos x="2051" y="73"/>
                    </a:cxn>
                    <a:cxn ang="0">
                      <a:pos x="2047" y="57"/>
                    </a:cxn>
                    <a:cxn ang="0">
                      <a:pos x="2037" y="41"/>
                    </a:cxn>
                    <a:cxn ang="0">
                      <a:pos x="2025" y="28"/>
                    </a:cxn>
                    <a:cxn ang="0">
                      <a:pos x="2012" y="16"/>
                    </a:cxn>
                    <a:cxn ang="0">
                      <a:pos x="1996" y="8"/>
                    </a:cxn>
                    <a:cxn ang="0">
                      <a:pos x="1978" y="2"/>
                    </a:cxn>
                    <a:cxn ang="0">
                      <a:pos x="1959" y="0"/>
                    </a:cxn>
                    <a:cxn ang="0">
                      <a:pos x="1959" y="0"/>
                    </a:cxn>
                  </a:cxnLst>
                  <a:rect l="0" t="0" r="r" b="b"/>
                  <a:pathLst>
                    <a:path w="2053" h="185">
                      <a:moveTo>
                        <a:pt x="1959" y="0"/>
                      </a:moveTo>
                      <a:lnTo>
                        <a:pt x="1896" y="0"/>
                      </a:lnTo>
                      <a:lnTo>
                        <a:pt x="0" y="0"/>
                      </a:lnTo>
                      <a:lnTo>
                        <a:pt x="0" y="0"/>
                      </a:lnTo>
                      <a:lnTo>
                        <a:pt x="78" y="92"/>
                      </a:lnTo>
                      <a:lnTo>
                        <a:pt x="159" y="185"/>
                      </a:lnTo>
                      <a:lnTo>
                        <a:pt x="1749" y="185"/>
                      </a:lnTo>
                      <a:lnTo>
                        <a:pt x="1959" y="185"/>
                      </a:lnTo>
                      <a:lnTo>
                        <a:pt x="1959" y="185"/>
                      </a:lnTo>
                      <a:lnTo>
                        <a:pt x="1978" y="183"/>
                      </a:lnTo>
                      <a:lnTo>
                        <a:pt x="1996" y="177"/>
                      </a:lnTo>
                      <a:lnTo>
                        <a:pt x="2012" y="169"/>
                      </a:lnTo>
                      <a:lnTo>
                        <a:pt x="2025" y="157"/>
                      </a:lnTo>
                      <a:lnTo>
                        <a:pt x="2037" y="144"/>
                      </a:lnTo>
                      <a:lnTo>
                        <a:pt x="2047" y="128"/>
                      </a:lnTo>
                      <a:lnTo>
                        <a:pt x="2051" y="110"/>
                      </a:lnTo>
                      <a:lnTo>
                        <a:pt x="2053" y="92"/>
                      </a:lnTo>
                      <a:lnTo>
                        <a:pt x="2053" y="92"/>
                      </a:lnTo>
                      <a:lnTo>
                        <a:pt x="2051" y="73"/>
                      </a:lnTo>
                      <a:lnTo>
                        <a:pt x="2047" y="57"/>
                      </a:lnTo>
                      <a:lnTo>
                        <a:pt x="2037" y="41"/>
                      </a:lnTo>
                      <a:lnTo>
                        <a:pt x="2025" y="28"/>
                      </a:lnTo>
                      <a:lnTo>
                        <a:pt x="2012" y="16"/>
                      </a:lnTo>
                      <a:lnTo>
                        <a:pt x="1996" y="8"/>
                      </a:lnTo>
                      <a:lnTo>
                        <a:pt x="1978" y="2"/>
                      </a:lnTo>
                      <a:lnTo>
                        <a:pt x="1959" y="0"/>
                      </a:lnTo>
                      <a:lnTo>
                        <a:pt x="1959" y="0"/>
                      </a:lnTo>
                      <a:close/>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2" name="Freeform 13"/>
                <p:cNvSpPr>
                  <a:spLocks/>
                </p:cNvSpPr>
                <p:nvPr/>
              </p:nvSpPr>
              <p:spPr bwMode="auto">
                <a:xfrm>
                  <a:off x="5223980" y="4915726"/>
                  <a:ext cx="1027199" cy="146266"/>
                </a:xfrm>
                <a:custGeom>
                  <a:avLst/>
                  <a:gdLst/>
                  <a:ahLst/>
                  <a:cxnLst>
                    <a:cxn ang="0">
                      <a:pos x="1199" y="0"/>
                    </a:cxn>
                    <a:cxn ang="0">
                      <a:pos x="915" y="0"/>
                    </a:cxn>
                    <a:cxn ang="0">
                      <a:pos x="0" y="0"/>
                    </a:cxn>
                    <a:cxn ang="0">
                      <a:pos x="0" y="0"/>
                    </a:cxn>
                    <a:cxn ang="0">
                      <a:pos x="104" y="93"/>
                    </a:cxn>
                    <a:cxn ang="0">
                      <a:pos x="208" y="185"/>
                    </a:cxn>
                    <a:cxn ang="0">
                      <a:pos x="713" y="185"/>
                    </a:cxn>
                    <a:cxn ang="0">
                      <a:pos x="1199" y="185"/>
                    </a:cxn>
                    <a:cxn ang="0">
                      <a:pos x="1199" y="185"/>
                    </a:cxn>
                    <a:cxn ang="0">
                      <a:pos x="1217" y="183"/>
                    </a:cxn>
                    <a:cxn ang="0">
                      <a:pos x="1235" y="177"/>
                    </a:cxn>
                    <a:cxn ang="0">
                      <a:pos x="1250" y="169"/>
                    </a:cxn>
                    <a:cxn ang="0">
                      <a:pos x="1264" y="157"/>
                    </a:cxn>
                    <a:cxn ang="0">
                      <a:pos x="1276" y="144"/>
                    </a:cxn>
                    <a:cxn ang="0">
                      <a:pos x="1286" y="128"/>
                    </a:cxn>
                    <a:cxn ang="0">
                      <a:pos x="1292" y="110"/>
                    </a:cxn>
                    <a:cxn ang="0">
                      <a:pos x="1294" y="93"/>
                    </a:cxn>
                    <a:cxn ang="0">
                      <a:pos x="1294" y="93"/>
                    </a:cxn>
                    <a:cxn ang="0">
                      <a:pos x="1292" y="73"/>
                    </a:cxn>
                    <a:cxn ang="0">
                      <a:pos x="1286" y="55"/>
                    </a:cxn>
                    <a:cxn ang="0">
                      <a:pos x="1276" y="40"/>
                    </a:cxn>
                    <a:cxn ang="0">
                      <a:pos x="1264" y="28"/>
                    </a:cxn>
                    <a:cxn ang="0">
                      <a:pos x="1250" y="16"/>
                    </a:cxn>
                    <a:cxn ang="0">
                      <a:pos x="1235" y="6"/>
                    </a:cxn>
                    <a:cxn ang="0">
                      <a:pos x="1217" y="2"/>
                    </a:cxn>
                    <a:cxn ang="0">
                      <a:pos x="1199" y="0"/>
                    </a:cxn>
                    <a:cxn ang="0">
                      <a:pos x="1199" y="0"/>
                    </a:cxn>
                  </a:cxnLst>
                  <a:rect l="0" t="0" r="r" b="b"/>
                  <a:pathLst>
                    <a:path w="1294" h="185">
                      <a:moveTo>
                        <a:pt x="1199" y="0"/>
                      </a:moveTo>
                      <a:lnTo>
                        <a:pt x="915" y="0"/>
                      </a:lnTo>
                      <a:lnTo>
                        <a:pt x="0" y="0"/>
                      </a:lnTo>
                      <a:lnTo>
                        <a:pt x="0" y="0"/>
                      </a:lnTo>
                      <a:lnTo>
                        <a:pt x="104" y="93"/>
                      </a:lnTo>
                      <a:lnTo>
                        <a:pt x="208" y="185"/>
                      </a:lnTo>
                      <a:lnTo>
                        <a:pt x="713" y="185"/>
                      </a:lnTo>
                      <a:lnTo>
                        <a:pt x="1199" y="185"/>
                      </a:lnTo>
                      <a:lnTo>
                        <a:pt x="1199" y="185"/>
                      </a:lnTo>
                      <a:lnTo>
                        <a:pt x="1217" y="183"/>
                      </a:lnTo>
                      <a:lnTo>
                        <a:pt x="1235" y="177"/>
                      </a:lnTo>
                      <a:lnTo>
                        <a:pt x="1250" y="169"/>
                      </a:lnTo>
                      <a:lnTo>
                        <a:pt x="1264" y="157"/>
                      </a:lnTo>
                      <a:lnTo>
                        <a:pt x="1276" y="144"/>
                      </a:lnTo>
                      <a:lnTo>
                        <a:pt x="1286" y="128"/>
                      </a:lnTo>
                      <a:lnTo>
                        <a:pt x="1292" y="110"/>
                      </a:lnTo>
                      <a:lnTo>
                        <a:pt x="1294" y="93"/>
                      </a:lnTo>
                      <a:lnTo>
                        <a:pt x="1294" y="93"/>
                      </a:lnTo>
                      <a:lnTo>
                        <a:pt x="1292" y="73"/>
                      </a:lnTo>
                      <a:lnTo>
                        <a:pt x="1286" y="55"/>
                      </a:lnTo>
                      <a:lnTo>
                        <a:pt x="1276" y="40"/>
                      </a:lnTo>
                      <a:lnTo>
                        <a:pt x="1264" y="28"/>
                      </a:lnTo>
                      <a:lnTo>
                        <a:pt x="1250" y="16"/>
                      </a:lnTo>
                      <a:lnTo>
                        <a:pt x="1235" y="6"/>
                      </a:lnTo>
                      <a:lnTo>
                        <a:pt x="1217" y="2"/>
                      </a:lnTo>
                      <a:lnTo>
                        <a:pt x="1199" y="0"/>
                      </a:lnTo>
                      <a:lnTo>
                        <a:pt x="1199"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3" name="Freeform 14"/>
                <p:cNvSpPr>
                  <a:spLocks/>
                </p:cNvSpPr>
                <p:nvPr/>
              </p:nvSpPr>
              <p:spPr bwMode="auto">
                <a:xfrm>
                  <a:off x="4801421" y="3166277"/>
                  <a:ext cx="1281389" cy="146266"/>
                </a:xfrm>
                <a:custGeom>
                  <a:avLst/>
                  <a:gdLst/>
                  <a:ahLst/>
                  <a:cxnLst>
                    <a:cxn ang="0">
                      <a:pos x="1464" y="0"/>
                    </a:cxn>
                    <a:cxn ang="0">
                      <a:pos x="381" y="0"/>
                    </a:cxn>
                    <a:cxn ang="0">
                      <a:pos x="94" y="0"/>
                    </a:cxn>
                    <a:cxn ang="0">
                      <a:pos x="94" y="0"/>
                    </a:cxn>
                    <a:cxn ang="0">
                      <a:pos x="75" y="2"/>
                    </a:cxn>
                    <a:cxn ang="0">
                      <a:pos x="57" y="8"/>
                    </a:cxn>
                    <a:cxn ang="0">
                      <a:pos x="41" y="16"/>
                    </a:cxn>
                    <a:cxn ang="0">
                      <a:pos x="28" y="28"/>
                    </a:cxn>
                    <a:cxn ang="0">
                      <a:pos x="16" y="41"/>
                    </a:cxn>
                    <a:cxn ang="0">
                      <a:pos x="8" y="57"/>
                    </a:cxn>
                    <a:cxn ang="0">
                      <a:pos x="2" y="75"/>
                    </a:cxn>
                    <a:cxn ang="0">
                      <a:pos x="0" y="93"/>
                    </a:cxn>
                    <a:cxn ang="0">
                      <a:pos x="0" y="93"/>
                    </a:cxn>
                    <a:cxn ang="0">
                      <a:pos x="2" y="112"/>
                    </a:cxn>
                    <a:cxn ang="0">
                      <a:pos x="8" y="130"/>
                    </a:cxn>
                    <a:cxn ang="0">
                      <a:pos x="16" y="146"/>
                    </a:cxn>
                    <a:cxn ang="0">
                      <a:pos x="28" y="159"/>
                    </a:cxn>
                    <a:cxn ang="0">
                      <a:pos x="41" y="169"/>
                    </a:cxn>
                    <a:cxn ang="0">
                      <a:pos x="57" y="179"/>
                    </a:cxn>
                    <a:cxn ang="0">
                      <a:pos x="75" y="183"/>
                    </a:cxn>
                    <a:cxn ang="0">
                      <a:pos x="94" y="185"/>
                    </a:cxn>
                    <a:cxn ang="0">
                      <a:pos x="192" y="185"/>
                    </a:cxn>
                    <a:cxn ang="0">
                      <a:pos x="1618" y="185"/>
                    </a:cxn>
                    <a:cxn ang="0">
                      <a:pos x="1618" y="185"/>
                    </a:cxn>
                    <a:cxn ang="0">
                      <a:pos x="1541" y="91"/>
                    </a:cxn>
                    <a:cxn ang="0">
                      <a:pos x="1464" y="0"/>
                    </a:cxn>
                    <a:cxn ang="0">
                      <a:pos x="1464" y="0"/>
                    </a:cxn>
                  </a:cxnLst>
                  <a:rect l="0" t="0" r="r" b="b"/>
                  <a:pathLst>
                    <a:path w="1618" h="185">
                      <a:moveTo>
                        <a:pt x="1464" y="0"/>
                      </a:moveTo>
                      <a:lnTo>
                        <a:pt x="381" y="0"/>
                      </a:lnTo>
                      <a:lnTo>
                        <a:pt x="94" y="0"/>
                      </a:lnTo>
                      <a:lnTo>
                        <a:pt x="94" y="0"/>
                      </a:lnTo>
                      <a:lnTo>
                        <a:pt x="75" y="2"/>
                      </a:lnTo>
                      <a:lnTo>
                        <a:pt x="57" y="8"/>
                      </a:lnTo>
                      <a:lnTo>
                        <a:pt x="41" y="16"/>
                      </a:lnTo>
                      <a:lnTo>
                        <a:pt x="28" y="28"/>
                      </a:lnTo>
                      <a:lnTo>
                        <a:pt x="16" y="41"/>
                      </a:lnTo>
                      <a:lnTo>
                        <a:pt x="8" y="57"/>
                      </a:lnTo>
                      <a:lnTo>
                        <a:pt x="2" y="75"/>
                      </a:lnTo>
                      <a:lnTo>
                        <a:pt x="0" y="93"/>
                      </a:lnTo>
                      <a:lnTo>
                        <a:pt x="0" y="93"/>
                      </a:lnTo>
                      <a:lnTo>
                        <a:pt x="2" y="112"/>
                      </a:lnTo>
                      <a:lnTo>
                        <a:pt x="8" y="130"/>
                      </a:lnTo>
                      <a:lnTo>
                        <a:pt x="16" y="146"/>
                      </a:lnTo>
                      <a:lnTo>
                        <a:pt x="28" y="159"/>
                      </a:lnTo>
                      <a:lnTo>
                        <a:pt x="41" y="169"/>
                      </a:lnTo>
                      <a:lnTo>
                        <a:pt x="57" y="179"/>
                      </a:lnTo>
                      <a:lnTo>
                        <a:pt x="75" y="183"/>
                      </a:lnTo>
                      <a:lnTo>
                        <a:pt x="94" y="185"/>
                      </a:lnTo>
                      <a:lnTo>
                        <a:pt x="192" y="185"/>
                      </a:lnTo>
                      <a:lnTo>
                        <a:pt x="1618" y="185"/>
                      </a:lnTo>
                      <a:lnTo>
                        <a:pt x="1618" y="185"/>
                      </a:lnTo>
                      <a:lnTo>
                        <a:pt x="1541" y="91"/>
                      </a:lnTo>
                      <a:lnTo>
                        <a:pt x="1464" y="0"/>
                      </a:lnTo>
                      <a:lnTo>
                        <a:pt x="1464"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4" name="Freeform 15"/>
                <p:cNvSpPr>
                  <a:spLocks/>
                </p:cNvSpPr>
                <p:nvPr/>
              </p:nvSpPr>
              <p:spPr bwMode="auto">
                <a:xfrm>
                  <a:off x="4512530" y="3615710"/>
                  <a:ext cx="1876815" cy="146266"/>
                </a:xfrm>
                <a:custGeom>
                  <a:avLst/>
                  <a:gdLst/>
                  <a:ahLst/>
                  <a:cxnLst>
                    <a:cxn ang="0">
                      <a:pos x="2253" y="0"/>
                    </a:cxn>
                    <a:cxn ang="0">
                      <a:pos x="239" y="0"/>
                    </a:cxn>
                    <a:cxn ang="0">
                      <a:pos x="104" y="0"/>
                    </a:cxn>
                    <a:cxn ang="0">
                      <a:pos x="104" y="0"/>
                    </a:cxn>
                    <a:cxn ang="0">
                      <a:pos x="82" y="2"/>
                    </a:cxn>
                    <a:cxn ang="0">
                      <a:pos x="63" y="8"/>
                    </a:cxn>
                    <a:cxn ang="0">
                      <a:pos x="45" y="17"/>
                    </a:cxn>
                    <a:cxn ang="0">
                      <a:pos x="29" y="27"/>
                    </a:cxn>
                    <a:cxn ang="0">
                      <a:pos x="18" y="41"/>
                    </a:cxn>
                    <a:cxn ang="0">
                      <a:pos x="8" y="57"/>
                    </a:cxn>
                    <a:cxn ang="0">
                      <a:pos x="2" y="74"/>
                    </a:cxn>
                    <a:cxn ang="0">
                      <a:pos x="0" y="92"/>
                    </a:cxn>
                    <a:cxn ang="0">
                      <a:pos x="0" y="92"/>
                    </a:cxn>
                    <a:cxn ang="0">
                      <a:pos x="2" y="112"/>
                    </a:cxn>
                    <a:cxn ang="0">
                      <a:pos x="8" y="129"/>
                    </a:cxn>
                    <a:cxn ang="0">
                      <a:pos x="18" y="145"/>
                    </a:cxn>
                    <a:cxn ang="0">
                      <a:pos x="29" y="159"/>
                    </a:cxn>
                    <a:cxn ang="0">
                      <a:pos x="45" y="169"/>
                    </a:cxn>
                    <a:cxn ang="0">
                      <a:pos x="63" y="178"/>
                    </a:cxn>
                    <a:cxn ang="0">
                      <a:pos x="82" y="184"/>
                    </a:cxn>
                    <a:cxn ang="0">
                      <a:pos x="104" y="184"/>
                    </a:cxn>
                    <a:cxn ang="0">
                      <a:pos x="120" y="184"/>
                    </a:cxn>
                    <a:cxn ang="0">
                      <a:pos x="2363" y="184"/>
                    </a:cxn>
                    <a:cxn ang="0">
                      <a:pos x="2363" y="184"/>
                    </a:cxn>
                    <a:cxn ang="0">
                      <a:pos x="2308" y="92"/>
                    </a:cxn>
                    <a:cxn ang="0">
                      <a:pos x="2253" y="0"/>
                    </a:cxn>
                    <a:cxn ang="0">
                      <a:pos x="2253" y="0"/>
                    </a:cxn>
                  </a:cxnLst>
                  <a:rect l="0" t="0" r="r" b="b"/>
                  <a:pathLst>
                    <a:path w="2363" h="184">
                      <a:moveTo>
                        <a:pt x="2253" y="0"/>
                      </a:moveTo>
                      <a:lnTo>
                        <a:pt x="239" y="0"/>
                      </a:lnTo>
                      <a:lnTo>
                        <a:pt x="104" y="0"/>
                      </a:lnTo>
                      <a:lnTo>
                        <a:pt x="104" y="0"/>
                      </a:lnTo>
                      <a:lnTo>
                        <a:pt x="82" y="2"/>
                      </a:lnTo>
                      <a:lnTo>
                        <a:pt x="63" y="8"/>
                      </a:lnTo>
                      <a:lnTo>
                        <a:pt x="45" y="17"/>
                      </a:lnTo>
                      <a:lnTo>
                        <a:pt x="29" y="27"/>
                      </a:lnTo>
                      <a:lnTo>
                        <a:pt x="18" y="41"/>
                      </a:lnTo>
                      <a:lnTo>
                        <a:pt x="8" y="57"/>
                      </a:lnTo>
                      <a:lnTo>
                        <a:pt x="2" y="74"/>
                      </a:lnTo>
                      <a:lnTo>
                        <a:pt x="0" y="92"/>
                      </a:lnTo>
                      <a:lnTo>
                        <a:pt x="0" y="92"/>
                      </a:lnTo>
                      <a:lnTo>
                        <a:pt x="2" y="112"/>
                      </a:lnTo>
                      <a:lnTo>
                        <a:pt x="8" y="129"/>
                      </a:lnTo>
                      <a:lnTo>
                        <a:pt x="18" y="145"/>
                      </a:lnTo>
                      <a:lnTo>
                        <a:pt x="29" y="159"/>
                      </a:lnTo>
                      <a:lnTo>
                        <a:pt x="45" y="169"/>
                      </a:lnTo>
                      <a:lnTo>
                        <a:pt x="63" y="178"/>
                      </a:lnTo>
                      <a:lnTo>
                        <a:pt x="82" y="184"/>
                      </a:lnTo>
                      <a:lnTo>
                        <a:pt x="104" y="184"/>
                      </a:lnTo>
                      <a:lnTo>
                        <a:pt x="120" y="184"/>
                      </a:lnTo>
                      <a:lnTo>
                        <a:pt x="2363" y="184"/>
                      </a:lnTo>
                      <a:lnTo>
                        <a:pt x="2363" y="184"/>
                      </a:lnTo>
                      <a:lnTo>
                        <a:pt x="2308" y="92"/>
                      </a:lnTo>
                      <a:lnTo>
                        <a:pt x="2253" y="0"/>
                      </a:lnTo>
                      <a:lnTo>
                        <a:pt x="2253" y="0"/>
                      </a:lnTo>
                      <a:close/>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5" name="Freeform 16"/>
                <p:cNvSpPr>
                  <a:spLocks/>
                </p:cNvSpPr>
                <p:nvPr/>
              </p:nvSpPr>
              <p:spPr bwMode="auto">
                <a:xfrm>
                  <a:off x="4872273" y="1487071"/>
                  <a:ext cx="1539059" cy="149747"/>
                </a:xfrm>
                <a:custGeom>
                  <a:avLst/>
                  <a:gdLst/>
                  <a:ahLst/>
                  <a:cxnLst>
                    <a:cxn ang="0">
                      <a:pos x="150" y="0"/>
                    </a:cxn>
                    <a:cxn ang="0">
                      <a:pos x="89" y="0"/>
                    </a:cxn>
                    <a:cxn ang="0">
                      <a:pos x="89" y="0"/>
                    </a:cxn>
                    <a:cxn ang="0">
                      <a:pos x="71" y="2"/>
                    </a:cxn>
                    <a:cxn ang="0">
                      <a:pos x="53" y="8"/>
                    </a:cxn>
                    <a:cxn ang="0">
                      <a:pos x="40" y="16"/>
                    </a:cxn>
                    <a:cxn ang="0">
                      <a:pos x="26" y="28"/>
                    </a:cxn>
                    <a:cxn ang="0">
                      <a:pos x="14" y="42"/>
                    </a:cxn>
                    <a:cxn ang="0">
                      <a:pos x="6" y="57"/>
                    </a:cxn>
                    <a:cxn ang="0">
                      <a:pos x="0" y="73"/>
                    </a:cxn>
                    <a:cxn ang="0">
                      <a:pos x="0" y="93"/>
                    </a:cxn>
                    <a:cxn ang="0">
                      <a:pos x="0" y="93"/>
                    </a:cxn>
                    <a:cxn ang="0">
                      <a:pos x="0" y="110"/>
                    </a:cxn>
                    <a:cxn ang="0">
                      <a:pos x="6" y="128"/>
                    </a:cxn>
                    <a:cxn ang="0">
                      <a:pos x="14" y="144"/>
                    </a:cxn>
                    <a:cxn ang="0">
                      <a:pos x="26" y="157"/>
                    </a:cxn>
                    <a:cxn ang="0">
                      <a:pos x="40" y="169"/>
                    </a:cxn>
                    <a:cxn ang="0">
                      <a:pos x="53" y="177"/>
                    </a:cxn>
                    <a:cxn ang="0">
                      <a:pos x="71" y="183"/>
                    </a:cxn>
                    <a:cxn ang="0">
                      <a:pos x="89" y="185"/>
                    </a:cxn>
                    <a:cxn ang="0">
                      <a:pos x="287" y="185"/>
                    </a:cxn>
                    <a:cxn ang="0">
                      <a:pos x="1736" y="185"/>
                    </a:cxn>
                    <a:cxn ang="0">
                      <a:pos x="1736" y="185"/>
                    </a:cxn>
                    <a:cxn ang="0">
                      <a:pos x="1846" y="89"/>
                    </a:cxn>
                    <a:cxn ang="0">
                      <a:pos x="1942" y="0"/>
                    </a:cxn>
                    <a:cxn ang="0">
                      <a:pos x="150" y="0"/>
                    </a:cxn>
                  </a:cxnLst>
                  <a:rect l="0" t="0" r="r" b="b"/>
                  <a:pathLst>
                    <a:path w="1942" h="185">
                      <a:moveTo>
                        <a:pt x="150" y="0"/>
                      </a:moveTo>
                      <a:lnTo>
                        <a:pt x="89" y="0"/>
                      </a:lnTo>
                      <a:lnTo>
                        <a:pt x="89" y="0"/>
                      </a:lnTo>
                      <a:lnTo>
                        <a:pt x="71" y="2"/>
                      </a:lnTo>
                      <a:lnTo>
                        <a:pt x="53" y="8"/>
                      </a:lnTo>
                      <a:lnTo>
                        <a:pt x="40" y="16"/>
                      </a:lnTo>
                      <a:lnTo>
                        <a:pt x="26" y="28"/>
                      </a:lnTo>
                      <a:lnTo>
                        <a:pt x="14" y="42"/>
                      </a:lnTo>
                      <a:lnTo>
                        <a:pt x="6" y="57"/>
                      </a:lnTo>
                      <a:lnTo>
                        <a:pt x="0" y="73"/>
                      </a:lnTo>
                      <a:lnTo>
                        <a:pt x="0" y="93"/>
                      </a:lnTo>
                      <a:lnTo>
                        <a:pt x="0" y="93"/>
                      </a:lnTo>
                      <a:lnTo>
                        <a:pt x="0" y="110"/>
                      </a:lnTo>
                      <a:lnTo>
                        <a:pt x="6" y="128"/>
                      </a:lnTo>
                      <a:lnTo>
                        <a:pt x="14" y="144"/>
                      </a:lnTo>
                      <a:lnTo>
                        <a:pt x="26" y="157"/>
                      </a:lnTo>
                      <a:lnTo>
                        <a:pt x="40" y="169"/>
                      </a:lnTo>
                      <a:lnTo>
                        <a:pt x="53" y="177"/>
                      </a:lnTo>
                      <a:lnTo>
                        <a:pt x="71" y="183"/>
                      </a:lnTo>
                      <a:lnTo>
                        <a:pt x="89" y="185"/>
                      </a:lnTo>
                      <a:lnTo>
                        <a:pt x="287" y="185"/>
                      </a:lnTo>
                      <a:lnTo>
                        <a:pt x="1736" y="185"/>
                      </a:lnTo>
                      <a:lnTo>
                        <a:pt x="1736" y="185"/>
                      </a:lnTo>
                      <a:lnTo>
                        <a:pt x="1846" y="89"/>
                      </a:lnTo>
                      <a:lnTo>
                        <a:pt x="1942" y="0"/>
                      </a:lnTo>
                      <a:lnTo>
                        <a:pt x="15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6" name="Freeform 17"/>
                <p:cNvSpPr>
                  <a:spLocks/>
                </p:cNvSpPr>
                <p:nvPr/>
              </p:nvSpPr>
              <p:spPr bwMode="auto">
                <a:xfrm>
                  <a:off x="5046750" y="1919920"/>
                  <a:ext cx="860061" cy="146266"/>
                </a:xfrm>
                <a:custGeom>
                  <a:avLst/>
                  <a:gdLst/>
                  <a:ahLst/>
                  <a:cxnLst>
                    <a:cxn ang="0">
                      <a:pos x="357" y="0"/>
                    </a:cxn>
                    <a:cxn ang="0">
                      <a:pos x="88" y="0"/>
                    </a:cxn>
                    <a:cxn ang="0">
                      <a:pos x="88" y="0"/>
                    </a:cxn>
                    <a:cxn ang="0">
                      <a:pos x="71" y="1"/>
                    </a:cxn>
                    <a:cxn ang="0">
                      <a:pos x="53" y="5"/>
                    </a:cxn>
                    <a:cxn ang="0">
                      <a:pos x="39" y="15"/>
                    </a:cxn>
                    <a:cxn ang="0">
                      <a:pos x="25" y="27"/>
                    </a:cxn>
                    <a:cxn ang="0">
                      <a:pos x="14" y="39"/>
                    </a:cxn>
                    <a:cxn ang="0">
                      <a:pos x="6" y="54"/>
                    </a:cxn>
                    <a:cxn ang="0">
                      <a:pos x="2" y="72"/>
                    </a:cxn>
                    <a:cxn ang="0">
                      <a:pos x="0" y="92"/>
                    </a:cxn>
                    <a:cxn ang="0">
                      <a:pos x="0" y="92"/>
                    </a:cxn>
                    <a:cxn ang="0">
                      <a:pos x="2" y="109"/>
                    </a:cxn>
                    <a:cxn ang="0">
                      <a:pos x="6" y="127"/>
                    </a:cxn>
                    <a:cxn ang="0">
                      <a:pos x="14" y="143"/>
                    </a:cxn>
                    <a:cxn ang="0">
                      <a:pos x="25" y="157"/>
                    </a:cxn>
                    <a:cxn ang="0">
                      <a:pos x="39" y="168"/>
                    </a:cxn>
                    <a:cxn ang="0">
                      <a:pos x="53" y="176"/>
                    </a:cxn>
                    <a:cxn ang="0">
                      <a:pos x="71" y="182"/>
                    </a:cxn>
                    <a:cxn ang="0">
                      <a:pos x="88" y="184"/>
                    </a:cxn>
                    <a:cxn ang="0">
                      <a:pos x="548" y="184"/>
                    </a:cxn>
                    <a:cxn ang="0">
                      <a:pos x="856" y="184"/>
                    </a:cxn>
                    <a:cxn ang="0">
                      <a:pos x="856" y="184"/>
                    </a:cxn>
                    <a:cxn ang="0">
                      <a:pos x="1084" y="0"/>
                    </a:cxn>
                    <a:cxn ang="0">
                      <a:pos x="357" y="0"/>
                    </a:cxn>
                  </a:cxnLst>
                  <a:rect l="0" t="0" r="r" b="b"/>
                  <a:pathLst>
                    <a:path w="1084" h="184">
                      <a:moveTo>
                        <a:pt x="357" y="0"/>
                      </a:moveTo>
                      <a:lnTo>
                        <a:pt x="88" y="0"/>
                      </a:lnTo>
                      <a:lnTo>
                        <a:pt x="88" y="0"/>
                      </a:lnTo>
                      <a:lnTo>
                        <a:pt x="71" y="1"/>
                      </a:lnTo>
                      <a:lnTo>
                        <a:pt x="53" y="5"/>
                      </a:lnTo>
                      <a:lnTo>
                        <a:pt x="39" y="15"/>
                      </a:lnTo>
                      <a:lnTo>
                        <a:pt x="25" y="27"/>
                      </a:lnTo>
                      <a:lnTo>
                        <a:pt x="14" y="39"/>
                      </a:lnTo>
                      <a:lnTo>
                        <a:pt x="6" y="54"/>
                      </a:lnTo>
                      <a:lnTo>
                        <a:pt x="2" y="72"/>
                      </a:lnTo>
                      <a:lnTo>
                        <a:pt x="0" y="92"/>
                      </a:lnTo>
                      <a:lnTo>
                        <a:pt x="0" y="92"/>
                      </a:lnTo>
                      <a:lnTo>
                        <a:pt x="2" y="109"/>
                      </a:lnTo>
                      <a:lnTo>
                        <a:pt x="6" y="127"/>
                      </a:lnTo>
                      <a:lnTo>
                        <a:pt x="14" y="143"/>
                      </a:lnTo>
                      <a:lnTo>
                        <a:pt x="25" y="157"/>
                      </a:lnTo>
                      <a:lnTo>
                        <a:pt x="39" y="168"/>
                      </a:lnTo>
                      <a:lnTo>
                        <a:pt x="53" y="176"/>
                      </a:lnTo>
                      <a:lnTo>
                        <a:pt x="71" y="182"/>
                      </a:lnTo>
                      <a:lnTo>
                        <a:pt x="88" y="184"/>
                      </a:lnTo>
                      <a:lnTo>
                        <a:pt x="548" y="184"/>
                      </a:lnTo>
                      <a:lnTo>
                        <a:pt x="856" y="184"/>
                      </a:lnTo>
                      <a:lnTo>
                        <a:pt x="856" y="184"/>
                      </a:lnTo>
                      <a:lnTo>
                        <a:pt x="1084" y="0"/>
                      </a:lnTo>
                      <a:lnTo>
                        <a:pt x="357"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27" name="Line 18"/>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28" name="Line 19"/>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29" name="Freeform 20"/>
                <p:cNvSpPr>
                  <a:spLocks/>
                </p:cNvSpPr>
                <p:nvPr/>
              </p:nvSpPr>
              <p:spPr bwMode="auto">
                <a:xfrm>
                  <a:off x="4531480" y="6484891"/>
                  <a:ext cx="1741017" cy="146266"/>
                </a:xfrm>
                <a:custGeom>
                  <a:avLst/>
                  <a:gdLst/>
                  <a:ahLst/>
                  <a:cxnLst>
                    <a:cxn ang="0">
                      <a:pos x="390" y="0"/>
                    </a:cxn>
                    <a:cxn ang="0">
                      <a:pos x="121" y="0"/>
                    </a:cxn>
                    <a:cxn ang="0">
                      <a:pos x="121" y="0"/>
                    </a:cxn>
                    <a:cxn ang="0">
                      <a:pos x="96" y="2"/>
                    </a:cxn>
                    <a:cxn ang="0">
                      <a:pos x="74" y="6"/>
                    </a:cxn>
                    <a:cxn ang="0">
                      <a:pos x="53" y="16"/>
                    </a:cxn>
                    <a:cxn ang="0">
                      <a:pos x="35" y="28"/>
                    </a:cxn>
                    <a:cxn ang="0">
                      <a:pos x="19" y="40"/>
                    </a:cxn>
                    <a:cxn ang="0">
                      <a:pos x="9" y="55"/>
                    </a:cxn>
                    <a:cxn ang="0">
                      <a:pos x="1" y="73"/>
                    </a:cxn>
                    <a:cxn ang="0">
                      <a:pos x="0" y="83"/>
                    </a:cxn>
                    <a:cxn ang="0">
                      <a:pos x="0" y="93"/>
                    </a:cxn>
                    <a:cxn ang="0">
                      <a:pos x="0" y="93"/>
                    </a:cxn>
                    <a:cxn ang="0">
                      <a:pos x="0" y="103"/>
                    </a:cxn>
                    <a:cxn ang="0">
                      <a:pos x="1" y="110"/>
                    </a:cxn>
                    <a:cxn ang="0">
                      <a:pos x="9" y="128"/>
                    </a:cxn>
                    <a:cxn ang="0">
                      <a:pos x="19" y="144"/>
                    </a:cxn>
                    <a:cxn ang="0">
                      <a:pos x="35" y="158"/>
                    </a:cxn>
                    <a:cxn ang="0">
                      <a:pos x="53" y="169"/>
                    </a:cxn>
                    <a:cxn ang="0">
                      <a:pos x="74" y="177"/>
                    </a:cxn>
                    <a:cxn ang="0">
                      <a:pos x="96" y="183"/>
                    </a:cxn>
                    <a:cxn ang="0">
                      <a:pos x="121" y="185"/>
                    </a:cxn>
                    <a:cxn ang="0">
                      <a:pos x="204" y="185"/>
                    </a:cxn>
                    <a:cxn ang="0">
                      <a:pos x="2192" y="185"/>
                    </a:cxn>
                    <a:cxn ang="0">
                      <a:pos x="2192" y="185"/>
                    </a:cxn>
                    <a:cxn ang="0">
                      <a:pos x="2120" y="97"/>
                    </a:cxn>
                    <a:cxn ang="0">
                      <a:pos x="2037" y="0"/>
                    </a:cxn>
                    <a:cxn ang="0">
                      <a:pos x="390" y="0"/>
                    </a:cxn>
                  </a:cxnLst>
                  <a:rect l="0" t="0" r="r" b="b"/>
                  <a:pathLst>
                    <a:path w="2192" h="185">
                      <a:moveTo>
                        <a:pt x="390" y="0"/>
                      </a:moveTo>
                      <a:lnTo>
                        <a:pt x="121" y="0"/>
                      </a:lnTo>
                      <a:lnTo>
                        <a:pt x="121" y="0"/>
                      </a:lnTo>
                      <a:lnTo>
                        <a:pt x="96" y="2"/>
                      </a:lnTo>
                      <a:lnTo>
                        <a:pt x="74" y="6"/>
                      </a:lnTo>
                      <a:lnTo>
                        <a:pt x="53" y="16"/>
                      </a:lnTo>
                      <a:lnTo>
                        <a:pt x="35" y="28"/>
                      </a:lnTo>
                      <a:lnTo>
                        <a:pt x="19" y="40"/>
                      </a:lnTo>
                      <a:lnTo>
                        <a:pt x="9" y="55"/>
                      </a:lnTo>
                      <a:lnTo>
                        <a:pt x="1" y="73"/>
                      </a:lnTo>
                      <a:lnTo>
                        <a:pt x="0" y="83"/>
                      </a:lnTo>
                      <a:lnTo>
                        <a:pt x="0" y="93"/>
                      </a:lnTo>
                      <a:lnTo>
                        <a:pt x="0" y="93"/>
                      </a:lnTo>
                      <a:lnTo>
                        <a:pt x="0" y="103"/>
                      </a:lnTo>
                      <a:lnTo>
                        <a:pt x="1" y="110"/>
                      </a:lnTo>
                      <a:lnTo>
                        <a:pt x="9" y="128"/>
                      </a:lnTo>
                      <a:lnTo>
                        <a:pt x="19" y="144"/>
                      </a:lnTo>
                      <a:lnTo>
                        <a:pt x="35" y="158"/>
                      </a:lnTo>
                      <a:lnTo>
                        <a:pt x="53" y="169"/>
                      </a:lnTo>
                      <a:lnTo>
                        <a:pt x="74" y="177"/>
                      </a:lnTo>
                      <a:lnTo>
                        <a:pt x="96" y="183"/>
                      </a:lnTo>
                      <a:lnTo>
                        <a:pt x="121" y="185"/>
                      </a:lnTo>
                      <a:lnTo>
                        <a:pt x="204" y="185"/>
                      </a:lnTo>
                      <a:lnTo>
                        <a:pt x="2192" y="185"/>
                      </a:lnTo>
                      <a:lnTo>
                        <a:pt x="2192" y="185"/>
                      </a:lnTo>
                      <a:lnTo>
                        <a:pt x="2120" y="97"/>
                      </a:lnTo>
                      <a:lnTo>
                        <a:pt x="2037" y="0"/>
                      </a:lnTo>
                      <a:lnTo>
                        <a:pt x="39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30" name="Freeform 21"/>
                <p:cNvSpPr>
                  <a:spLocks/>
                </p:cNvSpPr>
                <p:nvPr/>
              </p:nvSpPr>
              <p:spPr bwMode="auto">
                <a:xfrm>
                  <a:off x="4816523" y="6059224"/>
                  <a:ext cx="1072467" cy="146266"/>
                </a:xfrm>
                <a:custGeom>
                  <a:avLst/>
                  <a:gdLst/>
                  <a:ahLst/>
                  <a:cxnLst>
                    <a:cxn ang="0">
                      <a:pos x="1166" y="0"/>
                    </a:cxn>
                    <a:cxn ang="0">
                      <a:pos x="746" y="0"/>
                    </a:cxn>
                    <a:cxn ang="0">
                      <a:pos x="121" y="0"/>
                    </a:cxn>
                    <a:cxn ang="0">
                      <a:pos x="121" y="0"/>
                    </a:cxn>
                    <a:cxn ang="0">
                      <a:pos x="98" y="2"/>
                    </a:cxn>
                    <a:cxn ang="0">
                      <a:pos x="74" y="8"/>
                    </a:cxn>
                    <a:cxn ang="0">
                      <a:pos x="55" y="16"/>
                    </a:cxn>
                    <a:cxn ang="0">
                      <a:pos x="35" y="28"/>
                    </a:cxn>
                    <a:cxn ang="0">
                      <a:pos x="21" y="42"/>
                    </a:cxn>
                    <a:cxn ang="0">
                      <a:pos x="10" y="57"/>
                    </a:cxn>
                    <a:cxn ang="0">
                      <a:pos x="4" y="73"/>
                    </a:cxn>
                    <a:cxn ang="0">
                      <a:pos x="2" y="83"/>
                    </a:cxn>
                    <a:cxn ang="0">
                      <a:pos x="0" y="93"/>
                    </a:cxn>
                    <a:cxn ang="0">
                      <a:pos x="0" y="93"/>
                    </a:cxn>
                    <a:cxn ang="0">
                      <a:pos x="2" y="102"/>
                    </a:cxn>
                    <a:cxn ang="0">
                      <a:pos x="4" y="110"/>
                    </a:cxn>
                    <a:cxn ang="0">
                      <a:pos x="10" y="128"/>
                    </a:cxn>
                    <a:cxn ang="0">
                      <a:pos x="21" y="144"/>
                    </a:cxn>
                    <a:cxn ang="0">
                      <a:pos x="35" y="157"/>
                    </a:cxn>
                    <a:cxn ang="0">
                      <a:pos x="55" y="169"/>
                    </a:cxn>
                    <a:cxn ang="0">
                      <a:pos x="74" y="177"/>
                    </a:cxn>
                    <a:cxn ang="0">
                      <a:pos x="98" y="183"/>
                    </a:cxn>
                    <a:cxn ang="0">
                      <a:pos x="121" y="185"/>
                    </a:cxn>
                    <a:cxn ang="0">
                      <a:pos x="488" y="185"/>
                    </a:cxn>
                    <a:cxn ang="0">
                      <a:pos x="1350" y="185"/>
                    </a:cxn>
                    <a:cxn ang="0">
                      <a:pos x="1350" y="185"/>
                    </a:cxn>
                    <a:cxn ang="0">
                      <a:pos x="1166" y="0"/>
                    </a:cxn>
                    <a:cxn ang="0">
                      <a:pos x="1166" y="0"/>
                    </a:cxn>
                  </a:cxnLst>
                  <a:rect l="0" t="0" r="r" b="b"/>
                  <a:pathLst>
                    <a:path w="1350" h="185">
                      <a:moveTo>
                        <a:pt x="1166" y="0"/>
                      </a:moveTo>
                      <a:lnTo>
                        <a:pt x="746" y="0"/>
                      </a:lnTo>
                      <a:lnTo>
                        <a:pt x="121" y="0"/>
                      </a:lnTo>
                      <a:lnTo>
                        <a:pt x="121" y="0"/>
                      </a:lnTo>
                      <a:lnTo>
                        <a:pt x="98" y="2"/>
                      </a:lnTo>
                      <a:lnTo>
                        <a:pt x="74" y="8"/>
                      </a:lnTo>
                      <a:lnTo>
                        <a:pt x="55" y="16"/>
                      </a:lnTo>
                      <a:lnTo>
                        <a:pt x="35" y="28"/>
                      </a:lnTo>
                      <a:lnTo>
                        <a:pt x="21" y="42"/>
                      </a:lnTo>
                      <a:lnTo>
                        <a:pt x="10" y="57"/>
                      </a:lnTo>
                      <a:lnTo>
                        <a:pt x="4" y="73"/>
                      </a:lnTo>
                      <a:lnTo>
                        <a:pt x="2" y="83"/>
                      </a:lnTo>
                      <a:lnTo>
                        <a:pt x="0" y="93"/>
                      </a:lnTo>
                      <a:lnTo>
                        <a:pt x="0" y="93"/>
                      </a:lnTo>
                      <a:lnTo>
                        <a:pt x="2" y="102"/>
                      </a:lnTo>
                      <a:lnTo>
                        <a:pt x="4" y="110"/>
                      </a:lnTo>
                      <a:lnTo>
                        <a:pt x="10" y="128"/>
                      </a:lnTo>
                      <a:lnTo>
                        <a:pt x="21" y="144"/>
                      </a:lnTo>
                      <a:lnTo>
                        <a:pt x="35" y="157"/>
                      </a:lnTo>
                      <a:lnTo>
                        <a:pt x="55" y="169"/>
                      </a:lnTo>
                      <a:lnTo>
                        <a:pt x="74" y="177"/>
                      </a:lnTo>
                      <a:lnTo>
                        <a:pt x="98" y="183"/>
                      </a:lnTo>
                      <a:lnTo>
                        <a:pt x="121" y="185"/>
                      </a:lnTo>
                      <a:lnTo>
                        <a:pt x="488" y="185"/>
                      </a:lnTo>
                      <a:lnTo>
                        <a:pt x="1350" y="185"/>
                      </a:lnTo>
                      <a:lnTo>
                        <a:pt x="1350" y="185"/>
                      </a:lnTo>
                      <a:lnTo>
                        <a:pt x="1166" y="0"/>
                      </a:lnTo>
                      <a:lnTo>
                        <a:pt x="1166"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grpSp>
            <p:nvGrpSpPr>
              <p:cNvPr id="12" name="Gruppe 164"/>
              <p:cNvGrpSpPr>
                <a:grpSpLocks/>
              </p:cNvGrpSpPr>
              <p:nvPr/>
            </p:nvGrpSpPr>
            <p:grpSpPr bwMode="auto">
              <a:xfrm>
                <a:off x="1485704" y="2391909"/>
                <a:ext cx="1317713" cy="415396"/>
                <a:chOff x="1516184" y="2391909"/>
                <a:chExt cx="1317713" cy="415396"/>
              </a:xfrm>
            </p:grpSpPr>
            <p:sp>
              <p:nvSpPr>
                <p:cNvPr id="13" name="Rektangel 155"/>
                <p:cNvSpPr>
                  <a:spLocks noChangeArrowheads="1"/>
                </p:cNvSpPr>
                <p:nvPr/>
              </p:nvSpPr>
              <p:spPr bwMode="auto">
                <a:xfrm>
                  <a:off x="1516184" y="2391909"/>
                  <a:ext cx="1317713" cy="371551"/>
                </a:xfrm>
                <a:prstGeom prst="rect">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4" name="Text Box 52"/>
                <p:cNvSpPr txBox="1">
                  <a:spLocks noChangeArrowheads="1"/>
                </p:cNvSpPr>
                <p:nvPr/>
              </p:nvSpPr>
              <p:spPr bwMode="gray">
                <a:xfrm>
                  <a:off x="1555874" y="2428427"/>
                  <a:ext cx="1201818"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Phase 1</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grpSp>
          <p:nvGrpSpPr>
            <p:cNvPr id="8" name="Gruppe 165"/>
            <p:cNvGrpSpPr>
              <a:grpSpLocks/>
            </p:cNvGrpSpPr>
            <p:nvPr/>
          </p:nvGrpSpPr>
          <p:grpSpPr bwMode="auto">
            <a:xfrm>
              <a:off x="1430138" y="4914751"/>
              <a:ext cx="1317713" cy="378878"/>
              <a:chOff x="1521578" y="2384911"/>
              <a:chExt cx="1317713" cy="378878"/>
            </a:xfrm>
          </p:grpSpPr>
          <p:sp>
            <p:nvSpPr>
              <p:cNvPr id="9" name="Rektangel 166"/>
              <p:cNvSpPr>
                <a:spLocks noChangeArrowheads="1"/>
              </p:cNvSpPr>
              <p:nvPr/>
            </p:nvSpPr>
            <p:spPr bwMode="auto">
              <a:xfrm>
                <a:off x="1521578" y="2393060"/>
                <a:ext cx="1317713" cy="365199"/>
              </a:xfrm>
              <a:prstGeom prst="rect">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 name="Text Box 52"/>
              <p:cNvSpPr txBox="1">
                <a:spLocks noChangeArrowheads="1"/>
              </p:cNvSpPr>
              <p:nvPr/>
            </p:nvSpPr>
            <p:spPr bwMode="gray">
              <a:xfrm>
                <a:off x="1543910" y="2384911"/>
                <a:ext cx="1236744"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Attitude</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sp>
        <p:nvSpPr>
          <p:cNvPr id="31" name="Ellipse 109"/>
          <p:cNvSpPr/>
          <p:nvPr/>
        </p:nvSpPr>
        <p:spPr bwMode="auto">
          <a:xfrm>
            <a:off x="3713487" y="3880657"/>
            <a:ext cx="1497251" cy="169117"/>
          </a:xfrm>
          <a:prstGeom prst="ellipse">
            <a:avLst/>
          </a:prstGeom>
          <a:gradFill flip="none" rotWithShape="1">
            <a:gsLst>
              <a:gs pos="24000">
                <a:sysClr val="windowText" lastClr="000000">
                  <a:alpha val="22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nvGrpSpPr>
          <p:cNvPr id="32" name="Gruppe 169"/>
          <p:cNvGrpSpPr>
            <a:grpSpLocks/>
          </p:cNvGrpSpPr>
          <p:nvPr/>
        </p:nvGrpSpPr>
        <p:grpSpPr bwMode="auto">
          <a:xfrm>
            <a:off x="4065356" y="2015187"/>
            <a:ext cx="892571" cy="1890895"/>
            <a:chOff x="1430138" y="2383969"/>
            <a:chExt cx="1373279" cy="2909660"/>
          </a:xfrm>
        </p:grpSpPr>
        <p:grpSp>
          <p:nvGrpSpPr>
            <p:cNvPr id="33" name="Gruppe 168"/>
            <p:cNvGrpSpPr>
              <a:grpSpLocks/>
            </p:cNvGrpSpPr>
            <p:nvPr/>
          </p:nvGrpSpPr>
          <p:grpSpPr bwMode="auto">
            <a:xfrm>
              <a:off x="1485704" y="2383969"/>
              <a:ext cx="1317713" cy="2798238"/>
              <a:chOff x="1485704" y="2383969"/>
              <a:chExt cx="1317713" cy="2798238"/>
            </a:xfrm>
          </p:grpSpPr>
          <p:grpSp>
            <p:nvGrpSpPr>
              <p:cNvPr id="37" name="Gruppe 61"/>
              <p:cNvGrpSpPr>
                <a:grpSpLocks/>
              </p:cNvGrpSpPr>
              <p:nvPr/>
            </p:nvGrpSpPr>
            <p:grpSpPr bwMode="auto">
              <a:xfrm rot="-52394">
                <a:off x="1532257" y="2383969"/>
                <a:ext cx="1228302" cy="2798238"/>
                <a:chOff x="4189413" y="876300"/>
                <a:chExt cx="2693987" cy="6137275"/>
              </a:xfrm>
            </p:grpSpPr>
            <p:sp>
              <p:nvSpPr>
                <p:cNvPr id="41" name="Freeform 6"/>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lnTo>
                        <a:pt x="0" y="358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42" name="Freeform 7"/>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43" name="Freeform 8"/>
                <p:cNvSpPr>
                  <a:spLocks/>
                </p:cNvSpPr>
                <p:nvPr/>
              </p:nvSpPr>
              <p:spPr bwMode="auto">
                <a:xfrm>
                  <a:off x="4587118" y="860407"/>
                  <a:ext cx="2117077" cy="3639230"/>
                </a:xfrm>
                <a:custGeom>
                  <a:avLst/>
                  <a:gdLst/>
                  <a:ahLst/>
                  <a:cxnLst>
                    <a:cxn ang="0">
                      <a:pos x="2656" y="3717"/>
                    </a:cxn>
                    <a:cxn ang="0">
                      <a:pos x="2658" y="3705"/>
                    </a:cxn>
                    <a:cxn ang="0">
                      <a:pos x="2660" y="3646"/>
                    </a:cxn>
                    <a:cxn ang="0">
                      <a:pos x="2656" y="3579"/>
                    </a:cxn>
                    <a:cxn ang="0">
                      <a:pos x="2644" y="3487"/>
                    </a:cxn>
                    <a:cxn ang="0">
                      <a:pos x="2619" y="3375"/>
                    </a:cxn>
                    <a:cxn ang="0">
                      <a:pos x="2576" y="3238"/>
                    </a:cxn>
                    <a:cxn ang="0">
                      <a:pos x="2511" y="3077"/>
                    </a:cxn>
                    <a:cxn ang="0">
                      <a:pos x="2422" y="2894"/>
                    </a:cxn>
                    <a:cxn ang="0">
                      <a:pos x="2305" y="2686"/>
                    </a:cxn>
                    <a:cxn ang="0">
                      <a:pos x="2154" y="2454"/>
                    </a:cxn>
                    <a:cxn ang="0">
                      <a:pos x="1965" y="2199"/>
                    </a:cxn>
                    <a:cxn ang="0">
                      <a:pos x="1735" y="1920"/>
                    </a:cxn>
                    <a:cxn ang="0">
                      <a:pos x="1535" y="1694"/>
                    </a:cxn>
                    <a:cxn ang="0">
                      <a:pos x="1386" y="1535"/>
                    </a:cxn>
                    <a:cxn ang="0">
                      <a:pos x="1225" y="1372"/>
                    </a:cxn>
                    <a:cxn ang="0">
                      <a:pos x="1050" y="1202"/>
                    </a:cxn>
                    <a:cxn ang="0">
                      <a:pos x="862" y="1025"/>
                    </a:cxn>
                    <a:cxn ang="0">
                      <a:pos x="662" y="842"/>
                    </a:cxn>
                    <a:cxn ang="0">
                      <a:pos x="556" y="748"/>
                    </a:cxn>
                    <a:cxn ang="0">
                      <a:pos x="483" y="664"/>
                    </a:cxn>
                    <a:cxn ang="0">
                      <a:pos x="414" y="571"/>
                    </a:cxn>
                    <a:cxn ang="0">
                      <a:pos x="342" y="457"/>
                    </a:cxn>
                    <a:cxn ang="0">
                      <a:pos x="277" y="336"/>
                    </a:cxn>
                    <a:cxn ang="0">
                      <a:pos x="251" y="273"/>
                    </a:cxn>
                    <a:cxn ang="0">
                      <a:pos x="234" y="212"/>
                    </a:cxn>
                    <a:cxn ang="0">
                      <a:pos x="224" y="153"/>
                    </a:cxn>
                    <a:cxn ang="0">
                      <a:pos x="226" y="96"/>
                    </a:cxn>
                    <a:cxn ang="0">
                      <a:pos x="240" y="45"/>
                    </a:cxn>
                    <a:cxn ang="0">
                      <a:pos x="267" y="0"/>
                    </a:cxn>
                    <a:cxn ang="0">
                      <a:pos x="18" y="774"/>
                    </a:cxn>
                    <a:cxn ang="0">
                      <a:pos x="6" y="807"/>
                    </a:cxn>
                    <a:cxn ang="0">
                      <a:pos x="0" y="840"/>
                    </a:cxn>
                    <a:cxn ang="0">
                      <a:pos x="2" y="876"/>
                    </a:cxn>
                    <a:cxn ang="0">
                      <a:pos x="6" y="889"/>
                    </a:cxn>
                    <a:cxn ang="0">
                      <a:pos x="28" y="948"/>
                    </a:cxn>
                    <a:cxn ang="0">
                      <a:pos x="77" y="1048"/>
                    </a:cxn>
                    <a:cxn ang="0">
                      <a:pos x="161" y="1194"/>
                    </a:cxn>
                    <a:cxn ang="0">
                      <a:pos x="293" y="1382"/>
                    </a:cxn>
                    <a:cxn ang="0">
                      <a:pos x="379" y="1492"/>
                    </a:cxn>
                    <a:cxn ang="0">
                      <a:pos x="479" y="1614"/>
                    </a:cxn>
                    <a:cxn ang="0">
                      <a:pos x="597" y="1747"/>
                    </a:cxn>
                    <a:cxn ang="0">
                      <a:pos x="732" y="1893"/>
                    </a:cxn>
                    <a:cxn ang="0">
                      <a:pos x="887" y="2048"/>
                    </a:cxn>
                    <a:cxn ang="0">
                      <a:pos x="1062" y="2217"/>
                    </a:cxn>
                    <a:cxn ang="0">
                      <a:pos x="1256" y="2395"/>
                    </a:cxn>
                    <a:cxn ang="0">
                      <a:pos x="1311" y="2444"/>
                    </a:cxn>
                    <a:cxn ang="0">
                      <a:pos x="1455" y="2584"/>
                    </a:cxn>
                    <a:cxn ang="0">
                      <a:pos x="1659" y="2802"/>
                    </a:cxn>
                    <a:cxn ang="0">
                      <a:pos x="1775" y="2933"/>
                    </a:cxn>
                    <a:cxn ang="0">
                      <a:pos x="1894" y="3081"/>
                    </a:cxn>
                    <a:cxn ang="0">
                      <a:pos x="2014" y="3242"/>
                    </a:cxn>
                    <a:cxn ang="0">
                      <a:pos x="2132" y="3410"/>
                    </a:cxn>
                    <a:cxn ang="0">
                      <a:pos x="2244" y="3591"/>
                    </a:cxn>
                    <a:cxn ang="0">
                      <a:pos x="2344" y="3778"/>
                    </a:cxn>
                    <a:cxn ang="0">
                      <a:pos x="2430" y="3970"/>
                    </a:cxn>
                    <a:cxn ang="0">
                      <a:pos x="2483" y="4117"/>
                    </a:cxn>
                    <a:cxn ang="0">
                      <a:pos x="2513" y="4217"/>
                    </a:cxn>
                    <a:cxn ang="0">
                      <a:pos x="2536" y="4316"/>
                    </a:cxn>
                    <a:cxn ang="0">
                      <a:pos x="2554" y="4416"/>
                    </a:cxn>
                    <a:cxn ang="0">
                      <a:pos x="2566" y="4516"/>
                    </a:cxn>
                    <a:cxn ang="0">
                      <a:pos x="2570" y="4567"/>
                    </a:cxn>
                  </a:cxnLst>
                  <a:rect l="0" t="0" r="r" b="b"/>
                  <a:pathLst>
                    <a:path w="2660" h="4567">
                      <a:moveTo>
                        <a:pt x="2570" y="4567"/>
                      </a:moveTo>
                      <a:lnTo>
                        <a:pt x="2656" y="3717"/>
                      </a:lnTo>
                      <a:lnTo>
                        <a:pt x="2656" y="3717"/>
                      </a:lnTo>
                      <a:lnTo>
                        <a:pt x="2658" y="3705"/>
                      </a:lnTo>
                      <a:lnTo>
                        <a:pt x="2660" y="3672"/>
                      </a:lnTo>
                      <a:lnTo>
                        <a:pt x="2660" y="3646"/>
                      </a:lnTo>
                      <a:lnTo>
                        <a:pt x="2660" y="3615"/>
                      </a:lnTo>
                      <a:lnTo>
                        <a:pt x="2656" y="3579"/>
                      </a:lnTo>
                      <a:lnTo>
                        <a:pt x="2652" y="3536"/>
                      </a:lnTo>
                      <a:lnTo>
                        <a:pt x="2644" y="3487"/>
                      </a:lnTo>
                      <a:lnTo>
                        <a:pt x="2633" y="3434"/>
                      </a:lnTo>
                      <a:lnTo>
                        <a:pt x="2619" y="3375"/>
                      </a:lnTo>
                      <a:lnTo>
                        <a:pt x="2599" y="3308"/>
                      </a:lnTo>
                      <a:lnTo>
                        <a:pt x="2576" y="3238"/>
                      </a:lnTo>
                      <a:lnTo>
                        <a:pt x="2546" y="3159"/>
                      </a:lnTo>
                      <a:lnTo>
                        <a:pt x="2511" y="3077"/>
                      </a:lnTo>
                      <a:lnTo>
                        <a:pt x="2470" y="2988"/>
                      </a:lnTo>
                      <a:lnTo>
                        <a:pt x="2422" y="2894"/>
                      </a:lnTo>
                      <a:lnTo>
                        <a:pt x="2368" y="2792"/>
                      </a:lnTo>
                      <a:lnTo>
                        <a:pt x="2305" y="2686"/>
                      </a:lnTo>
                      <a:lnTo>
                        <a:pt x="2232" y="2574"/>
                      </a:lnTo>
                      <a:lnTo>
                        <a:pt x="2154" y="2454"/>
                      </a:lnTo>
                      <a:lnTo>
                        <a:pt x="2063" y="2331"/>
                      </a:lnTo>
                      <a:lnTo>
                        <a:pt x="1965" y="2199"/>
                      </a:lnTo>
                      <a:lnTo>
                        <a:pt x="1855" y="2062"/>
                      </a:lnTo>
                      <a:lnTo>
                        <a:pt x="1735" y="1920"/>
                      </a:lnTo>
                      <a:lnTo>
                        <a:pt x="1606" y="1771"/>
                      </a:lnTo>
                      <a:lnTo>
                        <a:pt x="1535" y="1694"/>
                      </a:lnTo>
                      <a:lnTo>
                        <a:pt x="1463" y="1616"/>
                      </a:lnTo>
                      <a:lnTo>
                        <a:pt x="1386" y="1535"/>
                      </a:lnTo>
                      <a:lnTo>
                        <a:pt x="1308" y="1455"/>
                      </a:lnTo>
                      <a:lnTo>
                        <a:pt x="1225" y="1372"/>
                      </a:lnTo>
                      <a:lnTo>
                        <a:pt x="1139" y="1288"/>
                      </a:lnTo>
                      <a:lnTo>
                        <a:pt x="1050" y="1202"/>
                      </a:lnTo>
                      <a:lnTo>
                        <a:pt x="958" y="1113"/>
                      </a:lnTo>
                      <a:lnTo>
                        <a:pt x="862" y="1025"/>
                      </a:lnTo>
                      <a:lnTo>
                        <a:pt x="764" y="935"/>
                      </a:lnTo>
                      <a:lnTo>
                        <a:pt x="662" y="842"/>
                      </a:lnTo>
                      <a:lnTo>
                        <a:pt x="556" y="748"/>
                      </a:lnTo>
                      <a:lnTo>
                        <a:pt x="556" y="748"/>
                      </a:lnTo>
                      <a:lnTo>
                        <a:pt x="534" y="725"/>
                      </a:lnTo>
                      <a:lnTo>
                        <a:pt x="483" y="664"/>
                      </a:lnTo>
                      <a:lnTo>
                        <a:pt x="452" y="620"/>
                      </a:lnTo>
                      <a:lnTo>
                        <a:pt x="414" y="571"/>
                      </a:lnTo>
                      <a:lnTo>
                        <a:pt x="377" y="516"/>
                      </a:lnTo>
                      <a:lnTo>
                        <a:pt x="342" y="457"/>
                      </a:lnTo>
                      <a:lnTo>
                        <a:pt x="306" y="399"/>
                      </a:lnTo>
                      <a:lnTo>
                        <a:pt x="277" y="336"/>
                      </a:lnTo>
                      <a:lnTo>
                        <a:pt x="263" y="304"/>
                      </a:lnTo>
                      <a:lnTo>
                        <a:pt x="251" y="273"/>
                      </a:lnTo>
                      <a:lnTo>
                        <a:pt x="242" y="242"/>
                      </a:lnTo>
                      <a:lnTo>
                        <a:pt x="234" y="212"/>
                      </a:lnTo>
                      <a:lnTo>
                        <a:pt x="228" y="183"/>
                      </a:lnTo>
                      <a:lnTo>
                        <a:pt x="224" y="153"/>
                      </a:lnTo>
                      <a:lnTo>
                        <a:pt x="224" y="124"/>
                      </a:lnTo>
                      <a:lnTo>
                        <a:pt x="226" y="96"/>
                      </a:lnTo>
                      <a:lnTo>
                        <a:pt x="232" y="71"/>
                      </a:lnTo>
                      <a:lnTo>
                        <a:pt x="240" y="45"/>
                      </a:lnTo>
                      <a:lnTo>
                        <a:pt x="251" y="22"/>
                      </a:lnTo>
                      <a:lnTo>
                        <a:pt x="267" y="0"/>
                      </a:lnTo>
                      <a:lnTo>
                        <a:pt x="18" y="774"/>
                      </a:lnTo>
                      <a:lnTo>
                        <a:pt x="18" y="774"/>
                      </a:lnTo>
                      <a:lnTo>
                        <a:pt x="14" y="783"/>
                      </a:lnTo>
                      <a:lnTo>
                        <a:pt x="6" y="807"/>
                      </a:lnTo>
                      <a:lnTo>
                        <a:pt x="2" y="823"/>
                      </a:lnTo>
                      <a:lnTo>
                        <a:pt x="0" y="840"/>
                      </a:lnTo>
                      <a:lnTo>
                        <a:pt x="0" y="858"/>
                      </a:lnTo>
                      <a:lnTo>
                        <a:pt x="2" y="876"/>
                      </a:lnTo>
                      <a:lnTo>
                        <a:pt x="2" y="876"/>
                      </a:lnTo>
                      <a:lnTo>
                        <a:pt x="6" y="889"/>
                      </a:lnTo>
                      <a:lnTo>
                        <a:pt x="14" y="913"/>
                      </a:lnTo>
                      <a:lnTo>
                        <a:pt x="28" y="948"/>
                      </a:lnTo>
                      <a:lnTo>
                        <a:pt x="49" y="993"/>
                      </a:lnTo>
                      <a:lnTo>
                        <a:pt x="77" y="1048"/>
                      </a:lnTo>
                      <a:lnTo>
                        <a:pt x="114" y="1115"/>
                      </a:lnTo>
                      <a:lnTo>
                        <a:pt x="161" y="1194"/>
                      </a:lnTo>
                      <a:lnTo>
                        <a:pt x="220" y="1282"/>
                      </a:lnTo>
                      <a:lnTo>
                        <a:pt x="293" y="1382"/>
                      </a:lnTo>
                      <a:lnTo>
                        <a:pt x="334" y="1435"/>
                      </a:lnTo>
                      <a:lnTo>
                        <a:pt x="379" y="1492"/>
                      </a:lnTo>
                      <a:lnTo>
                        <a:pt x="428" y="1553"/>
                      </a:lnTo>
                      <a:lnTo>
                        <a:pt x="479" y="1614"/>
                      </a:lnTo>
                      <a:lnTo>
                        <a:pt x="536" y="1681"/>
                      </a:lnTo>
                      <a:lnTo>
                        <a:pt x="597" y="1747"/>
                      </a:lnTo>
                      <a:lnTo>
                        <a:pt x="664" y="1818"/>
                      </a:lnTo>
                      <a:lnTo>
                        <a:pt x="732" y="1893"/>
                      </a:lnTo>
                      <a:lnTo>
                        <a:pt x="807" y="1969"/>
                      </a:lnTo>
                      <a:lnTo>
                        <a:pt x="887" y="2048"/>
                      </a:lnTo>
                      <a:lnTo>
                        <a:pt x="972" y="2130"/>
                      </a:lnTo>
                      <a:lnTo>
                        <a:pt x="1062" y="2217"/>
                      </a:lnTo>
                      <a:lnTo>
                        <a:pt x="1156" y="2305"/>
                      </a:lnTo>
                      <a:lnTo>
                        <a:pt x="1256" y="2395"/>
                      </a:lnTo>
                      <a:lnTo>
                        <a:pt x="1256" y="2395"/>
                      </a:lnTo>
                      <a:lnTo>
                        <a:pt x="1311" y="2444"/>
                      </a:lnTo>
                      <a:lnTo>
                        <a:pt x="1374" y="2505"/>
                      </a:lnTo>
                      <a:lnTo>
                        <a:pt x="1455" y="2584"/>
                      </a:lnTo>
                      <a:lnTo>
                        <a:pt x="1551" y="2684"/>
                      </a:lnTo>
                      <a:lnTo>
                        <a:pt x="1659" y="2802"/>
                      </a:lnTo>
                      <a:lnTo>
                        <a:pt x="1716" y="2867"/>
                      </a:lnTo>
                      <a:lnTo>
                        <a:pt x="1775" y="2933"/>
                      </a:lnTo>
                      <a:lnTo>
                        <a:pt x="1834" y="3006"/>
                      </a:lnTo>
                      <a:lnTo>
                        <a:pt x="1894" y="3081"/>
                      </a:lnTo>
                      <a:lnTo>
                        <a:pt x="1955" y="3159"/>
                      </a:lnTo>
                      <a:lnTo>
                        <a:pt x="2014" y="3242"/>
                      </a:lnTo>
                      <a:lnTo>
                        <a:pt x="2075" y="3324"/>
                      </a:lnTo>
                      <a:lnTo>
                        <a:pt x="2132" y="3410"/>
                      </a:lnTo>
                      <a:lnTo>
                        <a:pt x="2189" y="3501"/>
                      </a:lnTo>
                      <a:lnTo>
                        <a:pt x="2244" y="3591"/>
                      </a:lnTo>
                      <a:lnTo>
                        <a:pt x="2295" y="3683"/>
                      </a:lnTo>
                      <a:lnTo>
                        <a:pt x="2344" y="3778"/>
                      </a:lnTo>
                      <a:lnTo>
                        <a:pt x="2389" y="3874"/>
                      </a:lnTo>
                      <a:lnTo>
                        <a:pt x="2430" y="3970"/>
                      </a:lnTo>
                      <a:lnTo>
                        <a:pt x="2466" y="4068"/>
                      </a:lnTo>
                      <a:lnTo>
                        <a:pt x="2483" y="4117"/>
                      </a:lnTo>
                      <a:lnTo>
                        <a:pt x="2499" y="4166"/>
                      </a:lnTo>
                      <a:lnTo>
                        <a:pt x="2513" y="4217"/>
                      </a:lnTo>
                      <a:lnTo>
                        <a:pt x="2525" y="4267"/>
                      </a:lnTo>
                      <a:lnTo>
                        <a:pt x="2536" y="4316"/>
                      </a:lnTo>
                      <a:lnTo>
                        <a:pt x="2546" y="4367"/>
                      </a:lnTo>
                      <a:lnTo>
                        <a:pt x="2554" y="4416"/>
                      </a:lnTo>
                      <a:lnTo>
                        <a:pt x="2560" y="4467"/>
                      </a:lnTo>
                      <a:lnTo>
                        <a:pt x="2566" y="4516"/>
                      </a:lnTo>
                      <a:lnTo>
                        <a:pt x="2570" y="4567"/>
                      </a:lnTo>
                      <a:lnTo>
                        <a:pt x="2570" y="4567"/>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44" name="Freeform 9"/>
                <p:cNvSpPr>
                  <a:spLocks/>
                </p:cNvSpPr>
                <p:nvPr/>
              </p:nvSpPr>
              <p:spPr bwMode="auto">
                <a:xfrm>
                  <a:off x="4406689" y="957896"/>
                  <a:ext cx="2475728" cy="3360628"/>
                </a:xfrm>
                <a:custGeom>
                  <a:avLst/>
                  <a:gdLst/>
                  <a:ahLst/>
                  <a:cxnLst>
                    <a:cxn ang="0">
                      <a:pos x="10" y="3383"/>
                    </a:cxn>
                    <a:cxn ang="0">
                      <a:pos x="8" y="3375"/>
                    </a:cxn>
                    <a:cxn ang="0">
                      <a:pos x="0" y="3316"/>
                    </a:cxn>
                    <a:cxn ang="0">
                      <a:pos x="0" y="3267"/>
                    </a:cxn>
                    <a:cxn ang="0">
                      <a:pos x="6" y="3202"/>
                    </a:cxn>
                    <a:cxn ang="0">
                      <a:pos x="20" y="3124"/>
                    </a:cxn>
                    <a:cxn ang="0">
                      <a:pos x="48" y="3033"/>
                    </a:cxn>
                    <a:cxn ang="0">
                      <a:pos x="87" y="2929"/>
                    </a:cxn>
                    <a:cxn ang="0">
                      <a:pos x="146" y="2811"/>
                    </a:cxn>
                    <a:cxn ang="0">
                      <a:pos x="222" y="2682"/>
                    </a:cxn>
                    <a:cxn ang="0">
                      <a:pos x="322" y="2540"/>
                    </a:cxn>
                    <a:cxn ang="0">
                      <a:pos x="446" y="2387"/>
                    </a:cxn>
                    <a:cxn ang="0">
                      <a:pos x="599" y="2222"/>
                    </a:cxn>
                    <a:cxn ang="0">
                      <a:pos x="784" y="2048"/>
                    </a:cxn>
                    <a:cxn ang="0">
                      <a:pos x="1002" y="1859"/>
                    </a:cxn>
                    <a:cxn ang="0">
                      <a:pos x="1255" y="1661"/>
                    </a:cxn>
                    <a:cxn ang="0">
                      <a:pos x="1514" y="1466"/>
                    </a:cxn>
                    <a:cxn ang="0">
                      <a:pos x="1963" y="1127"/>
                    </a:cxn>
                    <a:cxn ang="0">
                      <a:pos x="2323" y="844"/>
                    </a:cxn>
                    <a:cxn ang="0">
                      <a:pos x="2598" y="610"/>
                    </a:cxn>
                    <a:cxn ang="0">
                      <a:pos x="2707" y="512"/>
                    </a:cxn>
                    <a:cxn ang="0">
                      <a:pos x="2798" y="422"/>
                    </a:cxn>
                    <a:cxn ang="0">
                      <a:pos x="2870" y="343"/>
                    </a:cxn>
                    <a:cxn ang="0">
                      <a:pos x="2927" y="271"/>
                    </a:cxn>
                    <a:cxn ang="0">
                      <a:pos x="2969" y="206"/>
                    </a:cxn>
                    <a:cxn ang="0">
                      <a:pos x="2994" y="147"/>
                    </a:cxn>
                    <a:cxn ang="0">
                      <a:pos x="3006" y="94"/>
                    </a:cxn>
                    <a:cxn ang="0">
                      <a:pos x="3004" y="45"/>
                    </a:cxn>
                    <a:cxn ang="0">
                      <a:pos x="2990" y="0"/>
                    </a:cxn>
                    <a:cxn ang="0">
                      <a:pos x="3102" y="813"/>
                    </a:cxn>
                    <a:cxn ang="0">
                      <a:pos x="3080" y="860"/>
                    </a:cxn>
                    <a:cxn ang="0">
                      <a:pos x="3035" y="940"/>
                    </a:cxn>
                    <a:cxn ang="0">
                      <a:pos x="2963" y="1052"/>
                    </a:cxn>
                    <a:cxn ang="0">
                      <a:pos x="2859" y="1190"/>
                    </a:cxn>
                    <a:cxn ang="0">
                      <a:pos x="2717" y="1347"/>
                    </a:cxn>
                    <a:cxn ang="0">
                      <a:pos x="2633" y="1431"/>
                    </a:cxn>
                    <a:cxn ang="0">
                      <a:pos x="2537" y="1517"/>
                    </a:cxn>
                    <a:cxn ang="0">
                      <a:pos x="2431" y="1608"/>
                    </a:cxn>
                    <a:cxn ang="0">
                      <a:pos x="2313" y="1698"/>
                    </a:cxn>
                    <a:cxn ang="0">
                      <a:pos x="2183" y="1790"/>
                    </a:cxn>
                    <a:cxn ang="0">
                      <a:pos x="1889" y="1989"/>
                    </a:cxn>
                    <a:cxn ang="0">
                      <a:pos x="1561" y="2216"/>
                    </a:cxn>
                    <a:cxn ang="0">
                      <a:pos x="1390" y="2342"/>
                    </a:cxn>
                    <a:cxn ang="0">
                      <a:pos x="1219" y="2474"/>
                    </a:cxn>
                    <a:cxn ang="0">
                      <a:pos x="1049" y="2613"/>
                    </a:cxn>
                    <a:cxn ang="0">
                      <a:pos x="882" y="2760"/>
                    </a:cxn>
                    <a:cxn ang="0">
                      <a:pos x="723" y="2915"/>
                    </a:cxn>
                    <a:cxn ang="0">
                      <a:pos x="574" y="3076"/>
                    </a:cxn>
                    <a:cxn ang="0">
                      <a:pos x="434" y="3247"/>
                    </a:cxn>
                    <a:cxn ang="0">
                      <a:pos x="311" y="3424"/>
                    </a:cxn>
                    <a:cxn ang="0">
                      <a:pos x="254" y="3516"/>
                    </a:cxn>
                    <a:cxn ang="0">
                      <a:pos x="203" y="3610"/>
                    </a:cxn>
                    <a:cxn ang="0">
                      <a:pos x="156" y="3705"/>
                    </a:cxn>
                    <a:cxn ang="0">
                      <a:pos x="112" y="3803"/>
                    </a:cxn>
                    <a:cxn ang="0">
                      <a:pos x="77" y="3903"/>
                    </a:cxn>
                    <a:cxn ang="0">
                      <a:pos x="46" y="4003"/>
                    </a:cxn>
                    <a:cxn ang="0">
                      <a:pos x="20" y="4107"/>
                    </a:cxn>
                    <a:cxn ang="0">
                      <a:pos x="2" y="4211"/>
                    </a:cxn>
                  </a:cxnLst>
                  <a:rect l="0" t="0" r="r" b="b"/>
                  <a:pathLst>
                    <a:path w="3102" h="4211">
                      <a:moveTo>
                        <a:pt x="2" y="4211"/>
                      </a:moveTo>
                      <a:lnTo>
                        <a:pt x="10" y="3383"/>
                      </a:lnTo>
                      <a:lnTo>
                        <a:pt x="10" y="3383"/>
                      </a:lnTo>
                      <a:lnTo>
                        <a:pt x="8" y="3375"/>
                      </a:lnTo>
                      <a:lnTo>
                        <a:pt x="4" y="3353"/>
                      </a:lnTo>
                      <a:lnTo>
                        <a:pt x="0" y="3316"/>
                      </a:lnTo>
                      <a:lnTo>
                        <a:pt x="0" y="3292"/>
                      </a:lnTo>
                      <a:lnTo>
                        <a:pt x="0" y="3267"/>
                      </a:lnTo>
                      <a:lnTo>
                        <a:pt x="2" y="3235"/>
                      </a:lnTo>
                      <a:lnTo>
                        <a:pt x="6" y="3202"/>
                      </a:lnTo>
                      <a:lnTo>
                        <a:pt x="12" y="3165"/>
                      </a:lnTo>
                      <a:lnTo>
                        <a:pt x="20" y="3124"/>
                      </a:lnTo>
                      <a:lnTo>
                        <a:pt x="32" y="3080"/>
                      </a:lnTo>
                      <a:lnTo>
                        <a:pt x="48" y="3033"/>
                      </a:lnTo>
                      <a:lnTo>
                        <a:pt x="65" y="2982"/>
                      </a:lnTo>
                      <a:lnTo>
                        <a:pt x="87" y="2929"/>
                      </a:lnTo>
                      <a:lnTo>
                        <a:pt x="114" y="2872"/>
                      </a:lnTo>
                      <a:lnTo>
                        <a:pt x="146" y="2811"/>
                      </a:lnTo>
                      <a:lnTo>
                        <a:pt x="181" y="2749"/>
                      </a:lnTo>
                      <a:lnTo>
                        <a:pt x="222" y="2682"/>
                      </a:lnTo>
                      <a:lnTo>
                        <a:pt x="269" y="2613"/>
                      </a:lnTo>
                      <a:lnTo>
                        <a:pt x="322" y="2540"/>
                      </a:lnTo>
                      <a:lnTo>
                        <a:pt x="381" y="2466"/>
                      </a:lnTo>
                      <a:lnTo>
                        <a:pt x="446" y="2387"/>
                      </a:lnTo>
                      <a:lnTo>
                        <a:pt x="521" y="2307"/>
                      </a:lnTo>
                      <a:lnTo>
                        <a:pt x="599" y="2222"/>
                      </a:lnTo>
                      <a:lnTo>
                        <a:pt x="688" y="2136"/>
                      </a:lnTo>
                      <a:lnTo>
                        <a:pt x="784" y="2048"/>
                      </a:lnTo>
                      <a:lnTo>
                        <a:pt x="888" y="1955"/>
                      </a:lnTo>
                      <a:lnTo>
                        <a:pt x="1002" y="1859"/>
                      </a:lnTo>
                      <a:lnTo>
                        <a:pt x="1123" y="1763"/>
                      </a:lnTo>
                      <a:lnTo>
                        <a:pt x="1255" y="1661"/>
                      </a:lnTo>
                      <a:lnTo>
                        <a:pt x="1255" y="1661"/>
                      </a:lnTo>
                      <a:lnTo>
                        <a:pt x="1514" y="1466"/>
                      </a:lnTo>
                      <a:lnTo>
                        <a:pt x="1751" y="1290"/>
                      </a:lnTo>
                      <a:lnTo>
                        <a:pt x="1963" y="1127"/>
                      </a:lnTo>
                      <a:lnTo>
                        <a:pt x="2154" y="977"/>
                      </a:lnTo>
                      <a:lnTo>
                        <a:pt x="2323" y="844"/>
                      </a:lnTo>
                      <a:lnTo>
                        <a:pt x="2470" y="722"/>
                      </a:lnTo>
                      <a:lnTo>
                        <a:pt x="2598" y="610"/>
                      </a:lnTo>
                      <a:lnTo>
                        <a:pt x="2654" y="561"/>
                      </a:lnTo>
                      <a:lnTo>
                        <a:pt x="2707" y="512"/>
                      </a:lnTo>
                      <a:lnTo>
                        <a:pt x="2755" y="467"/>
                      </a:lnTo>
                      <a:lnTo>
                        <a:pt x="2798" y="422"/>
                      </a:lnTo>
                      <a:lnTo>
                        <a:pt x="2835" y="381"/>
                      </a:lnTo>
                      <a:lnTo>
                        <a:pt x="2870" y="343"/>
                      </a:lnTo>
                      <a:lnTo>
                        <a:pt x="2900" y="306"/>
                      </a:lnTo>
                      <a:lnTo>
                        <a:pt x="2927" y="271"/>
                      </a:lnTo>
                      <a:lnTo>
                        <a:pt x="2949" y="237"/>
                      </a:lnTo>
                      <a:lnTo>
                        <a:pt x="2969" y="206"/>
                      </a:lnTo>
                      <a:lnTo>
                        <a:pt x="2982" y="176"/>
                      </a:lnTo>
                      <a:lnTo>
                        <a:pt x="2994" y="147"/>
                      </a:lnTo>
                      <a:lnTo>
                        <a:pt x="3002" y="119"/>
                      </a:lnTo>
                      <a:lnTo>
                        <a:pt x="3006" y="94"/>
                      </a:lnTo>
                      <a:lnTo>
                        <a:pt x="3006" y="68"/>
                      </a:lnTo>
                      <a:lnTo>
                        <a:pt x="3004" y="45"/>
                      </a:lnTo>
                      <a:lnTo>
                        <a:pt x="2998" y="23"/>
                      </a:lnTo>
                      <a:lnTo>
                        <a:pt x="2990" y="0"/>
                      </a:lnTo>
                      <a:lnTo>
                        <a:pt x="3102" y="813"/>
                      </a:lnTo>
                      <a:lnTo>
                        <a:pt x="3102" y="813"/>
                      </a:lnTo>
                      <a:lnTo>
                        <a:pt x="3092" y="834"/>
                      </a:lnTo>
                      <a:lnTo>
                        <a:pt x="3080" y="860"/>
                      </a:lnTo>
                      <a:lnTo>
                        <a:pt x="3061" y="897"/>
                      </a:lnTo>
                      <a:lnTo>
                        <a:pt x="3035" y="940"/>
                      </a:lnTo>
                      <a:lnTo>
                        <a:pt x="3002" y="993"/>
                      </a:lnTo>
                      <a:lnTo>
                        <a:pt x="2963" y="1052"/>
                      </a:lnTo>
                      <a:lnTo>
                        <a:pt x="2916" y="1117"/>
                      </a:lnTo>
                      <a:lnTo>
                        <a:pt x="2859" y="1190"/>
                      </a:lnTo>
                      <a:lnTo>
                        <a:pt x="2792" y="1266"/>
                      </a:lnTo>
                      <a:lnTo>
                        <a:pt x="2717" y="1347"/>
                      </a:lnTo>
                      <a:lnTo>
                        <a:pt x="2676" y="1388"/>
                      </a:lnTo>
                      <a:lnTo>
                        <a:pt x="2633" y="1431"/>
                      </a:lnTo>
                      <a:lnTo>
                        <a:pt x="2586" y="1474"/>
                      </a:lnTo>
                      <a:lnTo>
                        <a:pt x="2537" y="1517"/>
                      </a:lnTo>
                      <a:lnTo>
                        <a:pt x="2486" y="1563"/>
                      </a:lnTo>
                      <a:lnTo>
                        <a:pt x="2431" y="1608"/>
                      </a:lnTo>
                      <a:lnTo>
                        <a:pt x="2374" y="1653"/>
                      </a:lnTo>
                      <a:lnTo>
                        <a:pt x="2313" y="1698"/>
                      </a:lnTo>
                      <a:lnTo>
                        <a:pt x="2250" y="1745"/>
                      </a:lnTo>
                      <a:lnTo>
                        <a:pt x="2183" y="1790"/>
                      </a:lnTo>
                      <a:lnTo>
                        <a:pt x="2183" y="1790"/>
                      </a:lnTo>
                      <a:lnTo>
                        <a:pt x="1889" y="1989"/>
                      </a:lnTo>
                      <a:lnTo>
                        <a:pt x="1728" y="2099"/>
                      </a:lnTo>
                      <a:lnTo>
                        <a:pt x="1561" y="2216"/>
                      </a:lnTo>
                      <a:lnTo>
                        <a:pt x="1477" y="2277"/>
                      </a:lnTo>
                      <a:lnTo>
                        <a:pt x="1390" y="2342"/>
                      </a:lnTo>
                      <a:lnTo>
                        <a:pt x="1304" y="2407"/>
                      </a:lnTo>
                      <a:lnTo>
                        <a:pt x="1219" y="2474"/>
                      </a:lnTo>
                      <a:lnTo>
                        <a:pt x="1133" y="2542"/>
                      </a:lnTo>
                      <a:lnTo>
                        <a:pt x="1049" y="2613"/>
                      </a:lnTo>
                      <a:lnTo>
                        <a:pt x="964" y="2686"/>
                      </a:lnTo>
                      <a:lnTo>
                        <a:pt x="882" y="2760"/>
                      </a:lnTo>
                      <a:lnTo>
                        <a:pt x="801" y="2837"/>
                      </a:lnTo>
                      <a:lnTo>
                        <a:pt x="723" y="2915"/>
                      </a:lnTo>
                      <a:lnTo>
                        <a:pt x="646" y="2996"/>
                      </a:lnTo>
                      <a:lnTo>
                        <a:pt x="574" y="3076"/>
                      </a:lnTo>
                      <a:lnTo>
                        <a:pt x="503" y="3161"/>
                      </a:lnTo>
                      <a:lnTo>
                        <a:pt x="434" y="3247"/>
                      </a:lnTo>
                      <a:lnTo>
                        <a:pt x="370" y="3336"/>
                      </a:lnTo>
                      <a:lnTo>
                        <a:pt x="311" y="3424"/>
                      </a:lnTo>
                      <a:lnTo>
                        <a:pt x="281" y="3471"/>
                      </a:lnTo>
                      <a:lnTo>
                        <a:pt x="254" y="3516"/>
                      </a:lnTo>
                      <a:lnTo>
                        <a:pt x="226" y="3563"/>
                      </a:lnTo>
                      <a:lnTo>
                        <a:pt x="203" y="3610"/>
                      </a:lnTo>
                      <a:lnTo>
                        <a:pt x="177" y="3658"/>
                      </a:lnTo>
                      <a:lnTo>
                        <a:pt x="156" y="3705"/>
                      </a:lnTo>
                      <a:lnTo>
                        <a:pt x="134" y="3754"/>
                      </a:lnTo>
                      <a:lnTo>
                        <a:pt x="112" y="3803"/>
                      </a:lnTo>
                      <a:lnTo>
                        <a:pt x="95" y="3852"/>
                      </a:lnTo>
                      <a:lnTo>
                        <a:pt x="77" y="3903"/>
                      </a:lnTo>
                      <a:lnTo>
                        <a:pt x="59" y="3952"/>
                      </a:lnTo>
                      <a:lnTo>
                        <a:pt x="46" y="4003"/>
                      </a:lnTo>
                      <a:lnTo>
                        <a:pt x="32" y="4054"/>
                      </a:lnTo>
                      <a:lnTo>
                        <a:pt x="20" y="4107"/>
                      </a:lnTo>
                      <a:lnTo>
                        <a:pt x="10" y="4158"/>
                      </a:lnTo>
                      <a:lnTo>
                        <a:pt x="2" y="4211"/>
                      </a:lnTo>
                      <a:lnTo>
                        <a:pt x="2" y="4211"/>
                      </a:lnTo>
                      <a:close/>
                    </a:path>
                  </a:pathLst>
                </a:custGeom>
                <a:gradFill flip="none" rotWithShape="1">
                  <a:gsLst>
                    <a:gs pos="29000">
                      <a:schemeClr val="bg2">
                        <a:lumMod val="25000"/>
                      </a:schemeClr>
                    </a:gs>
                    <a:gs pos="11000">
                      <a:schemeClr val="accent1">
                        <a:lumMod val="25000"/>
                      </a:schemeClr>
                    </a:gs>
                    <a:gs pos="56000">
                      <a:schemeClr val="accent1">
                        <a:lumMod val="25000"/>
                      </a:schemeClr>
                    </a:gs>
                    <a:gs pos="7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45" name="Freeform 10"/>
                <p:cNvSpPr>
                  <a:spLocks/>
                </p:cNvSpPr>
                <p:nvPr/>
              </p:nvSpPr>
              <p:spPr bwMode="auto">
                <a:xfrm>
                  <a:off x="4345828" y="3504644"/>
                  <a:ext cx="2235466" cy="3510378"/>
                </a:xfrm>
                <a:custGeom>
                  <a:avLst/>
                  <a:gdLst/>
                  <a:ahLst/>
                  <a:cxnLst>
                    <a:cxn ang="0">
                      <a:pos x="82" y="0"/>
                    </a:cxn>
                    <a:cxn ang="0">
                      <a:pos x="57" y="77"/>
                    </a:cxn>
                    <a:cxn ang="0">
                      <a:pos x="35" y="167"/>
                    </a:cxn>
                    <a:cxn ang="0">
                      <a:pos x="16" y="287"/>
                    </a:cxn>
                    <a:cxn ang="0">
                      <a:pos x="2" y="436"/>
                    </a:cxn>
                    <a:cxn ang="0">
                      <a:pos x="2" y="609"/>
                    </a:cxn>
                    <a:cxn ang="0">
                      <a:pos x="8" y="703"/>
                    </a:cxn>
                    <a:cxn ang="0">
                      <a:pos x="20" y="803"/>
                    </a:cxn>
                    <a:cxn ang="0">
                      <a:pos x="37" y="905"/>
                    </a:cxn>
                    <a:cxn ang="0">
                      <a:pos x="61" y="1013"/>
                    </a:cxn>
                    <a:cxn ang="0">
                      <a:pos x="86" y="1100"/>
                    </a:cxn>
                    <a:cxn ang="0">
                      <a:pos x="149" y="1279"/>
                    </a:cxn>
                    <a:cxn ang="0">
                      <a:pos x="233" y="1463"/>
                    </a:cxn>
                    <a:cxn ang="0">
                      <a:pos x="341" y="1655"/>
                    </a:cxn>
                    <a:cxn ang="0">
                      <a:pos x="469" y="1850"/>
                    </a:cxn>
                    <a:cxn ang="0">
                      <a:pos x="618" y="2050"/>
                    </a:cxn>
                    <a:cxn ang="0">
                      <a:pos x="789" y="2252"/>
                    </a:cxn>
                    <a:cxn ang="0">
                      <a:pos x="981" y="2457"/>
                    </a:cxn>
                    <a:cxn ang="0">
                      <a:pos x="1085" y="2561"/>
                    </a:cxn>
                    <a:cxn ang="0">
                      <a:pos x="1533" y="2991"/>
                    </a:cxn>
                    <a:cxn ang="0">
                      <a:pos x="1896" y="3348"/>
                    </a:cxn>
                    <a:cxn ang="0">
                      <a:pos x="2179" y="3642"/>
                    </a:cxn>
                    <a:cxn ang="0">
                      <a:pos x="2342" y="3823"/>
                    </a:cxn>
                    <a:cxn ang="0">
                      <a:pos x="2428" y="3929"/>
                    </a:cxn>
                    <a:cxn ang="0">
                      <a:pos x="2501" y="4023"/>
                    </a:cxn>
                    <a:cxn ang="0">
                      <a:pos x="2556" y="4106"/>
                    </a:cxn>
                    <a:cxn ang="0">
                      <a:pos x="2595" y="4180"/>
                    </a:cxn>
                    <a:cxn ang="0">
                      <a:pos x="2620" y="4245"/>
                    </a:cxn>
                    <a:cxn ang="0">
                      <a:pos x="2632" y="4302"/>
                    </a:cxn>
                    <a:cxn ang="0">
                      <a:pos x="2630" y="4353"/>
                    </a:cxn>
                    <a:cxn ang="0">
                      <a:pos x="2619" y="4400"/>
                    </a:cxn>
                    <a:cxn ang="0">
                      <a:pos x="2817" y="3629"/>
                    </a:cxn>
                    <a:cxn ang="0">
                      <a:pos x="2811" y="3605"/>
                    </a:cxn>
                    <a:cxn ang="0">
                      <a:pos x="2785" y="3540"/>
                    </a:cxn>
                    <a:cxn ang="0">
                      <a:pos x="2740" y="3436"/>
                    </a:cxn>
                    <a:cxn ang="0">
                      <a:pos x="2668" y="3303"/>
                    </a:cxn>
                    <a:cxn ang="0">
                      <a:pos x="2566" y="3140"/>
                    </a:cxn>
                    <a:cxn ang="0">
                      <a:pos x="2463" y="3004"/>
                    </a:cxn>
                    <a:cxn ang="0">
                      <a:pos x="2385" y="2908"/>
                    </a:cxn>
                    <a:cxn ang="0">
                      <a:pos x="2297" y="2808"/>
                    </a:cxn>
                    <a:cxn ang="0">
                      <a:pos x="2196" y="2706"/>
                    </a:cxn>
                    <a:cxn ang="0">
                      <a:pos x="2085" y="2600"/>
                    </a:cxn>
                    <a:cxn ang="0">
                      <a:pos x="2024" y="2545"/>
                    </a:cxn>
                    <a:cxn ang="0">
                      <a:pos x="1753" y="2317"/>
                    </a:cxn>
                    <a:cxn ang="0">
                      <a:pos x="1447" y="2066"/>
                    </a:cxn>
                    <a:cxn ang="0">
                      <a:pos x="1207" y="1862"/>
                    </a:cxn>
                    <a:cxn ang="0">
                      <a:pos x="1046" y="1716"/>
                    </a:cxn>
                    <a:cxn ang="0">
                      <a:pos x="891" y="1565"/>
                    </a:cxn>
                    <a:cxn ang="0">
                      <a:pos x="740" y="1406"/>
                    </a:cxn>
                    <a:cxn ang="0">
                      <a:pos x="599" y="1241"/>
                    </a:cxn>
                    <a:cxn ang="0">
                      <a:pos x="469" y="1070"/>
                    </a:cxn>
                    <a:cxn ang="0">
                      <a:pos x="353" y="892"/>
                    </a:cxn>
                    <a:cxn ang="0">
                      <a:pos x="302" y="799"/>
                    </a:cxn>
                    <a:cxn ang="0">
                      <a:pos x="255" y="705"/>
                    </a:cxn>
                    <a:cxn ang="0">
                      <a:pos x="212" y="611"/>
                    </a:cxn>
                    <a:cxn ang="0">
                      <a:pos x="177" y="513"/>
                    </a:cxn>
                    <a:cxn ang="0">
                      <a:pos x="145" y="415"/>
                    </a:cxn>
                    <a:cxn ang="0">
                      <a:pos x="120" y="312"/>
                    </a:cxn>
                    <a:cxn ang="0">
                      <a:pos x="100" y="210"/>
                    </a:cxn>
                    <a:cxn ang="0">
                      <a:pos x="86" y="106"/>
                    </a:cxn>
                    <a:cxn ang="0">
                      <a:pos x="82" y="0"/>
                    </a:cxn>
                  </a:cxnLst>
                  <a:rect l="0" t="0" r="r" b="b"/>
                  <a:pathLst>
                    <a:path w="2817" h="4420">
                      <a:moveTo>
                        <a:pt x="82" y="0"/>
                      </a:moveTo>
                      <a:lnTo>
                        <a:pt x="82" y="0"/>
                      </a:lnTo>
                      <a:lnTo>
                        <a:pt x="74" y="20"/>
                      </a:lnTo>
                      <a:lnTo>
                        <a:pt x="57" y="77"/>
                      </a:lnTo>
                      <a:lnTo>
                        <a:pt x="47" y="118"/>
                      </a:lnTo>
                      <a:lnTo>
                        <a:pt x="35" y="167"/>
                      </a:lnTo>
                      <a:lnTo>
                        <a:pt x="25" y="224"/>
                      </a:lnTo>
                      <a:lnTo>
                        <a:pt x="16" y="287"/>
                      </a:lnTo>
                      <a:lnTo>
                        <a:pt x="8" y="360"/>
                      </a:lnTo>
                      <a:lnTo>
                        <a:pt x="2" y="436"/>
                      </a:lnTo>
                      <a:lnTo>
                        <a:pt x="0" y="521"/>
                      </a:lnTo>
                      <a:lnTo>
                        <a:pt x="2" y="609"/>
                      </a:lnTo>
                      <a:lnTo>
                        <a:pt x="4" y="656"/>
                      </a:lnTo>
                      <a:lnTo>
                        <a:pt x="8" y="703"/>
                      </a:lnTo>
                      <a:lnTo>
                        <a:pt x="14" y="752"/>
                      </a:lnTo>
                      <a:lnTo>
                        <a:pt x="20" y="803"/>
                      </a:lnTo>
                      <a:lnTo>
                        <a:pt x="27" y="854"/>
                      </a:lnTo>
                      <a:lnTo>
                        <a:pt x="37" y="905"/>
                      </a:lnTo>
                      <a:lnTo>
                        <a:pt x="49" y="958"/>
                      </a:lnTo>
                      <a:lnTo>
                        <a:pt x="61" y="1013"/>
                      </a:lnTo>
                      <a:lnTo>
                        <a:pt x="61" y="1013"/>
                      </a:lnTo>
                      <a:lnTo>
                        <a:pt x="86" y="1100"/>
                      </a:lnTo>
                      <a:lnTo>
                        <a:pt x="116" y="1188"/>
                      </a:lnTo>
                      <a:lnTo>
                        <a:pt x="149" y="1279"/>
                      </a:lnTo>
                      <a:lnTo>
                        <a:pt x="188" y="1371"/>
                      </a:lnTo>
                      <a:lnTo>
                        <a:pt x="233" y="1463"/>
                      </a:lnTo>
                      <a:lnTo>
                        <a:pt x="285" y="1559"/>
                      </a:lnTo>
                      <a:lnTo>
                        <a:pt x="341" y="1655"/>
                      </a:lnTo>
                      <a:lnTo>
                        <a:pt x="402" y="1752"/>
                      </a:lnTo>
                      <a:lnTo>
                        <a:pt x="469" y="1850"/>
                      </a:lnTo>
                      <a:lnTo>
                        <a:pt x="540" y="1950"/>
                      </a:lnTo>
                      <a:lnTo>
                        <a:pt x="618" y="2050"/>
                      </a:lnTo>
                      <a:lnTo>
                        <a:pt x="701" y="2150"/>
                      </a:lnTo>
                      <a:lnTo>
                        <a:pt x="789" y="2252"/>
                      </a:lnTo>
                      <a:lnTo>
                        <a:pt x="881" y="2354"/>
                      </a:lnTo>
                      <a:lnTo>
                        <a:pt x="981" y="2457"/>
                      </a:lnTo>
                      <a:lnTo>
                        <a:pt x="1085" y="2561"/>
                      </a:lnTo>
                      <a:lnTo>
                        <a:pt x="1085" y="2561"/>
                      </a:lnTo>
                      <a:lnTo>
                        <a:pt x="1321" y="2784"/>
                      </a:lnTo>
                      <a:lnTo>
                        <a:pt x="1533" y="2991"/>
                      </a:lnTo>
                      <a:lnTo>
                        <a:pt x="1725" y="3177"/>
                      </a:lnTo>
                      <a:lnTo>
                        <a:pt x="1896" y="3348"/>
                      </a:lnTo>
                      <a:lnTo>
                        <a:pt x="2045" y="3503"/>
                      </a:lnTo>
                      <a:lnTo>
                        <a:pt x="2179" y="3642"/>
                      </a:lnTo>
                      <a:lnTo>
                        <a:pt x="2291" y="3766"/>
                      </a:lnTo>
                      <a:lnTo>
                        <a:pt x="2342" y="3823"/>
                      </a:lnTo>
                      <a:lnTo>
                        <a:pt x="2387" y="3878"/>
                      </a:lnTo>
                      <a:lnTo>
                        <a:pt x="2428" y="3929"/>
                      </a:lnTo>
                      <a:lnTo>
                        <a:pt x="2467" y="3978"/>
                      </a:lnTo>
                      <a:lnTo>
                        <a:pt x="2501" y="4023"/>
                      </a:lnTo>
                      <a:lnTo>
                        <a:pt x="2530" y="4067"/>
                      </a:lnTo>
                      <a:lnTo>
                        <a:pt x="2556" y="4106"/>
                      </a:lnTo>
                      <a:lnTo>
                        <a:pt x="2577" y="4145"/>
                      </a:lnTo>
                      <a:lnTo>
                        <a:pt x="2595" y="4180"/>
                      </a:lnTo>
                      <a:lnTo>
                        <a:pt x="2609" y="4214"/>
                      </a:lnTo>
                      <a:lnTo>
                        <a:pt x="2620" y="4245"/>
                      </a:lnTo>
                      <a:lnTo>
                        <a:pt x="2628" y="4275"/>
                      </a:lnTo>
                      <a:lnTo>
                        <a:pt x="2632" y="4302"/>
                      </a:lnTo>
                      <a:lnTo>
                        <a:pt x="2634" y="4330"/>
                      </a:lnTo>
                      <a:lnTo>
                        <a:pt x="2630" y="4353"/>
                      </a:lnTo>
                      <a:lnTo>
                        <a:pt x="2626" y="4377"/>
                      </a:lnTo>
                      <a:lnTo>
                        <a:pt x="2619" y="4400"/>
                      </a:lnTo>
                      <a:lnTo>
                        <a:pt x="2607" y="4420"/>
                      </a:lnTo>
                      <a:lnTo>
                        <a:pt x="2817" y="3629"/>
                      </a:lnTo>
                      <a:lnTo>
                        <a:pt x="2817" y="3629"/>
                      </a:lnTo>
                      <a:lnTo>
                        <a:pt x="2811" y="3605"/>
                      </a:lnTo>
                      <a:lnTo>
                        <a:pt x="2801" y="3578"/>
                      </a:lnTo>
                      <a:lnTo>
                        <a:pt x="2785" y="3540"/>
                      </a:lnTo>
                      <a:lnTo>
                        <a:pt x="2766" y="3493"/>
                      </a:lnTo>
                      <a:lnTo>
                        <a:pt x="2740" y="3436"/>
                      </a:lnTo>
                      <a:lnTo>
                        <a:pt x="2707" y="3373"/>
                      </a:lnTo>
                      <a:lnTo>
                        <a:pt x="2668" y="3303"/>
                      </a:lnTo>
                      <a:lnTo>
                        <a:pt x="2620" y="3224"/>
                      </a:lnTo>
                      <a:lnTo>
                        <a:pt x="2566" y="3140"/>
                      </a:lnTo>
                      <a:lnTo>
                        <a:pt x="2501" y="3051"/>
                      </a:lnTo>
                      <a:lnTo>
                        <a:pt x="2463" y="3004"/>
                      </a:lnTo>
                      <a:lnTo>
                        <a:pt x="2426" y="2957"/>
                      </a:lnTo>
                      <a:lnTo>
                        <a:pt x="2385" y="2908"/>
                      </a:lnTo>
                      <a:lnTo>
                        <a:pt x="2342" y="2859"/>
                      </a:lnTo>
                      <a:lnTo>
                        <a:pt x="2297" y="2808"/>
                      </a:lnTo>
                      <a:lnTo>
                        <a:pt x="2248" y="2757"/>
                      </a:lnTo>
                      <a:lnTo>
                        <a:pt x="2196" y="2706"/>
                      </a:lnTo>
                      <a:lnTo>
                        <a:pt x="2142" y="2653"/>
                      </a:lnTo>
                      <a:lnTo>
                        <a:pt x="2085" y="2600"/>
                      </a:lnTo>
                      <a:lnTo>
                        <a:pt x="2024" y="2545"/>
                      </a:lnTo>
                      <a:lnTo>
                        <a:pt x="2024" y="2545"/>
                      </a:lnTo>
                      <a:lnTo>
                        <a:pt x="1894" y="2435"/>
                      </a:lnTo>
                      <a:lnTo>
                        <a:pt x="1753" y="2317"/>
                      </a:lnTo>
                      <a:lnTo>
                        <a:pt x="1604" y="2195"/>
                      </a:lnTo>
                      <a:lnTo>
                        <a:pt x="1447" y="2066"/>
                      </a:lnTo>
                      <a:lnTo>
                        <a:pt x="1288" y="1930"/>
                      </a:lnTo>
                      <a:lnTo>
                        <a:pt x="1207" y="1862"/>
                      </a:lnTo>
                      <a:lnTo>
                        <a:pt x="1127" y="1789"/>
                      </a:lnTo>
                      <a:lnTo>
                        <a:pt x="1046" y="1716"/>
                      </a:lnTo>
                      <a:lnTo>
                        <a:pt x="968" y="1642"/>
                      </a:lnTo>
                      <a:lnTo>
                        <a:pt x="891" y="1565"/>
                      </a:lnTo>
                      <a:lnTo>
                        <a:pt x="815" y="1487"/>
                      </a:lnTo>
                      <a:lnTo>
                        <a:pt x="740" y="1406"/>
                      </a:lnTo>
                      <a:lnTo>
                        <a:pt x="669" y="1324"/>
                      </a:lnTo>
                      <a:lnTo>
                        <a:pt x="599" y="1241"/>
                      </a:lnTo>
                      <a:lnTo>
                        <a:pt x="532" y="1157"/>
                      </a:lnTo>
                      <a:lnTo>
                        <a:pt x="469" y="1070"/>
                      </a:lnTo>
                      <a:lnTo>
                        <a:pt x="410" y="982"/>
                      </a:lnTo>
                      <a:lnTo>
                        <a:pt x="353" y="892"/>
                      </a:lnTo>
                      <a:lnTo>
                        <a:pt x="328" y="845"/>
                      </a:lnTo>
                      <a:lnTo>
                        <a:pt x="302" y="799"/>
                      </a:lnTo>
                      <a:lnTo>
                        <a:pt x="279" y="752"/>
                      </a:lnTo>
                      <a:lnTo>
                        <a:pt x="255" y="705"/>
                      </a:lnTo>
                      <a:lnTo>
                        <a:pt x="233" y="658"/>
                      </a:lnTo>
                      <a:lnTo>
                        <a:pt x="212" y="611"/>
                      </a:lnTo>
                      <a:lnTo>
                        <a:pt x="194" y="562"/>
                      </a:lnTo>
                      <a:lnTo>
                        <a:pt x="177" y="513"/>
                      </a:lnTo>
                      <a:lnTo>
                        <a:pt x="159" y="464"/>
                      </a:lnTo>
                      <a:lnTo>
                        <a:pt x="145" y="415"/>
                      </a:lnTo>
                      <a:lnTo>
                        <a:pt x="131" y="364"/>
                      </a:lnTo>
                      <a:lnTo>
                        <a:pt x="120" y="312"/>
                      </a:lnTo>
                      <a:lnTo>
                        <a:pt x="108" y="261"/>
                      </a:lnTo>
                      <a:lnTo>
                        <a:pt x="100" y="210"/>
                      </a:lnTo>
                      <a:lnTo>
                        <a:pt x="92" y="159"/>
                      </a:lnTo>
                      <a:lnTo>
                        <a:pt x="86" y="106"/>
                      </a:lnTo>
                      <a:lnTo>
                        <a:pt x="84" y="53"/>
                      </a:lnTo>
                      <a:lnTo>
                        <a:pt x="82" y="0"/>
                      </a:lnTo>
                      <a:lnTo>
                        <a:pt x="82" y="0"/>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46" name="Freeform 11"/>
                <p:cNvSpPr>
                  <a:spLocks/>
                </p:cNvSpPr>
                <p:nvPr/>
              </p:nvSpPr>
              <p:spPr bwMode="auto">
                <a:xfrm>
                  <a:off x="4530948" y="4007166"/>
                  <a:ext cx="2019580" cy="146266"/>
                </a:xfrm>
                <a:custGeom>
                  <a:avLst/>
                  <a:gdLst/>
                  <a:ahLst/>
                  <a:cxnLst>
                    <a:cxn ang="0">
                      <a:pos x="0" y="0"/>
                    </a:cxn>
                    <a:cxn ang="0">
                      <a:pos x="0" y="0"/>
                    </a:cxn>
                    <a:cxn ang="0">
                      <a:pos x="19" y="47"/>
                    </a:cxn>
                    <a:cxn ang="0">
                      <a:pos x="43" y="94"/>
                    </a:cxn>
                    <a:cxn ang="0">
                      <a:pos x="66" y="140"/>
                    </a:cxn>
                    <a:cxn ang="0">
                      <a:pos x="90" y="185"/>
                    </a:cxn>
                    <a:cxn ang="0">
                      <a:pos x="2512" y="185"/>
                    </a:cxn>
                    <a:cxn ang="0">
                      <a:pos x="2512" y="185"/>
                    </a:cxn>
                    <a:cxn ang="0">
                      <a:pos x="2544" y="118"/>
                    </a:cxn>
                    <a:cxn ang="0">
                      <a:pos x="2544" y="118"/>
                    </a:cxn>
                    <a:cxn ang="0">
                      <a:pos x="2522" y="59"/>
                    </a:cxn>
                    <a:cxn ang="0">
                      <a:pos x="2498" y="0"/>
                    </a:cxn>
                    <a:cxn ang="0">
                      <a:pos x="3" y="0"/>
                    </a:cxn>
                    <a:cxn ang="0">
                      <a:pos x="3" y="0"/>
                    </a:cxn>
                    <a:cxn ang="0">
                      <a:pos x="0" y="0"/>
                    </a:cxn>
                    <a:cxn ang="0">
                      <a:pos x="0" y="0"/>
                    </a:cxn>
                  </a:cxnLst>
                  <a:rect l="0" t="0" r="r" b="b"/>
                  <a:pathLst>
                    <a:path w="2544" h="185">
                      <a:moveTo>
                        <a:pt x="0" y="0"/>
                      </a:moveTo>
                      <a:lnTo>
                        <a:pt x="0" y="0"/>
                      </a:lnTo>
                      <a:lnTo>
                        <a:pt x="19" y="47"/>
                      </a:lnTo>
                      <a:lnTo>
                        <a:pt x="43" y="94"/>
                      </a:lnTo>
                      <a:lnTo>
                        <a:pt x="66" y="140"/>
                      </a:lnTo>
                      <a:lnTo>
                        <a:pt x="90" y="185"/>
                      </a:lnTo>
                      <a:lnTo>
                        <a:pt x="2512" y="185"/>
                      </a:lnTo>
                      <a:lnTo>
                        <a:pt x="2512" y="185"/>
                      </a:lnTo>
                      <a:lnTo>
                        <a:pt x="2544" y="118"/>
                      </a:lnTo>
                      <a:lnTo>
                        <a:pt x="2544" y="118"/>
                      </a:lnTo>
                      <a:lnTo>
                        <a:pt x="2522" y="59"/>
                      </a:lnTo>
                      <a:lnTo>
                        <a:pt x="2498" y="0"/>
                      </a:lnTo>
                      <a:lnTo>
                        <a:pt x="3" y="0"/>
                      </a:lnTo>
                      <a:lnTo>
                        <a:pt x="3" y="0"/>
                      </a:lnTo>
                      <a:lnTo>
                        <a:pt x="0" y="0"/>
                      </a:lnTo>
                      <a:lnTo>
                        <a:pt x="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47" name="Freeform 12"/>
                <p:cNvSpPr>
                  <a:spLocks/>
                </p:cNvSpPr>
                <p:nvPr/>
              </p:nvSpPr>
              <p:spPr bwMode="auto">
                <a:xfrm>
                  <a:off x="4819587" y="4489263"/>
                  <a:ext cx="1633073" cy="146266"/>
                </a:xfrm>
                <a:custGeom>
                  <a:avLst/>
                  <a:gdLst/>
                  <a:ahLst/>
                  <a:cxnLst>
                    <a:cxn ang="0">
                      <a:pos x="1959" y="0"/>
                    </a:cxn>
                    <a:cxn ang="0">
                      <a:pos x="1896" y="0"/>
                    </a:cxn>
                    <a:cxn ang="0">
                      <a:pos x="0" y="0"/>
                    </a:cxn>
                    <a:cxn ang="0">
                      <a:pos x="0" y="0"/>
                    </a:cxn>
                    <a:cxn ang="0">
                      <a:pos x="78" y="92"/>
                    </a:cxn>
                    <a:cxn ang="0">
                      <a:pos x="159" y="185"/>
                    </a:cxn>
                    <a:cxn ang="0">
                      <a:pos x="1749" y="185"/>
                    </a:cxn>
                    <a:cxn ang="0">
                      <a:pos x="1959" y="185"/>
                    </a:cxn>
                    <a:cxn ang="0">
                      <a:pos x="1959" y="185"/>
                    </a:cxn>
                    <a:cxn ang="0">
                      <a:pos x="1978" y="183"/>
                    </a:cxn>
                    <a:cxn ang="0">
                      <a:pos x="1996" y="177"/>
                    </a:cxn>
                    <a:cxn ang="0">
                      <a:pos x="2012" y="169"/>
                    </a:cxn>
                    <a:cxn ang="0">
                      <a:pos x="2025" y="157"/>
                    </a:cxn>
                    <a:cxn ang="0">
                      <a:pos x="2037" y="144"/>
                    </a:cxn>
                    <a:cxn ang="0">
                      <a:pos x="2047" y="128"/>
                    </a:cxn>
                    <a:cxn ang="0">
                      <a:pos x="2051" y="110"/>
                    </a:cxn>
                    <a:cxn ang="0">
                      <a:pos x="2053" y="92"/>
                    </a:cxn>
                    <a:cxn ang="0">
                      <a:pos x="2053" y="92"/>
                    </a:cxn>
                    <a:cxn ang="0">
                      <a:pos x="2051" y="73"/>
                    </a:cxn>
                    <a:cxn ang="0">
                      <a:pos x="2047" y="57"/>
                    </a:cxn>
                    <a:cxn ang="0">
                      <a:pos x="2037" y="41"/>
                    </a:cxn>
                    <a:cxn ang="0">
                      <a:pos x="2025" y="28"/>
                    </a:cxn>
                    <a:cxn ang="0">
                      <a:pos x="2012" y="16"/>
                    </a:cxn>
                    <a:cxn ang="0">
                      <a:pos x="1996" y="8"/>
                    </a:cxn>
                    <a:cxn ang="0">
                      <a:pos x="1978" y="2"/>
                    </a:cxn>
                    <a:cxn ang="0">
                      <a:pos x="1959" y="0"/>
                    </a:cxn>
                    <a:cxn ang="0">
                      <a:pos x="1959" y="0"/>
                    </a:cxn>
                  </a:cxnLst>
                  <a:rect l="0" t="0" r="r" b="b"/>
                  <a:pathLst>
                    <a:path w="2053" h="185">
                      <a:moveTo>
                        <a:pt x="1959" y="0"/>
                      </a:moveTo>
                      <a:lnTo>
                        <a:pt x="1896" y="0"/>
                      </a:lnTo>
                      <a:lnTo>
                        <a:pt x="0" y="0"/>
                      </a:lnTo>
                      <a:lnTo>
                        <a:pt x="0" y="0"/>
                      </a:lnTo>
                      <a:lnTo>
                        <a:pt x="78" y="92"/>
                      </a:lnTo>
                      <a:lnTo>
                        <a:pt x="159" y="185"/>
                      </a:lnTo>
                      <a:lnTo>
                        <a:pt x="1749" y="185"/>
                      </a:lnTo>
                      <a:lnTo>
                        <a:pt x="1959" y="185"/>
                      </a:lnTo>
                      <a:lnTo>
                        <a:pt x="1959" y="185"/>
                      </a:lnTo>
                      <a:lnTo>
                        <a:pt x="1978" y="183"/>
                      </a:lnTo>
                      <a:lnTo>
                        <a:pt x="1996" y="177"/>
                      </a:lnTo>
                      <a:lnTo>
                        <a:pt x="2012" y="169"/>
                      </a:lnTo>
                      <a:lnTo>
                        <a:pt x="2025" y="157"/>
                      </a:lnTo>
                      <a:lnTo>
                        <a:pt x="2037" y="144"/>
                      </a:lnTo>
                      <a:lnTo>
                        <a:pt x="2047" y="128"/>
                      </a:lnTo>
                      <a:lnTo>
                        <a:pt x="2051" y="110"/>
                      </a:lnTo>
                      <a:lnTo>
                        <a:pt x="2053" y="92"/>
                      </a:lnTo>
                      <a:lnTo>
                        <a:pt x="2053" y="92"/>
                      </a:lnTo>
                      <a:lnTo>
                        <a:pt x="2051" y="73"/>
                      </a:lnTo>
                      <a:lnTo>
                        <a:pt x="2047" y="57"/>
                      </a:lnTo>
                      <a:lnTo>
                        <a:pt x="2037" y="41"/>
                      </a:lnTo>
                      <a:lnTo>
                        <a:pt x="2025" y="28"/>
                      </a:lnTo>
                      <a:lnTo>
                        <a:pt x="2012" y="16"/>
                      </a:lnTo>
                      <a:lnTo>
                        <a:pt x="1996" y="8"/>
                      </a:lnTo>
                      <a:lnTo>
                        <a:pt x="1978" y="2"/>
                      </a:lnTo>
                      <a:lnTo>
                        <a:pt x="1959" y="0"/>
                      </a:lnTo>
                      <a:lnTo>
                        <a:pt x="1959" y="0"/>
                      </a:lnTo>
                      <a:close/>
                    </a:path>
                  </a:pathLst>
                </a:cu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48" name="Freeform 13"/>
                <p:cNvSpPr>
                  <a:spLocks/>
                </p:cNvSpPr>
                <p:nvPr/>
              </p:nvSpPr>
              <p:spPr bwMode="auto">
                <a:xfrm>
                  <a:off x="5223980" y="4915726"/>
                  <a:ext cx="1027199" cy="146266"/>
                </a:xfrm>
                <a:custGeom>
                  <a:avLst/>
                  <a:gdLst/>
                  <a:ahLst/>
                  <a:cxnLst>
                    <a:cxn ang="0">
                      <a:pos x="1199" y="0"/>
                    </a:cxn>
                    <a:cxn ang="0">
                      <a:pos x="915" y="0"/>
                    </a:cxn>
                    <a:cxn ang="0">
                      <a:pos x="0" y="0"/>
                    </a:cxn>
                    <a:cxn ang="0">
                      <a:pos x="0" y="0"/>
                    </a:cxn>
                    <a:cxn ang="0">
                      <a:pos x="104" y="93"/>
                    </a:cxn>
                    <a:cxn ang="0">
                      <a:pos x="208" y="185"/>
                    </a:cxn>
                    <a:cxn ang="0">
                      <a:pos x="713" y="185"/>
                    </a:cxn>
                    <a:cxn ang="0">
                      <a:pos x="1199" y="185"/>
                    </a:cxn>
                    <a:cxn ang="0">
                      <a:pos x="1199" y="185"/>
                    </a:cxn>
                    <a:cxn ang="0">
                      <a:pos x="1217" y="183"/>
                    </a:cxn>
                    <a:cxn ang="0">
                      <a:pos x="1235" y="177"/>
                    </a:cxn>
                    <a:cxn ang="0">
                      <a:pos x="1250" y="169"/>
                    </a:cxn>
                    <a:cxn ang="0">
                      <a:pos x="1264" y="157"/>
                    </a:cxn>
                    <a:cxn ang="0">
                      <a:pos x="1276" y="144"/>
                    </a:cxn>
                    <a:cxn ang="0">
                      <a:pos x="1286" y="128"/>
                    </a:cxn>
                    <a:cxn ang="0">
                      <a:pos x="1292" y="110"/>
                    </a:cxn>
                    <a:cxn ang="0">
                      <a:pos x="1294" y="93"/>
                    </a:cxn>
                    <a:cxn ang="0">
                      <a:pos x="1294" y="93"/>
                    </a:cxn>
                    <a:cxn ang="0">
                      <a:pos x="1292" y="73"/>
                    </a:cxn>
                    <a:cxn ang="0">
                      <a:pos x="1286" y="55"/>
                    </a:cxn>
                    <a:cxn ang="0">
                      <a:pos x="1276" y="40"/>
                    </a:cxn>
                    <a:cxn ang="0">
                      <a:pos x="1264" y="28"/>
                    </a:cxn>
                    <a:cxn ang="0">
                      <a:pos x="1250" y="16"/>
                    </a:cxn>
                    <a:cxn ang="0">
                      <a:pos x="1235" y="6"/>
                    </a:cxn>
                    <a:cxn ang="0">
                      <a:pos x="1217" y="2"/>
                    </a:cxn>
                    <a:cxn ang="0">
                      <a:pos x="1199" y="0"/>
                    </a:cxn>
                    <a:cxn ang="0">
                      <a:pos x="1199" y="0"/>
                    </a:cxn>
                  </a:cxnLst>
                  <a:rect l="0" t="0" r="r" b="b"/>
                  <a:pathLst>
                    <a:path w="1294" h="185">
                      <a:moveTo>
                        <a:pt x="1199" y="0"/>
                      </a:moveTo>
                      <a:lnTo>
                        <a:pt x="915" y="0"/>
                      </a:lnTo>
                      <a:lnTo>
                        <a:pt x="0" y="0"/>
                      </a:lnTo>
                      <a:lnTo>
                        <a:pt x="0" y="0"/>
                      </a:lnTo>
                      <a:lnTo>
                        <a:pt x="104" y="93"/>
                      </a:lnTo>
                      <a:lnTo>
                        <a:pt x="208" y="185"/>
                      </a:lnTo>
                      <a:lnTo>
                        <a:pt x="713" y="185"/>
                      </a:lnTo>
                      <a:lnTo>
                        <a:pt x="1199" y="185"/>
                      </a:lnTo>
                      <a:lnTo>
                        <a:pt x="1199" y="185"/>
                      </a:lnTo>
                      <a:lnTo>
                        <a:pt x="1217" y="183"/>
                      </a:lnTo>
                      <a:lnTo>
                        <a:pt x="1235" y="177"/>
                      </a:lnTo>
                      <a:lnTo>
                        <a:pt x="1250" y="169"/>
                      </a:lnTo>
                      <a:lnTo>
                        <a:pt x="1264" y="157"/>
                      </a:lnTo>
                      <a:lnTo>
                        <a:pt x="1276" y="144"/>
                      </a:lnTo>
                      <a:lnTo>
                        <a:pt x="1286" y="128"/>
                      </a:lnTo>
                      <a:lnTo>
                        <a:pt x="1292" y="110"/>
                      </a:lnTo>
                      <a:lnTo>
                        <a:pt x="1294" y="93"/>
                      </a:lnTo>
                      <a:lnTo>
                        <a:pt x="1294" y="93"/>
                      </a:lnTo>
                      <a:lnTo>
                        <a:pt x="1292" y="73"/>
                      </a:lnTo>
                      <a:lnTo>
                        <a:pt x="1286" y="55"/>
                      </a:lnTo>
                      <a:lnTo>
                        <a:pt x="1276" y="40"/>
                      </a:lnTo>
                      <a:lnTo>
                        <a:pt x="1264" y="28"/>
                      </a:lnTo>
                      <a:lnTo>
                        <a:pt x="1250" y="16"/>
                      </a:lnTo>
                      <a:lnTo>
                        <a:pt x="1235" y="6"/>
                      </a:lnTo>
                      <a:lnTo>
                        <a:pt x="1217" y="2"/>
                      </a:lnTo>
                      <a:lnTo>
                        <a:pt x="1199" y="0"/>
                      </a:lnTo>
                      <a:lnTo>
                        <a:pt x="1199"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49" name="Freeform 14"/>
                <p:cNvSpPr>
                  <a:spLocks/>
                </p:cNvSpPr>
                <p:nvPr/>
              </p:nvSpPr>
              <p:spPr bwMode="auto">
                <a:xfrm>
                  <a:off x="4801421" y="3166277"/>
                  <a:ext cx="1281389" cy="146266"/>
                </a:xfrm>
                <a:custGeom>
                  <a:avLst/>
                  <a:gdLst/>
                  <a:ahLst/>
                  <a:cxnLst>
                    <a:cxn ang="0">
                      <a:pos x="1464" y="0"/>
                    </a:cxn>
                    <a:cxn ang="0">
                      <a:pos x="381" y="0"/>
                    </a:cxn>
                    <a:cxn ang="0">
                      <a:pos x="94" y="0"/>
                    </a:cxn>
                    <a:cxn ang="0">
                      <a:pos x="94" y="0"/>
                    </a:cxn>
                    <a:cxn ang="0">
                      <a:pos x="75" y="2"/>
                    </a:cxn>
                    <a:cxn ang="0">
                      <a:pos x="57" y="8"/>
                    </a:cxn>
                    <a:cxn ang="0">
                      <a:pos x="41" y="16"/>
                    </a:cxn>
                    <a:cxn ang="0">
                      <a:pos x="28" y="28"/>
                    </a:cxn>
                    <a:cxn ang="0">
                      <a:pos x="16" y="41"/>
                    </a:cxn>
                    <a:cxn ang="0">
                      <a:pos x="8" y="57"/>
                    </a:cxn>
                    <a:cxn ang="0">
                      <a:pos x="2" y="75"/>
                    </a:cxn>
                    <a:cxn ang="0">
                      <a:pos x="0" y="93"/>
                    </a:cxn>
                    <a:cxn ang="0">
                      <a:pos x="0" y="93"/>
                    </a:cxn>
                    <a:cxn ang="0">
                      <a:pos x="2" y="112"/>
                    </a:cxn>
                    <a:cxn ang="0">
                      <a:pos x="8" y="130"/>
                    </a:cxn>
                    <a:cxn ang="0">
                      <a:pos x="16" y="146"/>
                    </a:cxn>
                    <a:cxn ang="0">
                      <a:pos x="28" y="159"/>
                    </a:cxn>
                    <a:cxn ang="0">
                      <a:pos x="41" y="169"/>
                    </a:cxn>
                    <a:cxn ang="0">
                      <a:pos x="57" y="179"/>
                    </a:cxn>
                    <a:cxn ang="0">
                      <a:pos x="75" y="183"/>
                    </a:cxn>
                    <a:cxn ang="0">
                      <a:pos x="94" y="185"/>
                    </a:cxn>
                    <a:cxn ang="0">
                      <a:pos x="192" y="185"/>
                    </a:cxn>
                    <a:cxn ang="0">
                      <a:pos x="1618" y="185"/>
                    </a:cxn>
                    <a:cxn ang="0">
                      <a:pos x="1618" y="185"/>
                    </a:cxn>
                    <a:cxn ang="0">
                      <a:pos x="1541" y="91"/>
                    </a:cxn>
                    <a:cxn ang="0">
                      <a:pos x="1464" y="0"/>
                    </a:cxn>
                    <a:cxn ang="0">
                      <a:pos x="1464" y="0"/>
                    </a:cxn>
                  </a:cxnLst>
                  <a:rect l="0" t="0" r="r" b="b"/>
                  <a:pathLst>
                    <a:path w="1618" h="185">
                      <a:moveTo>
                        <a:pt x="1464" y="0"/>
                      </a:moveTo>
                      <a:lnTo>
                        <a:pt x="381" y="0"/>
                      </a:lnTo>
                      <a:lnTo>
                        <a:pt x="94" y="0"/>
                      </a:lnTo>
                      <a:lnTo>
                        <a:pt x="94" y="0"/>
                      </a:lnTo>
                      <a:lnTo>
                        <a:pt x="75" y="2"/>
                      </a:lnTo>
                      <a:lnTo>
                        <a:pt x="57" y="8"/>
                      </a:lnTo>
                      <a:lnTo>
                        <a:pt x="41" y="16"/>
                      </a:lnTo>
                      <a:lnTo>
                        <a:pt x="28" y="28"/>
                      </a:lnTo>
                      <a:lnTo>
                        <a:pt x="16" y="41"/>
                      </a:lnTo>
                      <a:lnTo>
                        <a:pt x="8" y="57"/>
                      </a:lnTo>
                      <a:lnTo>
                        <a:pt x="2" y="75"/>
                      </a:lnTo>
                      <a:lnTo>
                        <a:pt x="0" y="93"/>
                      </a:lnTo>
                      <a:lnTo>
                        <a:pt x="0" y="93"/>
                      </a:lnTo>
                      <a:lnTo>
                        <a:pt x="2" y="112"/>
                      </a:lnTo>
                      <a:lnTo>
                        <a:pt x="8" y="130"/>
                      </a:lnTo>
                      <a:lnTo>
                        <a:pt x="16" y="146"/>
                      </a:lnTo>
                      <a:lnTo>
                        <a:pt x="28" y="159"/>
                      </a:lnTo>
                      <a:lnTo>
                        <a:pt x="41" y="169"/>
                      </a:lnTo>
                      <a:lnTo>
                        <a:pt x="57" y="179"/>
                      </a:lnTo>
                      <a:lnTo>
                        <a:pt x="75" y="183"/>
                      </a:lnTo>
                      <a:lnTo>
                        <a:pt x="94" y="185"/>
                      </a:lnTo>
                      <a:lnTo>
                        <a:pt x="192" y="185"/>
                      </a:lnTo>
                      <a:lnTo>
                        <a:pt x="1618" y="185"/>
                      </a:lnTo>
                      <a:lnTo>
                        <a:pt x="1618" y="185"/>
                      </a:lnTo>
                      <a:lnTo>
                        <a:pt x="1541" y="91"/>
                      </a:lnTo>
                      <a:lnTo>
                        <a:pt x="1464" y="0"/>
                      </a:lnTo>
                      <a:lnTo>
                        <a:pt x="1464"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50" name="Freeform 15"/>
                <p:cNvSpPr>
                  <a:spLocks/>
                </p:cNvSpPr>
                <p:nvPr/>
              </p:nvSpPr>
              <p:spPr bwMode="auto">
                <a:xfrm>
                  <a:off x="4512530" y="3615710"/>
                  <a:ext cx="1876815" cy="146266"/>
                </a:xfrm>
                <a:custGeom>
                  <a:avLst/>
                  <a:gdLst/>
                  <a:ahLst/>
                  <a:cxnLst>
                    <a:cxn ang="0">
                      <a:pos x="2253" y="0"/>
                    </a:cxn>
                    <a:cxn ang="0">
                      <a:pos x="239" y="0"/>
                    </a:cxn>
                    <a:cxn ang="0">
                      <a:pos x="104" y="0"/>
                    </a:cxn>
                    <a:cxn ang="0">
                      <a:pos x="104" y="0"/>
                    </a:cxn>
                    <a:cxn ang="0">
                      <a:pos x="82" y="2"/>
                    </a:cxn>
                    <a:cxn ang="0">
                      <a:pos x="63" y="8"/>
                    </a:cxn>
                    <a:cxn ang="0">
                      <a:pos x="45" y="17"/>
                    </a:cxn>
                    <a:cxn ang="0">
                      <a:pos x="29" y="27"/>
                    </a:cxn>
                    <a:cxn ang="0">
                      <a:pos x="18" y="41"/>
                    </a:cxn>
                    <a:cxn ang="0">
                      <a:pos x="8" y="57"/>
                    </a:cxn>
                    <a:cxn ang="0">
                      <a:pos x="2" y="74"/>
                    </a:cxn>
                    <a:cxn ang="0">
                      <a:pos x="0" y="92"/>
                    </a:cxn>
                    <a:cxn ang="0">
                      <a:pos x="0" y="92"/>
                    </a:cxn>
                    <a:cxn ang="0">
                      <a:pos x="2" y="112"/>
                    </a:cxn>
                    <a:cxn ang="0">
                      <a:pos x="8" y="129"/>
                    </a:cxn>
                    <a:cxn ang="0">
                      <a:pos x="18" y="145"/>
                    </a:cxn>
                    <a:cxn ang="0">
                      <a:pos x="29" y="159"/>
                    </a:cxn>
                    <a:cxn ang="0">
                      <a:pos x="45" y="169"/>
                    </a:cxn>
                    <a:cxn ang="0">
                      <a:pos x="63" y="178"/>
                    </a:cxn>
                    <a:cxn ang="0">
                      <a:pos x="82" y="184"/>
                    </a:cxn>
                    <a:cxn ang="0">
                      <a:pos x="104" y="184"/>
                    </a:cxn>
                    <a:cxn ang="0">
                      <a:pos x="120" y="184"/>
                    </a:cxn>
                    <a:cxn ang="0">
                      <a:pos x="2363" y="184"/>
                    </a:cxn>
                    <a:cxn ang="0">
                      <a:pos x="2363" y="184"/>
                    </a:cxn>
                    <a:cxn ang="0">
                      <a:pos x="2308" y="92"/>
                    </a:cxn>
                    <a:cxn ang="0">
                      <a:pos x="2253" y="0"/>
                    </a:cxn>
                    <a:cxn ang="0">
                      <a:pos x="2253" y="0"/>
                    </a:cxn>
                  </a:cxnLst>
                  <a:rect l="0" t="0" r="r" b="b"/>
                  <a:pathLst>
                    <a:path w="2363" h="184">
                      <a:moveTo>
                        <a:pt x="2253" y="0"/>
                      </a:moveTo>
                      <a:lnTo>
                        <a:pt x="239" y="0"/>
                      </a:lnTo>
                      <a:lnTo>
                        <a:pt x="104" y="0"/>
                      </a:lnTo>
                      <a:lnTo>
                        <a:pt x="104" y="0"/>
                      </a:lnTo>
                      <a:lnTo>
                        <a:pt x="82" y="2"/>
                      </a:lnTo>
                      <a:lnTo>
                        <a:pt x="63" y="8"/>
                      </a:lnTo>
                      <a:lnTo>
                        <a:pt x="45" y="17"/>
                      </a:lnTo>
                      <a:lnTo>
                        <a:pt x="29" y="27"/>
                      </a:lnTo>
                      <a:lnTo>
                        <a:pt x="18" y="41"/>
                      </a:lnTo>
                      <a:lnTo>
                        <a:pt x="8" y="57"/>
                      </a:lnTo>
                      <a:lnTo>
                        <a:pt x="2" y="74"/>
                      </a:lnTo>
                      <a:lnTo>
                        <a:pt x="0" y="92"/>
                      </a:lnTo>
                      <a:lnTo>
                        <a:pt x="0" y="92"/>
                      </a:lnTo>
                      <a:lnTo>
                        <a:pt x="2" y="112"/>
                      </a:lnTo>
                      <a:lnTo>
                        <a:pt x="8" y="129"/>
                      </a:lnTo>
                      <a:lnTo>
                        <a:pt x="18" y="145"/>
                      </a:lnTo>
                      <a:lnTo>
                        <a:pt x="29" y="159"/>
                      </a:lnTo>
                      <a:lnTo>
                        <a:pt x="45" y="169"/>
                      </a:lnTo>
                      <a:lnTo>
                        <a:pt x="63" y="178"/>
                      </a:lnTo>
                      <a:lnTo>
                        <a:pt x="82" y="184"/>
                      </a:lnTo>
                      <a:lnTo>
                        <a:pt x="104" y="184"/>
                      </a:lnTo>
                      <a:lnTo>
                        <a:pt x="120" y="184"/>
                      </a:lnTo>
                      <a:lnTo>
                        <a:pt x="2363" y="184"/>
                      </a:lnTo>
                      <a:lnTo>
                        <a:pt x="2363" y="184"/>
                      </a:lnTo>
                      <a:lnTo>
                        <a:pt x="2308" y="92"/>
                      </a:lnTo>
                      <a:lnTo>
                        <a:pt x="2253" y="0"/>
                      </a:lnTo>
                      <a:lnTo>
                        <a:pt x="2253" y="0"/>
                      </a:lnTo>
                      <a:close/>
                    </a:path>
                  </a:pathLst>
                </a:cu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51" name="Freeform 16"/>
                <p:cNvSpPr>
                  <a:spLocks/>
                </p:cNvSpPr>
                <p:nvPr/>
              </p:nvSpPr>
              <p:spPr bwMode="auto">
                <a:xfrm>
                  <a:off x="4872273" y="1487071"/>
                  <a:ext cx="1539059" cy="149747"/>
                </a:xfrm>
                <a:custGeom>
                  <a:avLst/>
                  <a:gdLst/>
                  <a:ahLst/>
                  <a:cxnLst>
                    <a:cxn ang="0">
                      <a:pos x="150" y="0"/>
                    </a:cxn>
                    <a:cxn ang="0">
                      <a:pos x="89" y="0"/>
                    </a:cxn>
                    <a:cxn ang="0">
                      <a:pos x="89" y="0"/>
                    </a:cxn>
                    <a:cxn ang="0">
                      <a:pos x="71" y="2"/>
                    </a:cxn>
                    <a:cxn ang="0">
                      <a:pos x="53" y="8"/>
                    </a:cxn>
                    <a:cxn ang="0">
                      <a:pos x="40" y="16"/>
                    </a:cxn>
                    <a:cxn ang="0">
                      <a:pos x="26" y="28"/>
                    </a:cxn>
                    <a:cxn ang="0">
                      <a:pos x="14" y="42"/>
                    </a:cxn>
                    <a:cxn ang="0">
                      <a:pos x="6" y="57"/>
                    </a:cxn>
                    <a:cxn ang="0">
                      <a:pos x="0" y="73"/>
                    </a:cxn>
                    <a:cxn ang="0">
                      <a:pos x="0" y="93"/>
                    </a:cxn>
                    <a:cxn ang="0">
                      <a:pos x="0" y="93"/>
                    </a:cxn>
                    <a:cxn ang="0">
                      <a:pos x="0" y="110"/>
                    </a:cxn>
                    <a:cxn ang="0">
                      <a:pos x="6" y="128"/>
                    </a:cxn>
                    <a:cxn ang="0">
                      <a:pos x="14" y="144"/>
                    </a:cxn>
                    <a:cxn ang="0">
                      <a:pos x="26" y="157"/>
                    </a:cxn>
                    <a:cxn ang="0">
                      <a:pos x="40" y="169"/>
                    </a:cxn>
                    <a:cxn ang="0">
                      <a:pos x="53" y="177"/>
                    </a:cxn>
                    <a:cxn ang="0">
                      <a:pos x="71" y="183"/>
                    </a:cxn>
                    <a:cxn ang="0">
                      <a:pos x="89" y="185"/>
                    </a:cxn>
                    <a:cxn ang="0">
                      <a:pos x="287" y="185"/>
                    </a:cxn>
                    <a:cxn ang="0">
                      <a:pos x="1736" y="185"/>
                    </a:cxn>
                    <a:cxn ang="0">
                      <a:pos x="1736" y="185"/>
                    </a:cxn>
                    <a:cxn ang="0">
                      <a:pos x="1846" y="89"/>
                    </a:cxn>
                    <a:cxn ang="0">
                      <a:pos x="1942" y="0"/>
                    </a:cxn>
                    <a:cxn ang="0">
                      <a:pos x="150" y="0"/>
                    </a:cxn>
                  </a:cxnLst>
                  <a:rect l="0" t="0" r="r" b="b"/>
                  <a:pathLst>
                    <a:path w="1942" h="185">
                      <a:moveTo>
                        <a:pt x="150" y="0"/>
                      </a:moveTo>
                      <a:lnTo>
                        <a:pt x="89" y="0"/>
                      </a:lnTo>
                      <a:lnTo>
                        <a:pt x="89" y="0"/>
                      </a:lnTo>
                      <a:lnTo>
                        <a:pt x="71" y="2"/>
                      </a:lnTo>
                      <a:lnTo>
                        <a:pt x="53" y="8"/>
                      </a:lnTo>
                      <a:lnTo>
                        <a:pt x="40" y="16"/>
                      </a:lnTo>
                      <a:lnTo>
                        <a:pt x="26" y="28"/>
                      </a:lnTo>
                      <a:lnTo>
                        <a:pt x="14" y="42"/>
                      </a:lnTo>
                      <a:lnTo>
                        <a:pt x="6" y="57"/>
                      </a:lnTo>
                      <a:lnTo>
                        <a:pt x="0" y="73"/>
                      </a:lnTo>
                      <a:lnTo>
                        <a:pt x="0" y="93"/>
                      </a:lnTo>
                      <a:lnTo>
                        <a:pt x="0" y="93"/>
                      </a:lnTo>
                      <a:lnTo>
                        <a:pt x="0" y="110"/>
                      </a:lnTo>
                      <a:lnTo>
                        <a:pt x="6" y="128"/>
                      </a:lnTo>
                      <a:lnTo>
                        <a:pt x="14" y="144"/>
                      </a:lnTo>
                      <a:lnTo>
                        <a:pt x="26" y="157"/>
                      </a:lnTo>
                      <a:lnTo>
                        <a:pt x="40" y="169"/>
                      </a:lnTo>
                      <a:lnTo>
                        <a:pt x="53" y="177"/>
                      </a:lnTo>
                      <a:lnTo>
                        <a:pt x="71" y="183"/>
                      </a:lnTo>
                      <a:lnTo>
                        <a:pt x="89" y="185"/>
                      </a:lnTo>
                      <a:lnTo>
                        <a:pt x="287" y="185"/>
                      </a:lnTo>
                      <a:lnTo>
                        <a:pt x="1736" y="185"/>
                      </a:lnTo>
                      <a:lnTo>
                        <a:pt x="1736" y="185"/>
                      </a:lnTo>
                      <a:lnTo>
                        <a:pt x="1846" y="89"/>
                      </a:lnTo>
                      <a:lnTo>
                        <a:pt x="1942" y="0"/>
                      </a:lnTo>
                      <a:lnTo>
                        <a:pt x="15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52" name="Freeform 17"/>
                <p:cNvSpPr>
                  <a:spLocks/>
                </p:cNvSpPr>
                <p:nvPr/>
              </p:nvSpPr>
              <p:spPr bwMode="auto">
                <a:xfrm>
                  <a:off x="5046750" y="1919920"/>
                  <a:ext cx="860061" cy="146266"/>
                </a:xfrm>
                <a:custGeom>
                  <a:avLst/>
                  <a:gdLst/>
                  <a:ahLst/>
                  <a:cxnLst>
                    <a:cxn ang="0">
                      <a:pos x="357" y="0"/>
                    </a:cxn>
                    <a:cxn ang="0">
                      <a:pos x="88" y="0"/>
                    </a:cxn>
                    <a:cxn ang="0">
                      <a:pos x="88" y="0"/>
                    </a:cxn>
                    <a:cxn ang="0">
                      <a:pos x="71" y="1"/>
                    </a:cxn>
                    <a:cxn ang="0">
                      <a:pos x="53" y="5"/>
                    </a:cxn>
                    <a:cxn ang="0">
                      <a:pos x="39" y="15"/>
                    </a:cxn>
                    <a:cxn ang="0">
                      <a:pos x="25" y="27"/>
                    </a:cxn>
                    <a:cxn ang="0">
                      <a:pos x="14" y="39"/>
                    </a:cxn>
                    <a:cxn ang="0">
                      <a:pos x="6" y="54"/>
                    </a:cxn>
                    <a:cxn ang="0">
                      <a:pos x="2" y="72"/>
                    </a:cxn>
                    <a:cxn ang="0">
                      <a:pos x="0" y="92"/>
                    </a:cxn>
                    <a:cxn ang="0">
                      <a:pos x="0" y="92"/>
                    </a:cxn>
                    <a:cxn ang="0">
                      <a:pos x="2" y="109"/>
                    </a:cxn>
                    <a:cxn ang="0">
                      <a:pos x="6" y="127"/>
                    </a:cxn>
                    <a:cxn ang="0">
                      <a:pos x="14" y="143"/>
                    </a:cxn>
                    <a:cxn ang="0">
                      <a:pos x="25" y="157"/>
                    </a:cxn>
                    <a:cxn ang="0">
                      <a:pos x="39" y="168"/>
                    </a:cxn>
                    <a:cxn ang="0">
                      <a:pos x="53" y="176"/>
                    </a:cxn>
                    <a:cxn ang="0">
                      <a:pos x="71" y="182"/>
                    </a:cxn>
                    <a:cxn ang="0">
                      <a:pos x="88" y="184"/>
                    </a:cxn>
                    <a:cxn ang="0">
                      <a:pos x="548" y="184"/>
                    </a:cxn>
                    <a:cxn ang="0">
                      <a:pos x="856" y="184"/>
                    </a:cxn>
                    <a:cxn ang="0">
                      <a:pos x="856" y="184"/>
                    </a:cxn>
                    <a:cxn ang="0">
                      <a:pos x="1084" y="0"/>
                    </a:cxn>
                    <a:cxn ang="0">
                      <a:pos x="357" y="0"/>
                    </a:cxn>
                  </a:cxnLst>
                  <a:rect l="0" t="0" r="r" b="b"/>
                  <a:pathLst>
                    <a:path w="1084" h="184">
                      <a:moveTo>
                        <a:pt x="357" y="0"/>
                      </a:moveTo>
                      <a:lnTo>
                        <a:pt x="88" y="0"/>
                      </a:lnTo>
                      <a:lnTo>
                        <a:pt x="88" y="0"/>
                      </a:lnTo>
                      <a:lnTo>
                        <a:pt x="71" y="1"/>
                      </a:lnTo>
                      <a:lnTo>
                        <a:pt x="53" y="5"/>
                      </a:lnTo>
                      <a:lnTo>
                        <a:pt x="39" y="15"/>
                      </a:lnTo>
                      <a:lnTo>
                        <a:pt x="25" y="27"/>
                      </a:lnTo>
                      <a:lnTo>
                        <a:pt x="14" y="39"/>
                      </a:lnTo>
                      <a:lnTo>
                        <a:pt x="6" y="54"/>
                      </a:lnTo>
                      <a:lnTo>
                        <a:pt x="2" y="72"/>
                      </a:lnTo>
                      <a:lnTo>
                        <a:pt x="0" y="92"/>
                      </a:lnTo>
                      <a:lnTo>
                        <a:pt x="0" y="92"/>
                      </a:lnTo>
                      <a:lnTo>
                        <a:pt x="2" y="109"/>
                      </a:lnTo>
                      <a:lnTo>
                        <a:pt x="6" y="127"/>
                      </a:lnTo>
                      <a:lnTo>
                        <a:pt x="14" y="143"/>
                      </a:lnTo>
                      <a:lnTo>
                        <a:pt x="25" y="157"/>
                      </a:lnTo>
                      <a:lnTo>
                        <a:pt x="39" y="168"/>
                      </a:lnTo>
                      <a:lnTo>
                        <a:pt x="53" y="176"/>
                      </a:lnTo>
                      <a:lnTo>
                        <a:pt x="71" y="182"/>
                      </a:lnTo>
                      <a:lnTo>
                        <a:pt x="88" y="184"/>
                      </a:lnTo>
                      <a:lnTo>
                        <a:pt x="548" y="184"/>
                      </a:lnTo>
                      <a:lnTo>
                        <a:pt x="856" y="184"/>
                      </a:lnTo>
                      <a:lnTo>
                        <a:pt x="856" y="184"/>
                      </a:lnTo>
                      <a:lnTo>
                        <a:pt x="1084" y="0"/>
                      </a:lnTo>
                      <a:lnTo>
                        <a:pt x="357"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53" name="Line 18"/>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54" name="Line 19"/>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55" name="Freeform 20"/>
                <p:cNvSpPr>
                  <a:spLocks/>
                </p:cNvSpPr>
                <p:nvPr/>
              </p:nvSpPr>
              <p:spPr bwMode="auto">
                <a:xfrm>
                  <a:off x="4531480" y="6484891"/>
                  <a:ext cx="1741017" cy="146266"/>
                </a:xfrm>
                <a:custGeom>
                  <a:avLst/>
                  <a:gdLst/>
                  <a:ahLst/>
                  <a:cxnLst>
                    <a:cxn ang="0">
                      <a:pos x="390" y="0"/>
                    </a:cxn>
                    <a:cxn ang="0">
                      <a:pos x="121" y="0"/>
                    </a:cxn>
                    <a:cxn ang="0">
                      <a:pos x="121" y="0"/>
                    </a:cxn>
                    <a:cxn ang="0">
                      <a:pos x="96" y="2"/>
                    </a:cxn>
                    <a:cxn ang="0">
                      <a:pos x="74" y="6"/>
                    </a:cxn>
                    <a:cxn ang="0">
                      <a:pos x="53" y="16"/>
                    </a:cxn>
                    <a:cxn ang="0">
                      <a:pos x="35" y="28"/>
                    </a:cxn>
                    <a:cxn ang="0">
                      <a:pos x="19" y="40"/>
                    </a:cxn>
                    <a:cxn ang="0">
                      <a:pos x="9" y="55"/>
                    </a:cxn>
                    <a:cxn ang="0">
                      <a:pos x="1" y="73"/>
                    </a:cxn>
                    <a:cxn ang="0">
                      <a:pos x="0" y="83"/>
                    </a:cxn>
                    <a:cxn ang="0">
                      <a:pos x="0" y="93"/>
                    </a:cxn>
                    <a:cxn ang="0">
                      <a:pos x="0" y="93"/>
                    </a:cxn>
                    <a:cxn ang="0">
                      <a:pos x="0" y="103"/>
                    </a:cxn>
                    <a:cxn ang="0">
                      <a:pos x="1" y="110"/>
                    </a:cxn>
                    <a:cxn ang="0">
                      <a:pos x="9" y="128"/>
                    </a:cxn>
                    <a:cxn ang="0">
                      <a:pos x="19" y="144"/>
                    </a:cxn>
                    <a:cxn ang="0">
                      <a:pos x="35" y="158"/>
                    </a:cxn>
                    <a:cxn ang="0">
                      <a:pos x="53" y="169"/>
                    </a:cxn>
                    <a:cxn ang="0">
                      <a:pos x="74" y="177"/>
                    </a:cxn>
                    <a:cxn ang="0">
                      <a:pos x="96" y="183"/>
                    </a:cxn>
                    <a:cxn ang="0">
                      <a:pos x="121" y="185"/>
                    </a:cxn>
                    <a:cxn ang="0">
                      <a:pos x="204" y="185"/>
                    </a:cxn>
                    <a:cxn ang="0">
                      <a:pos x="2192" y="185"/>
                    </a:cxn>
                    <a:cxn ang="0">
                      <a:pos x="2192" y="185"/>
                    </a:cxn>
                    <a:cxn ang="0">
                      <a:pos x="2120" y="97"/>
                    </a:cxn>
                    <a:cxn ang="0">
                      <a:pos x="2037" y="0"/>
                    </a:cxn>
                    <a:cxn ang="0">
                      <a:pos x="390" y="0"/>
                    </a:cxn>
                  </a:cxnLst>
                  <a:rect l="0" t="0" r="r" b="b"/>
                  <a:pathLst>
                    <a:path w="2192" h="185">
                      <a:moveTo>
                        <a:pt x="390" y="0"/>
                      </a:moveTo>
                      <a:lnTo>
                        <a:pt x="121" y="0"/>
                      </a:lnTo>
                      <a:lnTo>
                        <a:pt x="121" y="0"/>
                      </a:lnTo>
                      <a:lnTo>
                        <a:pt x="96" y="2"/>
                      </a:lnTo>
                      <a:lnTo>
                        <a:pt x="74" y="6"/>
                      </a:lnTo>
                      <a:lnTo>
                        <a:pt x="53" y="16"/>
                      </a:lnTo>
                      <a:lnTo>
                        <a:pt x="35" y="28"/>
                      </a:lnTo>
                      <a:lnTo>
                        <a:pt x="19" y="40"/>
                      </a:lnTo>
                      <a:lnTo>
                        <a:pt x="9" y="55"/>
                      </a:lnTo>
                      <a:lnTo>
                        <a:pt x="1" y="73"/>
                      </a:lnTo>
                      <a:lnTo>
                        <a:pt x="0" y="83"/>
                      </a:lnTo>
                      <a:lnTo>
                        <a:pt x="0" y="93"/>
                      </a:lnTo>
                      <a:lnTo>
                        <a:pt x="0" y="93"/>
                      </a:lnTo>
                      <a:lnTo>
                        <a:pt x="0" y="103"/>
                      </a:lnTo>
                      <a:lnTo>
                        <a:pt x="1" y="110"/>
                      </a:lnTo>
                      <a:lnTo>
                        <a:pt x="9" y="128"/>
                      </a:lnTo>
                      <a:lnTo>
                        <a:pt x="19" y="144"/>
                      </a:lnTo>
                      <a:lnTo>
                        <a:pt x="35" y="158"/>
                      </a:lnTo>
                      <a:lnTo>
                        <a:pt x="53" y="169"/>
                      </a:lnTo>
                      <a:lnTo>
                        <a:pt x="74" y="177"/>
                      </a:lnTo>
                      <a:lnTo>
                        <a:pt x="96" y="183"/>
                      </a:lnTo>
                      <a:lnTo>
                        <a:pt x="121" y="185"/>
                      </a:lnTo>
                      <a:lnTo>
                        <a:pt x="204" y="185"/>
                      </a:lnTo>
                      <a:lnTo>
                        <a:pt x="2192" y="185"/>
                      </a:lnTo>
                      <a:lnTo>
                        <a:pt x="2192" y="185"/>
                      </a:lnTo>
                      <a:lnTo>
                        <a:pt x="2120" y="97"/>
                      </a:lnTo>
                      <a:lnTo>
                        <a:pt x="2037" y="0"/>
                      </a:lnTo>
                      <a:lnTo>
                        <a:pt x="39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56" name="Freeform 21"/>
                <p:cNvSpPr>
                  <a:spLocks/>
                </p:cNvSpPr>
                <p:nvPr/>
              </p:nvSpPr>
              <p:spPr bwMode="auto">
                <a:xfrm>
                  <a:off x="4816523" y="6059224"/>
                  <a:ext cx="1072467" cy="146266"/>
                </a:xfrm>
                <a:custGeom>
                  <a:avLst/>
                  <a:gdLst/>
                  <a:ahLst/>
                  <a:cxnLst>
                    <a:cxn ang="0">
                      <a:pos x="1166" y="0"/>
                    </a:cxn>
                    <a:cxn ang="0">
                      <a:pos x="746" y="0"/>
                    </a:cxn>
                    <a:cxn ang="0">
                      <a:pos x="121" y="0"/>
                    </a:cxn>
                    <a:cxn ang="0">
                      <a:pos x="121" y="0"/>
                    </a:cxn>
                    <a:cxn ang="0">
                      <a:pos x="98" y="2"/>
                    </a:cxn>
                    <a:cxn ang="0">
                      <a:pos x="74" y="8"/>
                    </a:cxn>
                    <a:cxn ang="0">
                      <a:pos x="55" y="16"/>
                    </a:cxn>
                    <a:cxn ang="0">
                      <a:pos x="35" y="28"/>
                    </a:cxn>
                    <a:cxn ang="0">
                      <a:pos x="21" y="42"/>
                    </a:cxn>
                    <a:cxn ang="0">
                      <a:pos x="10" y="57"/>
                    </a:cxn>
                    <a:cxn ang="0">
                      <a:pos x="4" y="73"/>
                    </a:cxn>
                    <a:cxn ang="0">
                      <a:pos x="2" y="83"/>
                    </a:cxn>
                    <a:cxn ang="0">
                      <a:pos x="0" y="93"/>
                    </a:cxn>
                    <a:cxn ang="0">
                      <a:pos x="0" y="93"/>
                    </a:cxn>
                    <a:cxn ang="0">
                      <a:pos x="2" y="102"/>
                    </a:cxn>
                    <a:cxn ang="0">
                      <a:pos x="4" y="110"/>
                    </a:cxn>
                    <a:cxn ang="0">
                      <a:pos x="10" y="128"/>
                    </a:cxn>
                    <a:cxn ang="0">
                      <a:pos x="21" y="144"/>
                    </a:cxn>
                    <a:cxn ang="0">
                      <a:pos x="35" y="157"/>
                    </a:cxn>
                    <a:cxn ang="0">
                      <a:pos x="55" y="169"/>
                    </a:cxn>
                    <a:cxn ang="0">
                      <a:pos x="74" y="177"/>
                    </a:cxn>
                    <a:cxn ang="0">
                      <a:pos x="98" y="183"/>
                    </a:cxn>
                    <a:cxn ang="0">
                      <a:pos x="121" y="185"/>
                    </a:cxn>
                    <a:cxn ang="0">
                      <a:pos x="488" y="185"/>
                    </a:cxn>
                    <a:cxn ang="0">
                      <a:pos x="1350" y="185"/>
                    </a:cxn>
                    <a:cxn ang="0">
                      <a:pos x="1350" y="185"/>
                    </a:cxn>
                    <a:cxn ang="0">
                      <a:pos x="1166" y="0"/>
                    </a:cxn>
                    <a:cxn ang="0">
                      <a:pos x="1166" y="0"/>
                    </a:cxn>
                  </a:cxnLst>
                  <a:rect l="0" t="0" r="r" b="b"/>
                  <a:pathLst>
                    <a:path w="1350" h="185">
                      <a:moveTo>
                        <a:pt x="1166" y="0"/>
                      </a:moveTo>
                      <a:lnTo>
                        <a:pt x="746" y="0"/>
                      </a:lnTo>
                      <a:lnTo>
                        <a:pt x="121" y="0"/>
                      </a:lnTo>
                      <a:lnTo>
                        <a:pt x="121" y="0"/>
                      </a:lnTo>
                      <a:lnTo>
                        <a:pt x="98" y="2"/>
                      </a:lnTo>
                      <a:lnTo>
                        <a:pt x="74" y="8"/>
                      </a:lnTo>
                      <a:lnTo>
                        <a:pt x="55" y="16"/>
                      </a:lnTo>
                      <a:lnTo>
                        <a:pt x="35" y="28"/>
                      </a:lnTo>
                      <a:lnTo>
                        <a:pt x="21" y="42"/>
                      </a:lnTo>
                      <a:lnTo>
                        <a:pt x="10" y="57"/>
                      </a:lnTo>
                      <a:lnTo>
                        <a:pt x="4" y="73"/>
                      </a:lnTo>
                      <a:lnTo>
                        <a:pt x="2" y="83"/>
                      </a:lnTo>
                      <a:lnTo>
                        <a:pt x="0" y="93"/>
                      </a:lnTo>
                      <a:lnTo>
                        <a:pt x="0" y="93"/>
                      </a:lnTo>
                      <a:lnTo>
                        <a:pt x="2" y="102"/>
                      </a:lnTo>
                      <a:lnTo>
                        <a:pt x="4" y="110"/>
                      </a:lnTo>
                      <a:lnTo>
                        <a:pt x="10" y="128"/>
                      </a:lnTo>
                      <a:lnTo>
                        <a:pt x="21" y="144"/>
                      </a:lnTo>
                      <a:lnTo>
                        <a:pt x="35" y="157"/>
                      </a:lnTo>
                      <a:lnTo>
                        <a:pt x="55" y="169"/>
                      </a:lnTo>
                      <a:lnTo>
                        <a:pt x="74" y="177"/>
                      </a:lnTo>
                      <a:lnTo>
                        <a:pt x="98" y="183"/>
                      </a:lnTo>
                      <a:lnTo>
                        <a:pt x="121" y="185"/>
                      </a:lnTo>
                      <a:lnTo>
                        <a:pt x="488" y="185"/>
                      </a:lnTo>
                      <a:lnTo>
                        <a:pt x="1350" y="185"/>
                      </a:lnTo>
                      <a:lnTo>
                        <a:pt x="1350" y="185"/>
                      </a:lnTo>
                      <a:lnTo>
                        <a:pt x="1166" y="0"/>
                      </a:lnTo>
                      <a:lnTo>
                        <a:pt x="1166"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grpSp>
            <p:nvGrpSpPr>
              <p:cNvPr id="38" name="Gruppe 164"/>
              <p:cNvGrpSpPr>
                <a:grpSpLocks/>
              </p:cNvGrpSpPr>
              <p:nvPr/>
            </p:nvGrpSpPr>
            <p:grpSpPr bwMode="auto">
              <a:xfrm>
                <a:off x="1485704" y="2391909"/>
                <a:ext cx="1317713" cy="415396"/>
                <a:chOff x="1516184" y="2391909"/>
                <a:chExt cx="1317713" cy="415396"/>
              </a:xfrm>
            </p:grpSpPr>
            <p:sp>
              <p:nvSpPr>
                <p:cNvPr id="39" name="Rektangel 155"/>
                <p:cNvSpPr>
                  <a:spLocks noChangeArrowheads="1"/>
                </p:cNvSpPr>
                <p:nvPr/>
              </p:nvSpPr>
              <p:spPr bwMode="auto">
                <a:xfrm>
                  <a:off x="1516184" y="2391909"/>
                  <a:ext cx="1317713" cy="371551"/>
                </a:xfrm>
                <a:prstGeom prst="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40" name="Text Box 52"/>
                <p:cNvSpPr txBox="1">
                  <a:spLocks noChangeArrowheads="1"/>
                </p:cNvSpPr>
                <p:nvPr/>
              </p:nvSpPr>
              <p:spPr bwMode="gray">
                <a:xfrm>
                  <a:off x="1555874" y="2428427"/>
                  <a:ext cx="1201818"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Phase 2</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grpSp>
          <p:nvGrpSpPr>
            <p:cNvPr id="34" name="Gruppe 165"/>
            <p:cNvGrpSpPr>
              <a:grpSpLocks/>
            </p:cNvGrpSpPr>
            <p:nvPr/>
          </p:nvGrpSpPr>
          <p:grpSpPr bwMode="auto">
            <a:xfrm>
              <a:off x="1430138" y="4914751"/>
              <a:ext cx="1317713" cy="378878"/>
              <a:chOff x="1521578" y="2384911"/>
              <a:chExt cx="1317713" cy="378878"/>
            </a:xfrm>
          </p:grpSpPr>
          <p:sp>
            <p:nvSpPr>
              <p:cNvPr id="35" name="Rektangel 166"/>
              <p:cNvSpPr>
                <a:spLocks noChangeArrowheads="1"/>
              </p:cNvSpPr>
              <p:nvPr/>
            </p:nvSpPr>
            <p:spPr bwMode="auto">
              <a:xfrm>
                <a:off x="1521578" y="2393060"/>
                <a:ext cx="1317713" cy="365199"/>
              </a:xfrm>
              <a:prstGeom prst="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36" name="Text Box 52"/>
              <p:cNvSpPr txBox="1">
                <a:spLocks noChangeArrowheads="1"/>
              </p:cNvSpPr>
              <p:nvPr/>
            </p:nvSpPr>
            <p:spPr bwMode="gray">
              <a:xfrm>
                <a:off x="1543910" y="2384911"/>
                <a:ext cx="1236744"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Luck</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sp>
        <p:nvSpPr>
          <p:cNvPr id="57" name="Ellipse 109"/>
          <p:cNvSpPr/>
          <p:nvPr/>
        </p:nvSpPr>
        <p:spPr bwMode="auto">
          <a:xfrm>
            <a:off x="5287804" y="3866323"/>
            <a:ext cx="1497251" cy="169117"/>
          </a:xfrm>
          <a:prstGeom prst="ellipse">
            <a:avLst/>
          </a:prstGeom>
          <a:gradFill flip="none" rotWithShape="1">
            <a:gsLst>
              <a:gs pos="24000">
                <a:sysClr val="windowText" lastClr="000000">
                  <a:alpha val="22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nvGrpSpPr>
          <p:cNvPr id="58" name="Gruppe 169"/>
          <p:cNvGrpSpPr>
            <a:grpSpLocks/>
          </p:cNvGrpSpPr>
          <p:nvPr/>
        </p:nvGrpSpPr>
        <p:grpSpPr bwMode="auto">
          <a:xfrm>
            <a:off x="5639673" y="2000853"/>
            <a:ext cx="892571" cy="1890895"/>
            <a:chOff x="1430138" y="2383969"/>
            <a:chExt cx="1373279" cy="2909660"/>
          </a:xfrm>
        </p:grpSpPr>
        <p:grpSp>
          <p:nvGrpSpPr>
            <p:cNvPr id="59" name="Gruppe 168"/>
            <p:cNvGrpSpPr>
              <a:grpSpLocks/>
            </p:cNvGrpSpPr>
            <p:nvPr/>
          </p:nvGrpSpPr>
          <p:grpSpPr bwMode="auto">
            <a:xfrm>
              <a:off x="1485704" y="2383969"/>
              <a:ext cx="1317713" cy="2798238"/>
              <a:chOff x="1485704" y="2383969"/>
              <a:chExt cx="1317713" cy="2798238"/>
            </a:xfrm>
          </p:grpSpPr>
          <p:grpSp>
            <p:nvGrpSpPr>
              <p:cNvPr id="63" name="Gruppe 61"/>
              <p:cNvGrpSpPr>
                <a:grpSpLocks/>
              </p:cNvGrpSpPr>
              <p:nvPr/>
            </p:nvGrpSpPr>
            <p:grpSpPr bwMode="auto">
              <a:xfrm rot="-52394">
                <a:off x="1532257" y="2383969"/>
                <a:ext cx="1228302" cy="2798238"/>
                <a:chOff x="4189413" y="876300"/>
                <a:chExt cx="2693987" cy="6137275"/>
              </a:xfrm>
            </p:grpSpPr>
            <p:sp>
              <p:nvSpPr>
                <p:cNvPr id="67" name="Freeform 6"/>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lnTo>
                        <a:pt x="0" y="358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68" name="Freeform 7"/>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69" name="Freeform 8"/>
                <p:cNvSpPr>
                  <a:spLocks/>
                </p:cNvSpPr>
                <p:nvPr/>
              </p:nvSpPr>
              <p:spPr bwMode="auto">
                <a:xfrm>
                  <a:off x="4587118" y="860407"/>
                  <a:ext cx="2117077" cy="3639230"/>
                </a:xfrm>
                <a:custGeom>
                  <a:avLst/>
                  <a:gdLst/>
                  <a:ahLst/>
                  <a:cxnLst>
                    <a:cxn ang="0">
                      <a:pos x="2656" y="3717"/>
                    </a:cxn>
                    <a:cxn ang="0">
                      <a:pos x="2658" y="3705"/>
                    </a:cxn>
                    <a:cxn ang="0">
                      <a:pos x="2660" y="3646"/>
                    </a:cxn>
                    <a:cxn ang="0">
                      <a:pos x="2656" y="3579"/>
                    </a:cxn>
                    <a:cxn ang="0">
                      <a:pos x="2644" y="3487"/>
                    </a:cxn>
                    <a:cxn ang="0">
                      <a:pos x="2619" y="3375"/>
                    </a:cxn>
                    <a:cxn ang="0">
                      <a:pos x="2576" y="3238"/>
                    </a:cxn>
                    <a:cxn ang="0">
                      <a:pos x="2511" y="3077"/>
                    </a:cxn>
                    <a:cxn ang="0">
                      <a:pos x="2422" y="2894"/>
                    </a:cxn>
                    <a:cxn ang="0">
                      <a:pos x="2305" y="2686"/>
                    </a:cxn>
                    <a:cxn ang="0">
                      <a:pos x="2154" y="2454"/>
                    </a:cxn>
                    <a:cxn ang="0">
                      <a:pos x="1965" y="2199"/>
                    </a:cxn>
                    <a:cxn ang="0">
                      <a:pos x="1735" y="1920"/>
                    </a:cxn>
                    <a:cxn ang="0">
                      <a:pos x="1535" y="1694"/>
                    </a:cxn>
                    <a:cxn ang="0">
                      <a:pos x="1386" y="1535"/>
                    </a:cxn>
                    <a:cxn ang="0">
                      <a:pos x="1225" y="1372"/>
                    </a:cxn>
                    <a:cxn ang="0">
                      <a:pos x="1050" y="1202"/>
                    </a:cxn>
                    <a:cxn ang="0">
                      <a:pos x="862" y="1025"/>
                    </a:cxn>
                    <a:cxn ang="0">
                      <a:pos x="662" y="842"/>
                    </a:cxn>
                    <a:cxn ang="0">
                      <a:pos x="556" y="748"/>
                    </a:cxn>
                    <a:cxn ang="0">
                      <a:pos x="483" y="664"/>
                    </a:cxn>
                    <a:cxn ang="0">
                      <a:pos x="414" y="571"/>
                    </a:cxn>
                    <a:cxn ang="0">
                      <a:pos x="342" y="457"/>
                    </a:cxn>
                    <a:cxn ang="0">
                      <a:pos x="277" y="336"/>
                    </a:cxn>
                    <a:cxn ang="0">
                      <a:pos x="251" y="273"/>
                    </a:cxn>
                    <a:cxn ang="0">
                      <a:pos x="234" y="212"/>
                    </a:cxn>
                    <a:cxn ang="0">
                      <a:pos x="224" y="153"/>
                    </a:cxn>
                    <a:cxn ang="0">
                      <a:pos x="226" y="96"/>
                    </a:cxn>
                    <a:cxn ang="0">
                      <a:pos x="240" y="45"/>
                    </a:cxn>
                    <a:cxn ang="0">
                      <a:pos x="267" y="0"/>
                    </a:cxn>
                    <a:cxn ang="0">
                      <a:pos x="18" y="774"/>
                    </a:cxn>
                    <a:cxn ang="0">
                      <a:pos x="6" y="807"/>
                    </a:cxn>
                    <a:cxn ang="0">
                      <a:pos x="0" y="840"/>
                    </a:cxn>
                    <a:cxn ang="0">
                      <a:pos x="2" y="876"/>
                    </a:cxn>
                    <a:cxn ang="0">
                      <a:pos x="6" y="889"/>
                    </a:cxn>
                    <a:cxn ang="0">
                      <a:pos x="28" y="948"/>
                    </a:cxn>
                    <a:cxn ang="0">
                      <a:pos x="77" y="1048"/>
                    </a:cxn>
                    <a:cxn ang="0">
                      <a:pos x="161" y="1194"/>
                    </a:cxn>
                    <a:cxn ang="0">
                      <a:pos x="293" y="1382"/>
                    </a:cxn>
                    <a:cxn ang="0">
                      <a:pos x="379" y="1492"/>
                    </a:cxn>
                    <a:cxn ang="0">
                      <a:pos x="479" y="1614"/>
                    </a:cxn>
                    <a:cxn ang="0">
                      <a:pos x="597" y="1747"/>
                    </a:cxn>
                    <a:cxn ang="0">
                      <a:pos x="732" y="1893"/>
                    </a:cxn>
                    <a:cxn ang="0">
                      <a:pos x="887" y="2048"/>
                    </a:cxn>
                    <a:cxn ang="0">
                      <a:pos x="1062" y="2217"/>
                    </a:cxn>
                    <a:cxn ang="0">
                      <a:pos x="1256" y="2395"/>
                    </a:cxn>
                    <a:cxn ang="0">
                      <a:pos x="1311" y="2444"/>
                    </a:cxn>
                    <a:cxn ang="0">
                      <a:pos x="1455" y="2584"/>
                    </a:cxn>
                    <a:cxn ang="0">
                      <a:pos x="1659" y="2802"/>
                    </a:cxn>
                    <a:cxn ang="0">
                      <a:pos x="1775" y="2933"/>
                    </a:cxn>
                    <a:cxn ang="0">
                      <a:pos x="1894" y="3081"/>
                    </a:cxn>
                    <a:cxn ang="0">
                      <a:pos x="2014" y="3242"/>
                    </a:cxn>
                    <a:cxn ang="0">
                      <a:pos x="2132" y="3410"/>
                    </a:cxn>
                    <a:cxn ang="0">
                      <a:pos x="2244" y="3591"/>
                    </a:cxn>
                    <a:cxn ang="0">
                      <a:pos x="2344" y="3778"/>
                    </a:cxn>
                    <a:cxn ang="0">
                      <a:pos x="2430" y="3970"/>
                    </a:cxn>
                    <a:cxn ang="0">
                      <a:pos x="2483" y="4117"/>
                    </a:cxn>
                    <a:cxn ang="0">
                      <a:pos x="2513" y="4217"/>
                    </a:cxn>
                    <a:cxn ang="0">
                      <a:pos x="2536" y="4316"/>
                    </a:cxn>
                    <a:cxn ang="0">
                      <a:pos x="2554" y="4416"/>
                    </a:cxn>
                    <a:cxn ang="0">
                      <a:pos x="2566" y="4516"/>
                    </a:cxn>
                    <a:cxn ang="0">
                      <a:pos x="2570" y="4567"/>
                    </a:cxn>
                  </a:cxnLst>
                  <a:rect l="0" t="0" r="r" b="b"/>
                  <a:pathLst>
                    <a:path w="2660" h="4567">
                      <a:moveTo>
                        <a:pt x="2570" y="4567"/>
                      </a:moveTo>
                      <a:lnTo>
                        <a:pt x="2656" y="3717"/>
                      </a:lnTo>
                      <a:lnTo>
                        <a:pt x="2656" y="3717"/>
                      </a:lnTo>
                      <a:lnTo>
                        <a:pt x="2658" y="3705"/>
                      </a:lnTo>
                      <a:lnTo>
                        <a:pt x="2660" y="3672"/>
                      </a:lnTo>
                      <a:lnTo>
                        <a:pt x="2660" y="3646"/>
                      </a:lnTo>
                      <a:lnTo>
                        <a:pt x="2660" y="3615"/>
                      </a:lnTo>
                      <a:lnTo>
                        <a:pt x="2656" y="3579"/>
                      </a:lnTo>
                      <a:lnTo>
                        <a:pt x="2652" y="3536"/>
                      </a:lnTo>
                      <a:lnTo>
                        <a:pt x="2644" y="3487"/>
                      </a:lnTo>
                      <a:lnTo>
                        <a:pt x="2633" y="3434"/>
                      </a:lnTo>
                      <a:lnTo>
                        <a:pt x="2619" y="3375"/>
                      </a:lnTo>
                      <a:lnTo>
                        <a:pt x="2599" y="3308"/>
                      </a:lnTo>
                      <a:lnTo>
                        <a:pt x="2576" y="3238"/>
                      </a:lnTo>
                      <a:lnTo>
                        <a:pt x="2546" y="3159"/>
                      </a:lnTo>
                      <a:lnTo>
                        <a:pt x="2511" y="3077"/>
                      </a:lnTo>
                      <a:lnTo>
                        <a:pt x="2470" y="2988"/>
                      </a:lnTo>
                      <a:lnTo>
                        <a:pt x="2422" y="2894"/>
                      </a:lnTo>
                      <a:lnTo>
                        <a:pt x="2368" y="2792"/>
                      </a:lnTo>
                      <a:lnTo>
                        <a:pt x="2305" y="2686"/>
                      </a:lnTo>
                      <a:lnTo>
                        <a:pt x="2232" y="2574"/>
                      </a:lnTo>
                      <a:lnTo>
                        <a:pt x="2154" y="2454"/>
                      </a:lnTo>
                      <a:lnTo>
                        <a:pt x="2063" y="2331"/>
                      </a:lnTo>
                      <a:lnTo>
                        <a:pt x="1965" y="2199"/>
                      </a:lnTo>
                      <a:lnTo>
                        <a:pt x="1855" y="2062"/>
                      </a:lnTo>
                      <a:lnTo>
                        <a:pt x="1735" y="1920"/>
                      </a:lnTo>
                      <a:lnTo>
                        <a:pt x="1606" y="1771"/>
                      </a:lnTo>
                      <a:lnTo>
                        <a:pt x="1535" y="1694"/>
                      </a:lnTo>
                      <a:lnTo>
                        <a:pt x="1463" y="1616"/>
                      </a:lnTo>
                      <a:lnTo>
                        <a:pt x="1386" y="1535"/>
                      </a:lnTo>
                      <a:lnTo>
                        <a:pt x="1308" y="1455"/>
                      </a:lnTo>
                      <a:lnTo>
                        <a:pt x="1225" y="1372"/>
                      </a:lnTo>
                      <a:lnTo>
                        <a:pt x="1139" y="1288"/>
                      </a:lnTo>
                      <a:lnTo>
                        <a:pt x="1050" y="1202"/>
                      </a:lnTo>
                      <a:lnTo>
                        <a:pt x="958" y="1113"/>
                      </a:lnTo>
                      <a:lnTo>
                        <a:pt x="862" y="1025"/>
                      </a:lnTo>
                      <a:lnTo>
                        <a:pt x="764" y="935"/>
                      </a:lnTo>
                      <a:lnTo>
                        <a:pt x="662" y="842"/>
                      </a:lnTo>
                      <a:lnTo>
                        <a:pt x="556" y="748"/>
                      </a:lnTo>
                      <a:lnTo>
                        <a:pt x="556" y="748"/>
                      </a:lnTo>
                      <a:lnTo>
                        <a:pt x="534" y="725"/>
                      </a:lnTo>
                      <a:lnTo>
                        <a:pt x="483" y="664"/>
                      </a:lnTo>
                      <a:lnTo>
                        <a:pt x="452" y="620"/>
                      </a:lnTo>
                      <a:lnTo>
                        <a:pt x="414" y="571"/>
                      </a:lnTo>
                      <a:lnTo>
                        <a:pt x="377" y="516"/>
                      </a:lnTo>
                      <a:lnTo>
                        <a:pt x="342" y="457"/>
                      </a:lnTo>
                      <a:lnTo>
                        <a:pt x="306" y="399"/>
                      </a:lnTo>
                      <a:lnTo>
                        <a:pt x="277" y="336"/>
                      </a:lnTo>
                      <a:lnTo>
                        <a:pt x="263" y="304"/>
                      </a:lnTo>
                      <a:lnTo>
                        <a:pt x="251" y="273"/>
                      </a:lnTo>
                      <a:lnTo>
                        <a:pt x="242" y="242"/>
                      </a:lnTo>
                      <a:lnTo>
                        <a:pt x="234" y="212"/>
                      </a:lnTo>
                      <a:lnTo>
                        <a:pt x="228" y="183"/>
                      </a:lnTo>
                      <a:lnTo>
                        <a:pt x="224" y="153"/>
                      </a:lnTo>
                      <a:lnTo>
                        <a:pt x="224" y="124"/>
                      </a:lnTo>
                      <a:lnTo>
                        <a:pt x="226" y="96"/>
                      </a:lnTo>
                      <a:lnTo>
                        <a:pt x="232" y="71"/>
                      </a:lnTo>
                      <a:lnTo>
                        <a:pt x="240" y="45"/>
                      </a:lnTo>
                      <a:lnTo>
                        <a:pt x="251" y="22"/>
                      </a:lnTo>
                      <a:lnTo>
                        <a:pt x="267" y="0"/>
                      </a:lnTo>
                      <a:lnTo>
                        <a:pt x="18" y="774"/>
                      </a:lnTo>
                      <a:lnTo>
                        <a:pt x="18" y="774"/>
                      </a:lnTo>
                      <a:lnTo>
                        <a:pt x="14" y="783"/>
                      </a:lnTo>
                      <a:lnTo>
                        <a:pt x="6" y="807"/>
                      </a:lnTo>
                      <a:lnTo>
                        <a:pt x="2" y="823"/>
                      </a:lnTo>
                      <a:lnTo>
                        <a:pt x="0" y="840"/>
                      </a:lnTo>
                      <a:lnTo>
                        <a:pt x="0" y="858"/>
                      </a:lnTo>
                      <a:lnTo>
                        <a:pt x="2" y="876"/>
                      </a:lnTo>
                      <a:lnTo>
                        <a:pt x="2" y="876"/>
                      </a:lnTo>
                      <a:lnTo>
                        <a:pt x="6" y="889"/>
                      </a:lnTo>
                      <a:lnTo>
                        <a:pt x="14" y="913"/>
                      </a:lnTo>
                      <a:lnTo>
                        <a:pt x="28" y="948"/>
                      </a:lnTo>
                      <a:lnTo>
                        <a:pt x="49" y="993"/>
                      </a:lnTo>
                      <a:lnTo>
                        <a:pt x="77" y="1048"/>
                      </a:lnTo>
                      <a:lnTo>
                        <a:pt x="114" y="1115"/>
                      </a:lnTo>
                      <a:lnTo>
                        <a:pt x="161" y="1194"/>
                      </a:lnTo>
                      <a:lnTo>
                        <a:pt x="220" y="1282"/>
                      </a:lnTo>
                      <a:lnTo>
                        <a:pt x="293" y="1382"/>
                      </a:lnTo>
                      <a:lnTo>
                        <a:pt x="334" y="1435"/>
                      </a:lnTo>
                      <a:lnTo>
                        <a:pt x="379" y="1492"/>
                      </a:lnTo>
                      <a:lnTo>
                        <a:pt x="428" y="1553"/>
                      </a:lnTo>
                      <a:lnTo>
                        <a:pt x="479" y="1614"/>
                      </a:lnTo>
                      <a:lnTo>
                        <a:pt x="536" y="1681"/>
                      </a:lnTo>
                      <a:lnTo>
                        <a:pt x="597" y="1747"/>
                      </a:lnTo>
                      <a:lnTo>
                        <a:pt x="664" y="1818"/>
                      </a:lnTo>
                      <a:lnTo>
                        <a:pt x="732" y="1893"/>
                      </a:lnTo>
                      <a:lnTo>
                        <a:pt x="807" y="1969"/>
                      </a:lnTo>
                      <a:lnTo>
                        <a:pt x="887" y="2048"/>
                      </a:lnTo>
                      <a:lnTo>
                        <a:pt x="972" y="2130"/>
                      </a:lnTo>
                      <a:lnTo>
                        <a:pt x="1062" y="2217"/>
                      </a:lnTo>
                      <a:lnTo>
                        <a:pt x="1156" y="2305"/>
                      </a:lnTo>
                      <a:lnTo>
                        <a:pt x="1256" y="2395"/>
                      </a:lnTo>
                      <a:lnTo>
                        <a:pt x="1256" y="2395"/>
                      </a:lnTo>
                      <a:lnTo>
                        <a:pt x="1311" y="2444"/>
                      </a:lnTo>
                      <a:lnTo>
                        <a:pt x="1374" y="2505"/>
                      </a:lnTo>
                      <a:lnTo>
                        <a:pt x="1455" y="2584"/>
                      </a:lnTo>
                      <a:lnTo>
                        <a:pt x="1551" y="2684"/>
                      </a:lnTo>
                      <a:lnTo>
                        <a:pt x="1659" y="2802"/>
                      </a:lnTo>
                      <a:lnTo>
                        <a:pt x="1716" y="2867"/>
                      </a:lnTo>
                      <a:lnTo>
                        <a:pt x="1775" y="2933"/>
                      </a:lnTo>
                      <a:lnTo>
                        <a:pt x="1834" y="3006"/>
                      </a:lnTo>
                      <a:lnTo>
                        <a:pt x="1894" y="3081"/>
                      </a:lnTo>
                      <a:lnTo>
                        <a:pt x="1955" y="3159"/>
                      </a:lnTo>
                      <a:lnTo>
                        <a:pt x="2014" y="3242"/>
                      </a:lnTo>
                      <a:lnTo>
                        <a:pt x="2075" y="3324"/>
                      </a:lnTo>
                      <a:lnTo>
                        <a:pt x="2132" y="3410"/>
                      </a:lnTo>
                      <a:lnTo>
                        <a:pt x="2189" y="3501"/>
                      </a:lnTo>
                      <a:lnTo>
                        <a:pt x="2244" y="3591"/>
                      </a:lnTo>
                      <a:lnTo>
                        <a:pt x="2295" y="3683"/>
                      </a:lnTo>
                      <a:lnTo>
                        <a:pt x="2344" y="3778"/>
                      </a:lnTo>
                      <a:lnTo>
                        <a:pt x="2389" y="3874"/>
                      </a:lnTo>
                      <a:lnTo>
                        <a:pt x="2430" y="3970"/>
                      </a:lnTo>
                      <a:lnTo>
                        <a:pt x="2466" y="4068"/>
                      </a:lnTo>
                      <a:lnTo>
                        <a:pt x="2483" y="4117"/>
                      </a:lnTo>
                      <a:lnTo>
                        <a:pt x="2499" y="4166"/>
                      </a:lnTo>
                      <a:lnTo>
                        <a:pt x="2513" y="4217"/>
                      </a:lnTo>
                      <a:lnTo>
                        <a:pt x="2525" y="4267"/>
                      </a:lnTo>
                      <a:lnTo>
                        <a:pt x="2536" y="4316"/>
                      </a:lnTo>
                      <a:lnTo>
                        <a:pt x="2546" y="4367"/>
                      </a:lnTo>
                      <a:lnTo>
                        <a:pt x="2554" y="4416"/>
                      </a:lnTo>
                      <a:lnTo>
                        <a:pt x="2560" y="4467"/>
                      </a:lnTo>
                      <a:lnTo>
                        <a:pt x="2566" y="4516"/>
                      </a:lnTo>
                      <a:lnTo>
                        <a:pt x="2570" y="4567"/>
                      </a:lnTo>
                      <a:lnTo>
                        <a:pt x="2570" y="4567"/>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70" name="Freeform 9"/>
                <p:cNvSpPr>
                  <a:spLocks/>
                </p:cNvSpPr>
                <p:nvPr/>
              </p:nvSpPr>
              <p:spPr bwMode="auto">
                <a:xfrm>
                  <a:off x="4406689" y="957896"/>
                  <a:ext cx="2475728" cy="3360628"/>
                </a:xfrm>
                <a:custGeom>
                  <a:avLst/>
                  <a:gdLst/>
                  <a:ahLst/>
                  <a:cxnLst>
                    <a:cxn ang="0">
                      <a:pos x="10" y="3383"/>
                    </a:cxn>
                    <a:cxn ang="0">
                      <a:pos x="8" y="3375"/>
                    </a:cxn>
                    <a:cxn ang="0">
                      <a:pos x="0" y="3316"/>
                    </a:cxn>
                    <a:cxn ang="0">
                      <a:pos x="0" y="3267"/>
                    </a:cxn>
                    <a:cxn ang="0">
                      <a:pos x="6" y="3202"/>
                    </a:cxn>
                    <a:cxn ang="0">
                      <a:pos x="20" y="3124"/>
                    </a:cxn>
                    <a:cxn ang="0">
                      <a:pos x="48" y="3033"/>
                    </a:cxn>
                    <a:cxn ang="0">
                      <a:pos x="87" y="2929"/>
                    </a:cxn>
                    <a:cxn ang="0">
                      <a:pos x="146" y="2811"/>
                    </a:cxn>
                    <a:cxn ang="0">
                      <a:pos x="222" y="2682"/>
                    </a:cxn>
                    <a:cxn ang="0">
                      <a:pos x="322" y="2540"/>
                    </a:cxn>
                    <a:cxn ang="0">
                      <a:pos x="446" y="2387"/>
                    </a:cxn>
                    <a:cxn ang="0">
                      <a:pos x="599" y="2222"/>
                    </a:cxn>
                    <a:cxn ang="0">
                      <a:pos x="784" y="2048"/>
                    </a:cxn>
                    <a:cxn ang="0">
                      <a:pos x="1002" y="1859"/>
                    </a:cxn>
                    <a:cxn ang="0">
                      <a:pos x="1255" y="1661"/>
                    </a:cxn>
                    <a:cxn ang="0">
                      <a:pos x="1514" y="1466"/>
                    </a:cxn>
                    <a:cxn ang="0">
                      <a:pos x="1963" y="1127"/>
                    </a:cxn>
                    <a:cxn ang="0">
                      <a:pos x="2323" y="844"/>
                    </a:cxn>
                    <a:cxn ang="0">
                      <a:pos x="2598" y="610"/>
                    </a:cxn>
                    <a:cxn ang="0">
                      <a:pos x="2707" y="512"/>
                    </a:cxn>
                    <a:cxn ang="0">
                      <a:pos x="2798" y="422"/>
                    </a:cxn>
                    <a:cxn ang="0">
                      <a:pos x="2870" y="343"/>
                    </a:cxn>
                    <a:cxn ang="0">
                      <a:pos x="2927" y="271"/>
                    </a:cxn>
                    <a:cxn ang="0">
                      <a:pos x="2969" y="206"/>
                    </a:cxn>
                    <a:cxn ang="0">
                      <a:pos x="2994" y="147"/>
                    </a:cxn>
                    <a:cxn ang="0">
                      <a:pos x="3006" y="94"/>
                    </a:cxn>
                    <a:cxn ang="0">
                      <a:pos x="3004" y="45"/>
                    </a:cxn>
                    <a:cxn ang="0">
                      <a:pos x="2990" y="0"/>
                    </a:cxn>
                    <a:cxn ang="0">
                      <a:pos x="3102" y="813"/>
                    </a:cxn>
                    <a:cxn ang="0">
                      <a:pos x="3080" y="860"/>
                    </a:cxn>
                    <a:cxn ang="0">
                      <a:pos x="3035" y="940"/>
                    </a:cxn>
                    <a:cxn ang="0">
                      <a:pos x="2963" y="1052"/>
                    </a:cxn>
                    <a:cxn ang="0">
                      <a:pos x="2859" y="1190"/>
                    </a:cxn>
                    <a:cxn ang="0">
                      <a:pos x="2717" y="1347"/>
                    </a:cxn>
                    <a:cxn ang="0">
                      <a:pos x="2633" y="1431"/>
                    </a:cxn>
                    <a:cxn ang="0">
                      <a:pos x="2537" y="1517"/>
                    </a:cxn>
                    <a:cxn ang="0">
                      <a:pos x="2431" y="1608"/>
                    </a:cxn>
                    <a:cxn ang="0">
                      <a:pos x="2313" y="1698"/>
                    </a:cxn>
                    <a:cxn ang="0">
                      <a:pos x="2183" y="1790"/>
                    </a:cxn>
                    <a:cxn ang="0">
                      <a:pos x="1889" y="1989"/>
                    </a:cxn>
                    <a:cxn ang="0">
                      <a:pos x="1561" y="2216"/>
                    </a:cxn>
                    <a:cxn ang="0">
                      <a:pos x="1390" y="2342"/>
                    </a:cxn>
                    <a:cxn ang="0">
                      <a:pos x="1219" y="2474"/>
                    </a:cxn>
                    <a:cxn ang="0">
                      <a:pos x="1049" y="2613"/>
                    </a:cxn>
                    <a:cxn ang="0">
                      <a:pos x="882" y="2760"/>
                    </a:cxn>
                    <a:cxn ang="0">
                      <a:pos x="723" y="2915"/>
                    </a:cxn>
                    <a:cxn ang="0">
                      <a:pos x="574" y="3076"/>
                    </a:cxn>
                    <a:cxn ang="0">
                      <a:pos x="434" y="3247"/>
                    </a:cxn>
                    <a:cxn ang="0">
                      <a:pos x="311" y="3424"/>
                    </a:cxn>
                    <a:cxn ang="0">
                      <a:pos x="254" y="3516"/>
                    </a:cxn>
                    <a:cxn ang="0">
                      <a:pos x="203" y="3610"/>
                    </a:cxn>
                    <a:cxn ang="0">
                      <a:pos x="156" y="3705"/>
                    </a:cxn>
                    <a:cxn ang="0">
                      <a:pos x="112" y="3803"/>
                    </a:cxn>
                    <a:cxn ang="0">
                      <a:pos x="77" y="3903"/>
                    </a:cxn>
                    <a:cxn ang="0">
                      <a:pos x="46" y="4003"/>
                    </a:cxn>
                    <a:cxn ang="0">
                      <a:pos x="20" y="4107"/>
                    </a:cxn>
                    <a:cxn ang="0">
                      <a:pos x="2" y="4211"/>
                    </a:cxn>
                  </a:cxnLst>
                  <a:rect l="0" t="0" r="r" b="b"/>
                  <a:pathLst>
                    <a:path w="3102" h="4211">
                      <a:moveTo>
                        <a:pt x="2" y="4211"/>
                      </a:moveTo>
                      <a:lnTo>
                        <a:pt x="10" y="3383"/>
                      </a:lnTo>
                      <a:lnTo>
                        <a:pt x="10" y="3383"/>
                      </a:lnTo>
                      <a:lnTo>
                        <a:pt x="8" y="3375"/>
                      </a:lnTo>
                      <a:lnTo>
                        <a:pt x="4" y="3353"/>
                      </a:lnTo>
                      <a:lnTo>
                        <a:pt x="0" y="3316"/>
                      </a:lnTo>
                      <a:lnTo>
                        <a:pt x="0" y="3292"/>
                      </a:lnTo>
                      <a:lnTo>
                        <a:pt x="0" y="3267"/>
                      </a:lnTo>
                      <a:lnTo>
                        <a:pt x="2" y="3235"/>
                      </a:lnTo>
                      <a:lnTo>
                        <a:pt x="6" y="3202"/>
                      </a:lnTo>
                      <a:lnTo>
                        <a:pt x="12" y="3165"/>
                      </a:lnTo>
                      <a:lnTo>
                        <a:pt x="20" y="3124"/>
                      </a:lnTo>
                      <a:lnTo>
                        <a:pt x="32" y="3080"/>
                      </a:lnTo>
                      <a:lnTo>
                        <a:pt x="48" y="3033"/>
                      </a:lnTo>
                      <a:lnTo>
                        <a:pt x="65" y="2982"/>
                      </a:lnTo>
                      <a:lnTo>
                        <a:pt x="87" y="2929"/>
                      </a:lnTo>
                      <a:lnTo>
                        <a:pt x="114" y="2872"/>
                      </a:lnTo>
                      <a:lnTo>
                        <a:pt x="146" y="2811"/>
                      </a:lnTo>
                      <a:lnTo>
                        <a:pt x="181" y="2749"/>
                      </a:lnTo>
                      <a:lnTo>
                        <a:pt x="222" y="2682"/>
                      </a:lnTo>
                      <a:lnTo>
                        <a:pt x="269" y="2613"/>
                      </a:lnTo>
                      <a:lnTo>
                        <a:pt x="322" y="2540"/>
                      </a:lnTo>
                      <a:lnTo>
                        <a:pt x="381" y="2466"/>
                      </a:lnTo>
                      <a:lnTo>
                        <a:pt x="446" y="2387"/>
                      </a:lnTo>
                      <a:lnTo>
                        <a:pt x="521" y="2307"/>
                      </a:lnTo>
                      <a:lnTo>
                        <a:pt x="599" y="2222"/>
                      </a:lnTo>
                      <a:lnTo>
                        <a:pt x="688" y="2136"/>
                      </a:lnTo>
                      <a:lnTo>
                        <a:pt x="784" y="2048"/>
                      </a:lnTo>
                      <a:lnTo>
                        <a:pt x="888" y="1955"/>
                      </a:lnTo>
                      <a:lnTo>
                        <a:pt x="1002" y="1859"/>
                      </a:lnTo>
                      <a:lnTo>
                        <a:pt x="1123" y="1763"/>
                      </a:lnTo>
                      <a:lnTo>
                        <a:pt x="1255" y="1661"/>
                      </a:lnTo>
                      <a:lnTo>
                        <a:pt x="1255" y="1661"/>
                      </a:lnTo>
                      <a:lnTo>
                        <a:pt x="1514" y="1466"/>
                      </a:lnTo>
                      <a:lnTo>
                        <a:pt x="1751" y="1290"/>
                      </a:lnTo>
                      <a:lnTo>
                        <a:pt x="1963" y="1127"/>
                      </a:lnTo>
                      <a:lnTo>
                        <a:pt x="2154" y="977"/>
                      </a:lnTo>
                      <a:lnTo>
                        <a:pt x="2323" y="844"/>
                      </a:lnTo>
                      <a:lnTo>
                        <a:pt x="2470" y="722"/>
                      </a:lnTo>
                      <a:lnTo>
                        <a:pt x="2598" y="610"/>
                      </a:lnTo>
                      <a:lnTo>
                        <a:pt x="2654" y="561"/>
                      </a:lnTo>
                      <a:lnTo>
                        <a:pt x="2707" y="512"/>
                      </a:lnTo>
                      <a:lnTo>
                        <a:pt x="2755" y="467"/>
                      </a:lnTo>
                      <a:lnTo>
                        <a:pt x="2798" y="422"/>
                      </a:lnTo>
                      <a:lnTo>
                        <a:pt x="2835" y="381"/>
                      </a:lnTo>
                      <a:lnTo>
                        <a:pt x="2870" y="343"/>
                      </a:lnTo>
                      <a:lnTo>
                        <a:pt x="2900" y="306"/>
                      </a:lnTo>
                      <a:lnTo>
                        <a:pt x="2927" y="271"/>
                      </a:lnTo>
                      <a:lnTo>
                        <a:pt x="2949" y="237"/>
                      </a:lnTo>
                      <a:lnTo>
                        <a:pt x="2969" y="206"/>
                      </a:lnTo>
                      <a:lnTo>
                        <a:pt x="2982" y="176"/>
                      </a:lnTo>
                      <a:lnTo>
                        <a:pt x="2994" y="147"/>
                      </a:lnTo>
                      <a:lnTo>
                        <a:pt x="3002" y="119"/>
                      </a:lnTo>
                      <a:lnTo>
                        <a:pt x="3006" y="94"/>
                      </a:lnTo>
                      <a:lnTo>
                        <a:pt x="3006" y="68"/>
                      </a:lnTo>
                      <a:lnTo>
                        <a:pt x="3004" y="45"/>
                      </a:lnTo>
                      <a:lnTo>
                        <a:pt x="2998" y="23"/>
                      </a:lnTo>
                      <a:lnTo>
                        <a:pt x="2990" y="0"/>
                      </a:lnTo>
                      <a:lnTo>
                        <a:pt x="3102" y="813"/>
                      </a:lnTo>
                      <a:lnTo>
                        <a:pt x="3102" y="813"/>
                      </a:lnTo>
                      <a:lnTo>
                        <a:pt x="3092" y="834"/>
                      </a:lnTo>
                      <a:lnTo>
                        <a:pt x="3080" y="860"/>
                      </a:lnTo>
                      <a:lnTo>
                        <a:pt x="3061" y="897"/>
                      </a:lnTo>
                      <a:lnTo>
                        <a:pt x="3035" y="940"/>
                      </a:lnTo>
                      <a:lnTo>
                        <a:pt x="3002" y="993"/>
                      </a:lnTo>
                      <a:lnTo>
                        <a:pt x="2963" y="1052"/>
                      </a:lnTo>
                      <a:lnTo>
                        <a:pt x="2916" y="1117"/>
                      </a:lnTo>
                      <a:lnTo>
                        <a:pt x="2859" y="1190"/>
                      </a:lnTo>
                      <a:lnTo>
                        <a:pt x="2792" y="1266"/>
                      </a:lnTo>
                      <a:lnTo>
                        <a:pt x="2717" y="1347"/>
                      </a:lnTo>
                      <a:lnTo>
                        <a:pt x="2676" y="1388"/>
                      </a:lnTo>
                      <a:lnTo>
                        <a:pt x="2633" y="1431"/>
                      </a:lnTo>
                      <a:lnTo>
                        <a:pt x="2586" y="1474"/>
                      </a:lnTo>
                      <a:lnTo>
                        <a:pt x="2537" y="1517"/>
                      </a:lnTo>
                      <a:lnTo>
                        <a:pt x="2486" y="1563"/>
                      </a:lnTo>
                      <a:lnTo>
                        <a:pt x="2431" y="1608"/>
                      </a:lnTo>
                      <a:lnTo>
                        <a:pt x="2374" y="1653"/>
                      </a:lnTo>
                      <a:lnTo>
                        <a:pt x="2313" y="1698"/>
                      </a:lnTo>
                      <a:lnTo>
                        <a:pt x="2250" y="1745"/>
                      </a:lnTo>
                      <a:lnTo>
                        <a:pt x="2183" y="1790"/>
                      </a:lnTo>
                      <a:lnTo>
                        <a:pt x="2183" y="1790"/>
                      </a:lnTo>
                      <a:lnTo>
                        <a:pt x="1889" y="1989"/>
                      </a:lnTo>
                      <a:lnTo>
                        <a:pt x="1728" y="2099"/>
                      </a:lnTo>
                      <a:lnTo>
                        <a:pt x="1561" y="2216"/>
                      </a:lnTo>
                      <a:lnTo>
                        <a:pt x="1477" y="2277"/>
                      </a:lnTo>
                      <a:lnTo>
                        <a:pt x="1390" y="2342"/>
                      </a:lnTo>
                      <a:lnTo>
                        <a:pt x="1304" y="2407"/>
                      </a:lnTo>
                      <a:lnTo>
                        <a:pt x="1219" y="2474"/>
                      </a:lnTo>
                      <a:lnTo>
                        <a:pt x="1133" y="2542"/>
                      </a:lnTo>
                      <a:lnTo>
                        <a:pt x="1049" y="2613"/>
                      </a:lnTo>
                      <a:lnTo>
                        <a:pt x="964" y="2686"/>
                      </a:lnTo>
                      <a:lnTo>
                        <a:pt x="882" y="2760"/>
                      </a:lnTo>
                      <a:lnTo>
                        <a:pt x="801" y="2837"/>
                      </a:lnTo>
                      <a:lnTo>
                        <a:pt x="723" y="2915"/>
                      </a:lnTo>
                      <a:lnTo>
                        <a:pt x="646" y="2996"/>
                      </a:lnTo>
                      <a:lnTo>
                        <a:pt x="574" y="3076"/>
                      </a:lnTo>
                      <a:lnTo>
                        <a:pt x="503" y="3161"/>
                      </a:lnTo>
                      <a:lnTo>
                        <a:pt x="434" y="3247"/>
                      </a:lnTo>
                      <a:lnTo>
                        <a:pt x="370" y="3336"/>
                      </a:lnTo>
                      <a:lnTo>
                        <a:pt x="311" y="3424"/>
                      </a:lnTo>
                      <a:lnTo>
                        <a:pt x="281" y="3471"/>
                      </a:lnTo>
                      <a:lnTo>
                        <a:pt x="254" y="3516"/>
                      </a:lnTo>
                      <a:lnTo>
                        <a:pt x="226" y="3563"/>
                      </a:lnTo>
                      <a:lnTo>
                        <a:pt x="203" y="3610"/>
                      </a:lnTo>
                      <a:lnTo>
                        <a:pt x="177" y="3658"/>
                      </a:lnTo>
                      <a:lnTo>
                        <a:pt x="156" y="3705"/>
                      </a:lnTo>
                      <a:lnTo>
                        <a:pt x="134" y="3754"/>
                      </a:lnTo>
                      <a:lnTo>
                        <a:pt x="112" y="3803"/>
                      </a:lnTo>
                      <a:lnTo>
                        <a:pt x="95" y="3852"/>
                      </a:lnTo>
                      <a:lnTo>
                        <a:pt x="77" y="3903"/>
                      </a:lnTo>
                      <a:lnTo>
                        <a:pt x="59" y="3952"/>
                      </a:lnTo>
                      <a:lnTo>
                        <a:pt x="46" y="4003"/>
                      </a:lnTo>
                      <a:lnTo>
                        <a:pt x="32" y="4054"/>
                      </a:lnTo>
                      <a:lnTo>
                        <a:pt x="20" y="4107"/>
                      </a:lnTo>
                      <a:lnTo>
                        <a:pt x="10" y="4158"/>
                      </a:lnTo>
                      <a:lnTo>
                        <a:pt x="2" y="4211"/>
                      </a:lnTo>
                      <a:lnTo>
                        <a:pt x="2" y="4211"/>
                      </a:lnTo>
                      <a:close/>
                    </a:path>
                  </a:pathLst>
                </a:custGeom>
                <a:gradFill flip="none" rotWithShape="1">
                  <a:gsLst>
                    <a:gs pos="29000">
                      <a:schemeClr val="bg2">
                        <a:lumMod val="25000"/>
                      </a:schemeClr>
                    </a:gs>
                    <a:gs pos="11000">
                      <a:schemeClr val="accent1">
                        <a:lumMod val="25000"/>
                      </a:schemeClr>
                    </a:gs>
                    <a:gs pos="56000">
                      <a:schemeClr val="accent1">
                        <a:lumMod val="25000"/>
                      </a:schemeClr>
                    </a:gs>
                    <a:gs pos="7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71" name="Freeform 10"/>
                <p:cNvSpPr>
                  <a:spLocks/>
                </p:cNvSpPr>
                <p:nvPr/>
              </p:nvSpPr>
              <p:spPr bwMode="auto">
                <a:xfrm>
                  <a:off x="4345828" y="3504644"/>
                  <a:ext cx="2235466" cy="3510378"/>
                </a:xfrm>
                <a:custGeom>
                  <a:avLst/>
                  <a:gdLst/>
                  <a:ahLst/>
                  <a:cxnLst>
                    <a:cxn ang="0">
                      <a:pos x="82" y="0"/>
                    </a:cxn>
                    <a:cxn ang="0">
                      <a:pos x="57" y="77"/>
                    </a:cxn>
                    <a:cxn ang="0">
                      <a:pos x="35" y="167"/>
                    </a:cxn>
                    <a:cxn ang="0">
                      <a:pos x="16" y="287"/>
                    </a:cxn>
                    <a:cxn ang="0">
                      <a:pos x="2" y="436"/>
                    </a:cxn>
                    <a:cxn ang="0">
                      <a:pos x="2" y="609"/>
                    </a:cxn>
                    <a:cxn ang="0">
                      <a:pos x="8" y="703"/>
                    </a:cxn>
                    <a:cxn ang="0">
                      <a:pos x="20" y="803"/>
                    </a:cxn>
                    <a:cxn ang="0">
                      <a:pos x="37" y="905"/>
                    </a:cxn>
                    <a:cxn ang="0">
                      <a:pos x="61" y="1013"/>
                    </a:cxn>
                    <a:cxn ang="0">
                      <a:pos x="86" y="1100"/>
                    </a:cxn>
                    <a:cxn ang="0">
                      <a:pos x="149" y="1279"/>
                    </a:cxn>
                    <a:cxn ang="0">
                      <a:pos x="233" y="1463"/>
                    </a:cxn>
                    <a:cxn ang="0">
                      <a:pos x="341" y="1655"/>
                    </a:cxn>
                    <a:cxn ang="0">
                      <a:pos x="469" y="1850"/>
                    </a:cxn>
                    <a:cxn ang="0">
                      <a:pos x="618" y="2050"/>
                    </a:cxn>
                    <a:cxn ang="0">
                      <a:pos x="789" y="2252"/>
                    </a:cxn>
                    <a:cxn ang="0">
                      <a:pos x="981" y="2457"/>
                    </a:cxn>
                    <a:cxn ang="0">
                      <a:pos x="1085" y="2561"/>
                    </a:cxn>
                    <a:cxn ang="0">
                      <a:pos x="1533" y="2991"/>
                    </a:cxn>
                    <a:cxn ang="0">
                      <a:pos x="1896" y="3348"/>
                    </a:cxn>
                    <a:cxn ang="0">
                      <a:pos x="2179" y="3642"/>
                    </a:cxn>
                    <a:cxn ang="0">
                      <a:pos x="2342" y="3823"/>
                    </a:cxn>
                    <a:cxn ang="0">
                      <a:pos x="2428" y="3929"/>
                    </a:cxn>
                    <a:cxn ang="0">
                      <a:pos x="2501" y="4023"/>
                    </a:cxn>
                    <a:cxn ang="0">
                      <a:pos x="2556" y="4106"/>
                    </a:cxn>
                    <a:cxn ang="0">
                      <a:pos x="2595" y="4180"/>
                    </a:cxn>
                    <a:cxn ang="0">
                      <a:pos x="2620" y="4245"/>
                    </a:cxn>
                    <a:cxn ang="0">
                      <a:pos x="2632" y="4302"/>
                    </a:cxn>
                    <a:cxn ang="0">
                      <a:pos x="2630" y="4353"/>
                    </a:cxn>
                    <a:cxn ang="0">
                      <a:pos x="2619" y="4400"/>
                    </a:cxn>
                    <a:cxn ang="0">
                      <a:pos x="2817" y="3629"/>
                    </a:cxn>
                    <a:cxn ang="0">
                      <a:pos x="2811" y="3605"/>
                    </a:cxn>
                    <a:cxn ang="0">
                      <a:pos x="2785" y="3540"/>
                    </a:cxn>
                    <a:cxn ang="0">
                      <a:pos x="2740" y="3436"/>
                    </a:cxn>
                    <a:cxn ang="0">
                      <a:pos x="2668" y="3303"/>
                    </a:cxn>
                    <a:cxn ang="0">
                      <a:pos x="2566" y="3140"/>
                    </a:cxn>
                    <a:cxn ang="0">
                      <a:pos x="2463" y="3004"/>
                    </a:cxn>
                    <a:cxn ang="0">
                      <a:pos x="2385" y="2908"/>
                    </a:cxn>
                    <a:cxn ang="0">
                      <a:pos x="2297" y="2808"/>
                    </a:cxn>
                    <a:cxn ang="0">
                      <a:pos x="2196" y="2706"/>
                    </a:cxn>
                    <a:cxn ang="0">
                      <a:pos x="2085" y="2600"/>
                    </a:cxn>
                    <a:cxn ang="0">
                      <a:pos x="2024" y="2545"/>
                    </a:cxn>
                    <a:cxn ang="0">
                      <a:pos x="1753" y="2317"/>
                    </a:cxn>
                    <a:cxn ang="0">
                      <a:pos x="1447" y="2066"/>
                    </a:cxn>
                    <a:cxn ang="0">
                      <a:pos x="1207" y="1862"/>
                    </a:cxn>
                    <a:cxn ang="0">
                      <a:pos x="1046" y="1716"/>
                    </a:cxn>
                    <a:cxn ang="0">
                      <a:pos x="891" y="1565"/>
                    </a:cxn>
                    <a:cxn ang="0">
                      <a:pos x="740" y="1406"/>
                    </a:cxn>
                    <a:cxn ang="0">
                      <a:pos x="599" y="1241"/>
                    </a:cxn>
                    <a:cxn ang="0">
                      <a:pos x="469" y="1070"/>
                    </a:cxn>
                    <a:cxn ang="0">
                      <a:pos x="353" y="892"/>
                    </a:cxn>
                    <a:cxn ang="0">
                      <a:pos x="302" y="799"/>
                    </a:cxn>
                    <a:cxn ang="0">
                      <a:pos x="255" y="705"/>
                    </a:cxn>
                    <a:cxn ang="0">
                      <a:pos x="212" y="611"/>
                    </a:cxn>
                    <a:cxn ang="0">
                      <a:pos x="177" y="513"/>
                    </a:cxn>
                    <a:cxn ang="0">
                      <a:pos x="145" y="415"/>
                    </a:cxn>
                    <a:cxn ang="0">
                      <a:pos x="120" y="312"/>
                    </a:cxn>
                    <a:cxn ang="0">
                      <a:pos x="100" y="210"/>
                    </a:cxn>
                    <a:cxn ang="0">
                      <a:pos x="86" y="106"/>
                    </a:cxn>
                    <a:cxn ang="0">
                      <a:pos x="82" y="0"/>
                    </a:cxn>
                  </a:cxnLst>
                  <a:rect l="0" t="0" r="r" b="b"/>
                  <a:pathLst>
                    <a:path w="2817" h="4420">
                      <a:moveTo>
                        <a:pt x="82" y="0"/>
                      </a:moveTo>
                      <a:lnTo>
                        <a:pt x="82" y="0"/>
                      </a:lnTo>
                      <a:lnTo>
                        <a:pt x="74" y="20"/>
                      </a:lnTo>
                      <a:lnTo>
                        <a:pt x="57" y="77"/>
                      </a:lnTo>
                      <a:lnTo>
                        <a:pt x="47" y="118"/>
                      </a:lnTo>
                      <a:lnTo>
                        <a:pt x="35" y="167"/>
                      </a:lnTo>
                      <a:lnTo>
                        <a:pt x="25" y="224"/>
                      </a:lnTo>
                      <a:lnTo>
                        <a:pt x="16" y="287"/>
                      </a:lnTo>
                      <a:lnTo>
                        <a:pt x="8" y="360"/>
                      </a:lnTo>
                      <a:lnTo>
                        <a:pt x="2" y="436"/>
                      </a:lnTo>
                      <a:lnTo>
                        <a:pt x="0" y="521"/>
                      </a:lnTo>
                      <a:lnTo>
                        <a:pt x="2" y="609"/>
                      </a:lnTo>
                      <a:lnTo>
                        <a:pt x="4" y="656"/>
                      </a:lnTo>
                      <a:lnTo>
                        <a:pt x="8" y="703"/>
                      </a:lnTo>
                      <a:lnTo>
                        <a:pt x="14" y="752"/>
                      </a:lnTo>
                      <a:lnTo>
                        <a:pt x="20" y="803"/>
                      </a:lnTo>
                      <a:lnTo>
                        <a:pt x="27" y="854"/>
                      </a:lnTo>
                      <a:lnTo>
                        <a:pt x="37" y="905"/>
                      </a:lnTo>
                      <a:lnTo>
                        <a:pt x="49" y="958"/>
                      </a:lnTo>
                      <a:lnTo>
                        <a:pt x="61" y="1013"/>
                      </a:lnTo>
                      <a:lnTo>
                        <a:pt x="61" y="1013"/>
                      </a:lnTo>
                      <a:lnTo>
                        <a:pt x="86" y="1100"/>
                      </a:lnTo>
                      <a:lnTo>
                        <a:pt x="116" y="1188"/>
                      </a:lnTo>
                      <a:lnTo>
                        <a:pt x="149" y="1279"/>
                      </a:lnTo>
                      <a:lnTo>
                        <a:pt x="188" y="1371"/>
                      </a:lnTo>
                      <a:lnTo>
                        <a:pt x="233" y="1463"/>
                      </a:lnTo>
                      <a:lnTo>
                        <a:pt x="285" y="1559"/>
                      </a:lnTo>
                      <a:lnTo>
                        <a:pt x="341" y="1655"/>
                      </a:lnTo>
                      <a:lnTo>
                        <a:pt x="402" y="1752"/>
                      </a:lnTo>
                      <a:lnTo>
                        <a:pt x="469" y="1850"/>
                      </a:lnTo>
                      <a:lnTo>
                        <a:pt x="540" y="1950"/>
                      </a:lnTo>
                      <a:lnTo>
                        <a:pt x="618" y="2050"/>
                      </a:lnTo>
                      <a:lnTo>
                        <a:pt x="701" y="2150"/>
                      </a:lnTo>
                      <a:lnTo>
                        <a:pt x="789" y="2252"/>
                      </a:lnTo>
                      <a:lnTo>
                        <a:pt x="881" y="2354"/>
                      </a:lnTo>
                      <a:lnTo>
                        <a:pt x="981" y="2457"/>
                      </a:lnTo>
                      <a:lnTo>
                        <a:pt x="1085" y="2561"/>
                      </a:lnTo>
                      <a:lnTo>
                        <a:pt x="1085" y="2561"/>
                      </a:lnTo>
                      <a:lnTo>
                        <a:pt x="1321" y="2784"/>
                      </a:lnTo>
                      <a:lnTo>
                        <a:pt x="1533" y="2991"/>
                      </a:lnTo>
                      <a:lnTo>
                        <a:pt x="1725" y="3177"/>
                      </a:lnTo>
                      <a:lnTo>
                        <a:pt x="1896" y="3348"/>
                      </a:lnTo>
                      <a:lnTo>
                        <a:pt x="2045" y="3503"/>
                      </a:lnTo>
                      <a:lnTo>
                        <a:pt x="2179" y="3642"/>
                      </a:lnTo>
                      <a:lnTo>
                        <a:pt x="2291" y="3766"/>
                      </a:lnTo>
                      <a:lnTo>
                        <a:pt x="2342" y="3823"/>
                      </a:lnTo>
                      <a:lnTo>
                        <a:pt x="2387" y="3878"/>
                      </a:lnTo>
                      <a:lnTo>
                        <a:pt x="2428" y="3929"/>
                      </a:lnTo>
                      <a:lnTo>
                        <a:pt x="2467" y="3978"/>
                      </a:lnTo>
                      <a:lnTo>
                        <a:pt x="2501" y="4023"/>
                      </a:lnTo>
                      <a:lnTo>
                        <a:pt x="2530" y="4067"/>
                      </a:lnTo>
                      <a:lnTo>
                        <a:pt x="2556" y="4106"/>
                      </a:lnTo>
                      <a:lnTo>
                        <a:pt x="2577" y="4145"/>
                      </a:lnTo>
                      <a:lnTo>
                        <a:pt x="2595" y="4180"/>
                      </a:lnTo>
                      <a:lnTo>
                        <a:pt x="2609" y="4214"/>
                      </a:lnTo>
                      <a:lnTo>
                        <a:pt x="2620" y="4245"/>
                      </a:lnTo>
                      <a:lnTo>
                        <a:pt x="2628" y="4275"/>
                      </a:lnTo>
                      <a:lnTo>
                        <a:pt x="2632" y="4302"/>
                      </a:lnTo>
                      <a:lnTo>
                        <a:pt x="2634" y="4330"/>
                      </a:lnTo>
                      <a:lnTo>
                        <a:pt x="2630" y="4353"/>
                      </a:lnTo>
                      <a:lnTo>
                        <a:pt x="2626" y="4377"/>
                      </a:lnTo>
                      <a:lnTo>
                        <a:pt x="2619" y="4400"/>
                      </a:lnTo>
                      <a:lnTo>
                        <a:pt x="2607" y="4420"/>
                      </a:lnTo>
                      <a:lnTo>
                        <a:pt x="2817" y="3629"/>
                      </a:lnTo>
                      <a:lnTo>
                        <a:pt x="2817" y="3629"/>
                      </a:lnTo>
                      <a:lnTo>
                        <a:pt x="2811" y="3605"/>
                      </a:lnTo>
                      <a:lnTo>
                        <a:pt x="2801" y="3578"/>
                      </a:lnTo>
                      <a:lnTo>
                        <a:pt x="2785" y="3540"/>
                      </a:lnTo>
                      <a:lnTo>
                        <a:pt x="2766" y="3493"/>
                      </a:lnTo>
                      <a:lnTo>
                        <a:pt x="2740" y="3436"/>
                      </a:lnTo>
                      <a:lnTo>
                        <a:pt x="2707" y="3373"/>
                      </a:lnTo>
                      <a:lnTo>
                        <a:pt x="2668" y="3303"/>
                      </a:lnTo>
                      <a:lnTo>
                        <a:pt x="2620" y="3224"/>
                      </a:lnTo>
                      <a:lnTo>
                        <a:pt x="2566" y="3140"/>
                      </a:lnTo>
                      <a:lnTo>
                        <a:pt x="2501" y="3051"/>
                      </a:lnTo>
                      <a:lnTo>
                        <a:pt x="2463" y="3004"/>
                      </a:lnTo>
                      <a:lnTo>
                        <a:pt x="2426" y="2957"/>
                      </a:lnTo>
                      <a:lnTo>
                        <a:pt x="2385" y="2908"/>
                      </a:lnTo>
                      <a:lnTo>
                        <a:pt x="2342" y="2859"/>
                      </a:lnTo>
                      <a:lnTo>
                        <a:pt x="2297" y="2808"/>
                      </a:lnTo>
                      <a:lnTo>
                        <a:pt x="2248" y="2757"/>
                      </a:lnTo>
                      <a:lnTo>
                        <a:pt x="2196" y="2706"/>
                      </a:lnTo>
                      <a:lnTo>
                        <a:pt x="2142" y="2653"/>
                      </a:lnTo>
                      <a:lnTo>
                        <a:pt x="2085" y="2600"/>
                      </a:lnTo>
                      <a:lnTo>
                        <a:pt x="2024" y="2545"/>
                      </a:lnTo>
                      <a:lnTo>
                        <a:pt x="2024" y="2545"/>
                      </a:lnTo>
                      <a:lnTo>
                        <a:pt x="1894" y="2435"/>
                      </a:lnTo>
                      <a:lnTo>
                        <a:pt x="1753" y="2317"/>
                      </a:lnTo>
                      <a:lnTo>
                        <a:pt x="1604" y="2195"/>
                      </a:lnTo>
                      <a:lnTo>
                        <a:pt x="1447" y="2066"/>
                      </a:lnTo>
                      <a:lnTo>
                        <a:pt x="1288" y="1930"/>
                      </a:lnTo>
                      <a:lnTo>
                        <a:pt x="1207" y="1862"/>
                      </a:lnTo>
                      <a:lnTo>
                        <a:pt x="1127" y="1789"/>
                      </a:lnTo>
                      <a:lnTo>
                        <a:pt x="1046" y="1716"/>
                      </a:lnTo>
                      <a:lnTo>
                        <a:pt x="968" y="1642"/>
                      </a:lnTo>
                      <a:lnTo>
                        <a:pt x="891" y="1565"/>
                      </a:lnTo>
                      <a:lnTo>
                        <a:pt x="815" y="1487"/>
                      </a:lnTo>
                      <a:lnTo>
                        <a:pt x="740" y="1406"/>
                      </a:lnTo>
                      <a:lnTo>
                        <a:pt x="669" y="1324"/>
                      </a:lnTo>
                      <a:lnTo>
                        <a:pt x="599" y="1241"/>
                      </a:lnTo>
                      <a:lnTo>
                        <a:pt x="532" y="1157"/>
                      </a:lnTo>
                      <a:lnTo>
                        <a:pt x="469" y="1070"/>
                      </a:lnTo>
                      <a:lnTo>
                        <a:pt x="410" y="982"/>
                      </a:lnTo>
                      <a:lnTo>
                        <a:pt x="353" y="892"/>
                      </a:lnTo>
                      <a:lnTo>
                        <a:pt x="328" y="845"/>
                      </a:lnTo>
                      <a:lnTo>
                        <a:pt x="302" y="799"/>
                      </a:lnTo>
                      <a:lnTo>
                        <a:pt x="279" y="752"/>
                      </a:lnTo>
                      <a:lnTo>
                        <a:pt x="255" y="705"/>
                      </a:lnTo>
                      <a:lnTo>
                        <a:pt x="233" y="658"/>
                      </a:lnTo>
                      <a:lnTo>
                        <a:pt x="212" y="611"/>
                      </a:lnTo>
                      <a:lnTo>
                        <a:pt x="194" y="562"/>
                      </a:lnTo>
                      <a:lnTo>
                        <a:pt x="177" y="513"/>
                      </a:lnTo>
                      <a:lnTo>
                        <a:pt x="159" y="464"/>
                      </a:lnTo>
                      <a:lnTo>
                        <a:pt x="145" y="415"/>
                      </a:lnTo>
                      <a:lnTo>
                        <a:pt x="131" y="364"/>
                      </a:lnTo>
                      <a:lnTo>
                        <a:pt x="120" y="312"/>
                      </a:lnTo>
                      <a:lnTo>
                        <a:pt x="108" y="261"/>
                      </a:lnTo>
                      <a:lnTo>
                        <a:pt x="100" y="210"/>
                      </a:lnTo>
                      <a:lnTo>
                        <a:pt x="92" y="159"/>
                      </a:lnTo>
                      <a:lnTo>
                        <a:pt x="86" y="106"/>
                      </a:lnTo>
                      <a:lnTo>
                        <a:pt x="84" y="53"/>
                      </a:lnTo>
                      <a:lnTo>
                        <a:pt x="82" y="0"/>
                      </a:lnTo>
                      <a:lnTo>
                        <a:pt x="82" y="0"/>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72" name="Freeform 11"/>
                <p:cNvSpPr>
                  <a:spLocks/>
                </p:cNvSpPr>
                <p:nvPr/>
              </p:nvSpPr>
              <p:spPr bwMode="auto">
                <a:xfrm>
                  <a:off x="4530948" y="4007166"/>
                  <a:ext cx="2019580" cy="146266"/>
                </a:xfrm>
                <a:custGeom>
                  <a:avLst/>
                  <a:gdLst/>
                  <a:ahLst/>
                  <a:cxnLst>
                    <a:cxn ang="0">
                      <a:pos x="0" y="0"/>
                    </a:cxn>
                    <a:cxn ang="0">
                      <a:pos x="0" y="0"/>
                    </a:cxn>
                    <a:cxn ang="0">
                      <a:pos x="19" y="47"/>
                    </a:cxn>
                    <a:cxn ang="0">
                      <a:pos x="43" y="94"/>
                    </a:cxn>
                    <a:cxn ang="0">
                      <a:pos x="66" y="140"/>
                    </a:cxn>
                    <a:cxn ang="0">
                      <a:pos x="90" y="185"/>
                    </a:cxn>
                    <a:cxn ang="0">
                      <a:pos x="2512" y="185"/>
                    </a:cxn>
                    <a:cxn ang="0">
                      <a:pos x="2512" y="185"/>
                    </a:cxn>
                    <a:cxn ang="0">
                      <a:pos x="2544" y="118"/>
                    </a:cxn>
                    <a:cxn ang="0">
                      <a:pos x="2544" y="118"/>
                    </a:cxn>
                    <a:cxn ang="0">
                      <a:pos x="2522" y="59"/>
                    </a:cxn>
                    <a:cxn ang="0">
                      <a:pos x="2498" y="0"/>
                    </a:cxn>
                    <a:cxn ang="0">
                      <a:pos x="3" y="0"/>
                    </a:cxn>
                    <a:cxn ang="0">
                      <a:pos x="3" y="0"/>
                    </a:cxn>
                    <a:cxn ang="0">
                      <a:pos x="0" y="0"/>
                    </a:cxn>
                    <a:cxn ang="0">
                      <a:pos x="0" y="0"/>
                    </a:cxn>
                  </a:cxnLst>
                  <a:rect l="0" t="0" r="r" b="b"/>
                  <a:pathLst>
                    <a:path w="2544" h="185">
                      <a:moveTo>
                        <a:pt x="0" y="0"/>
                      </a:moveTo>
                      <a:lnTo>
                        <a:pt x="0" y="0"/>
                      </a:lnTo>
                      <a:lnTo>
                        <a:pt x="19" y="47"/>
                      </a:lnTo>
                      <a:lnTo>
                        <a:pt x="43" y="94"/>
                      </a:lnTo>
                      <a:lnTo>
                        <a:pt x="66" y="140"/>
                      </a:lnTo>
                      <a:lnTo>
                        <a:pt x="90" y="185"/>
                      </a:lnTo>
                      <a:lnTo>
                        <a:pt x="2512" y="185"/>
                      </a:lnTo>
                      <a:lnTo>
                        <a:pt x="2512" y="185"/>
                      </a:lnTo>
                      <a:lnTo>
                        <a:pt x="2544" y="118"/>
                      </a:lnTo>
                      <a:lnTo>
                        <a:pt x="2544" y="118"/>
                      </a:lnTo>
                      <a:lnTo>
                        <a:pt x="2522" y="59"/>
                      </a:lnTo>
                      <a:lnTo>
                        <a:pt x="2498" y="0"/>
                      </a:lnTo>
                      <a:lnTo>
                        <a:pt x="3" y="0"/>
                      </a:lnTo>
                      <a:lnTo>
                        <a:pt x="3" y="0"/>
                      </a:lnTo>
                      <a:lnTo>
                        <a:pt x="0" y="0"/>
                      </a:lnTo>
                      <a:lnTo>
                        <a:pt x="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3" name="Freeform 12"/>
                <p:cNvSpPr>
                  <a:spLocks/>
                </p:cNvSpPr>
                <p:nvPr/>
              </p:nvSpPr>
              <p:spPr bwMode="auto">
                <a:xfrm>
                  <a:off x="4819587" y="4489263"/>
                  <a:ext cx="1633073" cy="146266"/>
                </a:xfrm>
                <a:custGeom>
                  <a:avLst/>
                  <a:gdLst/>
                  <a:ahLst/>
                  <a:cxnLst>
                    <a:cxn ang="0">
                      <a:pos x="1959" y="0"/>
                    </a:cxn>
                    <a:cxn ang="0">
                      <a:pos x="1896" y="0"/>
                    </a:cxn>
                    <a:cxn ang="0">
                      <a:pos x="0" y="0"/>
                    </a:cxn>
                    <a:cxn ang="0">
                      <a:pos x="0" y="0"/>
                    </a:cxn>
                    <a:cxn ang="0">
                      <a:pos x="78" y="92"/>
                    </a:cxn>
                    <a:cxn ang="0">
                      <a:pos x="159" y="185"/>
                    </a:cxn>
                    <a:cxn ang="0">
                      <a:pos x="1749" y="185"/>
                    </a:cxn>
                    <a:cxn ang="0">
                      <a:pos x="1959" y="185"/>
                    </a:cxn>
                    <a:cxn ang="0">
                      <a:pos x="1959" y="185"/>
                    </a:cxn>
                    <a:cxn ang="0">
                      <a:pos x="1978" y="183"/>
                    </a:cxn>
                    <a:cxn ang="0">
                      <a:pos x="1996" y="177"/>
                    </a:cxn>
                    <a:cxn ang="0">
                      <a:pos x="2012" y="169"/>
                    </a:cxn>
                    <a:cxn ang="0">
                      <a:pos x="2025" y="157"/>
                    </a:cxn>
                    <a:cxn ang="0">
                      <a:pos x="2037" y="144"/>
                    </a:cxn>
                    <a:cxn ang="0">
                      <a:pos x="2047" y="128"/>
                    </a:cxn>
                    <a:cxn ang="0">
                      <a:pos x="2051" y="110"/>
                    </a:cxn>
                    <a:cxn ang="0">
                      <a:pos x="2053" y="92"/>
                    </a:cxn>
                    <a:cxn ang="0">
                      <a:pos x="2053" y="92"/>
                    </a:cxn>
                    <a:cxn ang="0">
                      <a:pos x="2051" y="73"/>
                    </a:cxn>
                    <a:cxn ang="0">
                      <a:pos x="2047" y="57"/>
                    </a:cxn>
                    <a:cxn ang="0">
                      <a:pos x="2037" y="41"/>
                    </a:cxn>
                    <a:cxn ang="0">
                      <a:pos x="2025" y="28"/>
                    </a:cxn>
                    <a:cxn ang="0">
                      <a:pos x="2012" y="16"/>
                    </a:cxn>
                    <a:cxn ang="0">
                      <a:pos x="1996" y="8"/>
                    </a:cxn>
                    <a:cxn ang="0">
                      <a:pos x="1978" y="2"/>
                    </a:cxn>
                    <a:cxn ang="0">
                      <a:pos x="1959" y="0"/>
                    </a:cxn>
                    <a:cxn ang="0">
                      <a:pos x="1959" y="0"/>
                    </a:cxn>
                  </a:cxnLst>
                  <a:rect l="0" t="0" r="r" b="b"/>
                  <a:pathLst>
                    <a:path w="2053" h="185">
                      <a:moveTo>
                        <a:pt x="1959" y="0"/>
                      </a:moveTo>
                      <a:lnTo>
                        <a:pt x="1896" y="0"/>
                      </a:lnTo>
                      <a:lnTo>
                        <a:pt x="0" y="0"/>
                      </a:lnTo>
                      <a:lnTo>
                        <a:pt x="0" y="0"/>
                      </a:lnTo>
                      <a:lnTo>
                        <a:pt x="78" y="92"/>
                      </a:lnTo>
                      <a:lnTo>
                        <a:pt x="159" y="185"/>
                      </a:lnTo>
                      <a:lnTo>
                        <a:pt x="1749" y="185"/>
                      </a:lnTo>
                      <a:lnTo>
                        <a:pt x="1959" y="185"/>
                      </a:lnTo>
                      <a:lnTo>
                        <a:pt x="1959" y="185"/>
                      </a:lnTo>
                      <a:lnTo>
                        <a:pt x="1978" y="183"/>
                      </a:lnTo>
                      <a:lnTo>
                        <a:pt x="1996" y="177"/>
                      </a:lnTo>
                      <a:lnTo>
                        <a:pt x="2012" y="169"/>
                      </a:lnTo>
                      <a:lnTo>
                        <a:pt x="2025" y="157"/>
                      </a:lnTo>
                      <a:lnTo>
                        <a:pt x="2037" y="144"/>
                      </a:lnTo>
                      <a:lnTo>
                        <a:pt x="2047" y="128"/>
                      </a:lnTo>
                      <a:lnTo>
                        <a:pt x="2051" y="110"/>
                      </a:lnTo>
                      <a:lnTo>
                        <a:pt x="2053" y="92"/>
                      </a:lnTo>
                      <a:lnTo>
                        <a:pt x="2053" y="92"/>
                      </a:lnTo>
                      <a:lnTo>
                        <a:pt x="2051" y="73"/>
                      </a:lnTo>
                      <a:lnTo>
                        <a:pt x="2047" y="57"/>
                      </a:lnTo>
                      <a:lnTo>
                        <a:pt x="2037" y="41"/>
                      </a:lnTo>
                      <a:lnTo>
                        <a:pt x="2025" y="28"/>
                      </a:lnTo>
                      <a:lnTo>
                        <a:pt x="2012" y="16"/>
                      </a:lnTo>
                      <a:lnTo>
                        <a:pt x="1996" y="8"/>
                      </a:lnTo>
                      <a:lnTo>
                        <a:pt x="1978" y="2"/>
                      </a:lnTo>
                      <a:lnTo>
                        <a:pt x="1959" y="0"/>
                      </a:lnTo>
                      <a:lnTo>
                        <a:pt x="1959" y="0"/>
                      </a:ln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4" name="Freeform 13"/>
                <p:cNvSpPr>
                  <a:spLocks/>
                </p:cNvSpPr>
                <p:nvPr/>
              </p:nvSpPr>
              <p:spPr bwMode="auto">
                <a:xfrm>
                  <a:off x="5223980" y="4915726"/>
                  <a:ext cx="1027199" cy="146266"/>
                </a:xfrm>
                <a:custGeom>
                  <a:avLst/>
                  <a:gdLst/>
                  <a:ahLst/>
                  <a:cxnLst>
                    <a:cxn ang="0">
                      <a:pos x="1199" y="0"/>
                    </a:cxn>
                    <a:cxn ang="0">
                      <a:pos x="915" y="0"/>
                    </a:cxn>
                    <a:cxn ang="0">
                      <a:pos x="0" y="0"/>
                    </a:cxn>
                    <a:cxn ang="0">
                      <a:pos x="0" y="0"/>
                    </a:cxn>
                    <a:cxn ang="0">
                      <a:pos x="104" y="93"/>
                    </a:cxn>
                    <a:cxn ang="0">
                      <a:pos x="208" y="185"/>
                    </a:cxn>
                    <a:cxn ang="0">
                      <a:pos x="713" y="185"/>
                    </a:cxn>
                    <a:cxn ang="0">
                      <a:pos x="1199" y="185"/>
                    </a:cxn>
                    <a:cxn ang="0">
                      <a:pos x="1199" y="185"/>
                    </a:cxn>
                    <a:cxn ang="0">
                      <a:pos x="1217" y="183"/>
                    </a:cxn>
                    <a:cxn ang="0">
                      <a:pos x="1235" y="177"/>
                    </a:cxn>
                    <a:cxn ang="0">
                      <a:pos x="1250" y="169"/>
                    </a:cxn>
                    <a:cxn ang="0">
                      <a:pos x="1264" y="157"/>
                    </a:cxn>
                    <a:cxn ang="0">
                      <a:pos x="1276" y="144"/>
                    </a:cxn>
                    <a:cxn ang="0">
                      <a:pos x="1286" y="128"/>
                    </a:cxn>
                    <a:cxn ang="0">
                      <a:pos x="1292" y="110"/>
                    </a:cxn>
                    <a:cxn ang="0">
                      <a:pos x="1294" y="93"/>
                    </a:cxn>
                    <a:cxn ang="0">
                      <a:pos x="1294" y="93"/>
                    </a:cxn>
                    <a:cxn ang="0">
                      <a:pos x="1292" y="73"/>
                    </a:cxn>
                    <a:cxn ang="0">
                      <a:pos x="1286" y="55"/>
                    </a:cxn>
                    <a:cxn ang="0">
                      <a:pos x="1276" y="40"/>
                    </a:cxn>
                    <a:cxn ang="0">
                      <a:pos x="1264" y="28"/>
                    </a:cxn>
                    <a:cxn ang="0">
                      <a:pos x="1250" y="16"/>
                    </a:cxn>
                    <a:cxn ang="0">
                      <a:pos x="1235" y="6"/>
                    </a:cxn>
                    <a:cxn ang="0">
                      <a:pos x="1217" y="2"/>
                    </a:cxn>
                    <a:cxn ang="0">
                      <a:pos x="1199" y="0"/>
                    </a:cxn>
                    <a:cxn ang="0">
                      <a:pos x="1199" y="0"/>
                    </a:cxn>
                  </a:cxnLst>
                  <a:rect l="0" t="0" r="r" b="b"/>
                  <a:pathLst>
                    <a:path w="1294" h="185">
                      <a:moveTo>
                        <a:pt x="1199" y="0"/>
                      </a:moveTo>
                      <a:lnTo>
                        <a:pt x="915" y="0"/>
                      </a:lnTo>
                      <a:lnTo>
                        <a:pt x="0" y="0"/>
                      </a:lnTo>
                      <a:lnTo>
                        <a:pt x="0" y="0"/>
                      </a:lnTo>
                      <a:lnTo>
                        <a:pt x="104" y="93"/>
                      </a:lnTo>
                      <a:lnTo>
                        <a:pt x="208" y="185"/>
                      </a:lnTo>
                      <a:lnTo>
                        <a:pt x="713" y="185"/>
                      </a:lnTo>
                      <a:lnTo>
                        <a:pt x="1199" y="185"/>
                      </a:lnTo>
                      <a:lnTo>
                        <a:pt x="1199" y="185"/>
                      </a:lnTo>
                      <a:lnTo>
                        <a:pt x="1217" y="183"/>
                      </a:lnTo>
                      <a:lnTo>
                        <a:pt x="1235" y="177"/>
                      </a:lnTo>
                      <a:lnTo>
                        <a:pt x="1250" y="169"/>
                      </a:lnTo>
                      <a:lnTo>
                        <a:pt x="1264" y="157"/>
                      </a:lnTo>
                      <a:lnTo>
                        <a:pt x="1276" y="144"/>
                      </a:lnTo>
                      <a:lnTo>
                        <a:pt x="1286" y="128"/>
                      </a:lnTo>
                      <a:lnTo>
                        <a:pt x="1292" y="110"/>
                      </a:lnTo>
                      <a:lnTo>
                        <a:pt x="1294" y="93"/>
                      </a:lnTo>
                      <a:lnTo>
                        <a:pt x="1294" y="93"/>
                      </a:lnTo>
                      <a:lnTo>
                        <a:pt x="1292" y="73"/>
                      </a:lnTo>
                      <a:lnTo>
                        <a:pt x="1286" y="55"/>
                      </a:lnTo>
                      <a:lnTo>
                        <a:pt x="1276" y="40"/>
                      </a:lnTo>
                      <a:lnTo>
                        <a:pt x="1264" y="28"/>
                      </a:lnTo>
                      <a:lnTo>
                        <a:pt x="1250" y="16"/>
                      </a:lnTo>
                      <a:lnTo>
                        <a:pt x="1235" y="6"/>
                      </a:lnTo>
                      <a:lnTo>
                        <a:pt x="1217" y="2"/>
                      </a:lnTo>
                      <a:lnTo>
                        <a:pt x="1199" y="0"/>
                      </a:lnTo>
                      <a:lnTo>
                        <a:pt x="1199"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5" name="Freeform 14"/>
                <p:cNvSpPr>
                  <a:spLocks/>
                </p:cNvSpPr>
                <p:nvPr/>
              </p:nvSpPr>
              <p:spPr bwMode="auto">
                <a:xfrm>
                  <a:off x="4801421" y="3166277"/>
                  <a:ext cx="1281389" cy="146266"/>
                </a:xfrm>
                <a:custGeom>
                  <a:avLst/>
                  <a:gdLst/>
                  <a:ahLst/>
                  <a:cxnLst>
                    <a:cxn ang="0">
                      <a:pos x="1464" y="0"/>
                    </a:cxn>
                    <a:cxn ang="0">
                      <a:pos x="381" y="0"/>
                    </a:cxn>
                    <a:cxn ang="0">
                      <a:pos x="94" y="0"/>
                    </a:cxn>
                    <a:cxn ang="0">
                      <a:pos x="94" y="0"/>
                    </a:cxn>
                    <a:cxn ang="0">
                      <a:pos x="75" y="2"/>
                    </a:cxn>
                    <a:cxn ang="0">
                      <a:pos x="57" y="8"/>
                    </a:cxn>
                    <a:cxn ang="0">
                      <a:pos x="41" y="16"/>
                    </a:cxn>
                    <a:cxn ang="0">
                      <a:pos x="28" y="28"/>
                    </a:cxn>
                    <a:cxn ang="0">
                      <a:pos x="16" y="41"/>
                    </a:cxn>
                    <a:cxn ang="0">
                      <a:pos x="8" y="57"/>
                    </a:cxn>
                    <a:cxn ang="0">
                      <a:pos x="2" y="75"/>
                    </a:cxn>
                    <a:cxn ang="0">
                      <a:pos x="0" y="93"/>
                    </a:cxn>
                    <a:cxn ang="0">
                      <a:pos x="0" y="93"/>
                    </a:cxn>
                    <a:cxn ang="0">
                      <a:pos x="2" y="112"/>
                    </a:cxn>
                    <a:cxn ang="0">
                      <a:pos x="8" y="130"/>
                    </a:cxn>
                    <a:cxn ang="0">
                      <a:pos x="16" y="146"/>
                    </a:cxn>
                    <a:cxn ang="0">
                      <a:pos x="28" y="159"/>
                    </a:cxn>
                    <a:cxn ang="0">
                      <a:pos x="41" y="169"/>
                    </a:cxn>
                    <a:cxn ang="0">
                      <a:pos x="57" y="179"/>
                    </a:cxn>
                    <a:cxn ang="0">
                      <a:pos x="75" y="183"/>
                    </a:cxn>
                    <a:cxn ang="0">
                      <a:pos x="94" y="185"/>
                    </a:cxn>
                    <a:cxn ang="0">
                      <a:pos x="192" y="185"/>
                    </a:cxn>
                    <a:cxn ang="0">
                      <a:pos x="1618" y="185"/>
                    </a:cxn>
                    <a:cxn ang="0">
                      <a:pos x="1618" y="185"/>
                    </a:cxn>
                    <a:cxn ang="0">
                      <a:pos x="1541" y="91"/>
                    </a:cxn>
                    <a:cxn ang="0">
                      <a:pos x="1464" y="0"/>
                    </a:cxn>
                    <a:cxn ang="0">
                      <a:pos x="1464" y="0"/>
                    </a:cxn>
                  </a:cxnLst>
                  <a:rect l="0" t="0" r="r" b="b"/>
                  <a:pathLst>
                    <a:path w="1618" h="185">
                      <a:moveTo>
                        <a:pt x="1464" y="0"/>
                      </a:moveTo>
                      <a:lnTo>
                        <a:pt x="381" y="0"/>
                      </a:lnTo>
                      <a:lnTo>
                        <a:pt x="94" y="0"/>
                      </a:lnTo>
                      <a:lnTo>
                        <a:pt x="94" y="0"/>
                      </a:lnTo>
                      <a:lnTo>
                        <a:pt x="75" y="2"/>
                      </a:lnTo>
                      <a:lnTo>
                        <a:pt x="57" y="8"/>
                      </a:lnTo>
                      <a:lnTo>
                        <a:pt x="41" y="16"/>
                      </a:lnTo>
                      <a:lnTo>
                        <a:pt x="28" y="28"/>
                      </a:lnTo>
                      <a:lnTo>
                        <a:pt x="16" y="41"/>
                      </a:lnTo>
                      <a:lnTo>
                        <a:pt x="8" y="57"/>
                      </a:lnTo>
                      <a:lnTo>
                        <a:pt x="2" y="75"/>
                      </a:lnTo>
                      <a:lnTo>
                        <a:pt x="0" y="93"/>
                      </a:lnTo>
                      <a:lnTo>
                        <a:pt x="0" y="93"/>
                      </a:lnTo>
                      <a:lnTo>
                        <a:pt x="2" y="112"/>
                      </a:lnTo>
                      <a:lnTo>
                        <a:pt x="8" y="130"/>
                      </a:lnTo>
                      <a:lnTo>
                        <a:pt x="16" y="146"/>
                      </a:lnTo>
                      <a:lnTo>
                        <a:pt x="28" y="159"/>
                      </a:lnTo>
                      <a:lnTo>
                        <a:pt x="41" y="169"/>
                      </a:lnTo>
                      <a:lnTo>
                        <a:pt x="57" y="179"/>
                      </a:lnTo>
                      <a:lnTo>
                        <a:pt x="75" y="183"/>
                      </a:lnTo>
                      <a:lnTo>
                        <a:pt x="94" y="185"/>
                      </a:lnTo>
                      <a:lnTo>
                        <a:pt x="192" y="185"/>
                      </a:lnTo>
                      <a:lnTo>
                        <a:pt x="1618" y="185"/>
                      </a:lnTo>
                      <a:lnTo>
                        <a:pt x="1618" y="185"/>
                      </a:lnTo>
                      <a:lnTo>
                        <a:pt x="1541" y="91"/>
                      </a:lnTo>
                      <a:lnTo>
                        <a:pt x="1464" y="0"/>
                      </a:lnTo>
                      <a:lnTo>
                        <a:pt x="1464"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6" name="Freeform 15"/>
                <p:cNvSpPr>
                  <a:spLocks/>
                </p:cNvSpPr>
                <p:nvPr/>
              </p:nvSpPr>
              <p:spPr bwMode="auto">
                <a:xfrm>
                  <a:off x="4512530" y="3615710"/>
                  <a:ext cx="1876815" cy="146266"/>
                </a:xfrm>
                <a:custGeom>
                  <a:avLst/>
                  <a:gdLst/>
                  <a:ahLst/>
                  <a:cxnLst>
                    <a:cxn ang="0">
                      <a:pos x="2253" y="0"/>
                    </a:cxn>
                    <a:cxn ang="0">
                      <a:pos x="239" y="0"/>
                    </a:cxn>
                    <a:cxn ang="0">
                      <a:pos x="104" y="0"/>
                    </a:cxn>
                    <a:cxn ang="0">
                      <a:pos x="104" y="0"/>
                    </a:cxn>
                    <a:cxn ang="0">
                      <a:pos x="82" y="2"/>
                    </a:cxn>
                    <a:cxn ang="0">
                      <a:pos x="63" y="8"/>
                    </a:cxn>
                    <a:cxn ang="0">
                      <a:pos x="45" y="17"/>
                    </a:cxn>
                    <a:cxn ang="0">
                      <a:pos x="29" y="27"/>
                    </a:cxn>
                    <a:cxn ang="0">
                      <a:pos x="18" y="41"/>
                    </a:cxn>
                    <a:cxn ang="0">
                      <a:pos x="8" y="57"/>
                    </a:cxn>
                    <a:cxn ang="0">
                      <a:pos x="2" y="74"/>
                    </a:cxn>
                    <a:cxn ang="0">
                      <a:pos x="0" y="92"/>
                    </a:cxn>
                    <a:cxn ang="0">
                      <a:pos x="0" y="92"/>
                    </a:cxn>
                    <a:cxn ang="0">
                      <a:pos x="2" y="112"/>
                    </a:cxn>
                    <a:cxn ang="0">
                      <a:pos x="8" y="129"/>
                    </a:cxn>
                    <a:cxn ang="0">
                      <a:pos x="18" y="145"/>
                    </a:cxn>
                    <a:cxn ang="0">
                      <a:pos x="29" y="159"/>
                    </a:cxn>
                    <a:cxn ang="0">
                      <a:pos x="45" y="169"/>
                    </a:cxn>
                    <a:cxn ang="0">
                      <a:pos x="63" y="178"/>
                    </a:cxn>
                    <a:cxn ang="0">
                      <a:pos x="82" y="184"/>
                    </a:cxn>
                    <a:cxn ang="0">
                      <a:pos x="104" y="184"/>
                    </a:cxn>
                    <a:cxn ang="0">
                      <a:pos x="120" y="184"/>
                    </a:cxn>
                    <a:cxn ang="0">
                      <a:pos x="2363" y="184"/>
                    </a:cxn>
                    <a:cxn ang="0">
                      <a:pos x="2363" y="184"/>
                    </a:cxn>
                    <a:cxn ang="0">
                      <a:pos x="2308" y="92"/>
                    </a:cxn>
                    <a:cxn ang="0">
                      <a:pos x="2253" y="0"/>
                    </a:cxn>
                    <a:cxn ang="0">
                      <a:pos x="2253" y="0"/>
                    </a:cxn>
                  </a:cxnLst>
                  <a:rect l="0" t="0" r="r" b="b"/>
                  <a:pathLst>
                    <a:path w="2363" h="184">
                      <a:moveTo>
                        <a:pt x="2253" y="0"/>
                      </a:moveTo>
                      <a:lnTo>
                        <a:pt x="239" y="0"/>
                      </a:lnTo>
                      <a:lnTo>
                        <a:pt x="104" y="0"/>
                      </a:lnTo>
                      <a:lnTo>
                        <a:pt x="104" y="0"/>
                      </a:lnTo>
                      <a:lnTo>
                        <a:pt x="82" y="2"/>
                      </a:lnTo>
                      <a:lnTo>
                        <a:pt x="63" y="8"/>
                      </a:lnTo>
                      <a:lnTo>
                        <a:pt x="45" y="17"/>
                      </a:lnTo>
                      <a:lnTo>
                        <a:pt x="29" y="27"/>
                      </a:lnTo>
                      <a:lnTo>
                        <a:pt x="18" y="41"/>
                      </a:lnTo>
                      <a:lnTo>
                        <a:pt x="8" y="57"/>
                      </a:lnTo>
                      <a:lnTo>
                        <a:pt x="2" y="74"/>
                      </a:lnTo>
                      <a:lnTo>
                        <a:pt x="0" y="92"/>
                      </a:lnTo>
                      <a:lnTo>
                        <a:pt x="0" y="92"/>
                      </a:lnTo>
                      <a:lnTo>
                        <a:pt x="2" y="112"/>
                      </a:lnTo>
                      <a:lnTo>
                        <a:pt x="8" y="129"/>
                      </a:lnTo>
                      <a:lnTo>
                        <a:pt x="18" y="145"/>
                      </a:lnTo>
                      <a:lnTo>
                        <a:pt x="29" y="159"/>
                      </a:lnTo>
                      <a:lnTo>
                        <a:pt x="45" y="169"/>
                      </a:lnTo>
                      <a:lnTo>
                        <a:pt x="63" y="178"/>
                      </a:lnTo>
                      <a:lnTo>
                        <a:pt x="82" y="184"/>
                      </a:lnTo>
                      <a:lnTo>
                        <a:pt x="104" y="184"/>
                      </a:lnTo>
                      <a:lnTo>
                        <a:pt x="120" y="184"/>
                      </a:lnTo>
                      <a:lnTo>
                        <a:pt x="2363" y="184"/>
                      </a:lnTo>
                      <a:lnTo>
                        <a:pt x="2363" y="184"/>
                      </a:lnTo>
                      <a:lnTo>
                        <a:pt x="2308" y="92"/>
                      </a:lnTo>
                      <a:lnTo>
                        <a:pt x="2253" y="0"/>
                      </a:lnTo>
                      <a:lnTo>
                        <a:pt x="2253" y="0"/>
                      </a:ln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7" name="Freeform 16"/>
                <p:cNvSpPr>
                  <a:spLocks/>
                </p:cNvSpPr>
                <p:nvPr/>
              </p:nvSpPr>
              <p:spPr bwMode="auto">
                <a:xfrm>
                  <a:off x="4872273" y="1487071"/>
                  <a:ext cx="1539059" cy="149747"/>
                </a:xfrm>
                <a:custGeom>
                  <a:avLst/>
                  <a:gdLst/>
                  <a:ahLst/>
                  <a:cxnLst>
                    <a:cxn ang="0">
                      <a:pos x="150" y="0"/>
                    </a:cxn>
                    <a:cxn ang="0">
                      <a:pos x="89" y="0"/>
                    </a:cxn>
                    <a:cxn ang="0">
                      <a:pos x="89" y="0"/>
                    </a:cxn>
                    <a:cxn ang="0">
                      <a:pos x="71" y="2"/>
                    </a:cxn>
                    <a:cxn ang="0">
                      <a:pos x="53" y="8"/>
                    </a:cxn>
                    <a:cxn ang="0">
                      <a:pos x="40" y="16"/>
                    </a:cxn>
                    <a:cxn ang="0">
                      <a:pos x="26" y="28"/>
                    </a:cxn>
                    <a:cxn ang="0">
                      <a:pos x="14" y="42"/>
                    </a:cxn>
                    <a:cxn ang="0">
                      <a:pos x="6" y="57"/>
                    </a:cxn>
                    <a:cxn ang="0">
                      <a:pos x="0" y="73"/>
                    </a:cxn>
                    <a:cxn ang="0">
                      <a:pos x="0" y="93"/>
                    </a:cxn>
                    <a:cxn ang="0">
                      <a:pos x="0" y="93"/>
                    </a:cxn>
                    <a:cxn ang="0">
                      <a:pos x="0" y="110"/>
                    </a:cxn>
                    <a:cxn ang="0">
                      <a:pos x="6" y="128"/>
                    </a:cxn>
                    <a:cxn ang="0">
                      <a:pos x="14" y="144"/>
                    </a:cxn>
                    <a:cxn ang="0">
                      <a:pos x="26" y="157"/>
                    </a:cxn>
                    <a:cxn ang="0">
                      <a:pos x="40" y="169"/>
                    </a:cxn>
                    <a:cxn ang="0">
                      <a:pos x="53" y="177"/>
                    </a:cxn>
                    <a:cxn ang="0">
                      <a:pos x="71" y="183"/>
                    </a:cxn>
                    <a:cxn ang="0">
                      <a:pos x="89" y="185"/>
                    </a:cxn>
                    <a:cxn ang="0">
                      <a:pos x="287" y="185"/>
                    </a:cxn>
                    <a:cxn ang="0">
                      <a:pos x="1736" y="185"/>
                    </a:cxn>
                    <a:cxn ang="0">
                      <a:pos x="1736" y="185"/>
                    </a:cxn>
                    <a:cxn ang="0">
                      <a:pos x="1846" y="89"/>
                    </a:cxn>
                    <a:cxn ang="0">
                      <a:pos x="1942" y="0"/>
                    </a:cxn>
                    <a:cxn ang="0">
                      <a:pos x="150" y="0"/>
                    </a:cxn>
                  </a:cxnLst>
                  <a:rect l="0" t="0" r="r" b="b"/>
                  <a:pathLst>
                    <a:path w="1942" h="185">
                      <a:moveTo>
                        <a:pt x="150" y="0"/>
                      </a:moveTo>
                      <a:lnTo>
                        <a:pt x="89" y="0"/>
                      </a:lnTo>
                      <a:lnTo>
                        <a:pt x="89" y="0"/>
                      </a:lnTo>
                      <a:lnTo>
                        <a:pt x="71" y="2"/>
                      </a:lnTo>
                      <a:lnTo>
                        <a:pt x="53" y="8"/>
                      </a:lnTo>
                      <a:lnTo>
                        <a:pt x="40" y="16"/>
                      </a:lnTo>
                      <a:lnTo>
                        <a:pt x="26" y="28"/>
                      </a:lnTo>
                      <a:lnTo>
                        <a:pt x="14" y="42"/>
                      </a:lnTo>
                      <a:lnTo>
                        <a:pt x="6" y="57"/>
                      </a:lnTo>
                      <a:lnTo>
                        <a:pt x="0" y="73"/>
                      </a:lnTo>
                      <a:lnTo>
                        <a:pt x="0" y="93"/>
                      </a:lnTo>
                      <a:lnTo>
                        <a:pt x="0" y="93"/>
                      </a:lnTo>
                      <a:lnTo>
                        <a:pt x="0" y="110"/>
                      </a:lnTo>
                      <a:lnTo>
                        <a:pt x="6" y="128"/>
                      </a:lnTo>
                      <a:lnTo>
                        <a:pt x="14" y="144"/>
                      </a:lnTo>
                      <a:lnTo>
                        <a:pt x="26" y="157"/>
                      </a:lnTo>
                      <a:lnTo>
                        <a:pt x="40" y="169"/>
                      </a:lnTo>
                      <a:lnTo>
                        <a:pt x="53" y="177"/>
                      </a:lnTo>
                      <a:lnTo>
                        <a:pt x="71" y="183"/>
                      </a:lnTo>
                      <a:lnTo>
                        <a:pt x="89" y="185"/>
                      </a:lnTo>
                      <a:lnTo>
                        <a:pt x="287" y="185"/>
                      </a:lnTo>
                      <a:lnTo>
                        <a:pt x="1736" y="185"/>
                      </a:lnTo>
                      <a:lnTo>
                        <a:pt x="1736" y="185"/>
                      </a:lnTo>
                      <a:lnTo>
                        <a:pt x="1846" y="89"/>
                      </a:lnTo>
                      <a:lnTo>
                        <a:pt x="1942" y="0"/>
                      </a:lnTo>
                      <a:lnTo>
                        <a:pt x="15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8" name="Freeform 17"/>
                <p:cNvSpPr>
                  <a:spLocks/>
                </p:cNvSpPr>
                <p:nvPr/>
              </p:nvSpPr>
              <p:spPr bwMode="auto">
                <a:xfrm>
                  <a:off x="5046750" y="1919920"/>
                  <a:ext cx="860061" cy="146266"/>
                </a:xfrm>
                <a:custGeom>
                  <a:avLst/>
                  <a:gdLst/>
                  <a:ahLst/>
                  <a:cxnLst>
                    <a:cxn ang="0">
                      <a:pos x="357" y="0"/>
                    </a:cxn>
                    <a:cxn ang="0">
                      <a:pos x="88" y="0"/>
                    </a:cxn>
                    <a:cxn ang="0">
                      <a:pos x="88" y="0"/>
                    </a:cxn>
                    <a:cxn ang="0">
                      <a:pos x="71" y="1"/>
                    </a:cxn>
                    <a:cxn ang="0">
                      <a:pos x="53" y="5"/>
                    </a:cxn>
                    <a:cxn ang="0">
                      <a:pos x="39" y="15"/>
                    </a:cxn>
                    <a:cxn ang="0">
                      <a:pos x="25" y="27"/>
                    </a:cxn>
                    <a:cxn ang="0">
                      <a:pos x="14" y="39"/>
                    </a:cxn>
                    <a:cxn ang="0">
                      <a:pos x="6" y="54"/>
                    </a:cxn>
                    <a:cxn ang="0">
                      <a:pos x="2" y="72"/>
                    </a:cxn>
                    <a:cxn ang="0">
                      <a:pos x="0" y="92"/>
                    </a:cxn>
                    <a:cxn ang="0">
                      <a:pos x="0" y="92"/>
                    </a:cxn>
                    <a:cxn ang="0">
                      <a:pos x="2" y="109"/>
                    </a:cxn>
                    <a:cxn ang="0">
                      <a:pos x="6" y="127"/>
                    </a:cxn>
                    <a:cxn ang="0">
                      <a:pos x="14" y="143"/>
                    </a:cxn>
                    <a:cxn ang="0">
                      <a:pos x="25" y="157"/>
                    </a:cxn>
                    <a:cxn ang="0">
                      <a:pos x="39" y="168"/>
                    </a:cxn>
                    <a:cxn ang="0">
                      <a:pos x="53" y="176"/>
                    </a:cxn>
                    <a:cxn ang="0">
                      <a:pos x="71" y="182"/>
                    </a:cxn>
                    <a:cxn ang="0">
                      <a:pos x="88" y="184"/>
                    </a:cxn>
                    <a:cxn ang="0">
                      <a:pos x="548" y="184"/>
                    </a:cxn>
                    <a:cxn ang="0">
                      <a:pos x="856" y="184"/>
                    </a:cxn>
                    <a:cxn ang="0">
                      <a:pos x="856" y="184"/>
                    </a:cxn>
                    <a:cxn ang="0">
                      <a:pos x="1084" y="0"/>
                    </a:cxn>
                    <a:cxn ang="0">
                      <a:pos x="357" y="0"/>
                    </a:cxn>
                  </a:cxnLst>
                  <a:rect l="0" t="0" r="r" b="b"/>
                  <a:pathLst>
                    <a:path w="1084" h="184">
                      <a:moveTo>
                        <a:pt x="357" y="0"/>
                      </a:moveTo>
                      <a:lnTo>
                        <a:pt x="88" y="0"/>
                      </a:lnTo>
                      <a:lnTo>
                        <a:pt x="88" y="0"/>
                      </a:lnTo>
                      <a:lnTo>
                        <a:pt x="71" y="1"/>
                      </a:lnTo>
                      <a:lnTo>
                        <a:pt x="53" y="5"/>
                      </a:lnTo>
                      <a:lnTo>
                        <a:pt x="39" y="15"/>
                      </a:lnTo>
                      <a:lnTo>
                        <a:pt x="25" y="27"/>
                      </a:lnTo>
                      <a:lnTo>
                        <a:pt x="14" y="39"/>
                      </a:lnTo>
                      <a:lnTo>
                        <a:pt x="6" y="54"/>
                      </a:lnTo>
                      <a:lnTo>
                        <a:pt x="2" y="72"/>
                      </a:lnTo>
                      <a:lnTo>
                        <a:pt x="0" y="92"/>
                      </a:lnTo>
                      <a:lnTo>
                        <a:pt x="0" y="92"/>
                      </a:lnTo>
                      <a:lnTo>
                        <a:pt x="2" y="109"/>
                      </a:lnTo>
                      <a:lnTo>
                        <a:pt x="6" y="127"/>
                      </a:lnTo>
                      <a:lnTo>
                        <a:pt x="14" y="143"/>
                      </a:lnTo>
                      <a:lnTo>
                        <a:pt x="25" y="157"/>
                      </a:lnTo>
                      <a:lnTo>
                        <a:pt x="39" y="168"/>
                      </a:lnTo>
                      <a:lnTo>
                        <a:pt x="53" y="176"/>
                      </a:lnTo>
                      <a:lnTo>
                        <a:pt x="71" y="182"/>
                      </a:lnTo>
                      <a:lnTo>
                        <a:pt x="88" y="184"/>
                      </a:lnTo>
                      <a:lnTo>
                        <a:pt x="548" y="184"/>
                      </a:lnTo>
                      <a:lnTo>
                        <a:pt x="856" y="184"/>
                      </a:lnTo>
                      <a:lnTo>
                        <a:pt x="856" y="184"/>
                      </a:lnTo>
                      <a:lnTo>
                        <a:pt x="1084" y="0"/>
                      </a:lnTo>
                      <a:lnTo>
                        <a:pt x="357"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79" name="Line 18"/>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80" name="Line 19"/>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81" name="Freeform 20"/>
                <p:cNvSpPr>
                  <a:spLocks/>
                </p:cNvSpPr>
                <p:nvPr/>
              </p:nvSpPr>
              <p:spPr bwMode="auto">
                <a:xfrm>
                  <a:off x="4531480" y="6484891"/>
                  <a:ext cx="1741017" cy="146266"/>
                </a:xfrm>
                <a:custGeom>
                  <a:avLst/>
                  <a:gdLst/>
                  <a:ahLst/>
                  <a:cxnLst>
                    <a:cxn ang="0">
                      <a:pos x="390" y="0"/>
                    </a:cxn>
                    <a:cxn ang="0">
                      <a:pos x="121" y="0"/>
                    </a:cxn>
                    <a:cxn ang="0">
                      <a:pos x="121" y="0"/>
                    </a:cxn>
                    <a:cxn ang="0">
                      <a:pos x="96" y="2"/>
                    </a:cxn>
                    <a:cxn ang="0">
                      <a:pos x="74" y="6"/>
                    </a:cxn>
                    <a:cxn ang="0">
                      <a:pos x="53" y="16"/>
                    </a:cxn>
                    <a:cxn ang="0">
                      <a:pos x="35" y="28"/>
                    </a:cxn>
                    <a:cxn ang="0">
                      <a:pos x="19" y="40"/>
                    </a:cxn>
                    <a:cxn ang="0">
                      <a:pos x="9" y="55"/>
                    </a:cxn>
                    <a:cxn ang="0">
                      <a:pos x="1" y="73"/>
                    </a:cxn>
                    <a:cxn ang="0">
                      <a:pos x="0" y="83"/>
                    </a:cxn>
                    <a:cxn ang="0">
                      <a:pos x="0" y="93"/>
                    </a:cxn>
                    <a:cxn ang="0">
                      <a:pos x="0" y="93"/>
                    </a:cxn>
                    <a:cxn ang="0">
                      <a:pos x="0" y="103"/>
                    </a:cxn>
                    <a:cxn ang="0">
                      <a:pos x="1" y="110"/>
                    </a:cxn>
                    <a:cxn ang="0">
                      <a:pos x="9" y="128"/>
                    </a:cxn>
                    <a:cxn ang="0">
                      <a:pos x="19" y="144"/>
                    </a:cxn>
                    <a:cxn ang="0">
                      <a:pos x="35" y="158"/>
                    </a:cxn>
                    <a:cxn ang="0">
                      <a:pos x="53" y="169"/>
                    </a:cxn>
                    <a:cxn ang="0">
                      <a:pos x="74" y="177"/>
                    </a:cxn>
                    <a:cxn ang="0">
                      <a:pos x="96" y="183"/>
                    </a:cxn>
                    <a:cxn ang="0">
                      <a:pos x="121" y="185"/>
                    </a:cxn>
                    <a:cxn ang="0">
                      <a:pos x="204" y="185"/>
                    </a:cxn>
                    <a:cxn ang="0">
                      <a:pos x="2192" y="185"/>
                    </a:cxn>
                    <a:cxn ang="0">
                      <a:pos x="2192" y="185"/>
                    </a:cxn>
                    <a:cxn ang="0">
                      <a:pos x="2120" y="97"/>
                    </a:cxn>
                    <a:cxn ang="0">
                      <a:pos x="2037" y="0"/>
                    </a:cxn>
                    <a:cxn ang="0">
                      <a:pos x="390" y="0"/>
                    </a:cxn>
                  </a:cxnLst>
                  <a:rect l="0" t="0" r="r" b="b"/>
                  <a:pathLst>
                    <a:path w="2192" h="185">
                      <a:moveTo>
                        <a:pt x="390" y="0"/>
                      </a:moveTo>
                      <a:lnTo>
                        <a:pt x="121" y="0"/>
                      </a:lnTo>
                      <a:lnTo>
                        <a:pt x="121" y="0"/>
                      </a:lnTo>
                      <a:lnTo>
                        <a:pt x="96" y="2"/>
                      </a:lnTo>
                      <a:lnTo>
                        <a:pt x="74" y="6"/>
                      </a:lnTo>
                      <a:lnTo>
                        <a:pt x="53" y="16"/>
                      </a:lnTo>
                      <a:lnTo>
                        <a:pt x="35" y="28"/>
                      </a:lnTo>
                      <a:lnTo>
                        <a:pt x="19" y="40"/>
                      </a:lnTo>
                      <a:lnTo>
                        <a:pt x="9" y="55"/>
                      </a:lnTo>
                      <a:lnTo>
                        <a:pt x="1" y="73"/>
                      </a:lnTo>
                      <a:lnTo>
                        <a:pt x="0" y="83"/>
                      </a:lnTo>
                      <a:lnTo>
                        <a:pt x="0" y="93"/>
                      </a:lnTo>
                      <a:lnTo>
                        <a:pt x="0" y="93"/>
                      </a:lnTo>
                      <a:lnTo>
                        <a:pt x="0" y="103"/>
                      </a:lnTo>
                      <a:lnTo>
                        <a:pt x="1" y="110"/>
                      </a:lnTo>
                      <a:lnTo>
                        <a:pt x="9" y="128"/>
                      </a:lnTo>
                      <a:lnTo>
                        <a:pt x="19" y="144"/>
                      </a:lnTo>
                      <a:lnTo>
                        <a:pt x="35" y="158"/>
                      </a:lnTo>
                      <a:lnTo>
                        <a:pt x="53" y="169"/>
                      </a:lnTo>
                      <a:lnTo>
                        <a:pt x="74" y="177"/>
                      </a:lnTo>
                      <a:lnTo>
                        <a:pt x="96" y="183"/>
                      </a:lnTo>
                      <a:lnTo>
                        <a:pt x="121" y="185"/>
                      </a:lnTo>
                      <a:lnTo>
                        <a:pt x="204" y="185"/>
                      </a:lnTo>
                      <a:lnTo>
                        <a:pt x="2192" y="185"/>
                      </a:lnTo>
                      <a:lnTo>
                        <a:pt x="2192" y="185"/>
                      </a:lnTo>
                      <a:lnTo>
                        <a:pt x="2120" y="97"/>
                      </a:lnTo>
                      <a:lnTo>
                        <a:pt x="2037" y="0"/>
                      </a:lnTo>
                      <a:lnTo>
                        <a:pt x="39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82" name="Freeform 21"/>
                <p:cNvSpPr>
                  <a:spLocks/>
                </p:cNvSpPr>
                <p:nvPr/>
              </p:nvSpPr>
              <p:spPr bwMode="auto">
                <a:xfrm>
                  <a:off x="4816523" y="6059224"/>
                  <a:ext cx="1072467" cy="146266"/>
                </a:xfrm>
                <a:custGeom>
                  <a:avLst/>
                  <a:gdLst/>
                  <a:ahLst/>
                  <a:cxnLst>
                    <a:cxn ang="0">
                      <a:pos x="1166" y="0"/>
                    </a:cxn>
                    <a:cxn ang="0">
                      <a:pos x="746" y="0"/>
                    </a:cxn>
                    <a:cxn ang="0">
                      <a:pos x="121" y="0"/>
                    </a:cxn>
                    <a:cxn ang="0">
                      <a:pos x="121" y="0"/>
                    </a:cxn>
                    <a:cxn ang="0">
                      <a:pos x="98" y="2"/>
                    </a:cxn>
                    <a:cxn ang="0">
                      <a:pos x="74" y="8"/>
                    </a:cxn>
                    <a:cxn ang="0">
                      <a:pos x="55" y="16"/>
                    </a:cxn>
                    <a:cxn ang="0">
                      <a:pos x="35" y="28"/>
                    </a:cxn>
                    <a:cxn ang="0">
                      <a:pos x="21" y="42"/>
                    </a:cxn>
                    <a:cxn ang="0">
                      <a:pos x="10" y="57"/>
                    </a:cxn>
                    <a:cxn ang="0">
                      <a:pos x="4" y="73"/>
                    </a:cxn>
                    <a:cxn ang="0">
                      <a:pos x="2" y="83"/>
                    </a:cxn>
                    <a:cxn ang="0">
                      <a:pos x="0" y="93"/>
                    </a:cxn>
                    <a:cxn ang="0">
                      <a:pos x="0" y="93"/>
                    </a:cxn>
                    <a:cxn ang="0">
                      <a:pos x="2" y="102"/>
                    </a:cxn>
                    <a:cxn ang="0">
                      <a:pos x="4" y="110"/>
                    </a:cxn>
                    <a:cxn ang="0">
                      <a:pos x="10" y="128"/>
                    </a:cxn>
                    <a:cxn ang="0">
                      <a:pos x="21" y="144"/>
                    </a:cxn>
                    <a:cxn ang="0">
                      <a:pos x="35" y="157"/>
                    </a:cxn>
                    <a:cxn ang="0">
                      <a:pos x="55" y="169"/>
                    </a:cxn>
                    <a:cxn ang="0">
                      <a:pos x="74" y="177"/>
                    </a:cxn>
                    <a:cxn ang="0">
                      <a:pos x="98" y="183"/>
                    </a:cxn>
                    <a:cxn ang="0">
                      <a:pos x="121" y="185"/>
                    </a:cxn>
                    <a:cxn ang="0">
                      <a:pos x="488" y="185"/>
                    </a:cxn>
                    <a:cxn ang="0">
                      <a:pos x="1350" y="185"/>
                    </a:cxn>
                    <a:cxn ang="0">
                      <a:pos x="1350" y="185"/>
                    </a:cxn>
                    <a:cxn ang="0">
                      <a:pos x="1166" y="0"/>
                    </a:cxn>
                    <a:cxn ang="0">
                      <a:pos x="1166" y="0"/>
                    </a:cxn>
                  </a:cxnLst>
                  <a:rect l="0" t="0" r="r" b="b"/>
                  <a:pathLst>
                    <a:path w="1350" h="185">
                      <a:moveTo>
                        <a:pt x="1166" y="0"/>
                      </a:moveTo>
                      <a:lnTo>
                        <a:pt x="746" y="0"/>
                      </a:lnTo>
                      <a:lnTo>
                        <a:pt x="121" y="0"/>
                      </a:lnTo>
                      <a:lnTo>
                        <a:pt x="121" y="0"/>
                      </a:lnTo>
                      <a:lnTo>
                        <a:pt x="98" y="2"/>
                      </a:lnTo>
                      <a:lnTo>
                        <a:pt x="74" y="8"/>
                      </a:lnTo>
                      <a:lnTo>
                        <a:pt x="55" y="16"/>
                      </a:lnTo>
                      <a:lnTo>
                        <a:pt x="35" y="28"/>
                      </a:lnTo>
                      <a:lnTo>
                        <a:pt x="21" y="42"/>
                      </a:lnTo>
                      <a:lnTo>
                        <a:pt x="10" y="57"/>
                      </a:lnTo>
                      <a:lnTo>
                        <a:pt x="4" y="73"/>
                      </a:lnTo>
                      <a:lnTo>
                        <a:pt x="2" y="83"/>
                      </a:lnTo>
                      <a:lnTo>
                        <a:pt x="0" y="93"/>
                      </a:lnTo>
                      <a:lnTo>
                        <a:pt x="0" y="93"/>
                      </a:lnTo>
                      <a:lnTo>
                        <a:pt x="2" y="102"/>
                      </a:lnTo>
                      <a:lnTo>
                        <a:pt x="4" y="110"/>
                      </a:lnTo>
                      <a:lnTo>
                        <a:pt x="10" y="128"/>
                      </a:lnTo>
                      <a:lnTo>
                        <a:pt x="21" y="144"/>
                      </a:lnTo>
                      <a:lnTo>
                        <a:pt x="35" y="157"/>
                      </a:lnTo>
                      <a:lnTo>
                        <a:pt x="55" y="169"/>
                      </a:lnTo>
                      <a:lnTo>
                        <a:pt x="74" y="177"/>
                      </a:lnTo>
                      <a:lnTo>
                        <a:pt x="98" y="183"/>
                      </a:lnTo>
                      <a:lnTo>
                        <a:pt x="121" y="185"/>
                      </a:lnTo>
                      <a:lnTo>
                        <a:pt x="488" y="185"/>
                      </a:lnTo>
                      <a:lnTo>
                        <a:pt x="1350" y="185"/>
                      </a:lnTo>
                      <a:lnTo>
                        <a:pt x="1350" y="185"/>
                      </a:lnTo>
                      <a:lnTo>
                        <a:pt x="1166" y="0"/>
                      </a:lnTo>
                      <a:lnTo>
                        <a:pt x="1166"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grpSp>
            <p:nvGrpSpPr>
              <p:cNvPr id="64" name="Gruppe 164"/>
              <p:cNvGrpSpPr>
                <a:grpSpLocks/>
              </p:cNvGrpSpPr>
              <p:nvPr/>
            </p:nvGrpSpPr>
            <p:grpSpPr bwMode="auto">
              <a:xfrm>
                <a:off x="1485704" y="2391909"/>
                <a:ext cx="1317713" cy="415396"/>
                <a:chOff x="1516184" y="2391909"/>
                <a:chExt cx="1317713" cy="415396"/>
              </a:xfrm>
            </p:grpSpPr>
            <p:sp>
              <p:nvSpPr>
                <p:cNvPr id="65" name="Rektangel 155"/>
                <p:cNvSpPr>
                  <a:spLocks noChangeArrowheads="1"/>
                </p:cNvSpPr>
                <p:nvPr/>
              </p:nvSpPr>
              <p:spPr bwMode="auto">
                <a:xfrm>
                  <a:off x="1516184" y="2391909"/>
                  <a:ext cx="1317713" cy="371551"/>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66" name="Text Box 52"/>
                <p:cNvSpPr txBox="1">
                  <a:spLocks noChangeArrowheads="1"/>
                </p:cNvSpPr>
                <p:nvPr/>
              </p:nvSpPr>
              <p:spPr bwMode="gray">
                <a:xfrm>
                  <a:off x="1555874" y="2428427"/>
                  <a:ext cx="1201818"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Phase 3</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grpSp>
          <p:nvGrpSpPr>
            <p:cNvPr id="60" name="Gruppe 165"/>
            <p:cNvGrpSpPr>
              <a:grpSpLocks/>
            </p:cNvGrpSpPr>
            <p:nvPr/>
          </p:nvGrpSpPr>
          <p:grpSpPr bwMode="auto">
            <a:xfrm>
              <a:off x="1430138" y="4914751"/>
              <a:ext cx="1317713" cy="378878"/>
              <a:chOff x="1521578" y="2384911"/>
              <a:chExt cx="1317713" cy="378878"/>
            </a:xfrm>
          </p:grpSpPr>
          <p:sp>
            <p:nvSpPr>
              <p:cNvPr id="61" name="Rektangel 166"/>
              <p:cNvSpPr>
                <a:spLocks noChangeArrowheads="1"/>
              </p:cNvSpPr>
              <p:nvPr/>
            </p:nvSpPr>
            <p:spPr bwMode="auto">
              <a:xfrm>
                <a:off x="1521578" y="2393060"/>
                <a:ext cx="1317713" cy="365199"/>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62" name="Text Box 52"/>
              <p:cNvSpPr txBox="1">
                <a:spLocks noChangeArrowheads="1"/>
              </p:cNvSpPr>
              <p:nvPr/>
            </p:nvSpPr>
            <p:spPr bwMode="gray">
              <a:xfrm>
                <a:off x="1543910" y="2384911"/>
                <a:ext cx="1236744"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Brain</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sp>
        <p:nvSpPr>
          <p:cNvPr id="83" name="Ellipse 109"/>
          <p:cNvSpPr/>
          <p:nvPr/>
        </p:nvSpPr>
        <p:spPr bwMode="auto">
          <a:xfrm>
            <a:off x="6824402" y="3866323"/>
            <a:ext cx="1497251" cy="169117"/>
          </a:xfrm>
          <a:prstGeom prst="ellipse">
            <a:avLst/>
          </a:prstGeom>
          <a:gradFill flip="none" rotWithShape="1">
            <a:gsLst>
              <a:gs pos="24000">
                <a:sysClr val="windowText" lastClr="000000">
                  <a:alpha val="22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nvGrpSpPr>
          <p:cNvPr id="84" name="Gruppe 169"/>
          <p:cNvGrpSpPr>
            <a:grpSpLocks/>
          </p:cNvGrpSpPr>
          <p:nvPr/>
        </p:nvGrpSpPr>
        <p:grpSpPr bwMode="auto">
          <a:xfrm>
            <a:off x="7176271" y="1996146"/>
            <a:ext cx="892571" cy="1895601"/>
            <a:chOff x="1430138" y="2376727"/>
            <a:chExt cx="1373279" cy="2916902"/>
          </a:xfrm>
        </p:grpSpPr>
        <p:grpSp>
          <p:nvGrpSpPr>
            <p:cNvPr id="85" name="Gruppe 168"/>
            <p:cNvGrpSpPr>
              <a:grpSpLocks/>
            </p:cNvGrpSpPr>
            <p:nvPr/>
          </p:nvGrpSpPr>
          <p:grpSpPr bwMode="auto">
            <a:xfrm>
              <a:off x="1485704" y="2376727"/>
              <a:ext cx="1317713" cy="2806144"/>
              <a:chOff x="1485704" y="2376727"/>
              <a:chExt cx="1317713" cy="2806144"/>
            </a:xfrm>
          </p:grpSpPr>
          <p:grpSp>
            <p:nvGrpSpPr>
              <p:cNvPr id="89" name="Gruppe 61"/>
              <p:cNvGrpSpPr>
                <a:grpSpLocks/>
              </p:cNvGrpSpPr>
              <p:nvPr/>
            </p:nvGrpSpPr>
            <p:grpSpPr bwMode="auto">
              <a:xfrm rot="-52394">
                <a:off x="1532207" y="2376727"/>
                <a:ext cx="1227854" cy="2806144"/>
                <a:chOff x="4189413" y="860407"/>
                <a:chExt cx="2693005" cy="6154615"/>
              </a:xfrm>
            </p:grpSpPr>
            <p:sp>
              <p:nvSpPr>
                <p:cNvPr id="93" name="Freeform 6"/>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lnTo>
                        <a:pt x="0" y="358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94" name="Freeform 7"/>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95" name="Freeform 8"/>
                <p:cNvSpPr>
                  <a:spLocks/>
                </p:cNvSpPr>
                <p:nvPr/>
              </p:nvSpPr>
              <p:spPr bwMode="auto">
                <a:xfrm>
                  <a:off x="4587118" y="860407"/>
                  <a:ext cx="2117077" cy="3639230"/>
                </a:xfrm>
                <a:custGeom>
                  <a:avLst/>
                  <a:gdLst/>
                  <a:ahLst/>
                  <a:cxnLst>
                    <a:cxn ang="0">
                      <a:pos x="2656" y="3717"/>
                    </a:cxn>
                    <a:cxn ang="0">
                      <a:pos x="2658" y="3705"/>
                    </a:cxn>
                    <a:cxn ang="0">
                      <a:pos x="2660" y="3646"/>
                    </a:cxn>
                    <a:cxn ang="0">
                      <a:pos x="2656" y="3579"/>
                    </a:cxn>
                    <a:cxn ang="0">
                      <a:pos x="2644" y="3487"/>
                    </a:cxn>
                    <a:cxn ang="0">
                      <a:pos x="2619" y="3375"/>
                    </a:cxn>
                    <a:cxn ang="0">
                      <a:pos x="2576" y="3238"/>
                    </a:cxn>
                    <a:cxn ang="0">
                      <a:pos x="2511" y="3077"/>
                    </a:cxn>
                    <a:cxn ang="0">
                      <a:pos x="2422" y="2894"/>
                    </a:cxn>
                    <a:cxn ang="0">
                      <a:pos x="2305" y="2686"/>
                    </a:cxn>
                    <a:cxn ang="0">
                      <a:pos x="2154" y="2454"/>
                    </a:cxn>
                    <a:cxn ang="0">
                      <a:pos x="1965" y="2199"/>
                    </a:cxn>
                    <a:cxn ang="0">
                      <a:pos x="1735" y="1920"/>
                    </a:cxn>
                    <a:cxn ang="0">
                      <a:pos x="1535" y="1694"/>
                    </a:cxn>
                    <a:cxn ang="0">
                      <a:pos x="1386" y="1535"/>
                    </a:cxn>
                    <a:cxn ang="0">
                      <a:pos x="1225" y="1372"/>
                    </a:cxn>
                    <a:cxn ang="0">
                      <a:pos x="1050" y="1202"/>
                    </a:cxn>
                    <a:cxn ang="0">
                      <a:pos x="862" y="1025"/>
                    </a:cxn>
                    <a:cxn ang="0">
                      <a:pos x="662" y="842"/>
                    </a:cxn>
                    <a:cxn ang="0">
                      <a:pos x="556" y="748"/>
                    </a:cxn>
                    <a:cxn ang="0">
                      <a:pos x="483" y="664"/>
                    </a:cxn>
                    <a:cxn ang="0">
                      <a:pos x="414" y="571"/>
                    </a:cxn>
                    <a:cxn ang="0">
                      <a:pos x="342" y="457"/>
                    </a:cxn>
                    <a:cxn ang="0">
                      <a:pos x="277" y="336"/>
                    </a:cxn>
                    <a:cxn ang="0">
                      <a:pos x="251" y="273"/>
                    </a:cxn>
                    <a:cxn ang="0">
                      <a:pos x="234" y="212"/>
                    </a:cxn>
                    <a:cxn ang="0">
                      <a:pos x="224" y="153"/>
                    </a:cxn>
                    <a:cxn ang="0">
                      <a:pos x="226" y="96"/>
                    </a:cxn>
                    <a:cxn ang="0">
                      <a:pos x="240" y="45"/>
                    </a:cxn>
                    <a:cxn ang="0">
                      <a:pos x="267" y="0"/>
                    </a:cxn>
                    <a:cxn ang="0">
                      <a:pos x="18" y="774"/>
                    </a:cxn>
                    <a:cxn ang="0">
                      <a:pos x="6" y="807"/>
                    </a:cxn>
                    <a:cxn ang="0">
                      <a:pos x="0" y="840"/>
                    </a:cxn>
                    <a:cxn ang="0">
                      <a:pos x="2" y="876"/>
                    </a:cxn>
                    <a:cxn ang="0">
                      <a:pos x="6" y="889"/>
                    </a:cxn>
                    <a:cxn ang="0">
                      <a:pos x="28" y="948"/>
                    </a:cxn>
                    <a:cxn ang="0">
                      <a:pos x="77" y="1048"/>
                    </a:cxn>
                    <a:cxn ang="0">
                      <a:pos x="161" y="1194"/>
                    </a:cxn>
                    <a:cxn ang="0">
                      <a:pos x="293" y="1382"/>
                    </a:cxn>
                    <a:cxn ang="0">
                      <a:pos x="379" y="1492"/>
                    </a:cxn>
                    <a:cxn ang="0">
                      <a:pos x="479" y="1614"/>
                    </a:cxn>
                    <a:cxn ang="0">
                      <a:pos x="597" y="1747"/>
                    </a:cxn>
                    <a:cxn ang="0">
                      <a:pos x="732" y="1893"/>
                    </a:cxn>
                    <a:cxn ang="0">
                      <a:pos x="887" y="2048"/>
                    </a:cxn>
                    <a:cxn ang="0">
                      <a:pos x="1062" y="2217"/>
                    </a:cxn>
                    <a:cxn ang="0">
                      <a:pos x="1256" y="2395"/>
                    </a:cxn>
                    <a:cxn ang="0">
                      <a:pos x="1311" y="2444"/>
                    </a:cxn>
                    <a:cxn ang="0">
                      <a:pos x="1455" y="2584"/>
                    </a:cxn>
                    <a:cxn ang="0">
                      <a:pos x="1659" y="2802"/>
                    </a:cxn>
                    <a:cxn ang="0">
                      <a:pos x="1775" y="2933"/>
                    </a:cxn>
                    <a:cxn ang="0">
                      <a:pos x="1894" y="3081"/>
                    </a:cxn>
                    <a:cxn ang="0">
                      <a:pos x="2014" y="3242"/>
                    </a:cxn>
                    <a:cxn ang="0">
                      <a:pos x="2132" y="3410"/>
                    </a:cxn>
                    <a:cxn ang="0">
                      <a:pos x="2244" y="3591"/>
                    </a:cxn>
                    <a:cxn ang="0">
                      <a:pos x="2344" y="3778"/>
                    </a:cxn>
                    <a:cxn ang="0">
                      <a:pos x="2430" y="3970"/>
                    </a:cxn>
                    <a:cxn ang="0">
                      <a:pos x="2483" y="4117"/>
                    </a:cxn>
                    <a:cxn ang="0">
                      <a:pos x="2513" y="4217"/>
                    </a:cxn>
                    <a:cxn ang="0">
                      <a:pos x="2536" y="4316"/>
                    </a:cxn>
                    <a:cxn ang="0">
                      <a:pos x="2554" y="4416"/>
                    </a:cxn>
                    <a:cxn ang="0">
                      <a:pos x="2566" y="4516"/>
                    </a:cxn>
                    <a:cxn ang="0">
                      <a:pos x="2570" y="4567"/>
                    </a:cxn>
                  </a:cxnLst>
                  <a:rect l="0" t="0" r="r" b="b"/>
                  <a:pathLst>
                    <a:path w="2660" h="4567">
                      <a:moveTo>
                        <a:pt x="2570" y="4567"/>
                      </a:moveTo>
                      <a:lnTo>
                        <a:pt x="2656" y="3717"/>
                      </a:lnTo>
                      <a:lnTo>
                        <a:pt x="2656" y="3717"/>
                      </a:lnTo>
                      <a:lnTo>
                        <a:pt x="2658" y="3705"/>
                      </a:lnTo>
                      <a:lnTo>
                        <a:pt x="2660" y="3672"/>
                      </a:lnTo>
                      <a:lnTo>
                        <a:pt x="2660" y="3646"/>
                      </a:lnTo>
                      <a:lnTo>
                        <a:pt x="2660" y="3615"/>
                      </a:lnTo>
                      <a:lnTo>
                        <a:pt x="2656" y="3579"/>
                      </a:lnTo>
                      <a:lnTo>
                        <a:pt x="2652" y="3536"/>
                      </a:lnTo>
                      <a:lnTo>
                        <a:pt x="2644" y="3487"/>
                      </a:lnTo>
                      <a:lnTo>
                        <a:pt x="2633" y="3434"/>
                      </a:lnTo>
                      <a:lnTo>
                        <a:pt x="2619" y="3375"/>
                      </a:lnTo>
                      <a:lnTo>
                        <a:pt x="2599" y="3308"/>
                      </a:lnTo>
                      <a:lnTo>
                        <a:pt x="2576" y="3238"/>
                      </a:lnTo>
                      <a:lnTo>
                        <a:pt x="2546" y="3159"/>
                      </a:lnTo>
                      <a:lnTo>
                        <a:pt x="2511" y="3077"/>
                      </a:lnTo>
                      <a:lnTo>
                        <a:pt x="2470" y="2988"/>
                      </a:lnTo>
                      <a:lnTo>
                        <a:pt x="2422" y="2894"/>
                      </a:lnTo>
                      <a:lnTo>
                        <a:pt x="2368" y="2792"/>
                      </a:lnTo>
                      <a:lnTo>
                        <a:pt x="2305" y="2686"/>
                      </a:lnTo>
                      <a:lnTo>
                        <a:pt x="2232" y="2574"/>
                      </a:lnTo>
                      <a:lnTo>
                        <a:pt x="2154" y="2454"/>
                      </a:lnTo>
                      <a:lnTo>
                        <a:pt x="2063" y="2331"/>
                      </a:lnTo>
                      <a:lnTo>
                        <a:pt x="1965" y="2199"/>
                      </a:lnTo>
                      <a:lnTo>
                        <a:pt x="1855" y="2062"/>
                      </a:lnTo>
                      <a:lnTo>
                        <a:pt x="1735" y="1920"/>
                      </a:lnTo>
                      <a:lnTo>
                        <a:pt x="1606" y="1771"/>
                      </a:lnTo>
                      <a:lnTo>
                        <a:pt x="1535" y="1694"/>
                      </a:lnTo>
                      <a:lnTo>
                        <a:pt x="1463" y="1616"/>
                      </a:lnTo>
                      <a:lnTo>
                        <a:pt x="1386" y="1535"/>
                      </a:lnTo>
                      <a:lnTo>
                        <a:pt x="1308" y="1455"/>
                      </a:lnTo>
                      <a:lnTo>
                        <a:pt x="1225" y="1372"/>
                      </a:lnTo>
                      <a:lnTo>
                        <a:pt x="1139" y="1288"/>
                      </a:lnTo>
                      <a:lnTo>
                        <a:pt x="1050" y="1202"/>
                      </a:lnTo>
                      <a:lnTo>
                        <a:pt x="958" y="1113"/>
                      </a:lnTo>
                      <a:lnTo>
                        <a:pt x="862" y="1025"/>
                      </a:lnTo>
                      <a:lnTo>
                        <a:pt x="764" y="935"/>
                      </a:lnTo>
                      <a:lnTo>
                        <a:pt x="662" y="842"/>
                      </a:lnTo>
                      <a:lnTo>
                        <a:pt x="556" y="748"/>
                      </a:lnTo>
                      <a:lnTo>
                        <a:pt x="556" y="748"/>
                      </a:lnTo>
                      <a:lnTo>
                        <a:pt x="534" y="725"/>
                      </a:lnTo>
                      <a:lnTo>
                        <a:pt x="483" y="664"/>
                      </a:lnTo>
                      <a:lnTo>
                        <a:pt x="452" y="620"/>
                      </a:lnTo>
                      <a:lnTo>
                        <a:pt x="414" y="571"/>
                      </a:lnTo>
                      <a:lnTo>
                        <a:pt x="377" y="516"/>
                      </a:lnTo>
                      <a:lnTo>
                        <a:pt x="342" y="457"/>
                      </a:lnTo>
                      <a:lnTo>
                        <a:pt x="306" y="399"/>
                      </a:lnTo>
                      <a:lnTo>
                        <a:pt x="277" y="336"/>
                      </a:lnTo>
                      <a:lnTo>
                        <a:pt x="263" y="304"/>
                      </a:lnTo>
                      <a:lnTo>
                        <a:pt x="251" y="273"/>
                      </a:lnTo>
                      <a:lnTo>
                        <a:pt x="242" y="242"/>
                      </a:lnTo>
                      <a:lnTo>
                        <a:pt x="234" y="212"/>
                      </a:lnTo>
                      <a:lnTo>
                        <a:pt x="228" y="183"/>
                      </a:lnTo>
                      <a:lnTo>
                        <a:pt x="224" y="153"/>
                      </a:lnTo>
                      <a:lnTo>
                        <a:pt x="224" y="124"/>
                      </a:lnTo>
                      <a:lnTo>
                        <a:pt x="226" y="96"/>
                      </a:lnTo>
                      <a:lnTo>
                        <a:pt x="232" y="71"/>
                      </a:lnTo>
                      <a:lnTo>
                        <a:pt x="240" y="45"/>
                      </a:lnTo>
                      <a:lnTo>
                        <a:pt x="251" y="22"/>
                      </a:lnTo>
                      <a:lnTo>
                        <a:pt x="267" y="0"/>
                      </a:lnTo>
                      <a:lnTo>
                        <a:pt x="18" y="774"/>
                      </a:lnTo>
                      <a:lnTo>
                        <a:pt x="18" y="774"/>
                      </a:lnTo>
                      <a:lnTo>
                        <a:pt x="14" y="783"/>
                      </a:lnTo>
                      <a:lnTo>
                        <a:pt x="6" y="807"/>
                      </a:lnTo>
                      <a:lnTo>
                        <a:pt x="2" y="823"/>
                      </a:lnTo>
                      <a:lnTo>
                        <a:pt x="0" y="840"/>
                      </a:lnTo>
                      <a:lnTo>
                        <a:pt x="0" y="858"/>
                      </a:lnTo>
                      <a:lnTo>
                        <a:pt x="2" y="876"/>
                      </a:lnTo>
                      <a:lnTo>
                        <a:pt x="2" y="876"/>
                      </a:lnTo>
                      <a:lnTo>
                        <a:pt x="6" y="889"/>
                      </a:lnTo>
                      <a:lnTo>
                        <a:pt x="14" y="913"/>
                      </a:lnTo>
                      <a:lnTo>
                        <a:pt x="28" y="948"/>
                      </a:lnTo>
                      <a:lnTo>
                        <a:pt x="49" y="993"/>
                      </a:lnTo>
                      <a:lnTo>
                        <a:pt x="77" y="1048"/>
                      </a:lnTo>
                      <a:lnTo>
                        <a:pt x="114" y="1115"/>
                      </a:lnTo>
                      <a:lnTo>
                        <a:pt x="161" y="1194"/>
                      </a:lnTo>
                      <a:lnTo>
                        <a:pt x="220" y="1282"/>
                      </a:lnTo>
                      <a:lnTo>
                        <a:pt x="293" y="1382"/>
                      </a:lnTo>
                      <a:lnTo>
                        <a:pt x="334" y="1435"/>
                      </a:lnTo>
                      <a:lnTo>
                        <a:pt x="379" y="1492"/>
                      </a:lnTo>
                      <a:lnTo>
                        <a:pt x="428" y="1553"/>
                      </a:lnTo>
                      <a:lnTo>
                        <a:pt x="479" y="1614"/>
                      </a:lnTo>
                      <a:lnTo>
                        <a:pt x="536" y="1681"/>
                      </a:lnTo>
                      <a:lnTo>
                        <a:pt x="597" y="1747"/>
                      </a:lnTo>
                      <a:lnTo>
                        <a:pt x="664" y="1818"/>
                      </a:lnTo>
                      <a:lnTo>
                        <a:pt x="732" y="1893"/>
                      </a:lnTo>
                      <a:lnTo>
                        <a:pt x="807" y="1969"/>
                      </a:lnTo>
                      <a:lnTo>
                        <a:pt x="887" y="2048"/>
                      </a:lnTo>
                      <a:lnTo>
                        <a:pt x="972" y="2130"/>
                      </a:lnTo>
                      <a:lnTo>
                        <a:pt x="1062" y="2217"/>
                      </a:lnTo>
                      <a:lnTo>
                        <a:pt x="1156" y="2305"/>
                      </a:lnTo>
                      <a:lnTo>
                        <a:pt x="1256" y="2395"/>
                      </a:lnTo>
                      <a:lnTo>
                        <a:pt x="1256" y="2395"/>
                      </a:lnTo>
                      <a:lnTo>
                        <a:pt x="1311" y="2444"/>
                      </a:lnTo>
                      <a:lnTo>
                        <a:pt x="1374" y="2505"/>
                      </a:lnTo>
                      <a:lnTo>
                        <a:pt x="1455" y="2584"/>
                      </a:lnTo>
                      <a:lnTo>
                        <a:pt x="1551" y="2684"/>
                      </a:lnTo>
                      <a:lnTo>
                        <a:pt x="1659" y="2802"/>
                      </a:lnTo>
                      <a:lnTo>
                        <a:pt x="1716" y="2867"/>
                      </a:lnTo>
                      <a:lnTo>
                        <a:pt x="1775" y="2933"/>
                      </a:lnTo>
                      <a:lnTo>
                        <a:pt x="1834" y="3006"/>
                      </a:lnTo>
                      <a:lnTo>
                        <a:pt x="1894" y="3081"/>
                      </a:lnTo>
                      <a:lnTo>
                        <a:pt x="1955" y="3159"/>
                      </a:lnTo>
                      <a:lnTo>
                        <a:pt x="2014" y="3242"/>
                      </a:lnTo>
                      <a:lnTo>
                        <a:pt x="2075" y="3324"/>
                      </a:lnTo>
                      <a:lnTo>
                        <a:pt x="2132" y="3410"/>
                      </a:lnTo>
                      <a:lnTo>
                        <a:pt x="2189" y="3501"/>
                      </a:lnTo>
                      <a:lnTo>
                        <a:pt x="2244" y="3591"/>
                      </a:lnTo>
                      <a:lnTo>
                        <a:pt x="2295" y="3683"/>
                      </a:lnTo>
                      <a:lnTo>
                        <a:pt x="2344" y="3778"/>
                      </a:lnTo>
                      <a:lnTo>
                        <a:pt x="2389" y="3874"/>
                      </a:lnTo>
                      <a:lnTo>
                        <a:pt x="2430" y="3970"/>
                      </a:lnTo>
                      <a:lnTo>
                        <a:pt x="2466" y="4068"/>
                      </a:lnTo>
                      <a:lnTo>
                        <a:pt x="2483" y="4117"/>
                      </a:lnTo>
                      <a:lnTo>
                        <a:pt x="2499" y="4166"/>
                      </a:lnTo>
                      <a:lnTo>
                        <a:pt x="2513" y="4217"/>
                      </a:lnTo>
                      <a:lnTo>
                        <a:pt x="2525" y="4267"/>
                      </a:lnTo>
                      <a:lnTo>
                        <a:pt x="2536" y="4316"/>
                      </a:lnTo>
                      <a:lnTo>
                        <a:pt x="2546" y="4367"/>
                      </a:lnTo>
                      <a:lnTo>
                        <a:pt x="2554" y="4416"/>
                      </a:lnTo>
                      <a:lnTo>
                        <a:pt x="2560" y="4467"/>
                      </a:lnTo>
                      <a:lnTo>
                        <a:pt x="2566" y="4516"/>
                      </a:lnTo>
                      <a:lnTo>
                        <a:pt x="2570" y="4567"/>
                      </a:lnTo>
                      <a:lnTo>
                        <a:pt x="2570" y="4567"/>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96" name="Freeform 9"/>
                <p:cNvSpPr>
                  <a:spLocks/>
                </p:cNvSpPr>
                <p:nvPr/>
              </p:nvSpPr>
              <p:spPr bwMode="auto">
                <a:xfrm>
                  <a:off x="4406688" y="957899"/>
                  <a:ext cx="2475730" cy="3360629"/>
                </a:xfrm>
                <a:custGeom>
                  <a:avLst/>
                  <a:gdLst/>
                  <a:ahLst/>
                  <a:cxnLst>
                    <a:cxn ang="0">
                      <a:pos x="10" y="3383"/>
                    </a:cxn>
                    <a:cxn ang="0">
                      <a:pos x="8" y="3375"/>
                    </a:cxn>
                    <a:cxn ang="0">
                      <a:pos x="0" y="3316"/>
                    </a:cxn>
                    <a:cxn ang="0">
                      <a:pos x="0" y="3267"/>
                    </a:cxn>
                    <a:cxn ang="0">
                      <a:pos x="6" y="3202"/>
                    </a:cxn>
                    <a:cxn ang="0">
                      <a:pos x="20" y="3124"/>
                    </a:cxn>
                    <a:cxn ang="0">
                      <a:pos x="48" y="3033"/>
                    </a:cxn>
                    <a:cxn ang="0">
                      <a:pos x="87" y="2929"/>
                    </a:cxn>
                    <a:cxn ang="0">
                      <a:pos x="146" y="2811"/>
                    </a:cxn>
                    <a:cxn ang="0">
                      <a:pos x="222" y="2682"/>
                    </a:cxn>
                    <a:cxn ang="0">
                      <a:pos x="322" y="2540"/>
                    </a:cxn>
                    <a:cxn ang="0">
                      <a:pos x="446" y="2387"/>
                    </a:cxn>
                    <a:cxn ang="0">
                      <a:pos x="599" y="2222"/>
                    </a:cxn>
                    <a:cxn ang="0">
                      <a:pos x="784" y="2048"/>
                    </a:cxn>
                    <a:cxn ang="0">
                      <a:pos x="1002" y="1859"/>
                    </a:cxn>
                    <a:cxn ang="0">
                      <a:pos x="1255" y="1661"/>
                    </a:cxn>
                    <a:cxn ang="0">
                      <a:pos x="1514" y="1466"/>
                    </a:cxn>
                    <a:cxn ang="0">
                      <a:pos x="1963" y="1127"/>
                    </a:cxn>
                    <a:cxn ang="0">
                      <a:pos x="2323" y="844"/>
                    </a:cxn>
                    <a:cxn ang="0">
                      <a:pos x="2598" y="610"/>
                    </a:cxn>
                    <a:cxn ang="0">
                      <a:pos x="2707" y="512"/>
                    </a:cxn>
                    <a:cxn ang="0">
                      <a:pos x="2798" y="422"/>
                    </a:cxn>
                    <a:cxn ang="0">
                      <a:pos x="2870" y="343"/>
                    </a:cxn>
                    <a:cxn ang="0">
                      <a:pos x="2927" y="271"/>
                    </a:cxn>
                    <a:cxn ang="0">
                      <a:pos x="2969" y="206"/>
                    </a:cxn>
                    <a:cxn ang="0">
                      <a:pos x="2994" y="147"/>
                    </a:cxn>
                    <a:cxn ang="0">
                      <a:pos x="3006" y="94"/>
                    </a:cxn>
                    <a:cxn ang="0">
                      <a:pos x="3004" y="45"/>
                    </a:cxn>
                    <a:cxn ang="0">
                      <a:pos x="2990" y="0"/>
                    </a:cxn>
                    <a:cxn ang="0">
                      <a:pos x="3102" y="813"/>
                    </a:cxn>
                    <a:cxn ang="0">
                      <a:pos x="3080" y="860"/>
                    </a:cxn>
                    <a:cxn ang="0">
                      <a:pos x="3035" y="940"/>
                    </a:cxn>
                    <a:cxn ang="0">
                      <a:pos x="2963" y="1052"/>
                    </a:cxn>
                    <a:cxn ang="0">
                      <a:pos x="2859" y="1190"/>
                    </a:cxn>
                    <a:cxn ang="0">
                      <a:pos x="2717" y="1347"/>
                    </a:cxn>
                    <a:cxn ang="0">
                      <a:pos x="2633" y="1431"/>
                    </a:cxn>
                    <a:cxn ang="0">
                      <a:pos x="2537" y="1517"/>
                    </a:cxn>
                    <a:cxn ang="0">
                      <a:pos x="2431" y="1608"/>
                    </a:cxn>
                    <a:cxn ang="0">
                      <a:pos x="2313" y="1698"/>
                    </a:cxn>
                    <a:cxn ang="0">
                      <a:pos x="2183" y="1790"/>
                    </a:cxn>
                    <a:cxn ang="0">
                      <a:pos x="1889" y="1989"/>
                    </a:cxn>
                    <a:cxn ang="0">
                      <a:pos x="1561" y="2216"/>
                    </a:cxn>
                    <a:cxn ang="0">
                      <a:pos x="1390" y="2342"/>
                    </a:cxn>
                    <a:cxn ang="0">
                      <a:pos x="1219" y="2474"/>
                    </a:cxn>
                    <a:cxn ang="0">
                      <a:pos x="1049" y="2613"/>
                    </a:cxn>
                    <a:cxn ang="0">
                      <a:pos x="882" y="2760"/>
                    </a:cxn>
                    <a:cxn ang="0">
                      <a:pos x="723" y="2915"/>
                    </a:cxn>
                    <a:cxn ang="0">
                      <a:pos x="574" y="3076"/>
                    </a:cxn>
                    <a:cxn ang="0">
                      <a:pos x="434" y="3247"/>
                    </a:cxn>
                    <a:cxn ang="0">
                      <a:pos x="311" y="3424"/>
                    </a:cxn>
                    <a:cxn ang="0">
                      <a:pos x="254" y="3516"/>
                    </a:cxn>
                    <a:cxn ang="0">
                      <a:pos x="203" y="3610"/>
                    </a:cxn>
                    <a:cxn ang="0">
                      <a:pos x="156" y="3705"/>
                    </a:cxn>
                    <a:cxn ang="0">
                      <a:pos x="112" y="3803"/>
                    </a:cxn>
                    <a:cxn ang="0">
                      <a:pos x="77" y="3903"/>
                    </a:cxn>
                    <a:cxn ang="0">
                      <a:pos x="46" y="4003"/>
                    </a:cxn>
                    <a:cxn ang="0">
                      <a:pos x="20" y="4107"/>
                    </a:cxn>
                    <a:cxn ang="0">
                      <a:pos x="2" y="4211"/>
                    </a:cxn>
                  </a:cxnLst>
                  <a:rect l="0" t="0" r="r" b="b"/>
                  <a:pathLst>
                    <a:path w="3102" h="4211">
                      <a:moveTo>
                        <a:pt x="2" y="4211"/>
                      </a:moveTo>
                      <a:lnTo>
                        <a:pt x="10" y="3383"/>
                      </a:lnTo>
                      <a:lnTo>
                        <a:pt x="10" y="3383"/>
                      </a:lnTo>
                      <a:lnTo>
                        <a:pt x="8" y="3375"/>
                      </a:lnTo>
                      <a:lnTo>
                        <a:pt x="4" y="3353"/>
                      </a:lnTo>
                      <a:lnTo>
                        <a:pt x="0" y="3316"/>
                      </a:lnTo>
                      <a:lnTo>
                        <a:pt x="0" y="3292"/>
                      </a:lnTo>
                      <a:lnTo>
                        <a:pt x="0" y="3267"/>
                      </a:lnTo>
                      <a:lnTo>
                        <a:pt x="2" y="3235"/>
                      </a:lnTo>
                      <a:lnTo>
                        <a:pt x="6" y="3202"/>
                      </a:lnTo>
                      <a:lnTo>
                        <a:pt x="12" y="3165"/>
                      </a:lnTo>
                      <a:lnTo>
                        <a:pt x="20" y="3124"/>
                      </a:lnTo>
                      <a:lnTo>
                        <a:pt x="32" y="3080"/>
                      </a:lnTo>
                      <a:lnTo>
                        <a:pt x="48" y="3033"/>
                      </a:lnTo>
                      <a:lnTo>
                        <a:pt x="65" y="2982"/>
                      </a:lnTo>
                      <a:lnTo>
                        <a:pt x="87" y="2929"/>
                      </a:lnTo>
                      <a:lnTo>
                        <a:pt x="114" y="2872"/>
                      </a:lnTo>
                      <a:lnTo>
                        <a:pt x="146" y="2811"/>
                      </a:lnTo>
                      <a:lnTo>
                        <a:pt x="181" y="2749"/>
                      </a:lnTo>
                      <a:lnTo>
                        <a:pt x="222" y="2682"/>
                      </a:lnTo>
                      <a:lnTo>
                        <a:pt x="269" y="2613"/>
                      </a:lnTo>
                      <a:lnTo>
                        <a:pt x="322" y="2540"/>
                      </a:lnTo>
                      <a:lnTo>
                        <a:pt x="381" y="2466"/>
                      </a:lnTo>
                      <a:lnTo>
                        <a:pt x="446" y="2387"/>
                      </a:lnTo>
                      <a:lnTo>
                        <a:pt x="521" y="2307"/>
                      </a:lnTo>
                      <a:lnTo>
                        <a:pt x="599" y="2222"/>
                      </a:lnTo>
                      <a:lnTo>
                        <a:pt x="688" y="2136"/>
                      </a:lnTo>
                      <a:lnTo>
                        <a:pt x="784" y="2048"/>
                      </a:lnTo>
                      <a:lnTo>
                        <a:pt x="888" y="1955"/>
                      </a:lnTo>
                      <a:lnTo>
                        <a:pt x="1002" y="1859"/>
                      </a:lnTo>
                      <a:lnTo>
                        <a:pt x="1123" y="1763"/>
                      </a:lnTo>
                      <a:lnTo>
                        <a:pt x="1255" y="1661"/>
                      </a:lnTo>
                      <a:lnTo>
                        <a:pt x="1255" y="1661"/>
                      </a:lnTo>
                      <a:lnTo>
                        <a:pt x="1514" y="1466"/>
                      </a:lnTo>
                      <a:lnTo>
                        <a:pt x="1751" y="1290"/>
                      </a:lnTo>
                      <a:lnTo>
                        <a:pt x="1963" y="1127"/>
                      </a:lnTo>
                      <a:lnTo>
                        <a:pt x="2154" y="977"/>
                      </a:lnTo>
                      <a:lnTo>
                        <a:pt x="2323" y="844"/>
                      </a:lnTo>
                      <a:lnTo>
                        <a:pt x="2470" y="722"/>
                      </a:lnTo>
                      <a:lnTo>
                        <a:pt x="2598" y="610"/>
                      </a:lnTo>
                      <a:lnTo>
                        <a:pt x="2654" y="561"/>
                      </a:lnTo>
                      <a:lnTo>
                        <a:pt x="2707" y="512"/>
                      </a:lnTo>
                      <a:lnTo>
                        <a:pt x="2755" y="467"/>
                      </a:lnTo>
                      <a:lnTo>
                        <a:pt x="2798" y="422"/>
                      </a:lnTo>
                      <a:lnTo>
                        <a:pt x="2835" y="381"/>
                      </a:lnTo>
                      <a:lnTo>
                        <a:pt x="2870" y="343"/>
                      </a:lnTo>
                      <a:lnTo>
                        <a:pt x="2900" y="306"/>
                      </a:lnTo>
                      <a:lnTo>
                        <a:pt x="2927" y="271"/>
                      </a:lnTo>
                      <a:lnTo>
                        <a:pt x="2949" y="237"/>
                      </a:lnTo>
                      <a:lnTo>
                        <a:pt x="2969" y="206"/>
                      </a:lnTo>
                      <a:lnTo>
                        <a:pt x="2982" y="176"/>
                      </a:lnTo>
                      <a:lnTo>
                        <a:pt x="2994" y="147"/>
                      </a:lnTo>
                      <a:lnTo>
                        <a:pt x="3002" y="119"/>
                      </a:lnTo>
                      <a:lnTo>
                        <a:pt x="3006" y="94"/>
                      </a:lnTo>
                      <a:lnTo>
                        <a:pt x="3006" y="68"/>
                      </a:lnTo>
                      <a:lnTo>
                        <a:pt x="3004" y="45"/>
                      </a:lnTo>
                      <a:lnTo>
                        <a:pt x="2998" y="23"/>
                      </a:lnTo>
                      <a:lnTo>
                        <a:pt x="2990" y="0"/>
                      </a:lnTo>
                      <a:lnTo>
                        <a:pt x="3102" y="813"/>
                      </a:lnTo>
                      <a:lnTo>
                        <a:pt x="3102" y="813"/>
                      </a:lnTo>
                      <a:lnTo>
                        <a:pt x="3092" y="834"/>
                      </a:lnTo>
                      <a:lnTo>
                        <a:pt x="3080" y="860"/>
                      </a:lnTo>
                      <a:lnTo>
                        <a:pt x="3061" y="897"/>
                      </a:lnTo>
                      <a:lnTo>
                        <a:pt x="3035" y="940"/>
                      </a:lnTo>
                      <a:lnTo>
                        <a:pt x="3002" y="993"/>
                      </a:lnTo>
                      <a:lnTo>
                        <a:pt x="2963" y="1052"/>
                      </a:lnTo>
                      <a:lnTo>
                        <a:pt x="2916" y="1117"/>
                      </a:lnTo>
                      <a:lnTo>
                        <a:pt x="2859" y="1190"/>
                      </a:lnTo>
                      <a:lnTo>
                        <a:pt x="2792" y="1266"/>
                      </a:lnTo>
                      <a:lnTo>
                        <a:pt x="2717" y="1347"/>
                      </a:lnTo>
                      <a:lnTo>
                        <a:pt x="2676" y="1388"/>
                      </a:lnTo>
                      <a:lnTo>
                        <a:pt x="2633" y="1431"/>
                      </a:lnTo>
                      <a:lnTo>
                        <a:pt x="2586" y="1474"/>
                      </a:lnTo>
                      <a:lnTo>
                        <a:pt x="2537" y="1517"/>
                      </a:lnTo>
                      <a:lnTo>
                        <a:pt x="2486" y="1563"/>
                      </a:lnTo>
                      <a:lnTo>
                        <a:pt x="2431" y="1608"/>
                      </a:lnTo>
                      <a:lnTo>
                        <a:pt x="2374" y="1653"/>
                      </a:lnTo>
                      <a:lnTo>
                        <a:pt x="2313" y="1698"/>
                      </a:lnTo>
                      <a:lnTo>
                        <a:pt x="2250" y="1745"/>
                      </a:lnTo>
                      <a:lnTo>
                        <a:pt x="2183" y="1790"/>
                      </a:lnTo>
                      <a:lnTo>
                        <a:pt x="2183" y="1790"/>
                      </a:lnTo>
                      <a:lnTo>
                        <a:pt x="1889" y="1989"/>
                      </a:lnTo>
                      <a:lnTo>
                        <a:pt x="1728" y="2099"/>
                      </a:lnTo>
                      <a:lnTo>
                        <a:pt x="1561" y="2216"/>
                      </a:lnTo>
                      <a:lnTo>
                        <a:pt x="1477" y="2277"/>
                      </a:lnTo>
                      <a:lnTo>
                        <a:pt x="1390" y="2342"/>
                      </a:lnTo>
                      <a:lnTo>
                        <a:pt x="1304" y="2407"/>
                      </a:lnTo>
                      <a:lnTo>
                        <a:pt x="1219" y="2474"/>
                      </a:lnTo>
                      <a:lnTo>
                        <a:pt x="1133" y="2542"/>
                      </a:lnTo>
                      <a:lnTo>
                        <a:pt x="1049" y="2613"/>
                      </a:lnTo>
                      <a:lnTo>
                        <a:pt x="964" y="2686"/>
                      </a:lnTo>
                      <a:lnTo>
                        <a:pt x="882" y="2760"/>
                      </a:lnTo>
                      <a:lnTo>
                        <a:pt x="801" y="2837"/>
                      </a:lnTo>
                      <a:lnTo>
                        <a:pt x="723" y="2915"/>
                      </a:lnTo>
                      <a:lnTo>
                        <a:pt x="646" y="2996"/>
                      </a:lnTo>
                      <a:lnTo>
                        <a:pt x="574" y="3076"/>
                      </a:lnTo>
                      <a:lnTo>
                        <a:pt x="503" y="3161"/>
                      </a:lnTo>
                      <a:lnTo>
                        <a:pt x="434" y="3247"/>
                      </a:lnTo>
                      <a:lnTo>
                        <a:pt x="370" y="3336"/>
                      </a:lnTo>
                      <a:lnTo>
                        <a:pt x="311" y="3424"/>
                      </a:lnTo>
                      <a:lnTo>
                        <a:pt x="281" y="3471"/>
                      </a:lnTo>
                      <a:lnTo>
                        <a:pt x="254" y="3516"/>
                      </a:lnTo>
                      <a:lnTo>
                        <a:pt x="226" y="3563"/>
                      </a:lnTo>
                      <a:lnTo>
                        <a:pt x="203" y="3610"/>
                      </a:lnTo>
                      <a:lnTo>
                        <a:pt x="177" y="3658"/>
                      </a:lnTo>
                      <a:lnTo>
                        <a:pt x="156" y="3705"/>
                      </a:lnTo>
                      <a:lnTo>
                        <a:pt x="134" y="3754"/>
                      </a:lnTo>
                      <a:lnTo>
                        <a:pt x="112" y="3803"/>
                      </a:lnTo>
                      <a:lnTo>
                        <a:pt x="95" y="3852"/>
                      </a:lnTo>
                      <a:lnTo>
                        <a:pt x="77" y="3903"/>
                      </a:lnTo>
                      <a:lnTo>
                        <a:pt x="59" y="3952"/>
                      </a:lnTo>
                      <a:lnTo>
                        <a:pt x="46" y="4003"/>
                      </a:lnTo>
                      <a:lnTo>
                        <a:pt x="32" y="4054"/>
                      </a:lnTo>
                      <a:lnTo>
                        <a:pt x="20" y="4107"/>
                      </a:lnTo>
                      <a:lnTo>
                        <a:pt x="10" y="4158"/>
                      </a:lnTo>
                      <a:lnTo>
                        <a:pt x="2" y="4211"/>
                      </a:lnTo>
                      <a:lnTo>
                        <a:pt x="2" y="4211"/>
                      </a:lnTo>
                      <a:close/>
                    </a:path>
                  </a:pathLst>
                </a:custGeom>
                <a:gradFill flip="none" rotWithShape="1">
                  <a:gsLst>
                    <a:gs pos="29000">
                      <a:schemeClr val="bg2">
                        <a:lumMod val="25000"/>
                      </a:schemeClr>
                    </a:gs>
                    <a:gs pos="11000">
                      <a:schemeClr val="accent1">
                        <a:lumMod val="25000"/>
                      </a:schemeClr>
                    </a:gs>
                    <a:gs pos="56000">
                      <a:schemeClr val="accent1">
                        <a:lumMod val="25000"/>
                      </a:schemeClr>
                    </a:gs>
                    <a:gs pos="7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97" name="Freeform 10"/>
                <p:cNvSpPr>
                  <a:spLocks/>
                </p:cNvSpPr>
                <p:nvPr/>
              </p:nvSpPr>
              <p:spPr bwMode="auto">
                <a:xfrm>
                  <a:off x="4345828" y="3504644"/>
                  <a:ext cx="2235466" cy="3510378"/>
                </a:xfrm>
                <a:custGeom>
                  <a:avLst/>
                  <a:gdLst/>
                  <a:ahLst/>
                  <a:cxnLst>
                    <a:cxn ang="0">
                      <a:pos x="82" y="0"/>
                    </a:cxn>
                    <a:cxn ang="0">
                      <a:pos x="57" y="77"/>
                    </a:cxn>
                    <a:cxn ang="0">
                      <a:pos x="35" y="167"/>
                    </a:cxn>
                    <a:cxn ang="0">
                      <a:pos x="16" y="287"/>
                    </a:cxn>
                    <a:cxn ang="0">
                      <a:pos x="2" y="436"/>
                    </a:cxn>
                    <a:cxn ang="0">
                      <a:pos x="2" y="609"/>
                    </a:cxn>
                    <a:cxn ang="0">
                      <a:pos x="8" y="703"/>
                    </a:cxn>
                    <a:cxn ang="0">
                      <a:pos x="20" y="803"/>
                    </a:cxn>
                    <a:cxn ang="0">
                      <a:pos x="37" y="905"/>
                    </a:cxn>
                    <a:cxn ang="0">
                      <a:pos x="61" y="1013"/>
                    </a:cxn>
                    <a:cxn ang="0">
                      <a:pos x="86" y="1100"/>
                    </a:cxn>
                    <a:cxn ang="0">
                      <a:pos x="149" y="1279"/>
                    </a:cxn>
                    <a:cxn ang="0">
                      <a:pos x="233" y="1463"/>
                    </a:cxn>
                    <a:cxn ang="0">
                      <a:pos x="341" y="1655"/>
                    </a:cxn>
                    <a:cxn ang="0">
                      <a:pos x="469" y="1850"/>
                    </a:cxn>
                    <a:cxn ang="0">
                      <a:pos x="618" y="2050"/>
                    </a:cxn>
                    <a:cxn ang="0">
                      <a:pos x="789" y="2252"/>
                    </a:cxn>
                    <a:cxn ang="0">
                      <a:pos x="981" y="2457"/>
                    </a:cxn>
                    <a:cxn ang="0">
                      <a:pos x="1085" y="2561"/>
                    </a:cxn>
                    <a:cxn ang="0">
                      <a:pos x="1533" y="2991"/>
                    </a:cxn>
                    <a:cxn ang="0">
                      <a:pos x="1896" y="3348"/>
                    </a:cxn>
                    <a:cxn ang="0">
                      <a:pos x="2179" y="3642"/>
                    </a:cxn>
                    <a:cxn ang="0">
                      <a:pos x="2342" y="3823"/>
                    </a:cxn>
                    <a:cxn ang="0">
                      <a:pos x="2428" y="3929"/>
                    </a:cxn>
                    <a:cxn ang="0">
                      <a:pos x="2501" y="4023"/>
                    </a:cxn>
                    <a:cxn ang="0">
                      <a:pos x="2556" y="4106"/>
                    </a:cxn>
                    <a:cxn ang="0">
                      <a:pos x="2595" y="4180"/>
                    </a:cxn>
                    <a:cxn ang="0">
                      <a:pos x="2620" y="4245"/>
                    </a:cxn>
                    <a:cxn ang="0">
                      <a:pos x="2632" y="4302"/>
                    </a:cxn>
                    <a:cxn ang="0">
                      <a:pos x="2630" y="4353"/>
                    </a:cxn>
                    <a:cxn ang="0">
                      <a:pos x="2619" y="4400"/>
                    </a:cxn>
                    <a:cxn ang="0">
                      <a:pos x="2817" y="3629"/>
                    </a:cxn>
                    <a:cxn ang="0">
                      <a:pos x="2811" y="3605"/>
                    </a:cxn>
                    <a:cxn ang="0">
                      <a:pos x="2785" y="3540"/>
                    </a:cxn>
                    <a:cxn ang="0">
                      <a:pos x="2740" y="3436"/>
                    </a:cxn>
                    <a:cxn ang="0">
                      <a:pos x="2668" y="3303"/>
                    </a:cxn>
                    <a:cxn ang="0">
                      <a:pos x="2566" y="3140"/>
                    </a:cxn>
                    <a:cxn ang="0">
                      <a:pos x="2463" y="3004"/>
                    </a:cxn>
                    <a:cxn ang="0">
                      <a:pos x="2385" y="2908"/>
                    </a:cxn>
                    <a:cxn ang="0">
                      <a:pos x="2297" y="2808"/>
                    </a:cxn>
                    <a:cxn ang="0">
                      <a:pos x="2196" y="2706"/>
                    </a:cxn>
                    <a:cxn ang="0">
                      <a:pos x="2085" y="2600"/>
                    </a:cxn>
                    <a:cxn ang="0">
                      <a:pos x="2024" y="2545"/>
                    </a:cxn>
                    <a:cxn ang="0">
                      <a:pos x="1753" y="2317"/>
                    </a:cxn>
                    <a:cxn ang="0">
                      <a:pos x="1447" y="2066"/>
                    </a:cxn>
                    <a:cxn ang="0">
                      <a:pos x="1207" y="1862"/>
                    </a:cxn>
                    <a:cxn ang="0">
                      <a:pos x="1046" y="1716"/>
                    </a:cxn>
                    <a:cxn ang="0">
                      <a:pos x="891" y="1565"/>
                    </a:cxn>
                    <a:cxn ang="0">
                      <a:pos x="740" y="1406"/>
                    </a:cxn>
                    <a:cxn ang="0">
                      <a:pos x="599" y="1241"/>
                    </a:cxn>
                    <a:cxn ang="0">
                      <a:pos x="469" y="1070"/>
                    </a:cxn>
                    <a:cxn ang="0">
                      <a:pos x="353" y="892"/>
                    </a:cxn>
                    <a:cxn ang="0">
                      <a:pos x="302" y="799"/>
                    </a:cxn>
                    <a:cxn ang="0">
                      <a:pos x="255" y="705"/>
                    </a:cxn>
                    <a:cxn ang="0">
                      <a:pos x="212" y="611"/>
                    </a:cxn>
                    <a:cxn ang="0">
                      <a:pos x="177" y="513"/>
                    </a:cxn>
                    <a:cxn ang="0">
                      <a:pos x="145" y="415"/>
                    </a:cxn>
                    <a:cxn ang="0">
                      <a:pos x="120" y="312"/>
                    </a:cxn>
                    <a:cxn ang="0">
                      <a:pos x="100" y="210"/>
                    </a:cxn>
                    <a:cxn ang="0">
                      <a:pos x="86" y="106"/>
                    </a:cxn>
                    <a:cxn ang="0">
                      <a:pos x="82" y="0"/>
                    </a:cxn>
                  </a:cxnLst>
                  <a:rect l="0" t="0" r="r" b="b"/>
                  <a:pathLst>
                    <a:path w="2817" h="4420">
                      <a:moveTo>
                        <a:pt x="82" y="0"/>
                      </a:moveTo>
                      <a:lnTo>
                        <a:pt x="82" y="0"/>
                      </a:lnTo>
                      <a:lnTo>
                        <a:pt x="74" y="20"/>
                      </a:lnTo>
                      <a:lnTo>
                        <a:pt x="57" y="77"/>
                      </a:lnTo>
                      <a:lnTo>
                        <a:pt x="47" y="118"/>
                      </a:lnTo>
                      <a:lnTo>
                        <a:pt x="35" y="167"/>
                      </a:lnTo>
                      <a:lnTo>
                        <a:pt x="25" y="224"/>
                      </a:lnTo>
                      <a:lnTo>
                        <a:pt x="16" y="287"/>
                      </a:lnTo>
                      <a:lnTo>
                        <a:pt x="8" y="360"/>
                      </a:lnTo>
                      <a:lnTo>
                        <a:pt x="2" y="436"/>
                      </a:lnTo>
                      <a:lnTo>
                        <a:pt x="0" y="521"/>
                      </a:lnTo>
                      <a:lnTo>
                        <a:pt x="2" y="609"/>
                      </a:lnTo>
                      <a:lnTo>
                        <a:pt x="4" y="656"/>
                      </a:lnTo>
                      <a:lnTo>
                        <a:pt x="8" y="703"/>
                      </a:lnTo>
                      <a:lnTo>
                        <a:pt x="14" y="752"/>
                      </a:lnTo>
                      <a:lnTo>
                        <a:pt x="20" y="803"/>
                      </a:lnTo>
                      <a:lnTo>
                        <a:pt x="27" y="854"/>
                      </a:lnTo>
                      <a:lnTo>
                        <a:pt x="37" y="905"/>
                      </a:lnTo>
                      <a:lnTo>
                        <a:pt x="49" y="958"/>
                      </a:lnTo>
                      <a:lnTo>
                        <a:pt x="61" y="1013"/>
                      </a:lnTo>
                      <a:lnTo>
                        <a:pt x="61" y="1013"/>
                      </a:lnTo>
                      <a:lnTo>
                        <a:pt x="86" y="1100"/>
                      </a:lnTo>
                      <a:lnTo>
                        <a:pt x="116" y="1188"/>
                      </a:lnTo>
                      <a:lnTo>
                        <a:pt x="149" y="1279"/>
                      </a:lnTo>
                      <a:lnTo>
                        <a:pt x="188" y="1371"/>
                      </a:lnTo>
                      <a:lnTo>
                        <a:pt x="233" y="1463"/>
                      </a:lnTo>
                      <a:lnTo>
                        <a:pt x="285" y="1559"/>
                      </a:lnTo>
                      <a:lnTo>
                        <a:pt x="341" y="1655"/>
                      </a:lnTo>
                      <a:lnTo>
                        <a:pt x="402" y="1752"/>
                      </a:lnTo>
                      <a:lnTo>
                        <a:pt x="469" y="1850"/>
                      </a:lnTo>
                      <a:lnTo>
                        <a:pt x="540" y="1950"/>
                      </a:lnTo>
                      <a:lnTo>
                        <a:pt x="618" y="2050"/>
                      </a:lnTo>
                      <a:lnTo>
                        <a:pt x="701" y="2150"/>
                      </a:lnTo>
                      <a:lnTo>
                        <a:pt x="789" y="2252"/>
                      </a:lnTo>
                      <a:lnTo>
                        <a:pt x="881" y="2354"/>
                      </a:lnTo>
                      <a:lnTo>
                        <a:pt x="981" y="2457"/>
                      </a:lnTo>
                      <a:lnTo>
                        <a:pt x="1085" y="2561"/>
                      </a:lnTo>
                      <a:lnTo>
                        <a:pt x="1085" y="2561"/>
                      </a:lnTo>
                      <a:lnTo>
                        <a:pt x="1321" y="2784"/>
                      </a:lnTo>
                      <a:lnTo>
                        <a:pt x="1533" y="2991"/>
                      </a:lnTo>
                      <a:lnTo>
                        <a:pt x="1725" y="3177"/>
                      </a:lnTo>
                      <a:lnTo>
                        <a:pt x="1896" y="3348"/>
                      </a:lnTo>
                      <a:lnTo>
                        <a:pt x="2045" y="3503"/>
                      </a:lnTo>
                      <a:lnTo>
                        <a:pt x="2179" y="3642"/>
                      </a:lnTo>
                      <a:lnTo>
                        <a:pt x="2291" y="3766"/>
                      </a:lnTo>
                      <a:lnTo>
                        <a:pt x="2342" y="3823"/>
                      </a:lnTo>
                      <a:lnTo>
                        <a:pt x="2387" y="3878"/>
                      </a:lnTo>
                      <a:lnTo>
                        <a:pt x="2428" y="3929"/>
                      </a:lnTo>
                      <a:lnTo>
                        <a:pt x="2467" y="3978"/>
                      </a:lnTo>
                      <a:lnTo>
                        <a:pt x="2501" y="4023"/>
                      </a:lnTo>
                      <a:lnTo>
                        <a:pt x="2530" y="4067"/>
                      </a:lnTo>
                      <a:lnTo>
                        <a:pt x="2556" y="4106"/>
                      </a:lnTo>
                      <a:lnTo>
                        <a:pt x="2577" y="4145"/>
                      </a:lnTo>
                      <a:lnTo>
                        <a:pt x="2595" y="4180"/>
                      </a:lnTo>
                      <a:lnTo>
                        <a:pt x="2609" y="4214"/>
                      </a:lnTo>
                      <a:lnTo>
                        <a:pt x="2620" y="4245"/>
                      </a:lnTo>
                      <a:lnTo>
                        <a:pt x="2628" y="4275"/>
                      </a:lnTo>
                      <a:lnTo>
                        <a:pt x="2632" y="4302"/>
                      </a:lnTo>
                      <a:lnTo>
                        <a:pt x="2634" y="4330"/>
                      </a:lnTo>
                      <a:lnTo>
                        <a:pt x="2630" y="4353"/>
                      </a:lnTo>
                      <a:lnTo>
                        <a:pt x="2626" y="4377"/>
                      </a:lnTo>
                      <a:lnTo>
                        <a:pt x="2619" y="4400"/>
                      </a:lnTo>
                      <a:lnTo>
                        <a:pt x="2607" y="4420"/>
                      </a:lnTo>
                      <a:lnTo>
                        <a:pt x="2817" y="3629"/>
                      </a:lnTo>
                      <a:lnTo>
                        <a:pt x="2817" y="3629"/>
                      </a:lnTo>
                      <a:lnTo>
                        <a:pt x="2811" y="3605"/>
                      </a:lnTo>
                      <a:lnTo>
                        <a:pt x="2801" y="3578"/>
                      </a:lnTo>
                      <a:lnTo>
                        <a:pt x="2785" y="3540"/>
                      </a:lnTo>
                      <a:lnTo>
                        <a:pt x="2766" y="3493"/>
                      </a:lnTo>
                      <a:lnTo>
                        <a:pt x="2740" y="3436"/>
                      </a:lnTo>
                      <a:lnTo>
                        <a:pt x="2707" y="3373"/>
                      </a:lnTo>
                      <a:lnTo>
                        <a:pt x="2668" y="3303"/>
                      </a:lnTo>
                      <a:lnTo>
                        <a:pt x="2620" y="3224"/>
                      </a:lnTo>
                      <a:lnTo>
                        <a:pt x="2566" y="3140"/>
                      </a:lnTo>
                      <a:lnTo>
                        <a:pt x="2501" y="3051"/>
                      </a:lnTo>
                      <a:lnTo>
                        <a:pt x="2463" y="3004"/>
                      </a:lnTo>
                      <a:lnTo>
                        <a:pt x="2426" y="2957"/>
                      </a:lnTo>
                      <a:lnTo>
                        <a:pt x="2385" y="2908"/>
                      </a:lnTo>
                      <a:lnTo>
                        <a:pt x="2342" y="2859"/>
                      </a:lnTo>
                      <a:lnTo>
                        <a:pt x="2297" y="2808"/>
                      </a:lnTo>
                      <a:lnTo>
                        <a:pt x="2248" y="2757"/>
                      </a:lnTo>
                      <a:lnTo>
                        <a:pt x="2196" y="2706"/>
                      </a:lnTo>
                      <a:lnTo>
                        <a:pt x="2142" y="2653"/>
                      </a:lnTo>
                      <a:lnTo>
                        <a:pt x="2085" y="2600"/>
                      </a:lnTo>
                      <a:lnTo>
                        <a:pt x="2024" y="2545"/>
                      </a:lnTo>
                      <a:lnTo>
                        <a:pt x="2024" y="2545"/>
                      </a:lnTo>
                      <a:lnTo>
                        <a:pt x="1894" y="2435"/>
                      </a:lnTo>
                      <a:lnTo>
                        <a:pt x="1753" y="2317"/>
                      </a:lnTo>
                      <a:lnTo>
                        <a:pt x="1604" y="2195"/>
                      </a:lnTo>
                      <a:lnTo>
                        <a:pt x="1447" y="2066"/>
                      </a:lnTo>
                      <a:lnTo>
                        <a:pt x="1288" y="1930"/>
                      </a:lnTo>
                      <a:lnTo>
                        <a:pt x="1207" y="1862"/>
                      </a:lnTo>
                      <a:lnTo>
                        <a:pt x="1127" y="1789"/>
                      </a:lnTo>
                      <a:lnTo>
                        <a:pt x="1046" y="1716"/>
                      </a:lnTo>
                      <a:lnTo>
                        <a:pt x="968" y="1642"/>
                      </a:lnTo>
                      <a:lnTo>
                        <a:pt x="891" y="1565"/>
                      </a:lnTo>
                      <a:lnTo>
                        <a:pt x="815" y="1487"/>
                      </a:lnTo>
                      <a:lnTo>
                        <a:pt x="740" y="1406"/>
                      </a:lnTo>
                      <a:lnTo>
                        <a:pt x="669" y="1324"/>
                      </a:lnTo>
                      <a:lnTo>
                        <a:pt x="599" y="1241"/>
                      </a:lnTo>
                      <a:lnTo>
                        <a:pt x="532" y="1157"/>
                      </a:lnTo>
                      <a:lnTo>
                        <a:pt x="469" y="1070"/>
                      </a:lnTo>
                      <a:lnTo>
                        <a:pt x="410" y="982"/>
                      </a:lnTo>
                      <a:lnTo>
                        <a:pt x="353" y="892"/>
                      </a:lnTo>
                      <a:lnTo>
                        <a:pt x="328" y="845"/>
                      </a:lnTo>
                      <a:lnTo>
                        <a:pt x="302" y="799"/>
                      </a:lnTo>
                      <a:lnTo>
                        <a:pt x="279" y="752"/>
                      </a:lnTo>
                      <a:lnTo>
                        <a:pt x="255" y="705"/>
                      </a:lnTo>
                      <a:lnTo>
                        <a:pt x="233" y="658"/>
                      </a:lnTo>
                      <a:lnTo>
                        <a:pt x="212" y="611"/>
                      </a:lnTo>
                      <a:lnTo>
                        <a:pt x="194" y="562"/>
                      </a:lnTo>
                      <a:lnTo>
                        <a:pt x="177" y="513"/>
                      </a:lnTo>
                      <a:lnTo>
                        <a:pt x="159" y="464"/>
                      </a:lnTo>
                      <a:lnTo>
                        <a:pt x="145" y="415"/>
                      </a:lnTo>
                      <a:lnTo>
                        <a:pt x="131" y="364"/>
                      </a:lnTo>
                      <a:lnTo>
                        <a:pt x="120" y="312"/>
                      </a:lnTo>
                      <a:lnTo>
                        <a:pt x="108" y="261"/>
                      </a:lnTo>
                      <a:lnTo>
                        <a:pt x="100" y="210"/>
                      </a:lnTo>
                      <a:lnTo>
                        <a:pt x="92" y="159"/>
                      </a:lnTo>
                      <a:lnTo>
                        <a:pt x="86" y="106"/>
                      </a:lnTo>
                      <a:lnTo>
                        <a:pt x="84" y="53"/>
                      </a:lnTo>
                      <a:lnTo>
                        <a:pt x="82" y="0"/>
                      </a:lnTo>
                      <a:lnTo>
                        <a:pt x="82" y="0"/>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98" name="Freeform 11"/>
                <p:cNvSpPr>
                  <a:spLocks/>
                </p:cNvSpPr>
                <p:nvPr/>
              </p:nvSpPr>
              <p:spPr bwMode="auto">
                <a:xfrm>
                  <a:off x="4530948" y="4007166"/>
                  <a:ext cx="2019580" cy="146266"/>
                </a:xfrm>
                <a:custGeom>
                  <a:avLst/>
                  <a:gdLst/>
                  <a:ahLst/>
                  <a:cxnLst>
                    <a:cxn ang="0">
                      <a:pos x="0" y="0"/>
                    </a:cxn>
                    <a:cxn ang="0">
                      <a:pos x="0" y="0"/>
                    </a:cxn>
                    <a:cxn ang="0">
                      <a:pos x="19" y="47"/>
                    </a:cxn>
                    <a:cxn ang="0">
                      <a:pos x="43" y="94"/>
                    </a:cxn>
                    <a:cxn ang="0">
                      <a:pos x="66" y="140"/>
                    </a:cxn>
                    <a:cxn ang="0">
                      <a:pos x="90" y="185"/>
                    </a:cxn>
                    <a:cxn ang="0">
                      <a:pos x="2512" y="185"/>
                    </a:cxn>
                    <a:cxn ang="0">
                      <a:pos x="2512" y="185"/>
                    </a:cxn>
                    <a:cxn ang="0">
                      <a:pos x="2544" y="118"/>
                    </a:cxn>
                    <a:cxn ang="0">
                      <a:pos x="2544" y="118"/>
                    </a:cxn>
                    <a:cxn ang="0">
                      <a:pos x="2522" y="59"/>
                    </a:cxn>
                    <a:cxn ang="0">
                      <a:pos x="2498" y="0"/>
                    </a:cxn>
                    <a:cxn ang="0">
                      <a:pos x="3" y="0"/>
                    </a:cxn>
                    <a:cxn ang="0">
                      <a:pos x="3" y="0"/>
                    </a:cxn>
                    <a:cxn ang="0">
                      <a:pos x="0" y="0"/>
                    </a:cxn>
                    <a:cxn ang="0">
                      <a:pos x="0" y="0"/>
                    </a:cxn>
                  </a:cxnLst>
                  <a:rect l="0" t="0" r="r" b="b"/>
                  <a:pathLst>
                    <a:path w="2544" h="185">
                      <a:moveTo>
                        <a:pt x="0" y="0"/>
                      </a:moveTo>
                      <a:lnTo>
                        <a:pt x="0" y="0"/>
                      </a:lnTo>
                      <a:lnTo>
                        <a:pt x="19" y="47"/>
                      </a:lnTo>
                      <a:lnTo>
                        <a:pt x="43" y="94"/>
                      </a:lnTo>
                      <a:lnTo>
                        <a:pt x="66" y="140"/>
                      </a:lnTo>
                      <a:lnTo>
                        <a:pt x="90" y="185"/>
                      </a:lnTo>
                      <a:lnTo>
                        <a:pt x="2512" y="185"/>
                      </a:lnTo>
                      <a:lnTo>
                        <a:pt x="2512" y="185"/>
                      </a:lnTo>
                      <a:lnTo>
                        <a:pt x="2544" y="118"/>
                      </a:lnTo>
                      <a:lnTo>
                        <a:pt x="2544" y="118"/>
                      </a:lnTo>
                      <a:lnTo>
                        <a:pt x="2522" y="59"/>
                      </a:lnTo>
                      <a:lnTo>
                        <a:pt x="2498" y="0"/>
                      </a:lnTo>
                      <a:lnTo>
                        <a:pt x="3" y="0"/>
                      </a:lnTo>
                      <a:lnTo>
                        <a:pt x="3" y="0"/>
                      </a:lnTo>
                      <a:lnTo>
                        <a:pt x="0" y="0"/>
                      </a:lnTo>
                      <a:lnTo>
                        <a:pt x="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99" name="Freeform 12"/>
                <p:cNvSpPr>
                  <a:spLocks/>
                </p:cNvSpPr>
                <p:nvPr/>
              </p:nvSpPr>
              <p:spPr bwMode="auto">
                <a:xfrm>
                  <a:off x="4819587" y="4489263"/>
                  <a:ext cx="1633073" cy="146266"/>
                </a:xfrm>
                <a:custGeom>
                  <a:avLst/>
                  <a:gdLst/>
                  <a:ahLst/>
                  <a:cxnLst>
                    <a:cxn ang="0">
                      <a:pos x="1959" y="0"/>
                    </a:cxn>
                    <a:cxn ang="0">
                      <a:pos x="1896" y="0"/>
                    </a:cxn>
                    <a:cxn ang="0">
                      <a:pos x="0" y="0"/>
                    </a:cxn>
                    <a:cxn ang="0">
                      <a:pos x="0" y="0"/>
                    </a:cxn>
                    <a:cxn ang="0">
                      <a:pos x="78" y="92"/>
                    </a:cxn>
                    <a:cxn ang="0">
                      <a:pos x="159" y="185"/>
                    </a:cxn>
                    <a:cxn ang="0">
                      <a:pos x="1749" y="185"/>
                    </a:cxn>
                    <a:cxn ang="0">
                      <a:pos x="1959" y="185"/>
                    </a:cxn>
                    <a:cxn ang="0">
                      <a:pos x="1959" y="185"/>
                    </a:cxn>
                    <a:cxn ang="0">
                      <a:pos x="1978" y="183"/>
                    </a:cxn>
                    <a:cxn ang="0">
                      <a:pos x="1996" y="177"/>
                    </a:cxn>
                    <a:cxn ang="0">
                      <a:pos x="2012" y="169"/>
                    </a:cxn>
                    <a:cxn ang="0">
                      <a:pos x="2025" y="157"/>
                    </a:cxn>
                    <a:cxn ang="0">
                      <a:pos x="2037" y="144"/>
                    </a:cxn>
                    <a:cxn ang="0">
                      <a:pos x="2047" y="128"/>
                    </a:cxn>
                    <a:cxn ang="0">
                      <a:pos x="2051" y="110"/>
                    </a:cxn>
                    <a:cxn ang="0">
                      <a:pos x="2053" y="92"/>
                    </a:cxn>
                    <a:cxn ang="0">
                      <a:pos x="2053" y="92"/>
                    </a:cxn>
                    <a:cxn ang="0">
                      <a:pos x="2051" y="73"/>
                    </a:cxn>
                    <a:cxn ang="0">
                      <a:pos x="2047" y="57"/>
                    </a:cxn>
                    <a:cxn ang="0">
                      <a:pos x="2037" y="41"/>
                    </a:cxn>
                    <a:cxn ang="0">
                      <a:pos x="2025" y="28"/>
                    </a:cxn>
                    <a:cxn ang="0">
                      <a:pos x="2012" y="16"/>
                    </a:cxn>
                    <a:cxn ang="0">
                      <a:pos x="1996" y="8"/>
                    </a:cxn>
                    <a:cxn ang="0">
                      <a:pos x="1978" y="2"/>
                    </a:cxn>
                    <a:cxn ang="0">
                      <a:pos x="1959" y="0"/>
                    </a:cxn>
                    <a:cxn ang="0">
                      <a:pos x="1959" y="0"/>
                    </a:cxn>
                  </a:cxnLst>
                  <a:rect l="0" t="0" r="r" b="b"/>
                  <a:pathLst>
                    <a:path w="2053" h="185">
                      <a:moveTo>
                        <a:pt x="1959" y="0"/>
                      </a:moveTo>
                      <a:lnTo>
                        <a:pt x="1896" y="0"/>
                      </a:lnTo>
                      <a:lnTo>
                        <a:pt x="0" y="0"/>
                      </a:lnTo>
                      <a:lnTo>
                        <a:pt x="0" y="0"/>
                      </a:lnTo>
                      <a:lnTo>
                        <a:pt x="78" y="92"/>
                      </a:lnTo>
                      <a:lnTo>
                        <a:pt x="159" y="185"/>
                      </a:lnTo>
                      <a:lnTo>
                        <a:pt x="1749" y="185"/>
                      </a:lnTo>
                      <a:lnTo>
                        <a:pt x="1959" y="185"/>
                      </a:lnTo>
                      <a:lnTo>
                        <a:pt x="1959" y="185"/>
                      </a:lnTo>
                      <a:lnTo>
                        <a:pt x="1978" y="183"/>
                      </a:lnTo>
                      <a:lnTo>
                        <a:pt x="1996" y="177"/>
                      </a:lnTo>
                      <a:lnTo>
                        <a:pt x="2012" y="169"/>
                      </a:lnTo>
                      <a:lnTo>
                        <a:pt x="2025" y="157"/>
                      </a:lnTo>
                      <a:lnTo>
                        <a:pt x="2037" y="144"/>
                      </a:lnTo>
                      <a:lnTo>
                        <a:pt x="2047" y="128"/>
                      </a:lnTo>
                      <a:lnTo>
                        <a:pt x="2051" y="110"/>
                      </a:lnTo>
                      <a:lnTo>
                        <a:pt x="2053" y="92"/>
                      </a:lnTo>
                      <a:lnTo>
                        <a:pt x="2053" y="92"/>
                      </a:lnTo>
                      <a:lnTo>
                        <a:pt x="2051" y="73"/>
                      </a:lnTo>
                      <a:lnTo>
                        <a:pt x="2047" y="57"/>
                      </a:lnTo>
                      <a:lnTo>
                        <a:pt x="2037" y="41"/>
                      </a:lnTo>
                      <a:lnTo>
                        <a:pt x="2025" y="28"/>
                      </a:lnTo>
                      <a:lnTo>
                        <a:pt x="2012" y="16"/>
                      </a:lnTo>
                      <a:lnTo>
                        <a:pt x="1996" y="8"/>
                      </a:lnTo>
                      <a:lnTo>
                        <a:pt x="1978" y="2"/>
                      </a:lnTo>
                      <a:lnTo>
                        <a:pt x="1959" y="0"/>
                      </a:lnTo>
                      <a:lnTo>
                        <a:pt x="1959" y="0"/>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0" name="Freeform 13"/>
                <p:cNvSpPr>
                  <a:spLocks/>
                </p:cNvSpPr>
                <p:nvPr/>
              </p:nvSpPr>
              <p:spPr bwMode="auto">
                <a:xfrm>
                  <a:off x="5223980" y="4915726"/>
                  <a:ext cx="1027199" cy="146266"/>
                </a:xfrm>
                <a:custGeom>
                  <a:avLst/>
                  <a:gdLst/>
                  <a:ahLst/>
                  <a:cxnLst>
                    <a:cxn ang="0">
                      <a:pos x="1199" y="0"/>
                    </a:cxn>
                    <a:cxn ang="0">
                      <a:pos x="915" y="0"/>
                    </a:cxn>
                    <a:cxn ang="0">
                      <a:pos x="0" y="0"/>
                    </a:cxn>
                    <a:cxn ang="0">
                      <a:pos x="0" y="0"/>
                    </a:cxn>
                    <a:cxn ang="0">
                      <a:pos x="104" y="93"/>
                    </a:cxn>
                    <a:cxn ang="0">
                      <a:pos x="208" y="185"/>
                    </a:cxn>
                    <a:cxn ang="0">
                      <a:pos x="713" y="185"/>
                    </a:cxn>
                    <a:cxn ang="0">
                      <a:pos x="1199" y="185"/>
                    </a:cxn>
                    <a:cxn ang="0">
                      <a:pos x="1199" y="185"/>
                    </a:cxn>
                    <a:cxn ang="0">
                      <a:pos x="1217" y="183"/>
                    </a:cxn>
                    <a:cxn ang="0">
                      <a:pos x="1235" y="177"/>
                    </a:cxn>
                    <a:cxn ang="0">
                      <a:pos x="1250" y="169"/>
                    </a:cxn>
                    <a:cxn ang="0">
                      <a:pos x="1264" y="157"/>
                    </a:cxn>
                    <a:cxn ang="0">
                      <a:pos x="1276" y="144"/>
                    </a:cxn>
                    <a:cxn ang="0">
                      <a:pos x="1286" y="128"/>
                    </a:cxn>
                    <a:cxn ang="0">
                      <a:pos x="1292" y="110"/>
                    </a:cxn>
                    <a:cxn ang="0">
                      <a:pos x="1294" y="93"/>
                    </a:cxn>
                    <a:cxn ang="0">
                      <a:pos x="1294" y="93"/>
                    </a:cxn>
                    <a:cxn ang="0">
                      <a:pos x="1292" y="73"/>
                    </a:cxn>
                    <a:cxn ang="0">
                      <a:pos x="1286" y="55"/>
                    </a:cxn>
                    <a:cxn ang="0">
                      <a:pos x="1276" y="40"/>
                    </a:cxn>
                    <a:cxn ang="0">
                      <a:pos x="1264" y="28"/>
                    </a:cxn>
                    <a:cxn ang="0">
                      <a:pos x="1250" y="16"/>
                    </a:cxn>
                    <a:cxn ang="0">
                      <a:pos x="1235" y="6"/>
                    </a:cxn>
                    <a:cxn ang="0">
                      <a:pos x="1217" y="2"/>
                    </a:cxn>
                    <a:cxn ang="0">
                      <a:pos x="1199" y="0"/>
                    </a:cxn>
                    <a:cxn ang="0">
                      <a:pos x="1199" y="0"/>
                    </a:cxn>
                  </a:cxnLst>
                  <a:rect l="0" t="0" r="r" b="b"/>
                  <a:pathLst>
                    <a:path w="1294" h="185">
                      <a:moveTo>
                        <a:pt x="1199" y="0"/>
                      </a:moveTo>
                      <a:lnTo>
                        <a:pt x="915" y="0"/>
                      </a:lnTo>
                      <a:lnTo>
                        <a:pt x="0" y="0"/>
                      </a:lnTo>
                      <a:lnTo>
                        <a:pt x="0" y="0"/>
                      </a:lnTo>
                      <a:lnTo>
                        <a:pt x="104" y="93"/>
                      </a:lnTo>
                      <a:lnTo>
                        <a:pt x="208" y="185"/>
                      </a:lnTo>
                      <a:lnTo>
                        <a:pt x="713" y="185"/>
                      </a:lnTo>
                      <a:lnTo>
                        <a:pt x="1199" y="185"/>
                      </a:lnTo>
                      <a:lnTo>
                        <a:pt x="1199" y="185"/>
                      </a:lnTo>
                      <a:lnTo>
                        <a:pt x="1217" y="183"/>
                      </a:lnTo>
                      <a:lnTo>
                        <a:pt x="1235" y="177"/>
                      </a:lnTo>
                      <a:lnTo>
                        <a:pt x="1250" y="169"/>
                      </a:lnTo>
                      <a:lnTo>
                        <a:pt x="1264" y="157"/>
                      </a:lnTo>
                      <a:lnTo>
                        <a:pt x="1276" y="144"/>
                      </a:lnTo>
                      <a:lnTo>
                        <a:pt x="1286" y="128"/>
                      </a:lnTo>
                      <a:lnTo>
                        <a:pt x="1292" y="110"/>
                      </a:lnTo>
                      <a:lnTo>
                        <a:pt x="1294" y="93"/>
                      </a:lnTo>
                      <a:lnTo>
                        <a:pt x="1294" y="93"/>
                      </a:lnTo>
                      <a:lnTo>
                        <a:pt x="1292" y="73"/>
                      </a:lnTo>
                      <a:lnTo>
                        <a:pt x="1286" y="55"/>
                      </a:lnTo>
                      <a:lnTo>
                        <a:pt x="1276" y="40"/>
                      </a:lnTo>
                      <a:lnTo>
                        <a:pt x="1264" y="28"/>
                      </a:lnTo>
                      <a:lnTo>
                        <a:pt x="1250" y="16"/>
                      </a:lnTo>
                      <a:lnTo>
                        <a:pt x="1235" y="6"/>
                      </a:lnTo>
                      <a:lnTo>
                        <a:pt x="1217" y="2"/>
                      </a:lnTo>
                      <a:lnTo>
                        <a:pt x="1199" y="0"/>
                      </a:lnTo>
                      <a:lnTo>
                        <a:pt x="1199"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1" name="Freeform 14"/>
                <p:cNvSpPr>
                  <a:spLocks/>
                </p:cNvSpPr>
                <p:nvPr/>
              </p:nvSpPr>
              <p:spPr bwMode="auto">
                <a:xfrm>
                  <a:off x="4801421" y="3166277"/>
                  <a:ext cx="1281389" cy="146266"/>
                </a:xfrm>
                <a:custGeom>
                  <a:avLst/>
                  <a:gdLst/>
                  <a:ahLst/>
                  <a:cxnLst>
                    <a:cxn ang="0">
                      <a:pos x="1464" y="0"/>
                    </a:cxn>
                    <a:cxn ang="0">
                      <a:pos x="381" y="0"/>
                    </a:cxn>
                    <a:cxn ang="0">
                      <a:pos x="94" y="0"/>
                    </a:cxn>
                    <a:cxn ang="0">
                      <a:pos x="94" y="0"/>
                    </a:cxn>
                    <a:cxn ang="0">
                      <a:pos x="75" y="2"/>
                    </a:cxn>
                    <a:cxn ang="0">
                      <a:pos x="57" y="8"/>
                    </a:cxn>
                    <a:cxn ang="0">
                      <a:pos x="41" y="16"/>
                    </a:cxn>
                    <a:cxn ang="0">
                      <a:pos x="28" y="28"/>
                    </a:cxn>
                    <a:cxn ang="0">
                      <a:pos x="16" y="41"/>
                    </a:cxn>
                    <a:cxn ang="0">
                      <a:pos x="8" y="57"/>
                    </a:cxn>
                    <a:cxn ang="0">
                      <a:pos x="2" y="75"/>
                    </a:cxn>
                    <a:cxn ang="0">
                      <a:pos x="0" y="93"/>
                    </a:cxn>
                    <a:cxn ang="0">
                      <a:pos x="0" y="93"/>
                    </a:cxn>
                    <a:cxn ang="0">
                      <a:pos x="2" y="112"/>
                    </a:cxn>
                    <a:cxn ang="0">
                      <a:pos x="8" y="130"/>
                    </a:cxn>
                    <a:cxn ang="0">
                      <a:pos x="16" y="146"/>
                    </a:cxn>
                    <a:cxn ang="0">
                      <a:pos x="28" y="159"/>
                    </a:cxn>
                    <a:cxn ang="0">
                      <a:pos x="41" y="169"/>
                    </a:cxn>
                    <a:cxn ang="0">
                      <a:pos x="57" y="179"/>
                    </a:cxn>
                    <a:cxn ang="0">
                      <a:pos x="75" y="183"/>
                    </a:cxn>
                    <a:cxn ang="0">
                      <a:pos x="94" y="185"/>
                    </a:cxn>
                    <a:cxn ang="0">
                      <a:pos x="192" y="185"/>
                    </a:cxn>
                    <a:cxn ang="0">
                      <a:pos x="1618" y="185"/>
                    </a:cxn>
                    <a:cxn ang="0">
                      <a:pos x="1618" y="185"/>
                    </a:cxn>
                    <a:cxn ang="0">
                      <a:pos x="1541" y="91"/>
                    </a:cxn>
                    <a:cxn ang="0">
                      <a:pos x="1464" y="0"/>
                    </a:cxn>
                    <a:cxn ang="0">
                      <a:pos x="1464" y="0"/>
                    </a:cxn>
                  </a:cxnLst>
                  <a:rect l="0" t="0" r="r" b="b"/>
                  <a:pathLst>
                    <a:path w="1618" h="185">
                      <a:moveTo>
                        <a:pt x="1464" y="0"/>
                      </a:moveTo>
                      <a:lnTo>
                        <a:pt x="381" y="0"/>
                      </a:lnTo>
                      <a:lnTo>
                        <a:pt x="94" y="0"/>
                      </a:lnTo>
                      <a:lnTo>
                        <a:pt x="94" y="0"/>
                      </a:lnTo>
                      <a:lnTo>
                        <a:pt x="75" y="2"/>
                      </a:lnTo>
                      <a:lnTo>
                        <a:pt x="57" y="8"/>
                      </a:lnTo>
                      <a:lnTo>
                        <a:pt x="41" y="16"/>
                      </a:lnTo>
                      <a:lnTo>
                        <a:pt x="28" y="28"/>
                      </a:lnTo>
                      <a:lnTo>
                        <a:pt x="16" y="41"/>
                      </a:lnTo>
                      <a:lnTo>
                        <a:pt x="8" y="57"/>
                      </a:lnTo>
                      <a:lnTo>
                        <a:pt x="2" y="75"/>
                      </a:lnTo>
                      <a:lnTo>
                        <a:pt x="0" y="93"/>
                      </a:lnTo>
                      <a:lnTo>
                        <a:pt x="0" y="93"/>
                      </a:lnTo>
                      <a:lnTo>
                        <a:pt x="2" y="112"/>
                      </a:lnTo>
                      <a:lnTo>
                        <a:pt x="8" y="130"/>
                      </a:lnTo>
                      <a:lnTo>
                        <a:pt x="16" y="146"/>
                      </a:lnTo>
                      <a:lnTo>
                        <a:pt x="28" y="159"/>
                      </a:lnTo>
                      <a:lnTo>
                        <a:pt x="41" y="169"/>
                      </a:lnTo>
                      <a:lnTo>
                        <a:pt x="57" y="179"/>
                      </a:lnTo>
                      <a:lnTo>
                        <a:pt x="75" y="183"/>
                      </a:lnTo>
                      <a:lnTo>
                        <a:pt x="94" y="185"/>
                      </a:lnTo>
                      <a:lnTo>
                        <a:pt x="192" y="185"/>
                      </a:lnTo>
                      <a:lnTo>
                        <a:pt x="1618" y="185"/>
                      </a:lnTo>
                      <a:lnTo>
                        <a:pt x="1618" y="185"/>
                      </a:lnTo>
                      <a:lnTo>
                        <a:pt x="1541" y="91"/>
                      </a:lnTo>
                      <a:lnTo>
                        <a:pt x="1464" y="0"/>
                      </a:lnTo>
                      <a:lnTo>
                        <a:pt x="1464"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2" name="Freeform 15"/>
                <p:cNvSpPr>
                  <a:spLocks/>
                </p:cNvSpPr>
                <p:nvPr/>
              </p:nvSpPr>
              <p:spPr bwMode="auto">
                <a:xfrm>
                  <a:off x="4512530" y="3615710"/>
                  <a:ext cx="1876815" cy="146266"/>
                </a:xfrm>
                <a:custGeom>
                  <a:avLst/>
                  <a:gdLst/>
                  <a:ahLst/>
                  <a:cxnLst>
                    <a:cxn ang="0">
                      <a:pos x="2253" y="0"/>
                    </a:cxn>
                    <a:cxn ang="0">
                      <a:pos x="239" y="0"/>
                    </a:cxn>
                    <a:cxn ang="0">
                      <a:pos x="104" y="0"/>
                    </a:cxn>
                    <a:cxn ang="0">
                      <a:pos x="104" y="0"/>
                    </a:cxn>
                    <a:cxn ang="0">
                      <a:pos x="82" y="2"/>
                    </a:cxn>
                    <a:cxn ang="0">
                      <a:pos x="63" y="8"/>
                    </a:cxn>
                    <a:cxn ang="0">
                      <a:pos x="45" y="17"/>
                    </a:cxn>
                    <a:cxn ang="0">
                      <a:pos x="29" y="27"/>
                    </a:cxn>
                    <a:cxn ang="0">
                      <a:pos x="18" y="41"/>
                    </a:cxn>
                    <a:cxn ang="0">
                      <a:pos x="8" y="57"/>
                    </a:cxn>
                    <a:cxn ang="0">
                      <a:pos x="2" y="74"/>
                    </a:cxn>
                    <a:cxn ang="0">
                      <a:pos x="0" y="92"/>
                    </a:cxn>
                    <a:cxn ang="0">
                      <a:pos x="0" y="92"/>
                    </a:cxn>
                    <a:cxn ang="0">
                      <a:pos x="2" y="112"/>
                    </a:cxn>
                    <a:cxn ang="0">
                      <a:pos x="8" y="129"/>
                    </a:cxn>
                    <a:cxn ang="0">
                      <a:pos x="18" y="145"/>
                    </a:cxn>
                    <a:cxn ang="0">
                      <a:pos x="29" y="159"/>
                    </a:cxn>
                    <a:cxn ang="0">
                      <a:pos x="45" y="169"/>
                    </a:cxn>
                    <a:cxn ang="0">
                      <a:pos x="63" y="178"/>
                    </a:cxn>
                    <a:cxn ang="0">
                      <a:pos x="82" y="184"/>
                    </a:cxn>
                    <a:cxn ang="0">
                      <a:pos x="104" y="184"/>
                    </a:cxn>
                    <a:cxn ang="0">
                      <a:pos x="120" y="184"/>
                    </a:cxn>
                    <a:cxn ang="0">
                      <a:pos x="2363" y="184"/>
                    </a:cxn>
                    <a:cxn ang="0">
                      <a:pos x="2363" y="184"/>
                    </a:cxn>
                    <a:cxn ang="0">
                      <a:pos x="2308" y="92"/>
                    </a:cxn>
                    <a:cxn ang="0">
                      <a:pos x="2253" y="0"/>
                    </a:cxn>
                    <a:cxn ang="0">
                      <a:pos x="2253" y="0"/>
                    </a:cxn>
                  </a:cxnLst>
                  <a:rect l="0" t="0" r="r" b="b"/>
                  <a:pathLst>
                    <a:path w="2363" h="184">
                      <a:moveTo>
                        <a:pt x="2253" y="0"/>
                      </a:moveTo>
                      <a:lnTo>
                        <a:pt x="239" y="0"/>
                      </a:lnTo>
                      <a:lnTo>
                        <a:pt x="104" y="0"/>
                      </a:lnTo>
                      <a:lnTo>
                        <a:pt x="104" y="0"/>
                      </a:lnTo>
                      <a:lnTo>
                        <a:pt x="82" y="2"/>
                      </a:lnTo>
                      <a:lnTo>
                        <a:pt x="63" y="8"/>
                      </a:lnTo>
                      <a:lnTo>
                        <a:pt x="45" y="17"/>
                      </a:lnTo>
                      <a:lnTo>
                        <a:pt x="29" y="27"/>
                      </a:lnTo>
                      <a:lnTo>
                        <a:pt x="18" y="41"/>
                      </a:lnTo>
                      <a:lnTo>
                        <a:pt x="8" y="57"/>
                      </a:lnTo>
                      <a:lnTo>
                        <a:pt x="2" y="74"/>
                      </a:lnTo>
                      <a:lnTo>
                        <a:pt x="0" y="92"/>
                      </a:lnTo>
                      <a:lnTo>
                        <a:pt x="0" y="92"/>
                      </a:lnTo>
                      <a:lnTo>
                        <a:pt x="2" y="112"/>
                      </a:lnTo>
                      <a:lnTo>
                        <a:pt x="8" y="129"/>
                      </a:lnTo>
                      <a:lnTo>
                        <a:pt x="18" y="145"/>
                      </a:lnTo>
                      <a:lnTo>
                        <a:pt x="29" y="159"/>
                      </a:lnTo>
                      <a:lnTo>
                        <a:pt x="45" y="169"/>
                      </a:lnTo>
                      <a:lnTo>
                        <a:pt x="63" y="178"/>
                      </a:lnTo>
                      <a:lnTo>
                        <a:pt x="82" y="184"/>
                      </a:lnTo>
                      <a:lnTo>
                        <a:pt x="104" y="184"/>
                      </a:lnTo>
                      <a:lnTo>
                        <a:pt x="120" y="184"/>
                      </a:lnTo>
                      <a:lnTo>
                        <a:pt x="2363" y="184"/>
                      </a:lnTo>
                      <a:lnTo>
                        <a:pt x="2363" y="184"/>
                      </a:lnTo>
                      <a:lnTo>
                        <a:pt x="2308" y="92"/>
                      </a:lnTo>
                      <a:lnTo>
                        <a:pt x="2253" y="0"/>
                      </a:lnTo>
                      <a:lnTo>
                        <a:pt x="2253" y="0"/>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3" name="Freeform 16"/>
                <p:cNvSpPr>
                  <a:spLocks/>
                </p:cNvSpPr>
                <p:nvPr/>
              </p:nvSpPr>
              <p:spPr bwMode="auto">
                <a:xfrm>
                  <a:off x="4872273" y="1487071"/>
                  <a:ext cx="1539059" cy="149747"/>
                </a:xfrm>
                <a:custGeom>
                  <a:avLst/>
                  <a:gdLst/>
                  <a:ahLst/>
                  <a:cxnLst>
                    <a:cxn ang="0">
                      <a:pos x="150" y="0"/>
                    </a:cxn>
                    <a:cxn ang="0">
                      <a:pos x="89" y="0"/>
                    </a:cxn>
                    <a:cxn ang="0">
                      <a:pos x="89" y="0"/>
                    </a:cxn>
                    <a:cxn ang="0">
                      <a:pos x="71" y="2"/>
                    </a:cxn>
                    <a:cxn ang="0">
                      <a:pos x="53" y="8"/>
                    </a:cxn>
                    <a:cxn ang="0">
                      <a:pos x="40" y="16"/>
                    </a:cxn>
                    <a:cxn ang="0">
                      <a:pos x="26" y="28"/>
                    </a:cxn>
                    <a:cxn ang="0">
                      <a:pos x="14" y="42"/>
                    </a:cxn>
                    <a:cxn ang="0">
                      <a:pos x="6" y="57"/>
                    </a:cxn>
                    <a:cxn ang="0">
                      <a:pos x="0" y="73"/>
                    </a:cxn>
                    <a:cxn ang="0">
                      <a:pos x="0" y="93"/>
                    </a:cxn>
                    <a:cxn ang="0">
                      <a:pos x="0" y="93"/>
                    </a:cxn>
                    <a:cxn ang="0">
                      <a:pos x="0" y="110"/>
                    </a:cxn>
                    <a:cxn ang="0">
                      <a:pos x="6" y="128"/>
                    </a:cxn>
                    <a:cxn ang="0">
                      <a:pos x="14" y="144"/>
                    </a:cxn>
                    <a:cxn ang="0">
                      <a:pos x="26" y="157"/>
                    </a:cxn>
                    <a:cxn ang="0">
                      <a:pos x="40" y="169"/>
                    </a:cxn>
                    <a:cxn ang="0">
                      <a:pos x="53" y="177"/>
                    </a:cxn>
                    <a:cxn ang="0">
                      <a:pos x="71" y="183"/>
                    </a:cxn>
                    <a:cxn ang="0">
                      <a:pos x="89" y="185"/>
                    </a:cxn>
                    <a:cxn ang="0">
                      <a:pos x="287" y="185"/>
                    </a:cxn>
                    <a:cxn ang="0">
                      <a:pos x="1736" y="185"/>
                    </a:cxn>
                    <a:cxn ang="0">
                      <a:pos x="1736" y="185"/>
                    </a:cxn>
                    <a:cxn ang="0">
                      <a:pos x="1846" y="89"/>
                    </a:cxn>
                    <a:cxn ang="0">
                      <a:pos x="1942" y="0"/>
                    </a:cxn>
                    <a:cxn ang="0">
                      <a:pos x="150" y="0"/>
                    </a:cxn>
                  </a:cxnLst>
                  <a:rect l="0" t="0" r="r" b="b"/>
                  <a:pathLst>
                    <a:path w="1942" h="185">
                      <a:moveTo>
                        <a:pt x="150" y="0"/>
                      </a:moveTo>
                      <a:lnTo>
                        <a:pt x="89" y="0"/>
                      </a:lnTo>
                      <a:lnTo>
                        <a:pt x="89" y="0"/>
                      </a:lnTo>
                      <a:lnTo>
                        <a:pt x="71" y="2"/>
                      </a:lnTo>
                      <a:lnTo>
                        <a:pt x="53" y="8"/>
                      </a:lnTo>
                      <a:lnTo>
                        <a:pt x="40" y="16"/>
                      </a:lnTo>
                      <a:lnTo>
                        <a:pt x="26" y="28"/>
                      </a:lnTo>
                      <a:lnTo>
                        <a:pt x="14" y="42"/>
                      </a:lnTo>
                      <a:lnTo>
                        <a:pt x="6" y="57"/>
                      </a:lnTo>
                      <a:lnTo>
                        <a:pt x="0" y="73"/>
                      </a:lnTo>
                      <a:lnTo>
                        <a:pt x="0" y="93"/>
                      </a:lnTo>
                      <a:lnTo>
                        <a:pt x="0" y="93"/>
                      </a:lnTo>
                      <a:lnTo>
                        <a:pt x="0" y="110"/>
                      </a:lnTo>
                      <a:lnTo>
                        <a:pt x="6" y="128"/>
                      </a:lnTo>
                      <a:lnTo>
                        <a:pt x="14" y="144"/>
                      </a:lnTo>
                      <a:lnTo>
                        <a:pt x="26" y="157"/>
                      </a:lnTo>
                      <a:lnTo>
                        <a:pt x="40" y="169"/>
                      </a:lnTo>
                      <a:lnTo>
                        <a:pt x="53" y="177"/>
                      </a:lnTo>
                      <a:lnTo>
                        <a:pt x="71" y="183"/>
                      </a:lnTo>
                      <a:lnTo>
                        <a:pt x="89" y="185"/>
                      </a:lnTo>
                      <a:lnTo>
                        <a:pt x="287" y="185"/>
                      </a:lnTo>
                      <a:lnTo>
                        <a:pt x="1736" y="185"/>
                      </a:lnTo>
                      <a:lnTo>
                        <a:pt x="1736" y="185"/>
                      </a:lnTo>
                      <a:lnTo>
                        <a:pt x="1846" y="89"/>
                      </a:lnTo>
                      <a:lnTo>
                        <a:pt x="1942" y="0"/>
                      </a:lnTo>
                      <a:lnTo>
                        <a:pt x="15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4" name="Freeform 17"/>
                <p:cNvSpPr>
                  <a:spLocks/>
                </p:cNvSpPr>
                <p:nvPr/>
              </p:nvSpPr>
              <p:spPr bwMode="auto">
                <a:xfrm>
                  <a:off x="5046750" y="1919920"/>
                  <a:ext cx="860061" cy="146266"/>
                </a:xfrm>
                <a:custGeom>
                  <a:avLst/>
                  <a:gdLst/>
                  <a:ahLst/>
                  <a:cxnLst>
                    <a:cxn ang="0">
                      <a:pos x="357" y="0"/>
                    </a:cxn>
                    <a:cxn ang="0">
                      <a:pos x="88" y="0"/>
                    </a:cxn>
                    <a:cxn ang="0">
                      <a:pos x="88" y="0"/>
                    </a:cxn>
                    <a:cxn ang="0">
                      <a:pos x="71" y="1"/>
                    </a:cxn>
                    <a:cxn ang="0">
                      <a:pos x="53" y="5"/>
                    </a:cxn>
                    <a:cxn ang="0">
                      <a:pos x="39" y="15"/>
                    </a:cxn>
                    <a:cxn ang="0">
                      <a:pos x="25" y="27"/>
                    </a:cxn>
                    <a:cxn ang="0">
                      <a:pos x="14" y="39"/>
                    </a:cxn>
                    <a:cxn ang="0">
                      <a:pos x="6" y="54"/>
                    </a:cxn>
                    <a:cxn ang="0">
                      <a:pos x="2" y="72"/>
                    </a:cxn>
                    <a:cxn ang="0">
                      <a:pos x="0" y="92"/>
                    </a:cxn>
                    <a:cxn ang="0">
                      <a:pos x="0" y="92"/>
                    </a:cxn>
                    <a:cxn ang="0">
                      <a:pos x="2" y="109"/>
                    </a:cxn>
                    <a:cxn ang="0">
                      <a:pos x="6" y="127"/>
                    </a:cxn>
                    <a:cxn ang="0">
                      <a:pos x="14" y="143"/>
                    </a:cxn>
                    <a:cxn ang="0">
                      <a:pos x="25" y="157"/>
                    </a:cxn>
                    <a:cxn ang="0">
                      <a:pos x="39" y="168"/>
                    </a:cxn>
                    <a:cxn ang="0">
                      <a:pos x="53" y="176"/>
                    </a:cxn>
                    <a:cxn ang="0">
                      <a:pos x="71" y="182"/>
                    </a:cxn>
                    <a:cxn ang="0">
                      <a:pos x="88" y="184"/>
                    </a:cxn>
                    <a:cxn ang="0">
                      <a:pos x="548" y="184"/>
                    </a:cxn>
                    <a:cxn ang="0">
                      <a:pos x="856" y="184"/>
                    </a:cxn>
                    <a:cxn ang="0">
                      <a:pos x="856" y="184"/>
                    </a:cxn>
                    <a:cxn ang="0">
                      <a:pos x="1084" y="0"/>
                    </a:cxn>
                    <a:cxn ang="0">
                      <a:pos x="357" y="0"/>
                    </a:cxn>
                  </a:cxnLst>
                  <a:rect l="0" t="0" r="r" b="b"/>
                  <a:pathLst>
                    <a:path w="1084" h="184">
                      <a:moveTo>
                        <a:pt x="357" y="0"/>
                      </a:moveTo>
                      <a:lnTo>
                        <a:pt x="88" y="0"/>
                      </a:lnTo>
                      <a:lnTo>
                        <a:pt x="88" y="0"/>
                      </a:lnTo>
                      <a:lnTo>
                        <a:pt x="71" y="1"/>
                      </a:lnTo>
                      <a:lnTo>
                        <a:pt x="53" y="5"/>
                      </a:lnTo>
                      <a:lnTo>
                        <a:pt x="39" y="15"/>
                      </a:lnTo>
                      <a:lnTo>
                        <a:pt x="25" y="27"/>
                      </a:lnTo>
                      <a:lnTo>
                        <a:pt x="14" y="39"/>
                      </a:lnTo>
                      <a:lnTo>
                        <a:pt x="6" y="54"/>
                      </a:lnTo>
                      <a:lnTo>
                        <a:pt x="2" y="72"/>
                      </a:lnTo>
                      <a:lnTo>
                        <a:pt x="0" y="92"/>
                      </a:lnTo>
                      <a:lnTo>
                        <a:pt x="0" y="92"/>
                      </a:lnTo>
                      <a:lnTo>
                        <a:pt x="2" y="109"/>
                      </a:lnTo>
                      <a:lnTo>
                        <a:pt x="6" y="127"/>
                      </a:lnTo>
                      <a:lnTo>
                        <a:pt x="14" y="143"/>
                      </a:lnTo>
                      <a:lnTo>
                        <a:pt x="25" y="157"/>
                      </a:lnTo>
                      <a:lnTo>
                        <a:pt x="39" y="168"/>
                      </a:lnTo>
                      <a:lnTo>
                        <a:pt x="53" y="176"/>
                      </a:lnTo>
                      <a:lnTo>
                        <a:pt x="71" y="182"/>
                      </a:lnTo>
                      <a:lnTo>
                        <a:pt x="88" y="184"/>
                      </a:lnTo>
                      <a:lnTo>
                        <a:pt x="548" y="184"/>
                      </a:lnTo>
                      <a:lnTo>
                        <a:pt x="856" y="184"/>
                      </a:lnTo>
                      <a:lnTo>
                        <a:pt x="856" y="184"/>
                      </a:lnTo>
                      <a:lnTo>
                        <a:pt x="1084" y="0"/>
                      </a:lnTo>
                      <a:lnTo>
                        <a:pt x="357"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5" name="Line 18"/>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106" name="Line 19"/>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107" name="Freeform 20"/>
                <p:cNvSpPr>
                  <a:spLocks/>
                </p:cNvSpPr>
                <p:nvPr/>
              </p:nvSpPr>
              <p:spPr bwMode="auto">
                <a:xfrm>
                  <a:off x="4531480" y="6484891"/>
                  <a:ext cx="1741017" cy="146266"/>
                </a:xfrm>
                <a:custGeom>
                  <a:avLst/>
                  <a:gdLst/>
                  <a:ahLst/>
                  <a:cxnLst>
                    <a:cxn ang="0">
                      <a:pos x="390" y="0"/>
                    </a:cxn>
                    <a:cxn ang="0">
                      <a:pos x="121" y="0"/>
                    </a:cxn>
                    <a:cxn ang="0">
                      <a:pos x="121" y="0"/>
                    </a:cxn>
                    <a:cxn ang="0">
                      <a:pos x="96" y="2"/>
                    </a:cxn>
                    <a:cxn ang="0">
                      <a:pos x="74" y="6"/>
                    </a:cxn>
                    <a:cxn ang="0">
                      <a:pos x="53" y="16"/>
                    </a:cxn>
                    <a:cxn ang="0">
                      <a:pos x="35" y="28"/>
                    </a:cxn>
                    <a:cxn ang="0">
                      <a:pos x="19" y="40"/>
                    </a:cxn>
                    <a:cxn ang="0">
                      <a:pos x="9" y="55"/>
                    </a:cxn>
                    <a:cxn ang="0">
                      <a:pos x="1" y="73"/>
                    </a:cxn>
                    <a:cxn ang="0">
                      <a:pos x="0" y="83"/>
                    </a:cxn>
                    <a:cxn ang="0">
                      <a:pos x="0" y="93"/>
                    </a:cxn>
                    <a:cxn ang="0">
                      <a:pos x="0" y="93"/>
                    </a:cxn>
                    <a:cxn ang="0">
                      <a:pos x="0" y="103"/>
                    </a:cxn>
                    <a:cxn ang="0">
                      <a:pos x="1" y="110"/>
                    </a:cxn>
                    <a:cxn ang="0">
                      <a:pos x="9" y="128"/>
                    </a:cxn>
                    <a:cxn ang="0">
                      <a:pos x="19" y="144"/>
                    </a:cxn>
                    <a:cxn ang="0">
                      <a:pos x="35" y="158"/>
                    </a:cxn>
                    <a:cxn ang="0">
                      <a:pos x="53" y="169"/>
                    </a:cxn>
                    <a:cxn ang="0">
                      <a:pos x="74" y="177"/>
                    </a:cxn>
                    <a:cxn ang="0">
                      <a:pos x="96" y="183"/>
                    </a:cxn>
                    <a:cxn ang="0">
                      <a:pos x="121" y="185"/>
                    </a:cxn>
                    <a:cxn ang="0">
                      <a:pos x="204" y="185"/>
                    </a:cxn>
                    <a:cxn ang="0">
                      <a:pos x="2192" y="185"/>
                    </a:cxn>
                    <a:cxn ang="0">
                      <a:pos x="2192" y="185"/>
                    </a:cxn>
                    <a:cxn ang="0">
                      <a:pos x="2120" y="97"/>
                    </a:cxn>
                    <a:cxn ang="0">
                      <a:pos x="2037" y="0"/>
                    </a:cxn>
                    <a:cxn ang="0">
                      <a:pos x="390" y="0"/>
                    </a:cxn>
                  </a:cxnLst>
                  <a:rect l="0" t="0" r="r" b="b"/>
                  <a:pathLst>
                    <a:path w="2192" h="185">
                      <a:moveTo>
                        <a:pt x="390" y="0"/>
                      </a:moveTo>
                      <a:lnTo>
                        <a:pt x="121" y="0"/>
                      </a:lnTo>
                      <a:lnTo>
                        <a:pt x="121" y="0"/>
                      </a:lnTo>
                      <a:lnTo>
                        <a:pt x="96" y="2"/>
                      </a:lnTo>
                      <a:lnTo>
                        <a:pt x="74" y="6"/>
                      </a:lnTo>
                      <a:lnTo>
                        <a:pt x="53" y="16"/>
                      </a:lnTo>
                      <a:lnTo>
                        <a:pt x="35" y="28"/>
                      </a:lnTo>
                      <a:lnTo>
                        <a:pt x="19" y="40"/>
                      </a:lnTo>
                      <a:lnTo>
                        <a:pt x="9" y="55"/>
                      </a:lnTo>
                      <a:lnTo>
                        <a:pt x="1" y="73"/>
                      </a:lnTo>
                      <a:lnTo>
                        <a:pt x="0" y="83"/>
                      </a:lnTo>
                      <a:lnTo>
                        <a:pt x="0" y="93"/>
                      </a:lnTo>
                      <a:lnTo>
                        <a:pt x="0" y="93"/>
                      </a:lnTo>
                      <a:lnTo>
                        <a:pt x="0" y="103"/>
                      </a:lnTo>
                      <a:lnTo>
                        <a:pt x="1" y="110"/>
                      </a:lnTo>
                      <a:lnTo>
                        <a:pt x="9" y="128"/>
                      </a:lnTo>
                      <a:lnTo>
                        <a:pt x="19" y="144"/>
                      </a:lnTo>
                      <a:lnTo>
                        <a:pt x="35" y="158"/>
                      </a:lnTo>
                      <a:lnTo>
                        <a:pt x="53" y="169"/>
                      </a:lnTo>
                      <a:lnTo>
                        <a:pt x="74" y="177"/>
                      </a:lnTo>
                      <a:lnTo>
                        <a:pt x="96" y="183"/>
                      </a:lnTo>
                      <a:lnTo>
                        <a:pt x="121" y="185"/>
                      </a:lnTo>
                      <a:lnTo>
                        <a:pt x="204" y="185"/>
                      </a:lnTo>
                      <a:lnTo>
                        <a:pt x="2192" y="185"/>
                      </a:lnTo>
                      <a:lnTo>
                        <a:pt x="2192" y="185"/>
                      </a:lnTo>
                      <a:lnTo>
                        <a:pt x="2120" y="97"/>
                      </a:lnTo>
                      <a:lnTo>
                        <a:pt x="2037" y="0"/>
                      </a:lnTo>
                      <a:lnTo>
                        <a:pt x="39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08" name="Freeform 21"/>
                <p:cNvSpPr>
                  <a:spLocks/>
                </p:cNvSpPr>
                <p:nvPr/>
              </p:nvSpPr>
              <p:spPr bwMode="auto">
                <a:xfrm>
                  <a:off x="4816523" y="6059224"/>
                  <a:ext cx="1072467" cy="146266"/>
                </a:xfrm>
                <a:custGeom>
                  <a:avLst/>
                  <a:gdLst/>
                  <a:ahLst/>
                  <a:cxnLst>
                    <a:cxn ang="0">
                      <a:pos x="1166" y="0"/>
                    </a:cxn>
                    <a:cxn ang="0">
                      <a:pos x="746" y="0"/>
                    </a:cxn>
                    <a:cxn ang="0">
                      <a:pos x="121" y="0"/>
                    </a:cxn>
                    <a:cxn ang="0">
                      <a:pos x="121" y="0"/>
                    </a:cxn>
                    <a:cxn ang="0">
                      <a:pos x="98" y="2"/>
                    </a:cxn>
                    <a:cxn ang="0">
                      <a:pos x="74" y="8"/>
                    </a:cxn>
                    <a:cxn ang="0">
                      <a:pos x="55" y="16"/>
                    </a:cxn>
                    <a:cxn ang="0">
                      <a:pos x="35" y="28"/>
                    </a:cxn>
                    <a:cxn ang="0">
                      <a:pos x="21" y="42"/>
                    </a:cxn>
                    <a:cxn ang="0">
                      <a:pos x="10" y="57"/>
                    </a:cxn>
                    <a:cxn ang="0">
                      <a:pos x="4" y="73"/>
                    </a:cxn>
                    <a:cxn ang="0">
                      <a:pos x="2" y="83"/>
                    </a:cxn>
                    <a:cxn ang="0">
                      <a:pos x="0" y="93"/>
                    </a:cxn>
                    <a:cxn ang="0">
                      <a:pos x="0" y="93"/>
                    </a:cxn>
                    <a:cxn ang="0">
                      <a:pos x="2" y="102"/>
                    </a:cxn>
                    <a:cxn ang="0">
                      <a:pos x="4" y="110"/>
                    </a:cxn>
                    <a:cxn ang="0">
                      <a:pos x="10" y="128"/>
                    </a:cxn>
                    <a:cxn ang="0">
                      <a:pos x="21" y="144"/>
                    </a:cxn>
                    <a:cxn ang="0">
                      <a:pos x="35" y="157"/>
                    </a:cxn>
                    <a:cxn ang="0">
                      <a:pos x="55" y="169"/>
                    </a:cxn>
                    <a:cxn ang="0">
                      <a:pos x="74" y="177"/>
                    </a:cxn>
                    <a:cxn ang="0">
                      <a:pos x="98" y="183"/>
                    </a:cxn>
                    <a:cxn ang="0">
                      <a:pos x="121" y="185"/>
                    </a:cxn>
                    <a:cxn ang="0">
                      <a:pos x="488" y="185"/>
                    </a:cxn>
                    <a:cxn ang="0">
                      <a:pos x="1350" y="185"/>
                    </a:cxn>
                    <a:cxn ang="0">
                      <a:pos x="1350" y="185"/>
                    </a:cxn>
                    <a:cxn ang="0">
                      <a:pos x="1166" y="0"/>
                    </a:cxn>
                    <a:cxn ang="0">
                      <a:pos x="1166" y="0"/>
                    </a:cxn>
                  </a:cxnLst>
                  <a:rect l="0" t="0" r="r" b="b"/>
                  <a:pathLst>
                    <a:path w="1350" h="185">
                      <a:moveTo>
                        <a:pt x="1166" y="0"/>
                      </a:moveTo>
                      <a:lnTo>
                        <a:pt x="746" y="0"/>
                      </a:lnTo>
                      <a:lnTo>
                        <a:pt x="121" y="0"/>
                      </a:lnTo>
                      <a:lnTo>
                        <a:pt x="121" y="0"/>
                      </a:lnTo>
                      <a:lnTo>
                        <a:pt x="98" y="2"/>
                      </a:lnTo>
                      <a:lnTo>
                        <a:pt x="74" y="8"/>
                      </a:lnTo>
                      <a:lnTo>
                        <a:pt x="55" y="16"/>
                      </a:lnTo>
                      <a:lnTo>
                        <a:pt x="35" y="28"/>
                      </a:lnTo>
                      <a:lnTo>
                        <a:pt x="21" y="42"/>
                      </a:lnTo>
                      <a:lnTo>
                        <a:pt x="10" y="57"/>
                      </a:lnTo>
                      <a:lnTo>
                        <a:pt x="4" y="73"/>
                      </a:lnTo>
                      <a:lnTo>
                        <a:pt x="2" y="83"/>
                      </a:lnTo>
                      <a:lnTo>
                        <a:pt x="0" y="93"/>
                      </a:lnTo>
                      <a:lnTo>
                        <a:pt x="0" y="93"/>
                      </a:lnTo>
                      <a:lnTo>
                        <a:pt x="2" y="102"/>
                      </a:lnTo>
                      <a:lnTo>
                        <a:pt x="4" y="110"/>
                      </a:lnTo>
                      <a:lnTo>
                        <a:pt x="10" y="128"/>
                      </a:lnTo>
                      <a:lnTo>
                        <a:pt x="21" y="144"/>
                      </a:lnTo>
                      <a:lnTo>
                        <a:pt x="35" y="157"/>
                      </a:lnTo>
                      <a:lnTo>
                        <a:pt x="55" y="169"/>
                      </a:lnTo>
                      <a:lnTo>
                        <a:pt x="74" y="177"/>
                      </a:lnTo>
                      <a:lnTo>
                        <a:pt x="98" y="183"/>
                      </a:lnTo>
                      <a:lnTo>
                        <a:pt x="121" y="185"/>
                      </a:lnTo>
                      <a:lnTo>
                        <a:pt x="488" y="185"/>
                      </a:lnTo>
                      <a:lnTo>
                        <a:pt x="1350" y="185"/>
                      </a:lnTo>
                      <a:lnTo>
                        <a:pt x="1350" y="185"/>
                      </a:lnTo>
                      <a:lnTo>
                        <a:pt x="1166" y="0"/>
                      </a:lnTo>
                      <a:lnTo>
                        <a:pt x="1166"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grpSp>
            <p:nvGrpSpPr>
              <p:cNvPr id="90" name="Gruppe 164"/>
              <p:cNvGrpSpPr>
                <a:grpSpLocks/>
              </p:cNvGrpSpPr>
              <p:nvPr/>
            </p:nvGrpSpPr>
            <p:grpSpPr bwMode="auto">
              <a:xfrm>
                <a:off x="1485704" y="2391909"/>
                <a:ext cx="1317713" cy="415396"/>
                <a:chOff x="1516184" y="2391909"/>
                <a:chExt cx="1317713" cy="415396"/>
              </a:xfrm>
            </p:grpSpPr>
            <p:sp>
              <p:nvSpPr>
                <p:cNvPr id="91" name="Rektangel 155"/>
                <p:cNvSpPr>
                  <a:spLocks noChangeArrowheads="1"/>
                </p:cNvSpPr>
                <p:nvPr/>
              </p:nvSpPr>
              <p:spPr bwMode="auto">
                <a:xfrm>
                  <a:off x="1516184" y="2391909"/>
                  <a:ext cx="1317713" cy="371551"/>
                </a:xfrm>
                <a:prstGeom prst="rect">
                  <a:avLst/>
                </a:pr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92" name="Text Box 52"/>
                <p:cNvSpPr txBox="1">
                  <a:spLocks noChangeArrowheads="1"/>
                </p:cNvSpPr>
                <p:nvPr/>
              </p:nvSpPr>
              <p:spPr bwMode="gray">
                <a:xfrm>
                  <a:off x="1555874" y="2428427"/>
                  <a:ext cx="1201818"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Phase 4</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grpSp>
          <p:nvGrpSpPr>
            <p:cNvPr id="86" name="Gruppe 165"/>
            <p:cNvGrpSpPr>
              <a:grpSpLocks/>
            </p:cNvGrpSpPr>
            <p:nvPr/>
          </p:nvGrpSpPr>
          <p:grpSpPr bwMode="auto">
            <a:xfrm>
              <a:off x="1430138" y="4914751"/>
              <a:ext cx="1317713" cy="378878"/>
              <a:chOff x="1521578" y="2384911"/>
              <a:chExt cx="1317713" cy="378878"/>
            </a:xfrm>
          </p:grpSpPr>
          <p:sp>
            <p:nvSpPr>
              <p:cNvPr id="87" name="Rektangel 166"/>
              <p:cNvSpPr>
                <a:spLocks noChangeArrowheads="1"/>
              </p:cNvSpPr>
              <p:nvPr/>
            </p:nvSpPr>
            <p:spPr bwMode="auto">
              <a:xfrm>
                <a:off x="1521578" y="2393060"/>
                <a:ext cx="1317713" cy="365199"/>
              </a:xfrm>
              <a:prstGeom prst="rect">
                <a:avLst/>
              </a:pr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88" name="Text Box 52"/>
              <p:cNvSpPr txBox="1">
                <a:spLocks noChangeArrowheads="1"/>
              </p:cNvSpPr>
              <p:nvPr/>
            </p:nvSpPr>
            <p:spPr bwMode="gray">
              <a:xfrm>
                <a:off x="1543910" y="2384911"/>
                <a:ext cx="1236744"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Network</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sp>
        <p:nvSpPr>
          <p:cNvPr id="109" name="Ellipse 109"/>
          <p:cNvSpPr/>
          <p:nvPr/>
        </p:nvSpPr>
        <p:spPr bwMode="auto">
          <a:xfrm>
            <a:off x="8408548" y="3866323"/>
            <a:ext cx="1497251" cy="169117"/>
          </a:xfrm>
          <a:prstGeom prst="ellipse">
            <a:avLst/>
          </a:prstGeom>
          <a:gradFill flip="none" rotWithShape="1">
            <a:gsLst>
              <a:gs pos="24000">
                <a:sysClr val="windowText" lastClr="000000">
                  <a:alpha val="22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nvGrpSpPr>
          <p:cNvPr id="110" name="Gruppe 169"/>
          <p:cNvGrpSpPr>
            <a:grpSpLocks/>
          </p:cNvGrpSpPr>
          <p:nvPr/>
        </p:nvGrpSpPr>
        <p:grpSpPr bwMode="auto">
          <a:xfrm>
            <a:off x="8760417" y="2000853"/>
            <a:ext cx="892571" cy="1890895"/>
            <a:chOff x="1430138" y="2383969"/>
            <a:chExt cx="1373279" cy="2909660"/>
          </a:xfrm>
        </p:grpSpPr>
        <p:grpSp>
          <p:nvGrpSpPr>
            <p:cNvPr id="111" name="Gruppe 168"/>
            <p:cNvGrpSpPr>
              <a:grpSpLocks/>
            </p:cNvGrpSpPr>
            <p:nvPr/>
          </p:nvGrpSpPr>
          <p:grpSpPr bwMode="auto">
            <a:xfrm>
              <a:off x="1485704" y="2383969"/>
              <a:ext cx="1317713" cy="2798238"/>
              <a:chOff x="1485704" y="2383969"/>
              <a:chExt cx="1317713" cy="2798238"/>
            </a:xfrm>
          </p:grpSpPr>
          <p:grpSp>
            <p:nvGrpSpPr>
              <p:cNvPr id="115" name="Gruppe 61"/>
              <p:cNvGrpSpPr>
                <a:grpSpLocks/>
              </p:cNvGrpSpPr>
              <p:nvPr/>
            </p:nvGrpSpPr>
            <p:grpSpPr bwMode="auto">
              <a:xfrm rot="-52394">
                <a:off x="1532257" y="2383969"/>
                <a:ext cx="1228302" cy="2798238"/>
                <a:chOff x="4189413" y="876300"/>
                <a:chExt cx="2693987" cy="6137275"/>
              </a:xfrm>
            </p:grpSpPr>
            <p:sp>
              <p:nvSpPr>
                <p:cNvPr id="119" name="Freeform 6"/>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lnTo>
                        <a:pt x="0" y="358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120" name="Freeform 7"/>
                <p:cNvSpPr>
                  <a:spLocks/>
                </p:cNvSpPr>
                <p:nvPr/>
              </p:nvSpPr>
              <p:spPr bwMode="auto">
                <a:xfrm>
                  <a:off x="4189413" y="3808413"/>
                  <a:ext cx="2474912" cy="2844800"/>
                </a:xfrm>
                <a:custGeom>
                  <a:avLst/>
                  <a:gdLst>
                    <a:gd name="T0" fmla="*/ 0 w 3117"/>
                    <a:gd name="T1" fmla="*/ 2147483647 h 3585"/>
                    <a:gd name="T2" fmla="*/ 2147483647 w 3117"/>
                    <a:gd name="T3" fmla="*/ 2147483647 h 3585"/>
                    <a:gd name="T4" fmla="*/ 2147483647 w 3117"/>
                    <a:gd name="T5" fmla="*/ 2147483647 h 3585"/>
                    <a:gd name="T6" fmla="*/ 2147483647 w 3117"/>
                    <a:gd name="T7" fmla="*/ 2147483647 h 3585"/>
                    <a:gd name="T8" fmla="*/ 2147483647 w 3117"/>
                    <a:gd name="T9" fmla="*/ 2147483647 h 3585"/>
                    <a:gd name="T10" fmla="*/ 2147483647 w 3117"/>
                    <a:gd name="T11" fmla="*/ 2147483647 h 3585"/>
                    <a:gd name="T12" fmla="*/ 2147483647 w 3117"/>
                    <a:gd name="T13" fmla="*/ 2147483647 h 3585"/>
                    <a:gd name="T14" fmla="*/ 2147483647 w 3117"/>
                    <a:gd name="T15" fmla="*/ 2147483647 h 3585"/>
                    <a:gd name="T16" fmla="*/ 2147483647 w 3117"/>
                    <a:gd name="T17" fmla="*/ 2147483647 h 3585"/>
                    <a:gd name="T18" fmla="*/ 2147483647 w 3117"/>
                    <a:gd name="T19" fmla="*/ 2147483647 h 3585"/>
                    <a:gd name="T20" fmla="*/ 2147483647 w 3117"/>
                    <a:gd name="T21" fmla="*/ 2147483647 h 3585"/>
                    <a:gd name="T22" fmla="*/ 2147483647 w 3117"/>
                    <a:gd name="T23" fmla="*/ 2147483647 h 3585"/>
                    <a:gd name="T24" fmla="*/ 2147483647 w 3117"/>
                    <a:gd name="T25" fmla="*/ 2147483647 h 3585"/>
                    <a:gd name="T26" fmla="*/ 2147483647 w 3117"/>
                    <a:gd name="T27" fmla="*/ 2147483647 h 3585"/>
                    <a:gd name="T28" fmla="*/ 2147483647 w 3117"/>
                    <a:gd name="T29" fmla="*/ 2147483647 h 3585"/>
                    <a:gd name="T30" fmla="*/ 2147483647 w 3117"/>
                    <a:gd name="T31" fmla="*/ 2147483647 h 3585"/>
                    <a:gd name="T32" fmla="*/ 2147483647 w 3117"/>
                    <a:gd name="T33" fmla="*/ 2147483647 h 3585"/>
                    <a:gd name="T34" fmla="*/ 2147483647 w 3117"/>
                    <a:gd name="T35" fmla="*/ 2147483647 h 3585"/>
                    <a:gd name="T36" fmla="*/ 2147483647 w 3117"/>
                    <a:gd name="T37" fmla="*/ 2147483647 h 3585"/>
                    <a:gd name="T38" fmla="*/ 2147483647 w 3117"/>
                    <a:gd name="T39" fmla="*/ 2147483647 h 3585"/>
                    <a:gd name="T40" fmla="*/ 2147483647 w 3117"/>
                    <a:gd name="T41" fmla="*/ 2147483647 h 3585"/>
                    <a:gd name="T42" fmla="*/ 2147483647 w 3117"/>
                    <a:gd name="T43" fmla="*/ 2147483647 h 3585"/>
                    <a:gd name="T44" fmla="*/ 2147483647 w 3117"/>
                    <a:gd name="T45" fmla="*/ 2147483647 h 3585"/>
                    <a:gd name="T46" fmla="*/ 2147483647 w 3117"/>
                    <a:gd name="T47" fmla="*/ 2147483647 h 3585"/>
                    <a:gd name="T48" fmla="*/ 2147483647 w 3117"/>
                    <a:gd name="T49" fmla="*/ 2147483647 h 3585"/>
                    <a:gd name="T50" fmla="*/ 2147483647 w 3117"/>
                    <a:gd name="T51" fmla="*/ 2147483647 h 3585"/>
                    <a:gd name="T52" fmla="*/ 2147483647 w 3117"/>
                    <a:gd name="T53" fmla="*/ 2147483647 h 3585"/>
                    <a:gd name="T54" fmla="*/ 2147483647 w 3117"/>
                    <a:gd name="T55" fmla="*/ 2147483647 h 3585"/>
                    <a:gd name="T56" fmla="*/ 2147483647 w 3117"/>
                    <a:gd name="T57" fmla="*/ 2147483647 h 3585"/>
                    <a:gd name="T58" fmla="*/ 2147483647 w 3117"/>
                    <a:gd name="T59" fmla="*/ 2147483647 h 3585"/>
                    <a:gd name="T60" fmla="*/ 2147483647 w 3117"/>
                    <a:gd name="T61" fmla="*/ 2147483647 h 3585"/>
                    <a:gd name="T62" fmla="*/ 2147483647 w 3117"/>
                    <a:gd name="T63" fmla="*/ 2147483647 h 3585"/>
                    <a:gd name="T64" fmla="*/ 2147483647 w 3117"/>
                    <a:gd name="T65" fmla="*/ 2147483647 h 3585"/>
                    <a:gd name="T66" fmla="*/ 2147483647 w 3117"/>
                    <a:gd name="T67" fmla="*/ 2147483647 h 3585"/>
                    <a:gd name="T68" fmla="*/ 2147483647 w 3117"/>
                    <a:gd name="T69" fmla="*/ 2147483647 h 3585"/>
                    <a:gd name="T70" fmla="*/ 2147483647 w 3117"/>
                    <a:gd name="T71" fmla="*/ 2147483647 h 3585"/>
                    <a:gd name="T72" fmla="*/ 2147483647 w 3117"/>
                    <a:gd name="T73" fmla="*/ 2147483647 h 3585"/>
                    <a:gd name="T74" fmla="*/ 2147483647 w 3117"/>
                    <a:gd name="T75" fmla="*/ 2147483647 h 3585"/>
                    <a:gd name="T76" fmla="*/ 2147483647 w 3117"/>
                    <a:gd name="T77" fmla="*/ 2147483647 h 3585"/>
                    <a:gd name="T78" fmla="*/ 2147483647 w 3117"/>
                    <a:gd name="T79" fmla="*/ 2147483647 h 3585"/>
                    <a:gd name="T80" fmla="*/ 2147483647 w 3117"/>
                    <a:gd name="T81" fmla="*/ 2147483647 h 3585"/>
                    <a:gd name="T82" fmla="*/ 2147483647 w 3117"/>
                    <a:gd name="T83" fmla="*/ 2147483647 h 3585"/>
                    <a:gd name="T84" fmla="*/ 2147483647 w 3117"/>
                    <a:gd name="T85" fmla="*/ 2147483647 h 3585"/>
                    <a:gd name="T86" fmla="*/ 2147483647 w 3117"/>
                    <a:gd name="T87" fmla="*/ 2147483647 h 3585"/>
                    <a:gd name="T88" fmla="*/ 2147483647 w 3117"/>
                    <a:gd name="T89" fmla="*/ 2147483647 h 3585"/>
                    <a:gd name="T90" fmla="*/ 2147483647 w 3117"/>
                    <a:gd name="T91" fmla="*/ 2147483647 h 3585"/>
                    <a:gd name="T92" fmla="*/ 2147483647 w 3117"/>
                    <a:gd name="T93" fmla="*/ 2147483647 h 3585"/>
                    <a:gd name="T94" fmla="*/ 2147483647 w 3117"/>
                    <a:gd name="T95" fmla="*/ 2147483647 h 3585"/>
                    <a:gd name="T96" fmla="*/ 2147483647 w 3117"/>
                    <a:gd name="T97" fmla="*/ 2147483647 h 35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7"/>
                    <a:gd name="T148" fmla="*/ 0 h 3585"/>
                    <a:gd name="T149" fmla="*/ 3117 w 3117"/>
                    <a:gd name="T150" fmla="*/ 3585 h 35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7" h="3585">
                      <a:moveTo>
                        <a:pt x="0" y="3585"/>
                      </a:moveTo>
                      <a:lnTo>
                        <a:pt x="0" y="3585"/>
                      </a:lnTo>
                      <a:lnTo>
                        <a:pt x="29" y="3481"/>
                      </a:lnTo>
                      <a:lnTo>
                        <a:pt x="57" y="3391"/>
                      </a:lnTo>
                      <a:lnTo>
                        <a:pt x="71" y="3350"/>
                      </a:lnTo>
                      <a:lnTo>
                        <a:pt x="82" y="3316"/>
                      </a:lnTo>
                      <a:lnTo>
                        <a:pt x="88" y="3303"/>
                      </a:lnTo>
                      <a:lnTo>
                        <a:pt x="100" y="3281"/>
                      </a:lnTo>
                      <a:lnTo>
                        <a:pt x="118" y="3248"/>
                      </a:lnTo>
                      <a:lnTo>
                        <a:pt x="145" y="3207"/>
                      </a:lnTo>
                      <a:lnTo>
                        <a:pt x="181" y="3153"/>
                      </a:lnTo>
                      <a:lnTo>
                        <a:pt x="226" y="3093"/>
                      </a:lnTo>
                      <a:lnTo>
                        <a:pt x="283" y="3022"/>
                      </a:lnTo>
                      <a:lnTo>
                        <a:pt x="353" y="2941"/>
                      </a:lnTo>
                      <a:lnTo>
                        <a:pt x="438" y="2853"/>
                      </a:lnTo>
                      <a:lnTo>
                        <a:pt x="487" y="2804"/>
                      </a:lnTo>
                      <a:lnTo>
                        <a:pt x="538" y="2755"/>
                      </a:lnTo>
                      <a:lnTo>
                        <a:pt x="595" y="2702"/>
                      </a:lnTo>
                      <a:lnTo>
                        <a:pt x="656" y="2647"/>
                      </a:lnTo>
                      <a:lnTo>
                        <a:pt x="720" y="2590"/>
                      </a:lnTo>
                      <a:lnTo>
                        <a:pt x="789" y="2531"/>
                      </a:lnTo>
                      <a:lnTo>
                        <a:pt x="864" y="2468"/>
                      </a:lnTo>
                      <a:lnTo>
                        <a:pt x="942" y="2405"/>
                      </a:lnTo>
                      <a:lnTo>
                        <a:pt x="1027" y="2339"/>
                      </a:lnTo>
                      <a:lnTo>
                        <a:pt x="1115" y="2272"/>
                      </a:lnTo>
                      <a:lnTo>
                        <a:pt x="1211" y="2201"/>
                      </a:lnTo>
                      <a:lnTo>
                        <a:pt x="1311" y="2129"/>
                      </a:lnTo>
                      <a:lnTo>
                        <a:pt x="1417" y="2054"/>
                      </a:lnTo>
                      <a:lnTo>
                        <a:pt x="1529" y="1977"/>
                      </a:lnTo>
                      <a:lnTo>
                        <a:pt x="1588" y="1934"/>
                      </a:lnTo>
                      <a:lnTo>
                        <a:pt x="1659" y="1883"/>
                      </a:lnTo>
                      <a:lnTo>
                        <a:pt x="1749" y="1814"/>
                      </a:lnTo>
                      <a:lnTo>
                        <a:pt x="1859" y="1730"/>
                      </a:lnTo>
                      <a:lnTo>
                        <a:pt x="1981" y="1628"/>
                      </a:lnTo>
                      <a:lnTo>
                        <a:pt x="2045" y="1571"/>
                      </a:lnTo>
                      <a:lnTo>
                        <a:pt x="2114" y="1512"/>
                      </a:lnTo>
                      <a:lnTo>
                        <a:pt x="2183" y="1447"/>
                      </a:lnTo>
                      <a:lnTo>
                        <a:pt x="2252" y="1381"/>
                      </a:lnTo>
                      <a:lnTo>
                        <a:pt x="2322" y="1312"/>
                      </a:lnTo>
                      <a:lnTo>
                        <a:pt x="2393" y="1239"/>
                      </a:lnTo>
                      <a:lnTo>
                        <a:pt x="2462" y="1165"/>
                      </a:lnTo>
                      <a:lnTo>
                        <a:pt x="2530" y="1086"/>
                      </a:lnTo>
                      <a:lnTo>
                        <a:pt x="2599" y="1005"/>
                      </a:lnTo>
                      <a:lnTo>
                        <a:pt x="2664" y="923"/>
                      </a:lnTo>
                      <a:lnTo>
                        <a:pt x="2729" y="839"/>
                      </a:lnTo>
                      <a:lnTo>
                        <a:pt x="2789" y="750"/>
                      </a:lnTo>
                      <a:lnTo>
                        <a:pt x="2846" y="662"/>
                      </a:lnTo>
                      <a:lnTo>
                        <a:pt x="2899" y="572"/>
                      </a:lnTo>
                      <a:lnTo>
                        <a:pt x="2950" y="479"/>
                      </a:lnTo>
                      <a:lnTo>
                        <a:pt x="2972" y="432"/>
                      </a:lnTo>
                      <a:lnTo>
                        <a:pt x="2996" y="385"/>
                      </a:lnTo>
                      <a:lnTo>
                        <a:pt x="3015" y="338"/>
                      </a:lnTo>
                      <a:lnTo>
                        <a:pt x="3035" y="291"/>
                      </a:lnTo>
                      <a:lnTo>
                        <a:pt x="3052" y="244"/>
                      </a:lnTo>
                      <a:lnTo>
                        <a:pt x="3068" y="195"/>
                      </a:lnTo>
                      <a:lnTo>
                        <a:pt x="3084" y="146"/>
                      </a:lnTo>
                      <a:lnTo>
                        <a:pt x="3096" y="98"/>
                      </a:lnTo>
                      <a:lnTo>
                        <a:pt x="3107" y="49"/>
                      </a:lnTo>
                      <a:lnTo>
                        <a:pt x="3117" y="0"/>
                      </a:lnTo>
                      <a:lnTo>
                        <a:pt x="3090" y="854"/>
                      </a:lnTo>
                      <a:lnTo>
                        <a:pt x="3090" y="864"/>
                      </a:lnTo>
                      <a:lnTo>
                        <a:pt x="3088" y="899"/>
                      </a:lnTo>
                      <a:lnTo>
                        <a:pt x="3084" y="925"/>
                      </a:lnTo>
                      <a:lnTo>
                        <a:pt x="3078" y="956"/>
                      </a:lnTo>
                      <a:lnTo>
                        <a:pt x="3070" y="992"/>
                      </a:lnTo>
                      <a:lnTo>
                        <a:pt x="3058" y="1035"/>
                      </a:lnTo>
                      <a:lnTo>
                        <a:pt x="3043" y="1082"/>
                      </a:lnTo>
                      <a:lnTo>
                        <a:pt x="3023" y="1135"/>
                      </a:lnTo>
                      <a:lnTo>
                        <a:pt x="2999" y="1192"/>
                      </a:lnTo>
                      <a:lnTo>
                        <a:pt x="2970" y="1255"/>
                      </a:lnTo>
                      <a:lnTo>
                        <a:pt x="2935" y="1324"/>
                      </a:lnTo>
                      <a:lnTo>
                        <a:pt x="2895" y="1396"/>
                      </a:lnTo>
                      <a:lnTo>
                        <a:pt x="2848" y="1475"/>
                      </a:lnTo>
                      <a:lnTo>
                        <a:pt x="2793" y="1559"/>
                      </a:lnTo>
                      <a:lnTo>
                        <a:pt x="2732" y="1648"/>
                      </a:lnTo>
                      <a:lnTo>
                        <a:pt x="2662" y="1742"/>
                      </a:lnTo>
                      <a:lnTo>
                        <a:pt x="2585" y="1840"/>
                      </a:lnTo>
                      <a:lnTo>
                        <a:pt x="2497" y="1942"/>
                      </a:lnTo>
                      <a:lnTo>
                        <a:pt x="2401" y="2050"/>
                      </a:lnTo>
                      <a:lnTo>
                        <a:pt x="2295" y="2162"/>
                      </a:lnTo>
                      <a:lnTo>
                        <a:pt x="2179" y="2280"/>
                      </a:lnTo>
                      <a:lnTo>
                        <a:pt x="2051" y="2401"/>
                      </a:lnTo>
                      <a:lnTo>
                        <a:pt x="1912" y="2527"/>
                      </a:lnTo>
                      <a:lnTo>
                        <a:pt x="1761" y="2659"/>
                      </a:lnTo>
                      <a:lnTo>
                        <a:pt x="1598" y="2792"/>
                      </a:lnTo>
                      <a:lnTo>
                        <a:pt x="1511" y="2863"/>
                      </a:lnTo>
                      <a:lnTo>
                        <a:pt x="1423" y="2934"/>
                      </a:lnTo>
                      <a:lnTo>
                        <a:pt x="1331" y="3004"/>
                      </a:lnTo>
                      <a:lnTo>
                        <a:pt x="1235" y="3077"/>
                      </a:lnTo>
                      <a:lnTo>
                        <a:pt x="1135" y="3150"/>
                      </a:lnTo>
                      <a:lnTo>
                        <a:pt x="1031" y="3224"/>
                      </a:lnTo>
                      <a:lnTo>
                        <a:pt x="925" y="3301"/>
                      </a:lnTo>
                      <a:lnTo>
                        <a:pt x="815" y="3377"/>
                      </a:lnTo>
                      <a:lnTo>
                        <a:pt x="699" y="3454"/>
                      </a:lnTo>
                      <a:lnTo>
                        <a:pt x="581" y="3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000">
                    <a:solidFill>
                      <a:schemeClr val="bg1"/>
                    </a:solidFill>
                    <a:latin typeface="Lato" panose="020F0502020204030203" pitchFamily="34" charset="0"/>
                    <a:ea typeface="Roboto" panose="02000000000000000000" pitchFamily="2" charset="0"/>
                  </a:endParaRPr>
                </a:p>
              </p:txBody>
            </p:sp>
            <p:sp>
              <p:nvSpPr>
                <p:cNvPr id="121" name="Freeform 8"/>
                <p:cNvSpPr>
                  <a:spLocks/>
                </p:cNvSpPr>
                <p:nvPr/>
              </p:nvSpPr>
              <p:spPr bwMode="auto">
                <a:xfrm>
                  <a:off x="4587118" y="860407"/>
                  <a:ext cx="2117077" cy="3639230"/>
                </a:xfrm>
                <a:custGeom>
                  <a:avLst/>
                  <a:gdLst/>
                  <a:ahLst/>
                  <a:cxnLst>
                    <a:cxn ang="0">
                      <a:pos x="2656" y="3717"/>
                    </a:cxn>
                    <a:cxn ang="0">
                      <a:pos x="2658" y="3705"/>
                    </a:cxn>
                    <a:cxn ang="0">
                      <a:pos x="2660" y="3646"/>
                    </a:cxn>
                    <a:cxn ang="0">
                      <a:pos x="2656" y="3579"/>
                    </a:cxn>
                    <a:cxn ang="0">
                      <a:pos x="2644" y="3487"/>
                    </a:cxn>
                    <a:cxn ang="0">
                      <a:pos x="2619" y="3375"/>
                    </a:cxn>
                    <a:cxn ang="0">
                      <a:pos x="2576" y="3238"/>
                    </a:cxn>
                    <a:cxn ang="0">
                      <a:pos x="2511" y="3077"/>
                    </a:cxn>
                    <a:cxn ang="0">
                      <a:pos x="2422" y="2894"/>
                    </a:cxn>
                    <a:cxn ang="0">
                      <a:pos x="2305" y="2686"/>
                    </a:cxn>
                    <a:cxn ang="0">
                      <a:pos x="2154" y="2454"/>
                    </a:cxn>
                    <a:cxn ang="0">
                      <a:pos x="1965" y="2199"/>
                    </a:cxn>
                    <a:cxn ang="0">
                      <a:pos x="1735" y="1920"/>
                    </a:cxn>
                    <a:cxn ang="0">
                      <a:pos x="1535" y="1694"/>
                    </a:cxn>
                    <a:cxn ang="0">
                      <a:pos x="1386" y="1535"/>
                    </a:cxn>
                    <a:cxn ang="0">
                      <a:pos x="1225" y="1372"/>
                    </a:cxn>
                    <a:cxn ang="0">
                      <a:pos x="1050" y="1202"/>
                    </a:cxn>
                    <a:cxn ang="0">
                      <a:pos x="862" y="1025"/>
                    </a:cxn>
                    <a:cxn ang="0">
                      <a:pos x="662" y="842"/>
                    </a:cxn>
                    <a:cxn ang="0">
                      <a:pos x="556" y="748"/>
                    </a:cxn>
                    <a:cxn ang="0">
                      <a:pos x="483" y="664"/>
                    </a:cxn>
                    <a:cxn ang="0">
                      <a:pos x="414" y="571"/>
                    </a:cxn>
                    <a:cxn ang="0">
                      <a:pos x="342" y="457"/>
                    </a:cxn>
                    <a:cxn ang="0">
                      <a:pos x="277" y="336"/>
                    </a:cxn>
                    <a:cxn ang="0">
                      <a:pos x="251" y="273"/>
                    </a:cxn>
                    <a:cxn ang="0">
                      <a:pos x="234" y="212"/>
                    </a:cxn>
                    <a:cxn ang="0">
                      <a:pos x="224" y="153"/>
                    </a:cxn>
                    <a:cxn ang="0">
                      <a:pos x="226" y="96"/>
                    </a:cxn>
                    <a:cxn ang="0">
                      <a:pos x="240" y="45"/>
                    </a:cxn>
                    <a:cxn ang="0">
                      <a:pos x="267" y="0"/>
                    </a:cxn>
                    <a:cxn ang="0">
                      <a:pos x="18" y="774"/>
                    </a:cxn>
                    <a:cxn ang="0">
                      <a:pos x="6" y="807"/>
                    </a:cxn>
                    <a:cxn ang="0">
                      <a:pos x="0" y="840"/>
                    </a:cxn>
                    <a:cxn ang="0">
                      <a:pos x="2" y="876"/>
                    </a:cxn>
                    <a:cxn ang="0">
                      <a:pos x="6" y="889"/>
                    </a:cxn>
                    <a:cxn ang="0">
                      <a:pos x="28" y="948"/>
                    </a:cxn>
                    <a:cxn ang="0">
                      <a:pos x="77" y="1048"/>
                    </a:cxn>
                    <a:cxn ang="0">
                      <a:pos x="161" y="1194"/>
                    </a:cxn>
                    <a:cxn ang="0">
                      <a:pos x="293" y="1382"/>
                    </a:cxn>
                    <a:cxn ang="0">
                      <a:pos x="379" y="1492"/>
                    </a:cxn>
                    <a:cxn ang="0">
                      <a:pos x="479" y="1614"/>
                    </a:cxn>
                    <a:cxn ang="0">
                      <a:pos x="597" y="1747"/>
                    </a:cxn>
                    <a:cxn ang="0">
                      <a:pos x="732" y="1893"/>
                    </a:cxn>
                    <a:cxn ang="0">
                      <a:pos x="887" y="2048"/>
                    </a:cxn>
                    <a:cxn ang="0">
                      <a:pos x="1062" y="2217"/>
                    </a:cxn>
                    <a:cxn ang="0">
                      <a:pos x="1256" y="2395"/>
                    </a:cxn>
                    <a:cxn ang="0">
                      <a:pos x="1311" y="2444"/>
                    </a:cxn>
                    <a:cxn ang="0">
                      <a:pos x="1455" y="2584"/>
                    </a:cxn>
                    <a:cxn ang="0">
                      <a:pos x="1659" y="2802"/>
                    </a:cxn>
                    <a:cxn ang="0">
                      <a:pos x="1775" y="2933"/>
                    </a:cxn>
                    <a:cxn ang="0">
                      <a:pos x="1894" y="3081"/>
                    </a:cxn>
                    <a:cxn ang="0">
                      <a:pos x="2014" y="3242"/>
                    </a:cxn>
                    <a:cxn ang="0">
                      <a:pos x="2132" y="3410"/>
                    </a:cxn>
                    <a:cxn ang="0">
                      <a:pos x="2244" y="3591"/>
                    </a:cxn>
                    <a:cxn ang="0">
                      <a:pos x="2344" y="3778"/>
                    </a:cxn>
                    <a:cxn ang="0">
                      <a:pos x="2430" y="3970"/>
                    </a:cxn>
                    <a:cxn ang="0">
                      <a:pos x="2483" y="4117"/>
                    </a:cxn>
                    <a:cxn ang="0">
                      <a:pos x="2513" y="4217"/>
                    </a:cxn>
                    <a:cxn ang="0">
                      <a:pos x="2536" y="4316"/>
                    </a:cxn>
                    <a:cxn ang="0">
                      <a:pos x="2554" y="4416"/>
                    </a:cxn>
                    <a:cxn ang="0">
                      <a:pos x="2566" y="4516"/>
                    </a:cxn>
                    <a:cxn ang="0">
                      <a:pos x="2570" y="4567"/>
                    </a:cxn>
                  </a:cxnLst>
                  <a:rect l="0" t="0" r="r" b="b"/>
                  <a:pathLst>
                    <a:path w="2660" h="4567">
                      <a:moveTo>
                        <a:pt x="2570" y="4567"/>
                      </a:moveTo>
                      <a:lnTo>
                        <a:pt x="2656" y="3717"/>
                      </a:lnTo>
                      <a:lnTo>
                        <a:pt x="2656" y="3717"/>
                      </a:lnTo>
                      <a:lnTo>
                        <a:pt x="2658" y="3705"/>
                      </a:lnTo>
                      <a:lnTo>
                        <a:pt x="2660" y="3672"/>
                      </a:lnTo>
                      <a:lnTo>
                        <a:pt x="2660" y="3646"/>
                      </a:lnTo>
                      <a:lnTo>
                        <a:pt x="2660" y="3615"/>
                      </a:lnTo>
                      <a:lnTo>
                        <a:pt x="2656" y="3579"/>
                      </a:lnTo>
                      <a:lnTo>
                        <a:pt x="2652" y="3536"/>
                      </a:lnTo>
                      <a:lnTo>
                        <a:pt x="2644" y="3487"/>
                      </a:lnTo>
                      <a:lnTo>
                        <a:pt x="2633" y="3434"/>
                      </a:lnTo>
                      <a:lnTo>
                        <a:pt x="2619" y="3375"/>
                      </a:lnTo>
                      <a:lnTo>
                        <a:pt x="2599" y="3308"/>
                      </a:lnTo>
                      <a:lnTo>
                        <a:pt x="2576" y="3238"/>
                      </a:lnTo>
                      <a:lnTo>
                        <a:pt x="2546" y="3159"/>
                      </a:lnTo>
                      <a:lnTo>
                        <a:pt x="2511" y="3077"/>
                      </a:lnTo>
                      <a:lnTo>
                        <a:pt x="2470" y="2988"/>
                      </a:lnTo>
                      <a:lnTo>
                        <a:pt x="2422" y="2894"/>
                      </a:lnTo>
                      <a:lnTo>
                        <a:pt x="2368" y="2792"/>
                      </a:lnTo>
                      <a:lnTo>
                        <a:pt x="2305" y="2686"/>
                      </a:lnTo>
                      <a:lnTo>
                        <a:pt x="2232" y="2574"/>
                      </a:lnTo>
                      <a:lnTo>
                        <a:pt x="2154" y="2454"/>
                      </a:lnTo>
                      <a:lnTo>
                        <a:pt x="2063" y="2331"/>
                      </a:lnTo>
                      <a:lnTo>
                        <a:pt x="1965" y="2199"/>
                      </a:lnTo>
                      <a:lnTo>
                        <a:pt x="1855" y="2062"/>
                      </a:lnTo>
                      <a:lnTo>
                        <a:pt x="1735" y="1920"/>
                      </a:lnTo>
                      <a:lnTo>
                        <a:pt x="1606" y="1771"/>
                      </a:lnTo>
                      <a:lnTo>
                        <a:pt x="1535" y="1694"/>
                      </a:lnTo>
                      <a:lnTo>
                        <a:pt x="1463" y="1616"/>
                      </a:lnTo>
                      <a:lnTo>
                        <a:pt x="1386" y="1535"/>
                      </a:lnTo>
                      <a:lnTo>
                        <a:pt x="1308" y="1455"/>
                      </a:lnTo>
                      <a:lnTo>
                        <a:pt x="1225" y="1372"/>
                      </a:lnTo>
                      <a:lnTo>
                        <a:pt x="1139" y="1288"/>
                      </a:lnTo>
                      <a:lnTo>
                        <a:pt x="1050" y="1202"/>
                      </a:lnTo>
                      <a:lnTo>
                        <a:pt x="958" y="1113"/>
                      </a:lnTo>
                      <a:lnTo>
                        <a:pt x="862" y="1025"/>
                      </a:lnTo>
                      <a:lnTo>
                        <a:pt x="764" y="935"/>
                      </a:lnTo>
                      <a:lnTo>
                        <a:pt x="662" y="842"/>
                      </a:lnTo>
                      <a:lnTo>
                        <a:pt x="556" y="748"/>
                      </a:lnTo>
                      <a:lnTo>
                        <a:pt x="556" y="748"/>
                      </a:lnTo>
                      <a:lnTo>
                        <a:pt x="534" y="725"/>
                      </a:lnTo>
                      <a:lnTo>
                        <a:pt x="483" y="664"/>
                      </a:lnTo>
                      <a:lnTo>
                        <a:pt x="452" y="620"/>
                      </a:lnTo>
                      <a:lnTo>
                        <a:pt x="414" y="571"/>
                      </a:lnTo>
                      <a:lnTo>
                        <a:pt x="377" y="516"/>
                      </a:lnTo>
                      <a:lnTo>
                        <a:pt x="342" y="457"/>
                      </a:lnTo>
                      <a:lnTo>
                        <a:pt x="306" y="399"/>
                      </a:lnTo>
                      <a:lnTo>
                        <a:pt x="277" y="336"/>
                      </a:lnTo>
                      <a:lnTo>
                        <a:pt x="263" y="304"/>
                      </a:lnTo>
                      <a:lnTo>
                        <a:pt x="251" y="273"/>
                      </a:lnTo>
                      <a:lnTo>
                        <a:pt x="242" y="242"/>
                      </a:lnTo>
                      <a:lnTo>
                        <a:pt x="234" y="212"/>
                      </a:lnTo>
                      <a:lnTo>
                        <a:pt x="228" y="183"/>
                      </a:lnTo>
                      <a:lnTo>
                        <a:pt x="224" y="153"/>
                      </a:lnTo>
                      <a:lnTo>
                        <a:pt x="224" y="124"/>
                      </a:lnTo>
                      <a:lnTo>
                        <a:pt x="226" y="96"/>
                      </a:lnTo>
                      <a:lnTo>
                        <a:pt x="232" y="71"/>
                      </a:lnTo>
                      <a:lnTo>
                        <a:pt x="240" y="45"/>
                      </a:lnTo>
                      <a:lnTo>
                        <a:pt x="251" y="22"/>
                      </a:lnTo>
                      <a:lnTo>
                        <a:pt x="267" y="0"/>
                      </a:lnTo>
                      <a:lnTo>
                        <a:pt x="18" y="774"/>
                      </a:lnTo>
                      <a:lnTo>
                        <a:pt x="18" y="774"/>
                      </a:lnTo>
                      <a:lnTo>
                        <a:pt x="14" y="783"/>
                      </a:lnTo>
                      <a:lnTo>
                        <a:pt x="6" y="807"/>
                      </a:lnTo>
                      <a:lnTo>
                        <a:pt x="2" y="823"/>
                      </a:lnTo>
                      <a:lnTo>
                        <a:pt x="0" y="840"/>
                      </a:lnTo>
                      <a:lnTo>
                        <a:pt x="0" y="858"/>
                      </a:lnTo>
                      <a:lnTo>
                        <a:pt x="2" y="876"/>
                      </a:lnTo>
                      <a:lnTo>
                        <a:pt x="2" y="876"/>
                      </a:lnTo>
                      <a:lnTo>
                        <a:pt x="6" y="889"/>
                      </a:lnTo>
                      <a:lnTo>
                        <a:pt x="14" y="913"/>
                      </a:lnTo>
                      <a:lnTo>
                        <a:pt x="28" y="948"/>
                      </a:lnTo>
                      <a:lnTo>
                        <a:pt x="49" y="993"/>
                      </a:lnTo>
                      <a:lnTo>
                        <a:pt x="77" y="1048"/>
                      </a:lnTo>
                      <a:lnTo>
                        <a:pt x="114" y="1115"/>
                      </a:lnTo>
                      <a:lnTo>
                        <a:pt x="161" y="1194"/>
                      </a:lnTo>
                      <a:lnTo>
                        <a:pt x="220" y="1282"/>
                      </a:lnTo>
                      <a:lnTo>
                        <a:pt x="293" y="1382"/>
                      </a:lnTo>
                      <a:lnTo>
                        <a:pt x="334" y="1435"/>
                      </a:lnTo>
                      <a:lnTo>
                        <a:pt x="379" y="1492"/>
                      </a:lnTo>
                      <a:lnTo>
                        <a:pt x="428" y="1553"/>
                      </a:lnTo>
                      <a:lnTo>
                        <a:pt x="479" y="1614"/>
                      </a:lnTo>
                      <a:lnTo>
                        <a:pt x="536" y="1681"/>
                      </a:lnTo>
                      <a:lnTo>
                        <a:pt x="597" y="1747"/>
                      </a:lnTo>
                      <a:lnTo>
                        <a:pt x="664" y="1818"/>
                      </a:lnTo>
                      <a:lnTo>
                        <a:pt x="732" y="1893"/>
                      </a:lnTo>
                      <a:lnTo>
                        <a:pt x="807" y="1969"/>
                      </a:lnTo>
                      <a:lnTo>
                        <a:pt x="887" y="2048"/>
                      </a:lnTo>
                      <a:lnTo>
                        <a:pt x="972" y="2130"/>
                      </a:lnTo>
                      <a:lnTo>
                        <a:pt x="1062" y="2217"/>
                      </a:lnTo>
                      <a:lnTo>
                        <a:pt x="1156" y="2305"/>
                      </a:lnTo>
                      <a:lnTo>
                        <a:pt x="1256" y="2395"/>
                      </a:lnTo>
                      <a:lnTo>
                        <a:pt x="1256" y="2395"/>
                      </a:lnTo>
                      <a:lnTo>
                        <a:pt x="1311" y="2444"/>
                      </a:lnTo>
                      <a:lnTo>
                        <a:pt x="1374" y="2505"/>
                      </a:lnTo>
                      <a:lnTo>
                        <a:pt x="1455" y="2584"/>
                      </a:lnTo>
                      <a:lnTo>
                        <a:pt x="1551" y="2684"/>
                      </a:lnTo>
                      <a:lnTo>
                        <a:pt x="1659" y="2802"/>
                      </a:lnTo>
                      <a:lnTo>
                        <a:pt x="1716" y="2867"/>
                      </a:lnTo>
                      <a:lnTo>
                        <a:pt x="1775" y="2933"/>
                      </a:lnTo>
                      <a:lnTo>
                        <a:pt x="1834" y="3006"/>
                      </a:lnTo>
                      <a:lnTo>
                        <a:pt x="1894" y="3081"/>
                      </a:lnTo>
                      <a:lnTo>
                        <a:pt x="1955" y="3159"/>
                      </a:lnTo>
                      <a:lnTo>
                        <a:pt x="2014" y="3242"/>
                      </a:lnTo>
                      <a:lnTo>
                        <a:pt x="2075" y="3324"/>
                      </a:lnTo>
                      <a:lnTo>
                        <a:pt x="2132" y="3410"/>
                      </a:lnTo>
                      <a:lnTo>
                        <a:pt x="2189" y="3501"/>
                      </a:lnTo>
                      <a:lnTo>
                        <a:pt x="2244" y="3591"/>
                      </a:lnTo>
                      <a:lnTo>
                        <a:pt x="2295" y="3683"/>
                      </a:lnTo>
                      <a:lnTo>
                        <a:pt x="2344" y="3778"/>
                      </a:lnTo>
                      <a:lnTo>
                        <a:pt x="2389" y="3874"/>
                      </a:lnTo>
                      <a:lnTo>
                        <a:pt x="2430" y="3970"/>
                      </a:lnTo>
                      <a:lnTo>
                        <a:pt x="2466" y="4068"/>
                      </a:lnTo>
                      <a:lnTo>
                        <a:pt x="2483" y="4117"/>
                      </a:lnTo>
                      <a:lnTo>
                        <a:pt x="2499" y="4166"/>
                      </a:lnTo>
                      <a:lnTo>
                        <a:pt x="2513" y="4217"/>
                      </a:lnTo>
                      <a:lnTo>
                        <a:pt x="2525" y="4267"/>
                      </a:lnTo>
                      <a:lnTo>
                        <a:pt x="2536" y="4316"/>
                      </a:lnTo>
                      <a:lnTo>
                        <a:pt x="2546" y="4367"/>
                      </a:lnTo>
                      <a:lnTo>
                        <a:pt x="2554" y="4416"/>
                      </a:lnTo>
                      <a:lnTo>
                        <a:pt x="2560" y="4467"/>
                      </a:lnTo>
                      <a:lnTo>
                        <a:pt x="2566" y="4516"/>
                      </a:lnTo>
                      <a:lnTo>
                        <a:pt x="2570" y="4567"/>
                      </a:lnTo>
                      <a:lnTo>
                        <a:pt x="2570" y="4567"/>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122" name="Freeform 9"/>
                <p:cNvSpPr>
                  <a:spLocks/>
                </p:cNvSpPr>
                <p:nvPr/>
              </p:nvSpPr>
              <p:spPr bwMode="auto">
                <a:xfrm>
                  <a:off x="4406689" y="957896"/>
                  <a:ext cx="2475728" cy="3360628"/>
                </a:xfrm>
                <a:custGeom>
                  <a:avLst/>
                  <a:gdLst/>
                  <a:ahLst/>
                  <a:cxnLst>
                    <a:cxn ang="0">
                      <a:pos x="10" y="3383"/>
                    </a:cxn>
                    <a:cxn ang="0">
                      <a:pos x="8" y="3375"/>
                    </a:cxn>
                    <a:cxn ang="0">
                      <a:pos x="0" y="3316"/>
                    </a:cxn>
                    <a:cxn ang="0">
                      <a:pos x="0" y="3267"/>
                    </a:cxn>
                    <a:cxn ang="0">
                      <a:pos x="6" y="3202"/>
                    </a:cxn>
                    <a:cxn ang="0">
                      <a:pos x="20" y="3124"/>
                    </a:cxn>
                    <a:cxn ang="0">
                      <a:pos x="48" y="3033"/>
                    </a:cxn>
                    <a:cxn ang="0">
                      <a:pos x="87" y="2929"/>
                    </a:cxn>
                    <a:cxn ang="0">
                      <a:pos x="146" y="2811"/>
                    </a:cxn>
                    <a:cxn ang="0">
                      <a:pos x="222" y="2682"/>
                    </a:cxn>
                    <a:cxn ang="0">
                      <a:pos x="322" y="2540"/>
                    </a:cxn>
                    <a:cxn ang="0">
                      <a:pos x="446" y="2387"/>
                    </a:cxn>
                    <a:cxn ang="0">
                      <a:pos x="599" y="2222"/>
                    </a:cxn>
                    <a:cxn ang="0">
                      <a:pos x="784" y="2048"/>
                    </a:cxn>
                    <a:cxn ang="0">
                      <a:pos x="1002" y="1859"/>
                    </a:cxn>
                    <a:cxn ang="0">
                      <a:pos x="1255" y="1661"/>
                    </a:cxn>
                    <a:cxn ang="0">
                      <a:pos x="1514" y="1466"/>
                    </a:cxn>
                    <a:cxn ang="0">
                      <a:pos x="1963" y="1127"/>
                    </a:cxn>
                    <a:cxn ang="0">
                      <a:pos x="2323" y="844"/>
                    </a:cxn>
                    <a:cxn ang="0">
                      <a:pos x="2598" y="610"/>
                    </a:cxn>
                    <a:cxn ang="0">
                      <a:pos x="2707" y="512"/>
                    </a:cxn>
                    <a:cxn ang="0">
                      <a:pos x="2798" y="422"/>
                    </a:cxn>
                    <a:cxn ang="0">
                      <a:pos x="2870" y="343"/>
                    </a:cxn>
                    <a:cxn ang="0">
                      <a:pos x="2927" y="271"/>
                    </a:cxn>
                    <a:cxn ang="0">
                      <a:pos x="2969" y="206"/>
                    </a:cxn>
                    <a:cxn ang="0">
                      <a:pos x="2994" y="147"/>
                    </a:cxn>
                    <a:cxn ang="0">
                      <a:pos x="3006" y="94"/>
                    </a:cxn>
                    <a:cxn ang="0">
                      <a:pos x="3004" y="45"/>
                    </a:cxn>
                    <a:cxn ang="0">
                      <a:pos x="2990" y="0"/>
                    </a:cxn>
                    <a:cxn ang="0">
                      <a:pos x="3102" y="813"/>
                    </a:cxn>
                    <a:cxn ang="0">
                      <a:pos x="3080" y="860"/>
                    </a:cxn>
                    <a:cxn ang="0">
                      <a:pos x="3035" y="940"/>
                    </a:cxn>
                    <a:cxn ang="0">
                      <a:pos x="2963" y="1052"/>
                    </a:cxn>
                    <a:cxn ang="0">
                      <a:pos x="2859" y="1190"/>
                    </a:cxn>
                    <a:cxn ang="0">
                      <a:pos x="2717" y="1347"/>
                    </a:cxn>
                    <a:cxn ang="0">
                      <a:pos x="2633" y="1431"/>
                    </a:cxn>
                    <a:cxn ang="0">
                      <a:pos x="2537" y="1517"/>
                    </a:cxn>
                    <a:cxn ang="0">
                      <a:pos x="2431" y="1608"/>
                    </a:cxn>
                    <a:cxn ang="0">
                      <a:pos x="2313" y="1698"/>
                    </a:cxn>
                    <a:cxn ang="0">
                      <a:pos x="2183" y="1790"/>
                    </a:cxn>
                    <a:cxn ang="0">
                      <a:pos x="1889" y="1989"/>
                    </a:cxn>
                    <a:cxn ang="0">
                      <a:pos x="1561" y="2216"/>
                    </a:cxn>
                    <a:cxn ang="0">
                      <a:pos x="1390" y="2342"/>
                    </a:cxn>
                    <a:cxn ang="0">
                      <a:pos x="1219" y="2474"/>
                    </a:cxn>
                    <a:cxn ang="0">
                      <a:pos x="1049" y="2613"/>
                    </a:cxn>
                    <a:cxn ang="0">
                      <a:pos x="882" y="2760"/>
                    </a:cxn>
                    <a:cxn ang="0">
                      <a:pos x="723" y="2915"/>
                    </a:cxn>
                    <a:cxn ang="0">
                      <a:pos x="574" y="3076"/>
                    </a:cxn>
                    <a:cxn ang="0">
                      <a:pos x="434" y="3247"/>
                    </a:cxn>
                    <a:cxn ang="0">
                      <a:pos x="311" y="3424"/>
                    </a:cxn>
                    <a:cxn ang="0">
                      <a:pos x="254" y="3516"/>
                    </a:cxn>
                    <a:cxn ang="0">
                      <a:pos x="203" y="3610"/>
                    </a:cxn>
                    <a:cxn ang="0">
                      <a:pos x="156" y="3705"/>
                    </a:cxn>
                    <a:cxn ang="0">
                      <a:pos x="112" y="3803"/>
                    </a:cxn>
                    <a:cxn ang="0">
                      <a:pos x="77" y="3903"/>
                    </a:cxn>
                    <a:cxn ang="0">
                      <a:pos x="46" y="4003"/>
                    </a:cxn>
                    <a:cxn ang="0">
                      <a:pos x="20" y="4107"/>
                    </a:cxn>
                    <a:cxn ang="0">
                      <a:pos x="2" y="4211"/>
                    </a:cxn>
                  </a:cxnLst>
                  <a:rect l="0" t="0" r="r" b="b"/>
                  <a:pathLst>
                    <a:path w="3102" h="4211">
                      <a:moveTo>
                        <a:pt x="2" y="4211"/>
                      </a:moveTo>
                      <a:lnTo>
                        <a:pt x="10" y="3383"/>
                      </a:lnTo>
                      <a:lnTo>
                        <a:pt x="10" y="3383"/>
                      </a:lnTo>
                      <a:lnTo>
                        <a:pt x="8" y="3375"/>
                      </a:lnTo>
                      <a:lnTo>
                        <a:pt x="4" y="3353"/>
                      </a:lnTo>
                      <a:lnTo>
                        <a:pt x="0" y="3316"/>
                      </a:lnTo>
                      <a:lnTo>
                        <a:pt x="0" y="3292"/>
                      </a:lnTo>
                      <a:lnTo>
                        <a:pt x="0" y="3267"/>
                      </a:lnTo>
                      <a:lnTo>
                        <a:pt x="2" y="3235"/>
                      </a:lnTo>
                      <a:lnTo>
                        <a:pt x="6" y="3202"/>
                      </a:lnTo>
                      <a:lnTo>
                        <a:pt x="12" y="3165"/>
                      </a:lnTo>
                      <a:lnTo>
                        <a:pt x="20" y="3124"/>
                      </a:lnTo>
                      <a:lnTo>
                        <a:pt x="32" y="3080"/>
                      </a:lnTo>
                      <a:lnTo>
                        <a:pt x="48" y="3033"/>
                      </a:lnTo>
                      <a:lnTo>
                        <a:pt x="65" y="2982"/>
                      </a:lnTo>
                      <a:lnTo>
                        <a:pt x="87" y="2929"/>
                      </a:lnTo>
                      <a:lnTo>
                        <a:pt x="114" y="2872"/>
                      </a:lnTo>
                      <a:lnTo>
                        <a:pt x="146" y="2811"/>
                      </a:lnTo>
                      <a:lnTo>
                        <a:pt x="181" y="2749"/>
                      </a:lnTo>
                      <a:lnTo>
                        <a:pt x="222" y="2682"/>
                      </a:lnTo>
                      <a:lnTo>
                        <a:pt x="269" y="2613"/>
                      </a:lnTo>
                      <a:lnTo>
                        <a:pt x="322" y="2540"/>
                      </a:lnTo>
                      <a:lnTo>
                        <a:pt x="381" y="2466"/>
                      </a:lnTo>
                      <a:lnTo>
                        <a:pt x="446" y="2387"/>
                      </a:lnTo>
                      <a:lnTo>
                        <a:pt x="521" y="2307"/>
                      </a:lnTo>
                      <a:lnTo>
                        <a:pt x="599" y="2222"/>
                      </a:lnTo>
                      <a:lnTo>
                        <a:pt x="688" y="2136"/>
                      </a:lnTo>
                      <a:lnTo>
                        <a:pt x="784" y="2048"/>
                      </a:lnTo>
                      <a:lnTo>
                        <a:pt x="888" y="1955"/>
                      </a:lnTo>
                      <a:lnTo>
                        <a:pt x="1002" y="1859"/>
                      </a:lnTo>
                      <a:lnTo>
                        <a:pt x="1123" y="1763"/>
                      </a:lnTo>
                      <a:lnTo>
                        <a:pt x="1255" y="1661"/>
                      </a:lnTo>
                      <a:lnTo>
                        <a:pt x="1255" y="1661"/>
                      </a:lnTo>
                      <a:lnTo>
                        <a:pt x="1514" y="1466"/>
                      </a:lnTo>
                      <a:lnTo>
                        <a:pt x="1751" y="1290"/>
                      </a:lnTo>
                      <a:lnTo>
                        <a:pt x="1963" y="1127"/>
                      </a:lnTo>
                      <a:lnTo>
                        <a:pt x="2154" y="977"/>
                      </a:lnTo>
                      <a:lnTo>
                        <a:pt x="2323" y="844"/>
                      </a:lnTo>
                      <a:lnTo>
                        <a:pt x="2470" y="722"/>
                      </a:lnTo>
                      <a:lnTo>
                        <a:pt x="2598" y="610"/>
                      </a:lnTo>
                      <a:lnTo>
                        <a:pt x="2654" y="561"/>
                      </a:lnTo>
                      <a:lnTo>
                        <a:pt x="2707" y="512"/>
                      </a:lnTo>
                      <a:lnTo>
                        <a:pt x="2755" y="467"/>
                      </a:lnTo>
                      <a:lnTo>
                        <a:pt x="2798" y="422"/>
                      </a:lnTo>
                      <a:lnTo>
                        <a:pt x="2835" y="381"/>
                      </a:lnTo>
                      <a:lnTo>
                        <a:pt x="2870" y="343"/>
                      </a:lnTo>
                      <a:lnTo>
                        <a:pt x="2900" y="306"/>
                      </a:lnTo>
                      <a:lnTo>
                        <a:pt x="2927" y="271"/>
                      </a:lnTo>
                      <a:lnTo>
                        <a:pt x="2949" y="237"/>
                      </a:lnTo>
                      <a:lnTo>
                        <a:pt x="2969" y="206"/>
                      </a:lnTo>
                      <a:lnTo>
                        <a:pt x="2982" y="176"/>
                      </a:lnTo>
                      <a:lnTo>
                        <a:pt x="2994" y="147"/>
                      </a:lnTo>
                      <a:lnTo>
                        <a:pt x="3002" y="119"/>
                      </a:lnTo>
                      <a:lnTo>
                        <a:pt x="3006" y="94"/>
                      </a:lnTo>
                      <a:lnTo>
                        <a:pt x="3006" y="68"/>
                      </a:lnTo>
                      <a:lnTo>
                        <a:pt x="3004" y="45"/>
                      </a:lnTo>
                      <a:lnTo>
                        <a:pt x="2998" y="23"/>
                      </a:lnTo>
                      <a:lnTo>
                        <a:pt x="2990" y="0"/>
                      </a:lnTo>
                      <a:lnTo>
                        <a:pt x="3102" y="813"/>
                      </a:lnTo>
                      <a:lnTo>
                        <a:pt x="3102" y="813"/>
                      </a:lnTo>
                      <a:lnTo>
                        <a:pt x="3092" y="834"/>
                      </a:lnTo>
                      <a:lnTo>
                        <a:pt x="3080" y="860"/>
                      </a:lnTo>
                      <a:lnTo>
                        <a:pt x="3061" y="897"/>
                      </a:lnTo>
                      <a:lnTo>
                        <a:pt x="3035" y="940"/>
                      </a:lnTo>
                      <a:lnTo>
                        <a:pt x="3002" y="993"/>
                      </a:lnTo>
                      <a:lnTo>
                        <a:pt x="2963" y="1052"/>
                      </a:lnTo>
                      <a:lnTo>
                        <a:pt x="2916" y="1117"/>
                      </a:lnTo>
                      <a:lnTo>
                        <a:pt x="2859" y="1190"/>
                      </a:lnTo>
                      <a:lnTo>
                        <a:pt x="2792" y="1266"/>
                      </a:lnTo>
                      <a:lnTo>
                        <a:pt x="2717" y="1347"/>
                      </a:lnTo>
                      <a:lnTo>
                        <a:pt x="2676" y="1388"/>
                      </a:lnTo>
                      <a:lnTo>
                        <a:pt x="2633" y="1431"/>
                      </a:lnTo>
                      <a:lnTo>
                        <a:pt x="2586" y="1474"/>
                      </a:lnTo>
                      <a:lnTo>
                        <a:pt x="2537" y="1517"/>
                      </a:lnTo>
                      <a:lnTo>
                        <a:pt x="2486" y="1563"/>
                      </a:lnTo>
                      <a:lnTo>
                        <a:pt x="2431" y="1608"/>
                      </a:lnTo>
                      <a:lnTo>
                        <a:pt x="2374" y="1653"/>
                      </a:lnTo>
                      <a:lnTo>
                        <a:pt x="2313" y="1698"/>
                      </a:lnTo>
                      <a:lnTo>
                        <a:pt x="2250" y="1745"/>
                      </a:lnTo>
                      <a:lnTo>
                        <a:pt x="2183" y="1790"/>
                      </a:lnTo>
                      <a:lnTo>
                        <a:pt x="2183" y="1790"/>
                      </a:lnTo>
                      <a:lnTo>
                        <a:pt x="1889" y="1989"/>
                      </a:lnTo>
                      <a:lnTo>
                        <a:pt x="1728" y="2099"/>
                      </a:lnTo>
                      <a:lnTo>
                        <a:pt x="1561" y="2216"/>
                      </a:lnTo>
                      <a:lnTo>
                        <a:pt x="1477" y="2277"/>
                      </a:lnTo>
                      <a:lnTo>
                        <a:pt x="1390" y="2342"/>
                      </a:lnTo>
                      <a:lnTo>
                        <a:pt x="1304" y="2407"/>
                      </a:lnTo>
                      <a:lnTo>
                        <a:pt x="1219" y="2474"/>
                      </a:lnTo>
                      <a:lnTo>
                        <a:pt x="1133" y="2542"/>
                      </a:lnTo>
                      <a:lnTo>
                        <a:pt x="1049" y="2613"/>
                      </a:lnTo>
                      <a:lnTo>
                        <a:pt x="964" y="2686"/>
                      </a:lnTo>
                      <a:lnTo>
                        <a:pt x="882" y="2760"/>
                      </a:lnTo>
                      <a:lnTo>
                        <a:pt x="801" y="2837"/>
                      </a:lnTo>
                      <a:lnTo>
                        <a:pt x="723" y="2915"/>
                      </a:lnTo>
                      <a:lnTo>
                        <a:pt x="646" y="2996"/>
                      </a:lnTo>
                      <a:lnTo>
                        <a:pt x="574" y="3076"/>
                      </a:lnTo>
                      <a:lnTo>
                        <a:pt x="503" y="3161"/>
                      </a:lnTo>
                      <a:lnTo>
                        <a:pt x="434" y="3247"/>
                      </a:lnTo>
                      <a:lnTo>
                        <a:pt x="370" y="3336"/>
                      </a:lnTo>
                      <a:lnTo>
                        <a:pt x="311" y="3424"/>
                      </a:lnTo>
                      <a:lnTo>
                        <a:pt x="281" y="3471"/>
                      </a:lnTo>
                      <a:lnTo>
                        <a:pt x="254" y="3516"/>
                      </a:lnTo>
                      <a:lnTo>
                        <a:pt x="226" y="3563"/>
                      </a:lnTo>
                      <a:lnTo>
                        <a:pt x="203" y="3610"/>
                      </a:lnTo>
                      <a:lnTo>
                        <a:pt x="177" y="3658"/>
                      </a:lnTo>
                      <a:lnTo>
                        <a:pt x="156" y="3705"/>
                      </a:lnTo>
                      <a:lnTo>
                        <a:pt x="134" y="3754"/>
                      </a:lnTo>
                      <a:lnTo>
                        <a:pt x="112" y="3803"/>
                      </a:lnTo>
                      <a:lnTo>
                        <a:pt x="95" y="3852"/>
                      </a:lnTo>
                      <a:lnTo>
                        <a:pt x="77" y="3903"/>
                      </a:lnTo>
                      <a:lnTo>
                        <a:pt x="59" y="3952"/>
                      </a:lnTo>
                      <a:lnTo>
                        <a:pt x="46" y="4003"/>
                      </a:lnTo>
                      <a:lnTo>
                        <a:pt x="32" y="4054"/>
                      </a:lnTo>
                      <a:lnTo>
                        <a:pt x="20" y="4107"/>
                      </a:lnTo>
                      <a:lnTo>
                        <a:pt x="10" y="4158"/>
                      </a:lnTo>
                      <a:lnTo>
                        <a:pt x="2" y="4211"/>
                      </a:lnTo>
                      <a:lnTo>
                        <a:pt x="2" y="4211"/>
                      </a:lnTo>
                      <a:close/>
                    </a:path>
                  </a:pathLst>
                </a:custGeom>
                <a:gradFill flip="none" rotWithShape="1">
                  <a:gsLst>
                    <a:gs pos="29000">
                      <a:schemeClr val="bg2">
                        <a:lumMod val="25000"/>
                      </a:schemeClr>
                    </a:gs>
                    <a:gs pos="11000">
                      <a:schemeClr val="accent1">
                        <a:lumMod val="25000"/>
                      </a:schemeClr>
                    </a:gs>
                    <a:gs pos="56000">
                      <a:schemeClr val="accent1">
                        <a:lumMod val="25000"/>
                      </a:schemeClr>
                    </a:gs>
                    <a:gs pos="7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123" name="Freeform 10"/>
                <p:cNvSpPr>
                  <a:spLocks/>
                </p:cNvSpPr>
                <p:nvPr/>
              </p:nvSpPr>
              <p:spPr bwMode="auto">
                <a:xfrm>
                  <a:off x="4345828" y="3504644"/>
                  <a:ext cx="2235466" cy="3510378"/>
                </a:xfrm>
                <a:custGeom>
                  <a:avLst/>
                  <a:gdLst/>
                  <a:ahLst/>
                  <a:cxnLst>
                    <a:cxn ang="0">
                      <a:pos x="82" y="0"/>
                    </a:cxn>
                    <a:cxn ang="0">
                      <a:pos x="57" y="77"/>
                    </a:cxn>
                    <a:cxn ang="0">
                      <a:pos x="35" y="167"/>
                    </a:cxn>
                    <a:cxn ang="0">
                      <a:pos x="16" y="287"/>
                    </a:cxn>
                    <a:cxn ang="0">
                      <a:pos x="2" y="436"/>
                    </a:cxn>
                    <a:cxn ang="0">
                      <a:pos x="2" y="609"/>
                    </a:cxn>
                    <a:cxn ang="0">
                      <a:pos x="8" y="703"/>
                    </a:cxn>
                    <a:cxn ang="0">
                      <a:pos x="20" y="803"/>
                    </a:cxn>
                    <a:cxn ang="0">
                      <a:pos x="37" y="905"/>
                    </a:cxn>
                    <a:cxn ang="0">
                      <a:pos x="61" y="1013"/>
                    </a:cxn>
                    <a:cxn ang="0">
                      <a:pos x="86" y="1100"/>
                    </a:cxn>
                    <a:cxn ang="0">
                      <a:pos x="149" y="1279"/>
                    </a:cxn>
                    <a:cxn ang="0">
                      <a:pos x="233" y="1463"/>
                    </a:cxn>
                    <a:cxn ang="0">
                      <a:pos x="341" y="1655"/>
                    </a:cxn>
                    <a:cxn ang="0">
                      <a:pos x="469" y="1850"/>
                    </a:cxn>
                    <a:cxn ang="0">
                      <a:pos x="618" y="2050"/>
                    </a:cxn>
                    <a:cxn ang="0">
                      <a:pos x="789" y="2252"/>
                    </a:cxn>
                    <a:cxn ang="0">
                      <a:pos x="981" y="2457"/>
                    </a:cxn>
                    <a:cxn ang="0">
                      <a:pos x="1085" y="2561"/>
                    </a:cxn>
                    <a:cxn ang="0">
                      <a:pos x="1533" y="2991"/>
                    </a:cxn>
                    <a:cxn ang="0">
                      <a:pos x="1896" y="3348"/>
                    </a:cxn>
                    <a:cxn ang="0">
                      <a:pos x="2179" y="3642"/>
                    </a:cxn>
                    <a:cxn ang="0">
                      <a:pos x="2342" y="3823"/>
                    </a:cxn>
                    <a:cxn ang="0">
                      <a:pos x="2428" y="3929"/>
                    </a:cxn>
                    <a:cxn ang="0">
                      <a:pos x="2501" y="4023"/>
                    </a:cxn>
                    <a:cxn ang="0">
                      <a:pos x="2556" y="4106"/>
                    </a:cxn>
                    <a:cxn ang="0">
                      <a:pos x="2595" y="4180"/>
                    </a:cxn>
                    <a:cxn ang="0">
                      <a:pos x="2620" y="4245"/>
                    </a:cxn>
                    <a:cxn ang="0">
                      <a:pos x="2632" y="4302"/>
                    </a:cxn>
                    <a:cxn ang="0">
                      <a:pos x="2630" y="4353"/>
                    </a:cxn>
                    <a:cxn ang="0">
                      <a:pos x="2619" y="4400"/>
                    </a:cxn>
                    <a:cxn ang="0">
                      <a:pos x="2817" y="3629"/>
                    </a:cxn>
                    <a:cxn ang="0">
                      <a:pos x="2811" y="3605"/>
                    </a:cxn>
                    <a:cxn ang="0">
                      <a:pos x="2785" y="3540"/>
                    </a:cxn>
                    <a:cxn ang="0">
                      <a:pos x="2740" y="3436"/>
                    </a:cxn>
                    <a:cxn ang="0">
                      <a:pos x="2668" y="3303"/>
                    </a:cxn>
                    <a:cxn ang="0">
                      <a:pos x="2566" y="3140"/>
                    </a:cxn>
                    <a:cxn ang="0">
                      <a:pos x="2463" y="3004"/>
                    </a:cxn>
                    <a:cxn ang="0">
                      <a:pos x="2385" y="2908"/>
                    </a:cxn>
                    <a:cxn ang="0">
                      <a:pos x="2297" y="2808"/>
                    </a:cxn>
                    <a:cxn ang="0">
                      <a:pos x="2196" y="2706"/>
                    </a:cxn>
                    <a:cxn ang="0">
                      <a:pos x="2085" y="2600"/>
                    </a:cxn>
                    <a:cxn ang="0">
                      <a:pos x="2024" y="2545"/>
                    </a:cxn>
                    <a:cxn ang="0">
                      <a:pos x="1753" y="2317"/>
                    </a:cxn>
                    <a:cxn ang="0">
                      <a:pos x="1447" y="2066"/>
                    </a:cxn>
                    <a:cxn ang="0">
                      <a:pos x="1207" y="1862"/>
                    </a:cxn>
                    <a:cxn ang="0">
                      <a:pos x="1046" y="1716"/>
                    </a:cxn>
                    <a:cxn ang="0">
                      <a:pos x="891" y="1565"/>
                    </a:cxn>
                    <a:cxn ang="0">
                      <a:pos x="740" y="1406"/>
                    </a:cxn>
                    <a:cxn ang="0">
                      <a:pos x="599" y="1241"/>
                    </a:cxn>
                    <a:cxn ang="0">
                      <a:pos x="469" y="1070"/>
                    </a:cxn>
                    <a:cxn ang="0">
                      <a:pos x="353" y="892"/>
                    </a:cxn>
                    <a:cxn ang="0">
                      <a:pos x="302" y="799"/>
                    </a:cxn>
                    <a:cxn ang="0">
                      <a:pos x="255" y="705"/>
                    </a:cxn>
                    <a:cxn ang="0">
                      <a:pos x="212" y="611"/>
                    </a:cxn>
                    <a:cxn ang="0">
                      <a:pos x="177" y="513"/>
                    </a:cxn>
                    <a:cxn ang="0">
                      <a:pos x="145" y="415"/>
                    </a:cxn>
                    <a:cxn ang="0">
                      <a:pos x="120" y="312"/>
                    </a:cxn>
                    <a:cxn ang="0">
                      <a:pos x="100" y="210"/>
                    </a:cxn>
                    <a:cxn ang="0">
                      <a:pos x="86" y="106"/>
                    </a:cxn>
                    <a:cxn ang="0">
                      <a:pos x="82" y="0"/>
                    </a:cxn>
                  </a:cxnLst>
                  <a:rect l="0" t="0" r="r" b="b"/>
                  <a:pathLst>
                    <a:path w="2817" h="4420">
                      <a:moveTo>
                        <a:pt x="82" y="0"/>
                      </a:moveTo>
                      <a:lnTo>
                        <a:pt x="82" y="0"/>
                      </a:lnTo>
                      <a:lnTo>
                        <a:pt x="74" y="20"/>
                      </a:lnTo>
                      <a:lnTo>
                        <a:pt x="57" y="77"/>
                      </a:lnTo>
                      <a:lnTo>
                        <a:pt x="47" y="118"/>
                      </a:lnTo>
                      <a:lnTo>
                        <a:pt x="35" y="167"/>
                      </a:lnTo>
                      <a:lnTo>
                        <a:pt x="25" y="224"/>
                      </a:lnTo>
                      <a:lnTo>
                        <a:pt x="16" y="287"/>
                      </a:lnTo>
                      <a:lnTo>
                        <a:pt x="8" y="360"/>
                      </a:lnTo>
                      <a:lnTo>
                        <a:pt x="2" y="436"/>
                      </a:lnTo>
                      <a:lnTo>
                        <a:pt x="0" y="521"/>
                      </a:lnTo>
                      <a:lnTo>
                        <a:pt x="2" y="609"/>
                      </a:lnTo>
                      <a:lnTo>
                        <a:pt x="4" y="656"/>
                      </a:lnTo>
                      <a:lnTo>
                        <a:pt x="8" y="703"/>
                      </a:lnTo>
                      <a:lnTo>
                        <a:pt x="14" y="752"/>
                      </a:lnTo>
                      <a:lnTo>
                        <a:pt x="20" y="803"/>
                      </a:lnTo>
                      <a:lnTo>
                        <a:pt x="27" y="854"/>
                      </a:lnTo>
                      <a:lnTo>
                        <a:pt x="37" y="905"/>
                      </a:lnTo>
                      <a:lnTo>
                        <a:pt x="49" y="958"/>
                      </a:lnTo>
                      <a:lnTo>
                        <a:pt x="61" y="1013"/>
                      </a:lnTo>
                      <a:lnTo>
                        <a:pt x="61" y="1013"/>
                      </a:lnTo>
                      <a:lnTo>
                        <a:pt x="86" y="1100"/>
                      </a:lnTo>
                      <a:lnTo>
                        <a:pt x="116" y="1188"/>
                      </a:lnTo>
                      <a:lnTo>
                        <a:pt x="149" y="1279"/>
                      </a:lnTo>
                      <a:lnTo>
                        <a:pt x="188" y="1371"/>
                      </a:lnTo>
                      <a:lnTo>
                        <a:pt x="233" y="1463"/>
                      </a:lnTo>
                      <a:lnTo>
                        <a:pt x="285" y="1559"/>
                      </a:lnTo>
                      <a:lnTo>
                        <a:pt x="341" y="1655"/>
                      </a:lnTo>
                      <a:lnTo>
                        <a:pt x="402" y="1752"/>
                      </a:lnTo>
                      <a:lnTo>
                        <a:pt x="469" y="1850"/>
                      </a:lnTo>
                      <a:lnTo>
                        <a:pt x="540" y="1950"/>
                      </a:lnTo>
                      <a:lnTo>
                        <a:pt x="618" y="2050"/>
                      </a:lnTo>
                      <a:lnTo>
                        <a:pt x="701" y="2150"/>
                      </a:lnTo>
                      <a:lnTo>
                        <a:pt x="789" y="2252"/>
                      </a:lnTo>
                      <a:lnTo>
                        <a:pt x="881" y="2354"/>
                      </a:lnTo>
                      <a:lnTo>
                        <a:pt x="981" y="2457"/>
                      </a:lnTo>
                      <a:lnTo>
                        <a:pt x="1085" y="2561"/>
                      </a:lnTo>
                      <a:lnTo>
                        <a:pt x="1085" y="2561"/>
                      </a:lnTo>
                      <a:lnTo>
                        <a:pt x="1321" y="2784"/>
                      </a:lnTo>
                      <a:lnTo>
                        <a:pt x="1533" y="2991"/>
                      </a:lnTo>
                      <a:lnTo>
                        <a:pt x="1725" y="3177"/>
                      </a:lnTo>
                      <a:lnTo>
                        <a:pt x="1896" y="3348"/>
                      </a:lnTo>
                      <a:lnTo>
                        <a:pt x="2045" y="3503"/>
                      </a:lnTo>
                      <a:lnTo>
                        <a:pt x="2179" y="3642"/>
                      </a:lnTo>
                      <a:lnTo>
                        <a:pt x="2291" y="3766"/>
                      </a:lnTo>
                      <a:lnTo>
                        <a:pt x="2342" y="3823"/>
                      </a:lnTo>
                      <a:lnTo>
                        <a:pt x="2387" y="3878"/>
                      </a:lnTo>
                      <a:lnTo>
                        <a:pt x="2428" y="3929"/>
                      </a:lnTo>
                      <a:lnTo>
                        <a:pt x="2467" y="3978"/>
                      </a:lnTo>
                      <a:lnTo>
                        <a:pt x="2501" y="4023"/>
                      </a:lnTo>
                      <a:lnTo>
                        <a:pt x="2530" y="4067"/>
                      </a:lnTo>
                      <a:lnTo>
                        <a:pt x="2556" y="4106"/>
                      </a:lnTo>
                      <a:lnTo>
                        <a:pt x="2577" y="4145"/>
                      </a:lnTo>
                      <a:lnTo>
                        <a:pt x="2595" y="4180"/>
                      </a:lnTo>
                      <a:lnTo>
                        <a:pt x="2609" y="4214"/>
                      </a:lnTo>
                      <a:lnTo>
                        <a:pt x="2620" y="4245"/>
                      </a:lnTo>
                      <a:lnTo>
                        <a:pt x="2628" y="4275"/>
                      </a:lnTo>
                      <a:lnTo>
                        <a:pt x="2632" y="4302"/>
                      </a:lnTo>
                      <a:lnTo>
                        <a:pt x="2634" y="4330"/>
                      </a:lnTo>
                      <a:lnTo>
                        <a:pt x="2630" y="4353"/>
                      </a:lnTo>
                      <a:lnTo>
                        <a:pt x="2626" y="4377"/>
                      </a:lnTo>
                      <a:lnTo>
                        <a:pt x="2619" y="4400"/>
                      </a:lnTo>
                      <a:lnTo>
                        <a:pt x="2607" y="4420"/>
                      </a:lnTo>
                      <a:lnTo>
                        <a:pt x="2817" y="3629"/>
                      </a:lnTo>
                      <a:lnTo>
                        <a:pt x="2817" y="3629"/>
                      </a:lnTo>
                      <a:lnTo>
                        <a:pt x="2811" y="3605"/>
                      </a:lnTo>
                      <a:lnTo>
                        <a:pt x="2801" y="3578"/>
                      </a:lnTo>
                      <a:lnTo>
                        <a:pt x="2785" y="3540"/>
                      </a:lnTo>
                      <a:lnTo>
                        <a:pt x="2766" y="3493"/>
                      </a:lnTo>
                      <a:lnTo>
                        <a:pt x="2740" y="3436"/>
                      </a:lnTo>
                      <a:lnTo>
                        <a:pt x="2707" y="3373"/>
                      </a:lnTo>
                      <a:lnTo>
                        <a:pt x="2668" y="3303"/>
                      </a:lnTo>
                      <a:lnTo>
                        <a:pt x="2620" y="3224"/>
                      </a:lnTo>
                      <a:lnTo>
                        <a:pt x="2566" y="3140"/>
                      </a:lnTo>
                      <a:lnTo>
                        <a:pt x="2501" y="3051"/>
                      </a:lnTo>
                      <a:lnTo>
                        <a:pt x="2463" y="3004"/>
                      </a:lnTo>
                      <a:lnTo>
                        <a:pt x="2426" y="2957"/>
                      </a:lnTo>
                      <a:lnTo>
                        <a:pt x="2385" y="2908"/>
                      </a:lnTo>
                      <a:lnTo>
                        <a:pt x="2342" y="2859"/>
                      </a:lnTo>
                      <a:lnTo>
                        <a:pt x="2297" y="2808"/>
                      </a:lnTo>
                      <a:lnTo>
                        <a:pt x="2248" y="2757"/>
                      </a:lnTo>
                      <a:lnTo>
                        <a:pt x="2196" y="2706"/>
                      </a:lnTo>
                      <a:lnTo>
                        <a:pt x="2142" y="2653"/>
                      </a:lnTo>
                      <a:lnTo>
                        <a:pt x="2085" y="2600"/>
                      </a:lnTo>
                      <a:lnTo>
                        <a:pt x="2024" y="2545"/>
                      </a:lnTo>
                      <a:lnTo>
                        <a:pt x="2024" y="2545"/>
                      </a:lnTo>
                      <a:lnTo>
                        <a:pt x="1894" y="2435"/>
                      </a:lnTo>
                      <a:lnTo>
                        <a:pt x="1753" y="2317"/>
                      </a:lnTo>
                      <a:lnTo>
                        <a:pt x="1604" y="2195"/>
                      </a:lnTo>
                      <a:lnTo>
                        <a:pt x="1447" y="2066"/>
                      </a:lnTo>
                      <a:lnTo>
                        <a:pt x="1288" y="1930"/>
                      </a:lnTo>
                      <a:lnTo>
                        <a:pt x="1207" y="1862"/>
                      </a:lnTo>
                      <a:lnTo>
                        <a:pt x="1127" y="1789"/>
                      </a:lnTo>
                      <a:lnTo>
                        <a:pt x="1046" y="1716"/>
                      </a:lnTo>
                      <a:lnTo>
                        <a:pt x="968" y="1642"/>
                      </a:lnTo>
                      <a:lnTo>
                        <a:pt x="891" y="1565"/>
                      </a:lnTo>
                      <a:lnTo>
                        <a:pt x="815" y="1487"/>
                      </a:lnTo>
                      <a:lnTo>
                        <a:pt x="740" y="1406"/>
                      </a:lnTo>
                      <a:lnTo>
                        <a:pt x="669" y="1324"/>
                      </a:lnTo>
                      <a:lnTo>
                        <a:pt x="599" y="1241"/>
                      </a:lnTo>
                      <a:lnTo>
                        <a:pt x="532" y="1157"/>
                      </a:lnTo>
                      <a:lnTo>
                        <a:pt x="469" y="1070"/>
                      </a:lnTo>
                      <a:lnTo>
                        <a:pt x="410" y="982"/>
                      </a:lnTo>
                      <a:lnTo>
                        <a:pt x="353" y="892"/>
                      </a:lnTo>
                      <a:lnTo>
                        <a:pt x="328" y="845"/>
                      </a:lnTo>
                      <a:lnTo>
                        <a:pt x="302" y="799"/>
                      </a:lnTo>
                      <a:lnTo>
                        <a:pt x="279" y="752"/>
                      </a:lnTo>
                      <a:lnTo>
                        <a:pt x="255" y="705"/>
                      </a:lnTo>
                      <a:lnTo>
                        <a:pt x="233" y="658"/>
                      </a:lnTo>
                      <a:lnTo>
                        <a:pt x="212" y="611"/>
                      </a:lnTo>
                      <a:lnTo>
                        <a:pt x="194" y="562"/>
                      </a:lnTo>
                      <a:lnTo>
                        <a:pt x="177" y="513"/>
                      </a:lnTo>
                      <a:lnTo>
                        <a:pt x="159" y="464"/>
                      </a:lnTo>
                      <a:lnTo>
                        <a:pt x="145" y="415"/>
                      </a:lnTo>
                      <a:lnTo>
                        <a:pt x="131" y="364"/>
                      </a:lnTo>
                      <a:lnTo>
                        <a:pt x="120" y="312"/>
                      </a:lnTo>
                      <a:lnTo>
                        <a:pt x="108" y="261"/>
                      </a:lnTo>
                      <a:lnTo>
                        <a:pt x="100" y="210"/>
                      </a:lnTo>
                      <a:lnTo>
                        <a:pt x="92" y="159"/>
                      </a:lnTo>
                      <a:lnTo>
                        <a:pt x="86" y="106"/>
                      </a:lnTo>
                      <a:lnTo>
                        <a:pt x="84" y="53"/>
                      </a:lnTo>
                      <a:lnTo>
                        <a:pt x="82" y="0"/>
                      </a:lnTo>
                      <a:lnTo>
                        <a:pt x="82" y="0"/>
                      </a:lnTo>
                      <a:close/>
                    </a:path>
                  </a:pathLst>
                </a:custGeom>
                <a:gradFill flip="none" rotWithShape="1">
                  <a:gsLst>
                    <a:gs pos="0">
                      <a:schemeClr val="bg2">
                        <a:lumMod val="25000"/>
                      </a:schemeClr>
                    </a:gs>
                    <a:gs pos="11000">
                      <a:schemeClr val="accent1">
                        <a:lumMod val="25000"/>
                      </a:schemeClr>
                    </a:gs>
                    <a:gs pos="56000">
                      <a:srgbClr val="D4DEFF"/>
                    </a:gs>
                    <a:gs pos="85000">
                      <a:schemeClr val="bg2">
                        <a:lumMod val="10000"/>
                      </a:schemeClr>
                    </a:gs>
                  </a:gsLst>
                  <a:lin ang="11400000" scaled="0"/>
                  <a:tileRect/>
                </a:gradFill>
                <a:ln w="9525">
                  <a:noFill/>
                  <a:round/>
                  <a:headEnd/>
                  <a:tailEnd/>
                </a:ln>
              </p:spPr>
              <p:txBody>
                <a:bodyPr/>
                <a:lstStyle/>
                <a:p>
                  <a:pPr>
                    <a:defRPr/>
                  </a:pPr>
                  <a:endParaRPr lang="en-US" sz="1000">
                    <a:solidFill>
                      <a:schemeClr val="bg1"/>
                    </a:solidFill>
                    <a:latin typeface="Lato" panose="020F0502020204030203" pitchFamily="34" charset="0"/>
                    <a:ea typeface="Roboto" panose="02000000000000000000" pitchFamily="2" charset="0"/>
                  </a:endParaRPr>
                </a:p>
              </p:txBody>
            </p:sp>
            <p:sp>
              <p:nvSpPr>
                <p:cNvPr id="124" name="Freeform 11"/>
                <p:cNvSpPr>
                  <a:spLocks/>
                </p:cNvSpPr>
                <p:nvPr/>
              </p:nvSpPr>
              <p:spPr bwMode="auto">
                <a:xfrm>
                  <a:off x="4530948" y="4007166"/>
                  <a:ext cx="2019580" cy="146266"/>
                </a:xfrm>
                <a:custGeom>
                  <a:avLst/>
                  <a:gdLst/>
                  <a:ahLst/>
                  <a:cxnLst>
                    <a:cxn ang="0">
                      <a:pos x="0" y="0"/>
                    </a:cxn>
                    <a:cxn ang="0">
                      <a:pos x="0" y="0"/>
                    </a:cxn>
                    <a:cxn ang="0">
                      <a:pos x="19" y="47"/>
                    </a:cxn>
                    <a:cxn ang="0">
                      <a:pos x="43" y="94"/>
                    </a:cxn>
                    <a:cxn ang="0">
                      <a:pos x="66" y="140"/>
                    </a:cxn>
                    <a:cxn ang="0">
                      <a:pos x="90" y="185"/>
                    </a:cxn>
                    <a:cxn ang="0">
                      <a:pos x="2512" y="185"/>
                    </a:cxn>
                    <a:cxn ang="0">
                      <a:pos x="2512" y="185"/>
                    </a:cxn>
                    <a:cxn ang="0">
                      <a:pos x="2544" y="118"/>
                    </a:cxn>
                    <a:cxn ang="0">
                      <a:pos x="2544" y="118"/>
                    </a:cxn>
                    <a:cxn ang="0">
                      <a:pos x="2522" y="59"/>
                    </a:cxn>
                    <a:cxn ang="0">
                      <a:pos x="2498" y="0"/>
                    </a:cxn>
                    <a:cxn ang="0">
                      <a:pos x="3" y="0"/>
                    </a:cxn>
                    <a:cxn ang="0">
                      <a:pos x="3" y="0"/>
                    </a:cxn>
                    <a:cxn ang="0">
                      <a:pos x="0" y="0"/>
                    </a:cxn>
                    <a:cxn ang="0">
                      <a:pos x="0" y="0"/>
                    </a:cxn>
                  </a:cxnLst>
                  <a:rect l="0" t="0" r="r" b="b"/>
                  <a:pathLst>
                    <a:path w="2544" h="185">
                      <a:moveTo>
                        <a:pt x="0" y="0"/>
                      </a:moveTo>
                      <a:lnTo>
                        <a:pt x="0" y="0"/>
                      </a:lnTo>
                      <a:lnTo>
                        <a:pt x="19" y="47"/>
                      </a:lnTo>
                      <a:lnTo>
                        <a:pt x="43" y="94"/>
                      </a:lnTo>
                      <a:lnTo>
                        <a:pt x="66" y="140"/>
                      </a:lnTo>
                      <a:lnTo>
                        <a:pt x="90" y="185"/>
                      </a:lnTo>
                      <a:lnTo>
                        <a:pt x="2512" y="185"/>
                      </a:lnTo>
                      <a:lnTo>
                        <a:pt x="2512" y="185"/>
                      </a:lnTo>
                      <a:lnTo>
                        <a:pt x="2544" y="118"/>
                      </a:lnTo>
                      <a:lnTo>
                        <a:pt x="2544" y="118"/>
                      </a:lnTo>
                      <a:lnTo>
                        <a:pt x="2522" y="59"/>
                      </a:lnTo>
                      <a:lnTo>
                        <a:pt x="2498" y="0"/>
                      </a:lnTo>
                      <a:lnTo>
                        <a:pt x="3" y="0"/>
                      </a:lnTo>
                      <a:lnTo>
                        <a:pt x="3" y="0"/>
                      </a:lnTo>
                      <a:lnTo>
                        <a:pt x="0" y="0"/>
                      </a:lnTo>
                      <a:lnTo>
                        <a:pt x="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25" name="Freeform 12"/>
                <p:cNvSpPr>
                  <a:spLocks/>
                </p:cNvSpPr>
                <p:nvPr/>
              </p:nvSpPr>
              <p:spPr bwMode="auto">
                <a:xfrm>
                  <a:off x="4819587" y="4489263"/>
                  <a:ext cx="1633073" cy="146266"/>
                </a:xfrm>
                <a:custGeom>
                  <a:avLst/>
                  <a:gdLst/>
                  <a:ahLst/>
                  <a:cxnLst>
                    <a:cxn ang="0">
                      <a:pos x="1959" y="0"/>
                    </a:cxn>
                    <a:cxn ang="0">
                      <a:pos x="1896" y="0"/>
                    </a:cxn>
                    <a:cxn ang="0">
                      <a:pos x="0" y="0"/>
                    </a:cxn>
                    <a:cxn ang="0">
                      <a:pos x="0" y="0"/>
                    </a:cxn>
                    <a:cxn ang="0">
                      <a:pos x="78" y="92"/>
                    </a:cxn>
                    <a:cxn ang="0">
                      <a:pos x="159" y="185"/>
                    </a:cxn>
                    <a:cxn ang="0">
                      <a:pos x="1749" y="185"/>
                    </a:cxn>
                    <a:cxn ang="0">
                      <a:pos x="1959" y="185"/>
                    </a:cxn>
                    <a:cxn ang="0">
                      <a:pos x="1959" y="185"/>
                    </a:cxn>
                    <a:cxn ang="0">
                      <a:pos x="1978" y="183"/>
                    </a:cxn>
                    <a:cxn ang="0">
                      <a:pos x="1996" y="177"/>
                    </a:cxn>
                    <a:cxn ang="0">
                      <a:pos x="2012" y="169"/>
                    </a:cxn>
                    <a:cxn ang="0">
                      <a:pos x="2025" y="157"/>
                    </a:cxn>
                    <a:cxn ang="0">
                      <a:pos x="2037" y="144"/>
                    </a:cxn>
                    <a:cxn ang="0">
                      <a:pos x="2047" y="128"/>
                    </a:cxn>
                    <a:cxn ang="0">
                      <a:pos x="2051" y="110"/>
                    </a:cxn>
                    <a:cxn ang="0">
                      <a:pos x="2053" y="92"/>
                    </a:cxn>
                    <a:cxn ang="0">
                      <a:pos x="2053" y="92"/>
                    </a:cxn>
                    <a:cxn ang="0">
                      <a:pos x="2051" y="73"/>
                    </a:cxn>
                    <a:cxn ang="0">
                      <a:pos x="2047" y="57"/>
                    </a:cxn>
                    <a:cxn ang="0">
                      <a:pos x="2037" y="41"/>
                    </a:cxn>
                    <a:cxn ang="0">
                      <a:pos x="2025" y="28"/>
                    </a:cxn>
                    <a:cxn ang="0">
                      <a:pos x="2012" y="16"/>
                    </a:cxn>
                    <a:cxn ang="0">
                      <a:pos x="1996" y="8"/>
                    </a:cxn>
                    <a:cxn ang="0">
                      <a:pos x="1978" y="2"/>
                    </a:cxn>
                    <a:cxn ang="0">
                      <a:pos x="1959" y="0"/>
                    </a:cxn>
                    <a:cxn ang="0">
                      <a:pos x="1959" y="0"/>
                    </a:cxn>
                  </a:cxnLst>
                  <a:rect l="0" t="0" r="r" b="b"/>
                  <a:pathLst>
                    <a:path w="2053" h="185">
                      <a:moveTo>
                        <a:pt x="1959" y="0"/>
                      </a:moveTo>
                      <a:lnTo>
                        <a:pt x="1896" y="0"/>
                      </a:lnTo>
                      <a:lnTo>
                        <a:pt x="0" y="0"/>
                      </a:lnTo>
                      <a:lnTo>
                        <a:pt x="0" y="0"/>
                      </a:lnTo>
                      <a:lnTo>
                        <a:pt x="78" y="92"/>
                      </a:lnTo>
                      <a:lnTo>
                        <a:pt x="159" y="185"/>
                      </a:lnTo>
                      <a:lnTo>
                        <a:pt x="1749" y="185"/>
                      </a:lnTo>
                      <a:lnTo>
                        <a:pt x="1959" y="185"/>
                      </a:lnTo>
                      <a:lnTo>
                        <a:pt x="1959" y="185"/>
                      </a:lnTo>
                      <a:lnTo>
                        <a:pt x="1978" y="183"/>
                      </a:lnTo>
                      <a:lnTo>
                        <a:pt x="1996" y="177"/>
                      </a:lnTo>
                      <a:lnTo>
                        <a:pt x="2012" y="169"/>
                      </a:lnTo>
                      <a:lnTo>
                        <a:pt x="2025" y="157"/>
                      </a:lnTo>
                      <a:lnTo>
                        <a:pt x="2037" y="144"/>
                      </a:lnTo>
                      <a:lnTo>
                        <a:pt x="2047" y="128"/>
                      </a:lnTo>
                      <a:lnTo>
                        <a:pt x="2051" y="110"/>
                      </a:lnTo>
                      <a:lnTo>
                        <a:pt x="2053" y="92"/>
                      </a:lnTo>
                      <a:lnTo>
                        <a:pt x="2053" y="92"/>
                      </a:lnTo>
                      <a:lnTo>
                        <a:pt x="2051" y="73"/>
                      </a:lnTo>
                      <a:lnTo>
                        <a:pt x="2047" y="57"/>
                      </a:lnTo>
                      <a:lnTo>
                        <a:pt x="2037" y="41"/>
                      </a:lnTo>
                      <a:lnTo>
                        <a:pt x="2025" y="28"/>
                      </a:lnTo>
                      <a:lnTo>
                        <a:pt x="2012" y="16"/>
                      </a:lnTo>
                      <a:lnTo>
                        <a:pt x="1996" y="8"/>
                      </a:lnTo>
                      <a:lnTo>
                        <a:pt x="1978" y="2"/>
                      </a:lnTo>
                      <a:lnTo>
                        <a:pt x="1959" y="0"/>
                      </a:lnTo>
                      <a:lnTo>
                        <a:pt x="1959" y="0"/>
                      </a:ln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26" name="Freeform 13"/>
                <p:cNvSpPr>
                  <a:spLocks/>
                </p:cNvSpPr>
                <p:nvPr/>
              </p:nvSpPr>
              <p:spPr bwMode="auto">
                <a:xfrm>
                  <a:off x="5223980" y="4915726"/>
                  <a:ext cx="1027199" cy="146266"/>
                </a:xfrm>
                <a:custGeom>
                  <a:avLst/>
                  <a:gdLst/>
                  <a:ahLst/>
                  <a:cxnLst>
                    <a:cxn ang="0">
                      <a:pos x="1199" y="0"/>
                    </a:cxn>
                    <a:cxn ang="0">
                      <a:pos x="915" y="0"/>
                    </a:cxn>
                    <a:cxn ang="0">
                      <a:pos x="0" y="0"/>
                    </a:cxn>
                    <a:cxn ang="0">
                      <a:pos x="0" y="0"/>
                    </a:cxn>
                    <a:cxn ang="0">
                      <a:pos x="104" y="93"/>
                    </a:cxn>
                    <a:cxn ang="0">
                      <a:pos x="208" y="185"/>
                    </a:cxn>
                    <a:cxn ang="0">
                      <a:pos x="713" y="185"/>
                    </a:cxn>
                    <a:cxn ang="0">
                      <a:pos x="1199" y="185"/>
                    </a:cxn>
                    <a:cxn ang="0">
                      <a:pos x="1199" y="185"/>
                    </a:cxn>
                    <a:cxn ang="0">
                      <a:pos x="1217" y="183"/>
                    </a:cxn>
                    <a:cxn ang="0">
                      <a:pos x="1235" y="177"/>
                    </a:cxn>
                    <a:cxn ang="0">
                      <a:pos x="1250" y="169"/>
                    </a:cxn>
                    <a:cxn ang="0">
                      <a:pos x="1264" y="157"/>
                    </a:cxn>
                    <a:cxn ang="0">
                      <a:pos x="1276" y="144"/>
                    </a:cxn>
                    <a:cxn ang="0">
                      <a:pos x="1286" y="128"/>
                    </a:cxn>
                    <a:cxn ang="0">
                      <a:pos x="1292" y="110"/>
                    </a:cxn>
                    <a:cxn ang="0">
                      <a:pos x="1294" y="93"/>
                    </a:cxn>
                    <a:cxn ang="0">
                      <a:pos x="1294" y="93"/>
                    </a:cxn>
                    <a:cxn ang="0">
                      <a:pos x="1292" y="73"/>
                    </a:cxn>
                    <a:cxn ang="0">
                      <a:pos x="1286" y="55"/>
                    </a:cxn>
                    <a:cxn ang="0">
                      <a:pos x="1276" y="40"/>
                    </a:cxn>
                    <a:cxn ang="0">
                      <a:pos x="1264" y="28"/>
                    </a:cxn>
                    <a:cxn ang="0">
                      <a:pos x="1250" y="16"/>
                    </a:cxn>
                    <a:cxn ang="0">
                      <a:pos x="1235" y="6"/>
                    </a:cxn>
                    <a:cxn ang="0">
                      <a:pos x="1217" y="2"/>
                    </a:cxn>
                    <a:cxn ang="0">
                      <a:pos x="1199" y="0"/>
                    </a:cxn>
                    <a:cxn ang="0">
                      <a:pos x="1199" y="0"/>
                    </a:cxn>
                  </a:cxnLst>
                  <a:rect l="0" t="0" r="r" b="b"/>
                  <a:pathLst>
                    <a:path w="1294" h="185">
                      <a:moveTo>
                        <a:pt x="1199" y="0"/>
                      </a:moveTo>
                      <a:lnTo>
                        <a:pt x="915" y="0"/>
                      </a:lnTo>
                      <a:lnTo>
                        <a:pt x="0" y="0"/>
                      </a:lnTo>
                      <a:lnTo>
                        <a:pt x="0" y="0"/>
                      </a:lnTo>
                      <a:lnTo>
                        <a:pt x="104" y="93"/>
                      </a:lnTo>
                      <a:lnTo>
                        <a:pt x="208" y="185"/>
                      </a:lnTo>
                      <a:lnTo>
                        <a:pt x="713" y="185"/>
                      </a:lnTo>
                      <a:lnTo>
                        <a:pt x="1199" y="185"/>
                      </a:lnTo>
                      <a:lnTo>
                        <a:pt x="1199" y="185"/>
                      </a:lnTo>
                      <a:lnTo>
                        <a:pt x="1217" y="183"/>
                      </a:lnTo>
                      <a:lnTo>
                        <a:pt x="1235" y="177"/>
                      </a:lnTo>
                      <a:lnTo>
                        <a:pt x="1250" y="169"/>
                      </a:lnTo>
                      <a:lnTo>
                        <a:pt x="1264" y="157"/>
                      </a:lnTo>
                      <a:lnTo>
                        <a:pt x="1276" y="144"/>
                      </a:lnTo>
                      <a:lnTo>
                        <a:pt x="1286" y="128"/>
                      </a:lnTo>
                      <a:lnTo>
                        <a:pt x="1292" y="110"/>
                      </a:lnTo>
                      <a:lnTo>
                        <a:pt x="1294" y="93"/>
                      </a:lnTo>
                      <a:lnTo>
                        <a:pt x="1294" y="93"/>
                      </a:lnTo>
                      <a:lnTo>
                        <a:pt x="1292" y="73"/>
                      </a:lnTo>
                      <a:lnTo>
                        <a:pt x="1286" y="55"/>
                      </a:lnTo>
                      <a:lnTo>
                        <a:pt x="1276" y="40"/>
                      </a:lnTo>
                      <a:lnTo>
                        <a:pt x="1264" y="28"/>
                      </a:lnTo>
                      <a:lnTo>
                        <a:pt x="1250" y="16"/>
                      </a:lnTo>
                      <a:lnTo>
                        <a:pt x="1235" y="6"/>
                      </a:lnTo>
                      <a:lnTo>
                        <a:pt x="1217" y="2"/>
                      </a:lnTo>
                      <a:lnTo>
                        <a:pt x="1199" y="0"/>
                      </a:lnTo>
                      <a:lnTo>
                        <a:pt x="1199"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27" name="Freeform 14"/>
                <p:cNvSpPr>
                  <a:spLocks/>
                </p:cNvSpPr>
                <p:nvPr/>
              </p:nvSpPr>
              <p:spPr bwMode="auto">
                <a:xfrm>
                  <a:off x="4801421" y="3166277"/>
                  <a:ext cx="1281389" cy="146266"/>
                </a:xfrm>
                <a:custGeom>
                  <a:avLst/>
                  <a:gdLst/>
                  <a:ahLst/>
                  <a:cxnLst>
                    <a:cxn ang="0">
                      <a:pos x="1464" y="0"/>
                    </a:cxn>
                    <a:cxn ang="0">
                      <a:pos x="381" y="0"/>
                    </a:cxn>
                    <a:cxn ang="0">
                      <a:pos x="94" y="0"/>
                    </a:cxn>
                    <a:cxn ang="0">
                      <a:pos x="94" y="0"/>
                    </a:cxn>
                    <a:cxn ang="0">
                      <a:pos x="75" y="2"/>
                    </a:cxn>
                    <a:cxn ang="0">
                      <a:pos x="57" y="8"/>
                    </a:cxn>
                    <a:cxn ang="0">
                      <a:pos x="41" y="16"/>
                    </a:cxn>
                    <a:cxn ang="0">
                      <a:pos x="28" y="28"/>
                    </a:cxn>
                    <a:cxn ang="0">
                      <a:pos x="16" y="41"/>
                    </a:cxn>
                    <a:cxn ang="0">
                      <a:pos x="8" y="57"/>
                    </a:cxn>
                    <a:cxn ang="0">
                      <a:pos x="2" y="75"/>
                    </a:cxn>
                    <a:cxn ang="0">
                      <a:pos x="0" y="93"/>
                    </a:cxn>
                    <a:cxn ang="0">
                      <a:pos x="0" y="93"/>
                    </a:cxn>
                    <a:cxn ang="0">
                      <a:pos x="2" y="112"/>
                    </a:cxn>
                    <a:cxn ang="0">
                      <a:pos x="8" y="130"/>
                    </a:cxn>
                    <a:cxn ang="0">
                      <a:pos x="16" y="146"/>
                    </a:cxn>
                    <a:cxn ang="0">
                      <a:pos x="28" y="159"/>
                    </a:cxn>
                    <a:cxn ang="0">
                      <a:pos x="41" y="169"/>
                    </a:cxn>
                    <a:cxn ang="0">
                      <a:pos x="57" y="179"/>
                    </a:cxn>
                    <a:cxn ang="0">
                      <a:pos x="75" y="183"/>
                    </a:cxn>
                    <a:cxn ang="0">
                      <a:pos x="94" y="185"/>
                    </a:cxn>
                    <a:cxn ang="0">
                      <a:pos x="192" y="185"/>
                    </a:cxn>
                    <a:cxn ang="0">
                      <a:pos x="1618" y="185"/>
                    </a:cxn>
                    <a:cxn ang="0">
                      <a:pos x="1618" y="185"/>
                    </a:cxn>
                    <a:cxn ang="0">
                      <a:pos x="1541" y="91"/>
                    </a:cxn>
                    <a:cxn ang="0">
                      <a:pos x="1464" y="0"/>
                    </a:cxn>
                    <a:cxn ang="0">
                      <a:pos x="1464" y="0"/>
                    </a:cxn>
                  </a:cxnLst>
                  <a:rect l="0" t="0" r="r" b="b"/>
                  <a:pathLst>
                    <a:path w="1618" h="185">
                      <a:moveTo>
                        <a:pt x="1464" y="0"/>
                      </a:moveTo>
                      <a:lnTo>
                        <a:pt x="381" y="0"/>
                      </a:lnTo>
                      <a:lnTo>
                        <a:pt x="94" y="0"/>
                      </a:lnTo>
                      <a:lnTo>
                        <a:pt x="94" y="0"/>
                      </a:lnTo>
                      <a:lnTo>
                        <a:pt x="75" y="2"/>
                      </a:lnTo>
                      <a:lnTo>
                        <a:pt x="57" y="8"/>
                      </a:lnTo>
                      <a:lnTo>
                        <a:pt x="41" y="16"/>
                      </a:lnTo>
                      <a:lnTo>
                        <a:pt x="28" y="28"/>
                      </a:lnTo>
                      <a:lnTo>
                        <a:pt x="16" y="41"/>
                      </a:lnTo>
                      <a:lnTo>
                        <a:pt x="8" y="57"/>
                      </a:lnTo>
                      <a:lnTo>
                        <a:pt x="2" y="75"/>
                      </a:lnTo>
                      <a:lnTo>
                        <a:pt x="0" y="93"/>
                      </a:lnTo>
                      <a:lnTo>
                        <a:pt x="0" y="93"/>
                      </a:lnTo>
                      <a:lnTo>
                        <a:pt x="2" y="112"/>
                      </a:lnTo>
                      <a:lnTo>
                        <a:pt x="8" y="130"/>
                      </a:lnTo>
                      <a:lnTo>
                        <a:pt x="16" y="146"/>
                      </a:lnTo>
                      <a:lnTo>
                        <a:pt x="28" y="159"/>
                      </a:lnTo>
                      <a:lnTo>
                        <a:pt x="41" y="169"/>
                      </a:lnTo>
                      <a:lnTo>
                        <a:pt x="57" y="179"/>
                      </a:lnTo>
                      <a:lnTo>
                        <a:pt x="75" y="183"/>
                      </a:lnTo>
                      <a:lnTo>
                        <a:pt x="94" y="185"/>
                      </a:lnTo>
                      <a:lnTo>
                        <a:pt x="192" y="185"/>
                      </a:lnTo>
                      <a:lnTo>
                        <a:pt x="1618" y="185"/>
                      </a:lnTo>
                      <a:lnTo>
                        <a:pt x="1618" y="185"/>
                      </a:lnTo>
                      <a:lnTo>
                        <a:pt x="1541" y="91"/>
                      </a:lnTo>
                      <a:lnTo>
                        <a:pt x="1464" y="0"/>
                      </a:lnTo>
                      <a:lnTo>
                        <a:pt x="1464"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28" name="Freeform 15"/>
                <p:cNvSpPr>
                  <a:spLocks/>
                </p:cNvSpPr>
                <p:nvPr/>
              </p:nvSpPr>
              <p:spPr bwMode="auto">
                <a:xfrm>
                  <a:off x="4512530" y="3615710"/>
                  <a:ext cx="1876815" cy="146266"/>
                </a:xfrm>
                <a:custGeom>
                  <a:avLst/>
                  <a:gdLst/>
                  <a:ahLst/>
                  <a:cxnLst>
                    <a:cxn ang="0">
                      <a:pos x="2253" y="0"/>
                    </a:cxn>
                    <a:cxn ang="0">
                      <a:pos x="239" y="0"/>
                    </a:cxn>
                    <a:cxn ang="0">
                      <a:pos x="104" y="0"/>
                    </a:cxn>
                    <a:cxn ang="0">
                      <a:pos x="104" y="0"/>
                    </a:cxn>
                    <a:cxn ang="0">
                      <a:pos x="82" y="2"/>
                    </a:cxn>
                    <a:cxn ang="0">
                      <a:pos x="63" y="8"/>
                    </a:cxn>
                    <a:cxn ang="0">
                      <a:pos x="45" y="17"/>
                    </a:cxn>
                    <a:cxn ang="0">
                      <a:pos x="29" y="27"/>
                    </a:cxn>
                    <a:cxn ang="0">
                      <a:pos x="18" y="41"/>
                    </a:cxn>
                    <a:cxn ang="0">
                      <a:pos x="8" y="57"/>
                    </a:cxn>
                    <a:cxn ang="0">
                      <a:pos x="2" y="74"/>
                    </a:cxn>
                    <a:cxn ang="0">
                      <a:pos x="0" y="92"/>
                    </a:cxn>
                    <a:cxn ang="0">
                      <a:pos x="0" y="92"/>
                    </a:cxn>
                    <a:cxn ang="0">
                      <a:pos x="2" y="112"/>
                    </a:cxn>
                    <a:cxn ang="0">
                      <a:pos x="8" y="129"/>
                    </a:cxn>
                    <a:cxn ang="0">
                      <a:pos x="18" y="145"/>
                    </a:cxn>
                    <a:cxn ang="0">
                      <a:pos x="29" y="159"/>
                    </a:cxn>
                    <a:cxn ang="0">
                      <a:pos x="45" y="169"/>
                    </a:cxn>
                    <a:cxn ang="0">
                      <a:pos x="63" y="178"/>
                    </a:cxn>
                    <a:cxn ang="0">
                      <a:pos x="82" y="184"/>
                    </a:cxn>
                    <a:cxn ang="0">
                      <a:pos x="104" y="184"/>
                    </a:cxn>
                    <a:cxn ang="0">
                      <a:pos x="120" y="184"/>
                    </a:cxn>
                    <a:cxn ang="0">
                      <a:pos x="2363" y="184"/>
                    </a:cxn>
                    <a:cxn ang="0">
                      <a:pos x="2363" y="184"/>
                    </a:cxn>
                    <a:cxn ang="0">
                      <a:pos x="2308" y="92"/>
                    </a:cxn>
                    <a:cxn ang="0">
                      <a:pos x="2253" y="0"/>
                    </a:cxn>
                    <a:cxn ang="0">
                      <a:pos x="2253" y="0"/>
                    </a:cxn>
                  </a:cxnLst>
                  <a:rect l="0" t="0" r="r" b="b"/>
                  <a:pathLst>
                    <a:path w="2363" h="184">
                      <a:moveTo>
                        <a:pt x="2253" y="0"/>
                      </a:moveTo>
                      <a:lnTo>
                        <a:pt x="239" y="0"/>
                      </a:lnTo>
                      <a:lnTo>
                        <a:pt x="104" y="0"/>
                      </a:lnTo>
                      <a:lnTo>
                        <a:pt x="104" y="0"/>
                      </a:lnTo>
                      <a:lnTo>
                        <a:pt x="82" y="2"/>
                      </a:lnTo>
                      <a:lnTo>
                        <a:pt x="63" y="8"/>
                      </a:lnTo>
                      <a:lnTo>
                        <a:pt x="45" y="17"/>
                      </a:lnTo>
                      <a:lnTo>
                        <a:pt x="29" y="27"/>
                      </a:lnTo>
                      <a:lnTo>
                        <a:pt x="18" y="41"/>
                      </a:lnTo>
                      <a:lnTo>
                        <a:pt x="8" y="57"/>
                      </a:lnTo>
                      <a:lnTo>
                        <a:pt x="2" y="74"/>
                      </a:lnTo>
                      <a:lnTo>
                        <a:pt x="0" y="92"/>
                      </a:lnTo>
                      <a:lnTo>
                        <a:pt x="0" y="92"/>
                      </a:lnTo>
                      <a:lnTo>
                        <a:pt x="2" y="112"/>
                      </a:lnTo>
                      <a:lnTo>
                        <a:pt x="8" y="129"/>
                      </a:lnTo>
                      <a:lnTo>
                        <a:pt x="18" y="145"/>
                      </a:lnTo>
                      <a:lnTo>
                        <a:pt x="29" y="159"/>
                      </a:lnTo>
                      <a:lnTo>
                        <a:pt x="45" y="169"/>
                      </a:lnTo>
                      <a:lnTo>
                        <a:pt x="63" y="178"/>
                      </a:lnTo>
                      <a:lnTo>
                        <a:pt x="82" y="184"/>
                      </a:lnTo>
                      <a:lnTo>
                        <a:pt x="104" y="184"/>
                      </a:lnTo>
                      <a:lnTo>
                        <a:pt x="120" y="184"/>
                      </a:lnTo>
                      <a:lnTo>
                        <a:pt x="2363" y="184"/>
                      </a:lnTo>
                      <a:lnTo>
                        <a:pt x="2363" y="184"/>
                      </a:lnTo>
                      <a:lnTo>
                        <a:pt x="2308" y="92"/>
                      </a:lnTo>
                      <a:lnTo>
                        <a:pt x="2253" y="0"/>
                      </a:lnTo>
                      <a:lnTo>
                        <a:pt x="2253" y="0"/>
                      </a:ln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29" name="Freeform 16"/>
                <p:cNvSpPr>
                  <a:spLocks/>
                </p:cNvSpPr>
                <p:nvPr/>
              </p:nvSpPr>
              <p:spPr bwMode="auto">
                <a:xfrm>
                  <a:off x="4872273" y="1487071"/>
                  <a:ext cx="1539059" cy="149747"/>
                </a:xfrm>
                <a:custGeom>
                  <a:avLst/>
                  <a:gdLst/>
                  <a:ahLst/>
                  <a:cxnLst>
                    <a:cxn ang="0">
                      <a:pos x="150" y="0"/>
                    </a:cxn>
                    <a:cxn ang="0">
                      <a:pos x="89" y="0"/>
                    </a:cxn>
                    <a:cxn ang="0">
                      <a:pos x="89" y="0"/>
                    </a:cxn>
                    <a:cxn ang="0">
                      <a:pos x="71" y="2"/>
                    </a:cxn>
                    <a:cxn ang="0">
                      <a:pos x="53" y="8"/>
                    </a:cxn>
                    <a:cxn ang="0">
                      <a:pos x="40" y="16"/>
                    </a:cxn>
                    <a:cxn ang="0">
                      <a:pos x="26" y="28"/>
                    </a:cxn>
                    <a:cxn ang="0">
                      <a:pos x="14" y="42"/>
                    </a:cxn>
                    <a:cxn ang="0">
                      <a:pos x="6" y="57"/>
                    </a:cxn>
                    <a:cxn ang="0">
                      <a:pos x="0" y="73"/>
                    </a:cxn>
                    <a:cxn ang="0">
                      <a:pos x="0" y="93"/>
                    </a:cxn>
                    <a:cxn ang="0">
                      <a:pos x="0" y="93"/>
                    </a:cxn>
                    <a:cxn ang="0">
                      <a:pos x="0" y="110"/>
                    </a:cxn>
                    <a:cxn ang="0">
                      <a:pos x="6" y="128"/>
                    </a:cxn>
                    <a:cxn ang="0">
                      <a:pos x="14" y="144"/>
                    </a:cxn>
                    <a:cxn ang="0">
                      <a:pos x="26" y="157"/>
                    </a:cxn>
                    <a:cxn ang="0">
                      <a:pos x="40" y="169"/>
                    </a:cxn>
                    <a:cxn ang="0">
                      <a:pos x="53" y="177"/>
                    </a:cxn>
                    <a:cxn ang="0">
                      <a:pos x="71" y="183"/>
                    </a:cxn>
                    <a:cxn ang="0">
                      <a:pos x="89" y="185"/>
                    </a:cxn>
                    <a:cxn ang="0">
                      <a:pos x="287" y="185"/>
                    </a:cxn>
                    <a:cxn ang="0">
                      <a:pos x="1736" y="185"/>
                    </a:cxn>
                    <a:cxn ang="0">
                      <a:pos x="1736" y="185"/>
                    </a:cxn>
                    <a:cxn ang="0">
                      <a:pos x="1846" y="89"/>
                    </a:cxn>
                    <a:cxn ang="0">
                      <a:pos x="1942" y="0"/>
                    </a:cxn>
                    <a:cxn ang="0">
                      <a:pos x="150" y="0"/>
                    </a:cxn>
                  </a:cxnLst>
                  <a:rect l="0" t="0" r="r" b="b"/>
                  <a:pathLst>
                    <a:path w="1942" h="185">
                      <a:moveTo>
                        <a:pt x="150" y="0"/>
                      </a:moveTo>
                      <a:lnTo>
                        <a:pt x="89" y="0"/>
                      </a:lnTo>
                      <a:lnTo>
                        <a:pt x="89" y="0"/>
                      </a:lnTo>
                      <a:lnTo>
                        <a:pt x="71" y="2"/>
                      </a:lnTo>
                      <a:lnTo>
                        <a:pt x="53" y="8"/>
                      </a:lnTo>
                      <a:lnTo>
                        <a:pt x="40" y="16"/>
                      </a:lnTo>
                      <a:lnTo>
                        <a:pt x="26" y="28"/>
                      </a:lnTo>
                      <a:lnTo>
                        <a:pt x="14" y="42"/>
                      </a:lnTo>
                      <a:lnTo>
                        <a:pt x="6" y="57"/>
                      </a:lnTo>
                      <a:lnTo>
                        <a:pt x="0" y="73"/>
                      </a:lnTo>
                      <a:lnTo>
                        <a:pt x="0" y="93"/>
                      </a:lnTo>
                      <a:lnTo>
                        <a:pt x="0" y="93"/>
                      </a:lnTo>
                      <a:lnTo>
                        <a:pt x="0" y="110"/>
                      </a:lnTo>
                      <a:lnTo>
                        <a:pt x="6" y="128"/>
                      </a:lnTo>
                      <a:lnTo>
                        <a:pt x="14" y="144"/>
                      </a:lnTo>
                      <a:lnTo>
                        <a:pt x="26" y="157"/>
                      </a:lnTo>
                      <a:lnTo>
                        <a:pt x="40" y="169"/>
                      </a:lnTo>
                      <a:lnTo>
                        <a:pt x="53" y="177"/>
                      </a:lnTo>
                      <a:lnTo>
                        <a:pt x="71" y="183"/>
                      </a:lnTo>
                      <a:lnTo>
                        <a:pt x="89" y="185"/>
                      </a:lnTo>
                      <a:lnTo>
                        <a:pt x="287" y="185"/>
                      </a:lnTo>
                      <a:lnTo>
                        <a:pt x="1736" y="185"/>
                      </a:lnTo>
                      <a:lnTo>
                        <a:pt x="1736" y="185"/>
                      </a:lnTo>
                      <a:lnTo>
                        <a:pt x="1846" y="89"/>
                      </a:lnTo>
                      <a:lnTo>
                        <a:pt x="1942" y="0"/>
                      </a:lnTo>
                      <a:lnTo>
                        <a:pt x="15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30" name="Freeform 17"/>
                <p:cNvSpPr>
                  <a:spLocks/>
                </p:cNvSpPr>
                <p:nvPr/>
              </p:nvSpPr>
              <p:spPr bwMode="auto">
                <a:xfrm>
                  <a:off x="5046750" y="1919920"/>
                  <a:ext cx="860061" cy="146266"/>
                </a:xfrm>
                <a:custGeom>
                  <a:avLst/>
                  <a:gdLst/>
                  <a:ahLst/>
                  <a:cxnLst>
                    <a:cxn ang="0">
                      <a:pos x="357" y="0"/>
                    </a:cxn>
                    <a:cxn ang="0">
                      <a:pos x="88" y="0"/>
                    </a:cxn>
                    <a:cxn ang="0">
                      <a:pos x="88" y="0"/>
                    </a:cxn>
                    <a:cxn ang="0">
                      <a:pos x="71" y="1"/>
                    </a:cxn>
                    <a:cxn ang="0">
                      <a:pos x="53" y="5"/>
                    </a:cxn>
                    <a:cxn ang="0">
                      <a:pos x="39" y="15"/>
                    </a:cxn>
                    <a:cxn ang="0">
                      <a:pos x="25" y="27"/>
                    </a:cxn>
                    <a:cxn ang="0">
                      <a:pos x="14" y="39"/>
                    </a:cxn>
                    <a:cxn ang="0">
                      <a:pos x="6" y="54"/>
                    </a:cxn>
                    <a:cxn ang="0">
                      <a:pos x="2" y="72"/>
                    </a:cxn>
                    <a:cxn ang="0">
                      <a:pos x="0" y="92"/>
                    </a:cxn>
                    <a:cxn ang="0">
                      <a:pos x="0" y="92"/>
                    </a:cxn>
                    <a:cxn ang="0">
                      <a:pos x="2" y="109"/>
                    </a:cxn>
                    <a:cxn ang="0">
                      <a:pos x="6" y="127"/>
                    </a:cxn>
                    <a:cxn ang="0">
                      <a:pos x="14" y="143"/>
                    </a:cxn>
                    <a:cxn ang="0">
                      <a:pos x="25" y="157"/>
                    </a:cxn>
                    <a:cxn ang="0">
                      <a:pos x="39" y="168"/>
                    </a:cxn>
                    <a:cxn ang="0">
                      <a:pos x="53" y="176"/>
                    </a:cxn>
                    <a:cxn ang="0">
                      <a:pos x="71" y="182"/>
                    </a:cxn>
                    <a:cxn ang="0">
                      <a:pos x="88" y="184"/>
                    </a:cxn>
                    <a:cxn ang="0">
                      <a:pos x="548" y="184"/>
                    </a:cxn>
                    <a:cxn ang="0">
                      <a:pos x="856" y="184"/>
                    </a:cxn>
                    <a:cxn ang="0">
                      <a:pos x="856" y="184"/>
                    </a:cxn>
                    <a:cxn ang="0">
                      <a:pos x="1084" y="0"/>
                    </a:cxn>
                    <a:cxn ang="0">
                      <a:pos x="357" y="0"/>
                    </a:cxn>
                  </a:cxnLst>
                  <a:rect l="0" t="0" r="r" b="b"/>
                  <a:pathLst>
                    <a:path w="1084" h="184">
                      <a:moveTo>
                        <a:pt x="357" y="0"/>
                      </a:moveTo>
                      <a:lnTo>
                        <a:pt x="88" y="0"/>
                      </a:lnTo>
                      <a:lnTo>
                        <a:pt x="88" y="0"/>
                      </a:lnTo>
                      <a:lnTo>
                        <a:pt x="71" y="1"/>
                      </a:lnTo>
                      <a:lnTo>
                        <a:pt x="53" y="5"/>
                      </a:lnTo>
                      <a:lnTo>
                        <a:pt x="39" y="15"/>
                      </a:lnTo>
                      <a:lnTo>
                        <a:pt x="25" y="27"/>
                      </a:lnTo>
                      <a:lnTo>
                        <a:pt x="14" y="39"/>
                      </a:lnTo>
                      <a:lnTo>
                        <a:pt x="6" y="54"/>
                      </a:lnTo>
                      <a:lnTo>
                        <a:pt x="2" y="72"/>
                      </a:lnTo>
                      <a:lnTo>
                        <a:pt x="0" y="92"/>
                      </a:lnTo>
                      <a:lnTo>
                        <a:pt x="0" y="92"/>
                      </a:lnTo>
                      <a:lnTo>
                        <a:pt x="2" y="109"/>
                      </a:lnTo>
                      <a:lnTo>
                        <a:pt x="6" y="127"/>
                      </a:lnTo>
                      <a:lnTo>
                        <a:pt x="14" y="143"/>
                      </a:lnTo>
                      <a:lnTo>
                        <a:pt x="25" y="157"/>
                      </a:lnTo>
                      <a:lnTo>
                        <a:pt x="39" y="168"/>
                      </a:lnTo>
                      <a:lnTo>
                        <a:pt x="53" y="176"/>
                      </a:lnTo>
                      <a:lnTo>
                        <a:pt x="71" y="182"/>
                      </a:lnTo>
                      <a:lnTo>
                        <a:pt x="88" y="184"/>
                      </a:lnTo>
                      <a:lnTo>
                        <a:pt x="548" y="184"/>
                      </a:lnTo>
                      <a:lnTo>
                        <a:pt x="856" y="184"/>
                      </a:lnTo>
                      <a:lnTo>
                        <a:pt x="856" y="184"/>
                      </a:lnTo>
                      <a:lnTo>
                        <a:pt x="1084" y="0"/>
                      </a:lnTo>
                      <a:lnTo>
                        <a:pt x="357"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31" name="Line 18"/>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132" name="Line 19"/>
                <p:cNvSpPr>
                  <a:spLocks noChangeShapeType="1"/>
                </p:cNvSpPr>
                <p:nvPr/>
              </p:nvSpPr>
              <p:spPr bwMode="auto">
                <a:xfrm>
                  <a:off x="4376738" y="1223963"/>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id-ID" sz="1000">
                    <a:solidFill>
                      <a:schemeClr val="bg1"/>
                    </a:solidFill>
                    <a:latin typeface="Lato" panose="020F0502020204030203" pitchFamily="34" charset="0"/>
                    <a:ea typeface="Roboto" panose="02000000000000000000" pitchFamily="2" charset="0"/>
                  </a:endParaRPr>
                </a:p>
              </p:txBody>
            </p:sp>
            <p:sp>
              <p:nvSpPr>
                <p:cNvPr id="133" name="Freeform 20"/>
                <p:cNvSpPr>
                  <a:spLocks/>
                </p:cNvSpPr>
                <p:nvPr/>
              </p:nvSpPr>
              <p:spPr bwMode="auto">
                <a:xfrm>
                  <a:off x="4531480" y="6484891"/>
                  <a:ext cx="1741017" cy="146266"/>
                </a:xfrm>
                <a:custGeom>
                  <a:avLst/>
                  <a:gdLst/>
                  <a:ahLst/>
                  <a:cxnLst>
                    <a:cxn ang="0">
                      <a:pos x="390" y="0"/>
                    </a:cxn>
                    <a:cxn ang="0">
                      <a:pos x="121" y="0"/>
                    </a:cxn>
                    <a:cxn ang="0">
                      <a:pos x="121" y="0"/>
                    </a:cxn>
                    <a:cxn ang="0">
                      <a:pos x="96" y="2"/>
                    </a:cxn>
                    <a:cxn ang="0">
                      <a:pos x="74" y="6"/>
                    </a:cxn>
                    <a:cxn ang="0">
                      <a:pos x="53" y="16"/>
                    </a:cxn>
                    <a:cxn ang="0">
                      <a:pos x="35" y="28"/>
                    </a:cxn>
                    <a:cxn ang="0">
                      <a:pos x="19" y="40"/>
                    </a:cxn>
                    <a:cxn ang="0">
                      <a:pos x="9" y="55"/>
                    </a:cxn>
                    <a:cxn ang="0">
                      <a:pos x="1" y="73"/>
                    </a:cxn>
                    <a:cxn ang="0">
                      <a:pos x="0" y="83"/>
                    </a:cxn>
                    <a:cxn ang="0">
                      <a:pos x="0" y="93"/>
                    </a:cxn>
                    <a:cxn ang="0">
                      <a:pos x="0" y="93"/>
                    </a:cxn>
                    <a:cxn ang="0">
                      <a:pos x="0" y="103"/>
                    </a:cxn>
                    <a:cxn ang="0">
                      <a:pos x="1" y="110"/>
                    </a:cxn>
                    <a:cxn ang="0">
                      <a:pos x="9" y="128"/>
                    </a:cxn>
                    <a:cxn ang="0">
                      <a:pos x="19" y="144"/>
                    </a:cxn>
                    <a:cxn ang="0">
                      <a:pos x="35" y="158"/>
                    </a:cxn>
                    <a:cxn ang="0">
                      <a:pos x="53" y="169"/>
                    </a:cxn>
                    <a:cxn ang="0">
                      <a:pos x="74" y="177"/>
                    </a:cxn>
                    <a:cxn ang="0">
                      <a:pos x="96" y="183"/>
                    </a:cxn>
                    <a:cxn ang="0">
                      <a:pos x="121" y="185"/>
                    </a:cxn>
                    <a:cxn ang="0">
                      <a:pos x="204" y="185"/>
                    </a:cxn>
                    <a:cxn ang="0">
                      <a:pos x="2192" y="185"/>
                    </a:cxn>
                    <a:cxn ang="0">
                      <a:pos x="2192" y="185"/>
                    </a:cxn>
                    <a:cxn ang="0">
                      <a:pos x="2120" y="97"/>
                    </a:cxn>
                    <a:cxn ang="0">
                      <a:pos x="2037" y="0"/>
                    </a:cxn>
                    <a:cxn ang="0">
                      <a:pos x="390" y="0"/>
                    </a:cxn>
                  </a:cxnLst>
                  <a:rect l="0" t="0" r="r" b="b"/>
                  <a:pathLst>
                    <a:path w="2192" h="185">
                      <a:moveTo>
                        <a:pt x="390" y="0"/>
                      </a:moveTo>
                      <a:lnTo>
                        <a:pt x="121" y="0"/>
                      </a:lnTo>
                      <a:lnTo>
                        <a:pt x="121" y="0"/>
                      </a:lnTo>
                      <a:lnTo>
                        <a:pt x="96" y="2"/>
                      </a:lnTo>
                      <a:lnTo>
                        <a:pt x="74" y="6"/>
                      </a:lnTo>
                      <a:lnTo>
                        <a:pt x="53" y="16"/>
                      </a:lnTo>
                      <a:lnTo>
                        <a:pt x="35" y="28"/>
                      </a:lnTo>
                      <a:lnTo>
                        <a:pt x="19" y="40"/>
                      </a:lnTo>
                      <a:lnTo>
                        <a:pt x="9" y="55"/>
                      </a:lnTo>
                      <a:lnTo>
                        <a:pt x="1" y="73"/>
                      </a:lnTo>
                      <a:lnTo>
                        <a:pt x="0" y="83"/>
                      </a:lnTo>
                      <a:lnTo>
                        <a:pt x="0" y="93"/>
                      </a:lnTo>
                      <a:lnTo>
                        <a:pt x="0" y="93"/>
                      </a:lnTo>
                      <a:lnTo>
                        <a:pt x="0" y="103"/>
                      </a:lnTo>
                      <a:lnTo>
                        <a:pt x="1" y="110"/>
                      </a:lnTo>
                      <a:lnTo>
                        <a:pt x="9" y="128"/>
                      </a:lnTo>
                      <a:lnTo>
                        <a:pt x="19" y="144"/>
                      </a:lnTo>
                      <a:lnTo>
                        <a:pt x="35" y="158"/>
                      </a:lnTo>
                      <a:lnTo>
                        <a:pt x="53" y="169"/>
                      </a:lnTo>
                      <a:lnTo>
                        <a:pt x="74" y="177"/>
                      </a:lnTo>
                      <a:lnTo>
                        <a:pt x="96" y="183"/>
                      </a:lnTo>
                      <a:lnTo>
                        <a:pt x="121" y="185"/>
                      </a:lnTo>
                      <a:lnTo>
                        <a:pt x="204" y="185"/>
                      </a:lnTo>
                      <a:lnTo>
                        <a:pt x="2192" y="185"/>
                      </a:lnTo>
                      <a:lnTo>
                        <a:pt x="2192" y="185"/>
                      </a:lnTo>
                      <a:lnTo>
                        <a:pt x="2120" y="97"/>
                      </a:lnTo>
                      <a:lnTo>
                        <a:pt x="2037" y="0"/>
                      </a:lnTo>
                      <a:lnTo>
                        <a:pt x="390"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34" name="Freeform 21"/>
                <p:cNvSpPr>
                  <a:spLocks/>
                </p:cNvSpPr>
                <p:nvPr/>
              </p:nvSpPr>
              <p:spPr bwMode="auto">
                <a:xfrm>
                  <a:off x="4816523" y="6059224"/>
                  <a:ext cx="1072467" cy="146266"/>
                </a:xfrm>
                <a:custGeom>
                  <a:avLst/>
                  <a:gdLst/>
                  <a:ahLst/>
                  <a:cxnLst>
                    <a:cxn ang="0">
                      <a:pos x="1166" y="0"/>
                    </a:cxn>
                    <a:cxn ang="0">
                      <a:pos x="746" y="0"/>
                    </a:cxn>
                    <a:cxn ang="0">
                      <a:pos x="121" y="0"/>
                    </a:cxn>
                    <a:cxn ang="0">
                      <a:pos x="121" y="0"/>
                    </a:cxn>
                    <a:cxn ang="0">
                      <a:pos x="98" y="2"/>
                    </a:cxn>
                    <a:cxn ang="0">
                      <a:pos x="74" y="8"/>
                    </a:cxn>
                    <a:cxn ang="0">
                      <a:pos x="55" y="16"/>
                    </a:cxn>
                    <a:cxn ang="0">
                      <a:pos x="35" y="28"/>
                    </a:cxn>
                    <a:cxn ang="0">
                      <a:pos x="21" y="42"/>
                    </a:cxn>
                    <a:cxn ang="0">
                      <a:pos x="10" y="57"/>
                    </a:cxn>
                    <a:cxn ang="0">
                      <a:pos x="4" y="73"/>
                    </a:cxn>
                    <a:cxn ang="0">
                      <a:pos x="2" y="83"/>
                    </a:cxn>
                    <a:cxn ang="0">
                      <a:pos x="0" y="93"/>
                    </a:cxn>
                    <a:cxn ang="0">
                      <a:pos x="0" y="93"/>
                    </a:cxn>
                    <a:cxn ang="0">
                      <a:pos x="2" y="102"/>
                    </a:cxn>
                    <a:cxn ang="0">
                      <a:pos x="4" y="110"/>
                    </a:cxn>
                    <a:cxn ang="0">
                      <a:pos x="10" y="128"/>
                    </a:cxn>
                    <a:cxn ang="0">
                      <a:pos x="21" y="144"/>
                    </a:cxn>
                    <a:cxn ang="0">
                      <a:pos x="35" y="157"/>
                    </a:cxn>
                    <a:cxn ang="0">
                      <a:pos x="55" y="169"/>
                    </a:cxn>
                    <a:cxn ang="0">
                      <a:pos x="74" y="177"/>
                    </a:cxn>
                    <a:cxn ang="0">
                      <a:pos x="98" y="183"/>
                    </a:cxn>
                    <a:cxn ang="0">
                      <a:pos x="121" y="185"/>
                    </a:cxn>
                    <a:cxn ang="0">
                      <a:pos x="488" y="185"/>
                    </a:cxn>
                    <a:cxn ang="0">
                      <a:pos x="1350" y="185"/>
                    </a:cxn>
                    <a:cxn ang="0">
                      <a:pos x="1350" y="185"/>
                    </a:cxn>
                    <a:cxn ang="0">
                      <a:pos x="1166" y="0"/>
                    </a:cxn>
                    <a:cxn ang="0">
                      <a:pos x="1166" y="0"/>
                    </a:cxn>
                  </a:cxnLst>
                  <a:rect l="0" t="0" r="r" b="b"/>
                  <a:pathLst>
                    <a:path w="1350" h="185">
                      <a:moveTo>
                        <a:pt x="1166" y="0"/>
                      </a:moveTo>
                      <a:lnTo>
                        <a:pt x="746" y="0"/>
                      </a:lnTo>
                      <a:lnTo>
                        <a:pt x="121" y="0"/>
                      </a:lnTo>
                      <a:lnTo>
                        <a:pt x="121" y="0"/>
                      </a:lnTo>
                      <a:lnTo>
                        <a:pt x="98" y="2"/>
                      </a:lnTo>
                      <a:lnTo>
                        <a:pt x="74" y="8"/>
                      </a:lnTo>
                      <a:lnTo>
                        <a:pt x="55" y="16"/>
                      </a:lnTo>
                      <a:lnTo>
                        <a:pt x="35" y="28"/>
                      </a:lnTo>
                      <a:lnTo>
                        <a:pt x="21" y="42"/>
                      </a:lnTo>
                      <a:lnTo>
                        <a:pt x="10" y="57"/>
                      </a:lnTo>
                      <a:lnTo>
                        <a:pt x="4" y="73"/>
                      </a:lnTo>
                      <a:lnTo>
                        <a:pt x="2" y="83"/>
                      </a:lnTo>
                      <a:lnTo>
                        <a:pt x="0" y="93"/>
                      </a:lnTo>
                      <a:lnTo>
                        <a:pt x="0" y="93"/>
                      </a:lnTo>
                      <a:lnTo>
                        <a:pt x="2" y="102"/>
                      </a:lnTo>
                      <a:lnTo>
                        <a:pt x="4" y="110"/>
                      </a:lnTo>
                      <a:lnTo>
                        <a:pt x="10" y="128"/>
                      </a:lnTo>
                      <a:lnTo>
                        <a:pt x="21" y="144"/>
                      </a:lnTo>
                      <a:lnTo>
                        <a:pt x="35" y="157"/>
                      </a:lnTo>
                      <a:lnTo>
                        <a:pt x="55" y="169"/>
                      </a:lnTo>
                      <a:lnTo>
                        <a:pt x="74" y="177"/>
                      </a:lnTo>
                      <a:lnTo>
                        <a:pt x="98" y="183"/>
                      </a:lnTo>
                      <a:lnTo>
                        <a:pt x="121" y="185"/>
                      </a:lnTo>
                      <a:lnTo>
                        <a:pt x="488" y="185"/>
                      </a:lnTo>
                      <a:lnTo>
                        <a:pt x="1350" y="185"/>
                      </a:lnTo>
                      <a:lnTo>
                        <a:pt x="1350" y="185"/>
                      </a:lnTo>
                      <a:lnTo>
                        <a:pt x="1166" y="0"/>
                      </a:lnTo>
                      <a:lnTo>
                        <a:pt x="1166" y="0"/>
                      </a:lnTo>
                      <a:close/>
                    </a:path>
                  </a:pathLst>
                </a:custGeom>
                <a:gradFill flip="none"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grpSp>
          <p:grpSp>
            <p:nvGrpSpPr>
              <p:cNvPr id="116" name="Gruppe 164"/>
              <p:cNvGrpSpPr>
                <a:grpSpLocks/>
              </p:cNvGrpSpPr>
              <p:nvPr/>
            </p:nvGrpSpPr>
            <p:grpSpPr bwMode="auto">
              <a:xfrm>
                <a:off x="1485704" y="2391909"/>
                <a:ext cx="1317713" cy="415396"/>
                <a:chOff x="1516184" y="2391909"/>
                <a:chExt cx="1317713" cy="415396"/>
              </a:xfrm>
            </p:grpSpPr>
            <p:sp>
              <p:nvSpPr>
                <p:cNvPr id="117" name="Rektangel 155"/>
                <p:cNvSpPr>
                  <a:spLocks noChangeArrowheads="1"/>
                </p:cNvSpPr>
                <p:nvPr/>
              </p:nvSpPr>
              <p:spPr bwMode="auto">
                <a:xfrm>
                  <a:off x="1516184" y="2391909"/>
                  <a:ext cx="1317713" cy="371551"/>
                </a:xfrm>
                <a:prstGeom prst="rect">
                  <a:avLst/>
                </a:pr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18" name="Text Box 52"/>
                <p:cNvSpPr txBox="1">
                  <a:spLocks noChangeArrowheads="1"/>
                </p:cNvSpPr>
                <p:nvPr/>
              </p:nvSpPr>
              <p:spPr bwMode="gray">
                <a:xfrm>
                  <a:off x="1555874" y="2428427"/>
                  <a:ext cx="1201818"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Phase 5</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grpSp>
          <p:nvGrpSpPr>
            <p:cNvPr id="112" name="Gruppe 165"/>
            <p:cNvGrpSpPr>
              <a:grpSpLocks/>
            </p:cNvGrpSpPr>
            <p:nvPr/>
          </p:nvGrpSpPr>
          <p:grpSpPr bwMode="auto">
            <a:xfrm>
              <a:off x="1430138" y="4914751"/>
              <a:ext cx="1317713" cy="378878"/>
              <a:chOff x="1521578" y="2384911"/>
              <a:chExt cx="1317713" cy="378878"/>
            </a:xfrm>
          </p:grpSpPr>
          <p:sp>
            <p:nvSpPr>
              <p:cNvPr id="113" name="Rektangel 166"/>
              <p:cNvSpPr>
                <a:spLocks noChangeArrowheads="1"/>
              </p:cNvSpPr>
              <p:nvPr/>
            </p:nvSpPr>
            <p:spPr bwMode="auto">
              <a:xfrm>
                <a:off x="1521578" y="2393060"/>
                <a:ext cx="1317713" cy="365199"/>
              </a:xfrm>
              <a:prstGeom prst="rect">
                <a:avLst/>
              </a:pr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9525">
                <a:noFill/>
                <a:miter lim="800000"/>
                <a:headEnd/>
                <a:tailEnd/>
              </a:ln>
              <a:effectLst/>
            </p:spPr>
            <p:txBody>
              <a:bodyPr anchor="ctr"/>
              <a:lstStyle/>
              <a:p>
                <a:pPr algn="ctr">
                  <a:defRPr/>
                </a:pPr>
                <a:endParaRPr lang="en-US" sz="1000">
                  <a:solidFill>
                    <a:schemeClr val="bg1"/>
                  </a:solidFill>
                  <a:latin typeface="Lato" panose="020F0502020204030203" pitchFamily="34" charset="0"/>
                  <a:ea typeface="Roboto" panose="02000000000000000000" pitchFamily="2" charset="0"/>
                </a:endParaRPr>
              </a:p>
            </p:txBody>
          </p:sp>
          <p:sp>
            <p:nvSpPr>
              <p:cNvPr id="114" name="Text Box 52"/>
              <p:cNvSpPr txBox="1">
                <a:spLocks noChangeArrowheads="1"/>
              </p:cNvSpPr>
              <p:nvPr/>
            </p:nvSpPr>
            <p:spPr bwMode="gray">
              <a:xfrm>
                <a:off x="1543910" y="2384911"/>
                <a:ext cx="1236744" cy="378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01688"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defTabSz="801688"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defTabSz="801688"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defTabSz="801688"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defTabSz="801688"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8016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20000"/>
                  </a:spcBef>
                </a:pPr>
                <a:r>
                  <a:rPr lang="id-ID" altLang="id-ID" sz="1000" noProof="1" smtClean="0">
                    <a:solidFill>
                      <a:schemeClr val="bg1"/>
                    </a:solidFill>
                    <a:latin typeface="Lato" panose="020F0502020204030203" pitchFamily="34" charset="0"/>
                    <a:ea typeface="Roboto" panose="02000000000000000000" pitchFamily="2" charset="0"/>
                    <a:cs typeface="Arial" panose="020B0604020202020204" pitchFamily="34" charset="0"/>
                  </a:rPr>
                  <a:t>Hardwork</a:t>
                </a:r>
                <a:endParaRPr lang="id-ID" altLang="id-ID" sz="1000" noProof="1">
                  <a:solidFill>
                    <a:schemeClr val="bg1"/>
                  </a:solidFill>
                  <a:latin typeface="Lato" panose="020F0502020204030203" pitchFamily="34" charset="0"/>
                  <a:ea typeface="Roboto" panose="02000000000000000000" pitchFamily="2" charset="0"/>
                  <a:cs typeface="Arial" panose="020B0604020202020204" pitchFamily="34" charset="0"/>
                </a:endParaRPr>
              </a:p>
            </p:txBody>
          </p:sp>
        </p:grpSp>
      </p:grpSp>
      <p:sp>
        <p:nvSpPr>
          <p:cNvPr id="135" name="TextBox 134"/>
          <p:cNvSpPr txBox="1"/>
          <p:nvPr/>
        </p:nvSpPr>
        <p:spPr>
          <a:xfrm>
            <a:off x="2768024" y="4103172"/>
            <a:ext cx="323557" cy="523220"/>
          </a:xfrm>
          <a:prstGeom prst="rect">
            <a:avLst/>
          </a:prstGeom>
          <a:noFill/>
        </p:spPr>
        <p:txBody>
          <a:bodyPr wrap="square" rtlCol="0">
            <a:spAutoFit/>
          </a:bodyPr>
          <a:lstStyle/>
          <a:p>
            <a:pPr algn="ctr"/>
            <a:r>
              <a:rPr lang="id-ID" sz="2800" dirty="0">
                <a:solidFill>
                  <a:schemeClr val="accent1"/>
                </a:solidFill>
                <a:latin typeface="Sosa" pitchFamily="2" charset="0"/>
              </a:rPr>
              <a:t>p</a:t>
            </a:r>
          </a:p>
        </p:txBody>
      </p:sp>
      <p:sp>
        <p:nvSpPr>
          <p:cNvPr id="136" name="TextBox 135"/>
          <p:cNvSpPr txBox="1"/>
          <p:nvPr/>
        </p:nvSpPr>
        <p:spPr>
          <a:xfrm>
            <a:off x="4313300" y="4140490"/>
            <a:ext cx="323557" cy="523220"/>
          </a:xfrm>
          <a:prstGeom prst="rect">
            <a:avLst/>
          </a:prstGeom>
          <a:noFill/>
        </p:spPr>
        <p:txBody>
          <a:bodyPr wrap="square" rtlCol="0">
            <a:spAutoFit/>
          </a:bodyPr>
          <a:lstStyle/>
          <a:p>
            <a:pPr algn="ctr"/>
            <a:r>
              <a:rPr lang="id-ID" sz="2800" dirty="0">
                <a:solidFill>
                  <a:schemeClr val="accent2"/>
                </a:solidFill>
                <a:latin typeface="Sosa" pitchFamily="2" charset="0"/>
              </a:rPr>
              <a:t>e</a:t>
            </a:r>
          </a:p>
        </p:txBody>
      </p:sp>
      <p:sp>
        <p:nvSpPr>
          <p:cNvPr id="137" name="TextBox 136"/>
          <p:cNvSpPr txBox="1"/>
          <p:nvPr/>
        </p:nvSpPr>
        <p:spPr>
          <a:xfrm>
            <a:off x="5910064" y="4139830"/>
            <a:ext cx="323557" cy="523220"/>
          </a:xfrm>
          <a:prstGeom prst="rect">
            <a:avLst/>
          </a:prstGeom>
          <a:noFill/>
        </p:spPr>
        <p:txBody>
          <a:bodyPr wrap="square" rtlCol="0">
            <a:spAutoFit/>
          </a:bodyPr>
          <a:lstStyle/>
          <a:p>
            <a:pPr algn="ctr"/>
            <a:r>
              <a:rPr lang="id-ID" sz="2800" dirty="0">
                <a:solidFill>
                  <a:schemeClr val="accent3"/>
                </a:solidFill>
                <a:latin typeface="Sosa" pitchFamily="2" charset="0"/>
              </a:rPr>
              <a:t>X</a:t>
            </a:r>
          </a:p>
        </p:txBody>
      </p:sp>
      <p:sp>
        <p:nvSpPr>
          <p:cNvPr id="138" name="TextBox 137"/>
          <p:cNvSpPr txBox="1"/>
          <p:nvPr/>
        </p:nvSpPr>
        <p:spPr>
          <a:xfrm>
            <a:off x="7432978" y="4139830"/>
            <a:ext cx="323557" cy="523220"/>
          </a:xfrm>
          <a:prstGeom prst="rect">
            <a:avLst/>
          </a:prstGeom>
          <a:noFill/>
        </p:spPr>
        <p:txBody>
          <a:bodyPr wrap="square" rtlCol="0">
            <a:spAutoFit/>
          </a:bodyPr>
          <a:lstStyle/>
          <a:p>
            <a:pPr algn="ctr"/>
            <a:r>
              <a:rPr lang="id-ID" sz="2800" dirty="0">
                <a:solidFill>
                  <a:schemeClr val="accent4"/>
                </a:solidFill>
                <a:latin typeface="Sosa" pitchFamily="2" charset="0"/>
              </a:rPr>
              <a:t>ä</a:t>
            </a:r>
          </a:p>
        </p:txBody>
      </p:sp>
      <p:sp>
        <p:nvSpPr>
          <p:cNvPr id="139" name="TextBox 138"/>
          <p:cNvSpPr txBox="1"/>
          <p:nvPr/>
        </p:nvSpPr>
        <p:spPr>
          <a:xfrm>
            <a:off x="9048535" y="4139088"/>
            <a:ext cx="323557" cy="523220"/>
          </a:xfrm>
          <a:prstGeom prst="rect">
            <a:avLst/>
          </a:prstGeom>
          <a:noFill/>
        </p:spPr>
        <p:txBody>
          <a:bodyPr wrap="square" rtlCol="0">
            <a:spAutoFit/>
          </a:bodyPr>
          <a:lstStyle/>
          <a:p>
            <a:pPr algn="ctr"/>
            <a:r>
              <a:rPr lang="id-ID" sz="2800" dirty="0">
                <a:solidFill>
                  <a:schemeClr val="accent5"/>
                </a:solidFill>
                <a:latin typeface="Sosa" pitchFamily="2" charset="0"/>
              </a:rPr>
              <a:t>Z</a:t>
            </a:r>
          </a:p>
        </p:txBody>
      </p:sp>
      <p:sp>
        <p:nvSpPr>
          <p:cNvPr id="140" name="Oval 139"/>
          <p:cNvSpPr>
            <a:spLocks noChangeAspect="1"/>
          </p:cNvSpPr>
          <p:nvPr/>
        </p:nvSpPr>
        <p:spPr>
          <a:xfrm>
            <a:off x="2654930" y="4144756"/>
            <a:ext cx="540000" cy="54000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1" name="Oval 140"/>
          <p:cNvSpPr>
            <a:spLocks noChangeAspect="1"/>
          </p:cNvSpPr>
          <p:nvPr/>
        </p:nvSpPr>
        <p:spPr>
          <a:xfrm>
            <a:off x="4201831" y="4144756"/>
            <a:ext cx="540000" cy="54000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2" name="Oval 141"/>
          <p:cNvSpPr>
            <a:spLocks noChangeAspect="1"/>
          </p:cNvSpPr>
          <p:nvPr/>
        </p:nvSpPr>
        <p:spPr>
          <a:xfrm>
            <a:off x="5784618" y="4145141"/>
            <a:ext cx="540000" cy="540000"/>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3" name="Oval 142"/>
          <p:cNvSpPr>
            <a:spLocks noChangeAspect="1"/>
          </p:cNvSpPr>
          <p:nvPr/>
        </p:nvSpPr>
        <p:spPr>
          <a:xfrm>
            <a:off x="7316239" y="4144756"/>
            <a:ext cx="540000" cy="540000"/>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4" name="Oval 143"/>
          <p:cNvSpPr>
            <a:spLocks noChangeAspect="1"/>
          </p:cNvSpPr>
          <p:nvPr/>
        </p:nvSpPr>
        <p:spPr>
          <a:xfrm>
            <a:off x="8918899" y="4144756"/>
            <a:ext cx="540000" cy="540000"/>
          </a:xfrm>
          <a:prstGeom prst="ellipse">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5" name="Content Placeholder 2"/>
          <p:cNvSpPr txBox="1">
            <a:spLocks/>
          </p:cNvSpPr>
          <p:nvPr/>
        </p:nvSpPr>
        <p:spPr>
          <a:xfrm>
            <a:off x="3734736" y="4743540"/>
            <a:ext cx="1458767" cy="675573"/>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2"/>
                </a:solidFill>
                <a:latin typeface="Lato" panose="020F0502020204030203" pitchFamily="34" charset="0"/>
                <a:ea typeface="Roboto" panose="02000000000000000000" pitchFamily="2" charset="0"/>
              </a:rPr>
              <a:t>Luck</a:t>
            </a:r>
            <a:endParaRPr lang="en-US" sz="1600" b="1" dirty="0" smtClean="0">
              <a:solidFill>
                <a:schemeClr val="accent2"/>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146" name="Content Placeholder 2"/>
          <p:cNvSpPr txBox="1">
            <a:spLocks/>
          </p:cNvSpPr>
          <p:nvPr/>
        </p:nvSpPr>
        <p:spPr>
          <a:xfrm>
            <a:off x="6881808" y="4743537"/>
            <a:ext cx="1458767" cy="675573"/>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4"/>
                </a:solidFill>
                <a:latin typeface="Lato" panose="020F0502020204030203" pitchFamily="34" charset="0"/>
                <a:ea typeface="Roboto" panose="02000000000000000000" pitchFamily="2" charset="0"/>
              </a:rPr>
              <a:t>Network</a:t>
            </a:r>
            <a:endParaRPr lang="en-US" sz="1600" b="1" dirty="0" smtClean="0">
              <a:solidFill>
                <a:schemeClr val="accent4"/>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147" name="Content Placeholder 2"/>
          <p:cNvSpPr txBox="1">
            <a:spLocks/>
          </p:cNvSpPr>
          <p:nvPr/>
        </p:nvSpPr>
        <p:spPr>
          <a:xfrm>
            <a:off x="2181033" y="4742499"/>
            <a:ext cx="1458767" cy="675573"/>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1"/>
                </a:solidFill>
                <a:latin typeface="Lato" panose="020F0502020204030203" pitchFamily="34" charset="0"/>
                <a:ea typeface="Roboto" panose="02000000000000000000" pitchFamily="2" charset="0"/>
              </a:rPr>
              <a:t>Attitude</a:t>
            </a:r>
            <a:endParaRPr lang="en-US" sz="1600" b="1" dirty="0" smtClean="0">
              <a:solidFill>
                <a:schemeClr val="accent1"/>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148" name="Content Placeholder 2"/>
          <p:cNvSpPr txBox="1">
            <a:spLocks/>
          </p:cNvSpPr>
          <p:nvPr/>
        </p:nvSpPr>
        <p:spPr>
          <a:xfrm>
            <a:off x="5337303" y="4742500"/>
            <a:ext cx="1458767" cy="67557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3"/>
                </a:solidFill>
                <a:latin typeface="Lato" panose="020F0502020204030203" pitchFamily="34" charset="0"/>
                <a:ea typeface="Roboto" panose="02000000000000000000" pitchFamily="2" charset="0"/>
              </a:rPr>
              <a:t>Brain</a:t>
            </a:r>
            <a:endParaRPr lang="en-US" sz="1600" b="1" dirty="0" smtClean="0">
              <a:solidFill>
                <a:schemeClr val="accent3"/>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
        <p:nvSpPr>
          <p:cNvPr id="149" name="Content Placeholder 2"/>
          <p:cNvSpPr txBox="1">
            <a:spLocks/>
          </p:cNvSpPr>
          <p:nvPr/>
        </p:nvSpPr>
        <p:spPr>
          <a:xfrm>
            <a:off x="8362948" y="4742498"/>
            <a:ext cx="1651903" cy="675573"/>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5"/>
                </a:solidFill>
                <a:latin typeface="Lato" panose="020F0502020204030203" pitchFamily="34" charset="0"/>
                <a:ea typeface="Roboto" panose="02000000000000000000" pitchFamily="2" charset="0"/>
              </a:rPr>
              <a:t>Hardwork</a:t>
            </a:r>
            <a:endParaRPr lang="en-US" b="1" dirty="0" smtClean="0">
              <a:solidFill>
                <a:schemeClr val="accent5"/>
              </a:solidFill>
              <a:latin typeface="Lato" panose="020F0502020204030203" pitchFamily="34" charset="0"/>
              <a:ea typeface="Roboto" panose="02000000000000000000" pitchFamily="2" charset="0"/>
            </a:endParaRPr>
          </a:p>
          <a:p>
            <a:pPr marL="0" indent="0" algn="ct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 elit.</a:t>
            </a:r>
            <a:endParaRPr lang="en-US" sz="1000" dirty="0">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1503378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42" fill="hold" nodeType="withEffect">
                                  <p:stCondLst>
                                    <p:cond delay="150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par>
                                <p:cTn id="14" presetID="16" presetClass="entr" presetSubtype="42" fill="hold" nodeType="withEffect">
                                  <p:stCondLst>
                                    <p:cond delay="1500"/>
                                  </p:stCondLst>
                                  <p:childTnLst>
                                    <p:set>
                                      <p:cBhvr>
                                        <p:cTn id="15" dur="1" fill="hold">
                                          <p:stCondLst>
                                            <p:cond delay="0"/>
                                          </p:stCondLst>
                                        </p:cTn>
                                        <p:tgtEl>
                                          <p:spTgt spid="32"/>
                                        </p:tgtEl>
                                        <p:attrNameLst>
                                          <p:attrName>style.visibility</p:attrName>
                                        </p:attrNameLst>
                                      </p:cBhvr>
                                      <p:to>
                                        <p:strVal val="visible"/>
                                      </p:to>
                                    </p:set>
                                    <p:animEffect transition="in" filter="barn(outHorizontal)">
                                      <p:cBhvr>
                                        <p:cTn id="16" dur="500"/>
                                        <p:tgtEl>
                                          <p:spTgt spid="32"/>
                                        </p:tgtEl>
                                      </p:cBhvr>
                                    </p:animEffect>
                                  </p:childTnLst>
                                </p:cTn>
                              </p:par>
                              <p:par>
                                <p:cTn id="17" presetID="16" presetClass="entr" presetSubtype="42" fill="hold" nodeType="withEffect">
                                  <p:stCondLst>
                                    <p:cond delay="1500"/>
                                  </p:stCondLst>
                                  <p:childTnLst>
                                    <p:set>
                                      <p:cBhvr>
                                        <p:cTn id="18" dur="1" fill="hold">
                                          <p:stCondLst>
                                            <p:cond delay="0"/>
                                          </p:stCondLst>
                                        </p:cTn>
                                        <p:tgtEl>
                                          <p:spTgt spid="58"/>
                                        </p:tgtEl>
                                        <p:attrNameLst>
                                          <p:attrName>style.visibility</p:attrName>
                                        </p:attrNameLst>
                                      </p:cBhvr>
                                      <p:to>
                                        <p:strVal val="visible"/>
                                      </p:to>
                                    </p:set>
                                    <p:animEffect transition="in" filter="barn(outHorizontal)">
                                      <p:cBhvr>
                                        <p:cTn id="19" dur="500"/>
                                        <p:tgtEl>
                                          <p:spTgt spid="58"/>
                                        </p:tgtEl>
                                      </p:cBhvr>
                                    </p:animEffect>
                                  </p:childTnLst>
                                </p:cTn>
                              </p:par>
                              <p:par>
                                <p:cTn id="20" presetID="16" presetClass="entr" presetSubtype="42" fill="hold" nodeType="withEffect">
                                  <p:stCondLst>
                                    <p:cond delay="1500"/>
                                  </p:stCondLst>
                                  <p:childTnLst>
                                    <p:set>
                                      <p:cBhvr>
                                        <p:cTn id="21" dur="1" fill="hold">
                                          <p:stCondLst>
                                            <p:cond delay="0"/>
                                          </p:stCondLst>
                                        </p:cTn>
                                        <p:tgtEl>
                                          <p:spTgt spid="84"/>
                                        </p:tgtEl>
                                        <p:attrNameLst>
                                          <p:attrName>style.visibility</p:attrName>
                                        </p:attrNameLst>
                                      </p:cBhvr>
                                      <p:to>
                                        <p:strVal val="visible"/>
                                      </p:to>
                                    </p:set>
                                    <p:animEffect transition="in" filter="barn(outHorizontal)">
                                      <p:cBhvr>
                                        <p:cTn id="22" dur="500"/>
                                        <p:tgtEl>
                                          <p:spTgt spid="84"/>
                                        </p:tgtEl>
                                      </p:cBhvr>
                                    </p:animEffect>
                                  </p:childTnLst>
                                </p:cTn>
                              </p:par>
                              <p:par>
                                <p:cTn id="23" presetID="16" presetClass="entr" presetSubtype="42" fill="hold" nodeType="withEffect">
                                  <p:stCondLst>
                                    <p:cond delay="1500"/>
                                  </p:stCondLst>
                                  <p:childTnLst>
                                    <p:set>
                                      <p:cBhvr>
                                        <p:cTn id="24" dur="1" fill="hold">
                                          <p:stCondLst>
                                            <p:cond delay="0"/>
                                          </p:stCondLst>
                                        </p:cTn>
                                        <p:tgtEl>
                                          <p:spTgt spid="110"/>
                                        </p:tgtEl>
                                        <p:attrNameLst>
                                          <p:attrName>style.visibility</p:attrName>
                                        </p:attrNameLst>
                                      </p:cBhvr>
                                      <p:to>
                                        <p:strVal val="visible"/>
                                      </p:to>
                                    </p:set>
                                    <p:animEffect transition="in" filter="barn(outHorizontal)">
                                      <p:cBhvr>
                                        <p:cTn id="25" dur="500"/>
                                        <p:tgtEl>
                                          <p:spTgt spid="110"/>
                                        </p:tgtEl>
                                      </p:cBhvr>
                                    </p:animEffect>
                                  </p:childTnLst>
                                </p:cTn>
                              </p:par>
                              <p:par>
                                <p:cTn id="26" presetID="16" presetClass="entr" presetSubtype="37" fill="hold" grpId="0" nodeType="withEffect">
                                  <p:stCondLst>
                                    <p:cond delay="2000"/>
                                  </p:stCondLst>
                                  <p:childTnLst>
                                    <p:set>
                                      <p:cBhvr>
                                        <p:cTn id="27" dur="1" fill="hold">
                                          <p:stCondLst>
                                            <p:cond delay="0"/>
                                          </p:stCondLst>
                                        </p:cTn>
                                        <p:tgtEl>
                                          <p:spTgt spid="5"/>
                                        </p:tgtEl>
                                        <p:attrNameLst>
                                          <p:attrName>style.visibility</p:attrName>
                                        </p:attrNameLst>
                                      </p:cBhvr>
                                      <p:to>
                                        <p:strVal val="visible"/>
                                      </p:to>
                                    </p:set>
                                    <p:animEffect transition="in" filter="barn(outVertical)">
                                      <p:cBhvr>
                                        <p:cTn id="28" dur="500"/>
                                        <p:tgtEl>
                                          <p:spTgt spid="5"/>
                                        </p:tgtEl>
                                      </p:cBhvr>
                                    </p:animEffect>
                                  </p:childTnLst>
                                </p:cTn>
                              </p:par>
                              <p:par>
                                <p:cTn id="29" presetID="16" presetClass="entr" presetSubtype="37" fill="hold" grpId="0" nodeType="withEffect">
                                  <p:stCondLst>
                                    <p:cond delay="2000"/>
                                  </p:stCondLst>
                                  <p:childTnLst>
                                    <p:set>
                                      <p:cBhvr>
                                        <p:cTn id="30" dur="1" fill="hold">
                                          <p:stCondLst>
                                            <p:cond delay="0"/>
                                          </p:stCondLst>
                                        </p:cTn>
                                        <p:tgtEl>
                                          <p:spTgt spid="31"/>
                                        </p:tgtEl>
                                        <p:attrNameLst>
                                          <p:attrName>style.visibility</p:attrName>
                                        </p:attrNameLst>
                                      </p:cBhvr>
                                      <p:to>
                                        <p:strVal val="visible"/>
                                      </p:to>
                                    </p:set>
                                    <p:animEffect transition="in" filter="barn(outVertical)">
                                      <p:cBhvr>
                                        <p:cTn id="31" dur="500"/>
                                        <p:tgtEl>
                                          <p:spTgt spid="31"/>
                                        </p:tgtEl>
                                      </p:cBhvr>
                                    </p:animEffect>
                                  </p:childTnLst>
                                </p:cTn>
                              </p:par>
                              <p:par>
                                <p:cTn id="32" presetID="16" presetClass="entr" presetSubtype="37" fill="hold" grpId="0" nodeType="withEffect">
                                  <p:stCondLst>
                                    <p:cond delay="2000"/>
                                  </p:stCondLst>
                                  <p:childTnLst>
                                    <p:set>
                                      <p:cBhvr>
                                        <p:cTn id="33" dur="1" fill="hold">
                                          <p:stCondLst>
                                            <p:cond delay="0"/>
                                          </p:stCondLst>
                                        </p:cTn>
                                        <p:tgtEl>
                                          <p:spTgt spid="57"/>
                                        </p:tgtEl>
                                        <p:attrNameLst>
                                          <p:attrName>style.visibility</p:attrName>
                                        </p:attrNameLst>
                                      </p:cBhvr>
                                      <p:to>
                                        <p:strVal val="visible"/>
                                      </p:to>
                                    </p:set>
                                    <p:animEffect transition="in" filter="barn(outVertical)">
                                      <p:cBhvr>
                                        <p:cTn id="34" dur="500"/>
                                        <p:tgtEl>
                                          <p:spTgt spid="57"/>
                                        </p:tgtEl>
                                      </p:cBhvr>
                                    </p:animEffect>
                                  </p:childTnLst>
                                </p:cTn>
                              </p:par>
                              <p:par>
                                <p:cTn id="35" presetID="16" presetClass="entr" presetSubtype="37" fill="hold" grpId="0" nodeType="withEffect">
                                  <p:stCondLst>
                                    <p:cond delay="2000"/>
                                  </p:stCondLst>
                                  <p:childTnLst>
                                    <p:set>
                                      <p:cBhvr>
                                        <p:cTn id="36" dur="1" fill="hold">
                                          <p:stCondLst>
                                            <p:cond delay="0"/>
                                          </p:stCondLst>
                                        </p:cTn>
                                        <p:tgtEl>
                                          <p:spTgt spid="83"/>
                                        </p:tgtEl>
                                        <p:attrNameLst>
                                          <p:attrName>style.visibility</p:attrName>
                                        </p:attrNameLst>
                                      </p:cBhvr>
                                      <p:to>
                                        <p:strVal val="visible"/>
                                      </p:to>
                                    </p:set>
                                    <p:animEffect transition="in" filter="barn(outVertical)">
                                      <p:cBhvr>
                                        <p:cTn id="37" dur="500"/>
                                        <p:tgtEl>
                                          <p:spTgt spid="83"/>
                                        </p:tgtEl>
                                      </p:cBhvr>
                                    </p:animEffect>
                                  </p:childTnLst>
                                </p:cTn>
                              </p:par>
                              <p:par>
                                <p:cTn id="38" presetID="16" presetClass="entr" presetSubtype="37" fill="hold" grpId="0" nodeType="withEffect">
                                  <p:stCondLst>
                                    <p:cond delay="2000"/>
                                  </p:stCondLst>
                                  <p:childTnLst>
                                    <p:set>
                                      <p:cBhvr>
                                        <p:cTn id="39" dur="1" fill="hold">
                                          <p:stCondLst>
                                            <p:cond delay="0"/>
                                          </p:stCondLst>
                                        </p:cTn>
                                        <p:tgtEl>
                                          <p:spTgt spid="109"/>
                                        </p:tgtEl>
                                        <p:attrNameLst>
                                          <p:attrName>style.visibility</p:attrName>
                                        </p:attrNameLst>
                                      </p:cBhvr>
                                      <p:to>
                                        <p:strVal val="visible"/>
                                      </p:to>
                                    </p:set>
                                    <p:animEffect transition="in" filter="barn(outVertical)">
                                      <p:cBhvr>
                                        <p:cTn id="40" dur="500"/>
                                        <p:tgtEl>
                                          <p:spTgt spid="109"/>
                                        </p:tgtEl>
                                      </p:cBhvr>
                                    </p:animEffect>
                                  </p:childTnLst>
                                </p:cTn>
                              </p:par>
                              <p:par>
                                <p:cTn id="41" presetID="53" presetClass="entr" presetSubtype="16" fill="hold" grpId="0" nodeType="withEffect">
                                  <p:stCondLst>
                                    <p:cond delay="2500"/>
                                  </p:stCondLst>
                                  <p:childTnLst>
                                    <p:set>
                                      <p:cBhvr>
                                        <p:cTn id="42" dur="1" fill="hold">
                                          <p:stCondLst>
                                            <p:cond delay="0"/>
                                          </p:stCondLst>
                                        </p:cTn>
                                        <p:tgtEl>
                                          <p:spTgt spid="135"/>
                                        </p:tgtEl>
                                        <p:attrNameLst>
                                          <p:attrName>style.visibility</p:attrName>
                                        </p:attrNameLst>
                                      </p:cBhvr>
                                      <p:to>
                                        <p:strVal val="visible"/>
                                      </p:to>
                                    </p:set>
                                    <p:anim calcmode="lin" valueType="num">
                                      <p:cBhvr>
                                        <p:cTn id="43" dur="500" fill="hold"/>
                                        <p:tgtEl>
                                          <p:spTgt spid="135"/>
                                        </p:tgtEl>
                                        <p:attrNameLst>
                                          <p:attrName>ppt_w</p:attrName>
                                        </p:attrNameLst>
                                      </p:cBhvr>
                                      <p:tavLst>
                                        <p:tav tm="0">
                                          <p:val>
                                            <p:fltVal val="0"/>
                                          </p:val>
                                        </p:tav>
                                        <p:tav tm="100000">
                                          <p:val>
                                            <p:strVal val="#ppt_w"/>
                                          </p:val>
                                        </p:tav>
                                      </p:tavLst>
                                    </p:anim>
                                    <p:anim calcmode="lin" valueType="num">
                                      <p:cBhvr>
                                        <p:cTn id="44" dur="500" fill="hold"/>
                                        <p:tgtEl>
                                          <p:spTgt spid="135"/>
                                        </p:tgtEl>
                                        <p:attrNameLst>
                                          <p:attrName>ppt_h</p:attrName>
                                        </p:attrNameLst>
                                      </p:cBhvr>
                                      <p:tavLst>
                                        <p:tav tm="0">
                                          <p:val>
                                            <p:fltVal val="0"/>
                                          </p:val>
                                        </p:tav>
                                        <p:tav tm="100000">
                                          <p:val>
                                            <p:strVal val="#ppt_h"/>
                                          </p:val>
                                        </p:tav>
                                      </p:tavLst>
                                    </p:anim>
                                    <p:animEffect transition="in" filter="fade">
                                      <p:cBhvr>
                                        <p:cTn id="45" dur="500"/>
                                        <p:tgtEl>
                                          <p:spTgt spid="135"/>
                                        </p:tgtEl>
                                      </p:cBhvr>
                                    </p:animEffect>
                                  </p:childTnLst>
                                </p:cTn>
                              </p:par>
                              <p:par>
                                <p:cTn id="46" presetID="53" presetClass="entr" presetSubtype="16" fill="hold" grpId="0" nodeType="withEffect">
                                  <p:stCondLst>
                                    <p:cond delay="2500"/>
                                  </p:stCondLst>
                                  <p:childTnLst>
                                    <p:set>
                                      <p:cBhvr>
                                        <p:cTn id="47" dur="1" fill="hold">
                                          <p:stCondLst>
                                            <p:cond delay="0"/>
                                          </p:stCondLst>
                                        </p:cTn>
                                        <p:tgtEl>
                                          <p:spTgt spid="136"/>
                                        </p:tgtEl>
                                        <p:attrNameLst>
                                          <p:attrName>style.visibility</p:attrName>
                                        </p:attrNameLst>
                                      </p:cBhvr>
                                      <p:to>
                                        <p:strVal val="visible"/>
                                      </p:to>
                                    </p:set>
                                    <p:anim calcmode="lin" valueType="num">
                                      <p:cBhvr>
                                        <p:cTn id="48" dur="500" fill="hold"/>
                                        <p:tgtEl>
                                          <p:spTgt spid="136"/>
                                        </p:tgtEl>
                                        <p:attrNameLst>
                                          <p:attrName>ppt_w</p:attrName>
                                        </p:attrNameLst>
                                      </p:cBhvr>
                                      <p:tavLst>
                                        <p:tav tm="0">
                                          <p:val>
                                            <p:fltVal val="0"/>
                                          </p:val>
                                        </p:tav>
                                        <p:tav tm="100000">
                                          <p:val>
                                            <p:strVal val="#ppt_w"/>
                                          </p:val>
                                        </p:tav>
                                      </p:tavLst>
                                    </p:anim>
                                    <p:anim calcmode="lin" valueType="num">
                                      <p:cBhvr>
                                        <p:cTn id="49" dur="500" fill="hold"/>
                                        <p:tgtEl>
                                          <p:spTgt spid="136"/>
                                        </p:tgtEl>
                                        <p:attrNameLst>
                                          <p:attrName>ppt_h</p:attrName>
                                        </p:attrNameLst>
                                      </p:cBhvr>
                                      <p:tavLst>
                                        <p:tav tm="0">
                                          <p:val>
                                            <p:fltVal val="0"/>
                                          </p:val>
                                        </p:tav>
                                        <p:tav tm="100000">
                                          <p:val>
                                            <p:strVal val="#ppt_h"/>
                                          </p:val>
                                        </p:tav>
                                      </p:tavLst>
                                    </p:anim>
                                    <p:animEffect transition="in" filter="fade">
                                      <p:cBhvr>
                                        <p:cTn id="50" dur="500"/>
                                        <p:tgtEl>
                                          <p:spTgt spid="136"/>
                                        </p:tgtEl>
                                      </p:cBhvr>
                                    </p:animEffect>
                                  </p:childTnLst>
                                </p:cTn>
                              </p:par>
                              <p:par>
                                <p:cTn id="51" presetID="53" presetClass="entr" presetSubtype="16" fill="hold" grpId="0" nodeType="withEffect">
                                  <p:stCondLst>
                                    <p:cond delay="2500"/>
                                  </p:stCondLst>
                                  <p:childTnLst>
                                    <p:set>
                                      <p:cBhvr>
                                        <p:cTn id="52" dur="1" fill="hold">
                                          <p:stCondLst>
                                            <p:cond delay="0"/>
                                          </p:stCondLst>
                                        </p:cTn>
                                        <p:tgtEl>
                                          <p:spTgt spid="137"/>
                                        </p:tgtEl>
                                        <p:attrNameLst>
                                          <p:attrName>style.visibility</p:attrName>
                                        </p:attrNameLst>
                                      </p:cBhvr>
                                      <p:to>
                                        <p:strVal val="visible"/>
                                      </p:to>
                                    </p:set>
                                    <p:anim calcmode="lin" valueType="num">
                                      <p:cBhvr>
                                        <p:cTn id="53" dur="500" fill="hold"/>
                                        <p:tgtEl>
                                          <p:spTgt spid="137"/>
                                        </p:tgtEl>
                                        <p:attrNameLst>
                                          <p:attrName>ppt_w</p:attrName>
                                        </p:attrNameLst>
                                      </p:cBhvr>
                                      <p:tavLst>
                                        <p:tav tm="0">
                                          <p:val>
                                            <p:fltVal val="0"/>
                                          </p:val>
                                        </p:tav>
                                        <p:tav tm="100000">
                                          <p:val>
                                            <p:strVal val="#ppt_w"/>
                                          </p:val>
                                        </p:tav>
                                      </p:tavLst>
                                    </p:anim>
                                    <p:anim calcmode="lin" valueType="num">
                                      <p:cBhvr>
                                        <p:cTn id="54" dur="500" fill="hold"/>
                                        <p:tgtEl>
                                          <p:spTgt spid="137"/>
                                        </p:tgtEl>
                                        <p:attrNameLst>
                                          <p:attrName>ppt_h</p:attrName>
                                        </p:attrNameLst>
                                      </p:cBhvr>
                                      <p:tavLst>
                                        <p:tav tm="0">
                                          <p:val>
                                            <p:fltVal val="0"/>
                                          </p:val>
                                        </p:tav>
                                        <p:tav tm="100000">
                                          <p:val>
                                            <p:strVal val="#ppt_h"/>
                                          </p:val>
                                        </p:tav>
                                      </p:tavLst>
                                    </p:anim>
                                    <p:animEffect transition="in" filter="fade">
                                      <p:cBhvr>
                                        <p:cTn id="55" dur="500"/>
                                        <p:tgtEl>
                                          <p:spTgt spid="137"/>
                                        </p:tgtEl>
                                      </p:cBhvr>
                                    </p:animEffect>
                                  </p:childTnLst>
                                </p:cTn>
                              </p:par>
                              <p:par>
                                <p:cTn id="56" presetID="53" presetClass="entr" presetSubtype="16" fill="hold" grpId="0" nodeType="withEffect">
                                  <p:stCondLst>
                                    <p:cond delay="2500"/>
                                  </p:stCondLst>
                                  <p:childTnLst>
                                    <p:set>
                                      <p:cBhvr>
                                        <p:cTn id="57" dur="1" fill="hold">
                                          <p:stCondLst>
                                            <p:cond delay="0"/>
                                          </p:stCondLst>
                                        </p:cTn>
                                        <p:tgtEl>
                                          <p:spTgt spid="138"/>
                                        </p:tgtEl>
                                        <p:attrNameLst>
                                          <p:attrName>style.visibility</p:attrName>
                                        </p:attrNameLst>
                                      </p:cBhvr>
                                      <p:to>
                                        <p:strVal val="visible"/>
                                      </p:to>
                                    </p:set>
                                    <p:anim calcmode="lin" valueType="num">
                                      <p:cBhvr>
                                        <p:cTn id="58" dur="500" fill="hold"/>
                                        <p:tgtEl>
                                          <p:spTgt spid="138"/>
                                        </p:tgtEl>
                                        <p:attrNameLst>
                                          <p:attrName>ppt_w</p:attrName>
                                        </p:attrNameLst>
                                      </p:cBhvr>
                                      <p:tavLst>
                                        <p:tav tm="0">
                                          <p:val>
                                            <p:fltVal val="0"/>
                                          </p:val>
                                        </p:tav>
                                        <p:tav tm="100000">
                                          <p:val>
                                            <p:strVal val="#ppt_w"/>
                                          </p:val>
                                        </p:tav>
                                      </p:tavLst>
                                    </p:anim>
                                    <p:anim calcmode="lin" valueType="num">
                                      <p:cBhvr>
                                        <p:cTn id="59" dur="500" fill="hold"/>
                                        <p:tgtEl>
                                          <p:spTgt spid="138"/>
                                        </p:tgtEl>
                                        <p:attrNameLst>
                                          <p:attrName>ppt_h</p:attrName>
                                        </p:attrNameLst>
                                      </p:cBhvr>
                                      <p:tavLst>
                                        <p:tav tm="0">
                                          <p:val>
                                            <p:fltVal val="0"/>
                                          </p:val>
                                        </p:tav>
                                        <p:tav tm="100000">
                                          <p:val>
                                            <p:strVal val="#ppt_h"/>
                                          </p:val>
                                        </p:tav>
                                      </p:tavLst>
                                    </p:anim>
                                    <p:animEffect transition="in" filter="fade">
                                      <p:cBhvr>
                                        <p:cTn id="60" dur="500"/>
                                        <p:tgtEl>
                                          <p:spTgt spid="138"/>
                                        </p:tgtEl>
                                      </p:cBhvr>
                                    </p:animEffect>
                                  </p:childTnLst>
                                </p:cTn>
                              </p:par>
                              <p:par>
                                <p:cTn id="61" presetID="53" presetClass="entr" presetSubtype="16" fill="hold" grpId="0" nodeType="withEffect">
                                  <p:stCondLst>
                                    <p:cond delay="2500"/>
                                  </p:stCondLst>
                                  <p:childTnLst>
                                    <p:set>
                                      <p:cBhvr>
                                        <p:cTn id="62" dur="1" fill="hold">
                                          <p:stCondLst>
                                            <p:cond delay="0"/>
                                          </p:stCondLst>
                                        </p:cTn>
                                        <p:tgtEl>
                                          <p:spTgt spid="139"/>
                                        </p:tgtEl>
                                        <p:attrNameLst>
                                          <p:attrName>style.visibility</p:attrName>
                                        </p:attrNameLst>
                                      </p:cBhvr>
                                      <p:to>
                                        <p:strVal val="visible"/>
                                      </p:to>
                                    </p:set>
                                    <p:anim calcmode="lin" valueType="num">
                                      <p:cBhvr>
                                        <p:cTn id="63" dur="500" fill="hold"/>
                                        <p:tgtEl>
                                          <p:spTgt spid="139"/>
                                        </p:tgtEl>
                                        <p:attrNameLst>
                                          <p:attrName>ppt_w</p:attrName>
                                        </p:attrNameLst>
                                      </p:cBhvr>
                                      <p:tavLst>
                                        <p:tav tm="0">
                                          <p:val>
                                            <p:fltVal val="0"/>
                                          </p:val>
                                        </p:tav>
                                        <p:tav tm="100000">
                                          <p:val>
                                            <p:strVal val="#ppt_w"/>
                                          </p:val>
                                        </p:tav>
                                      </p:tavLst>
                                    </p:anim>
                                    <p:anim calcmode="lin" valueType="num">
                                      <p:cBhvr>
                                        <p:cTn id="64" dur="500" fill="hold"/>
                                        <p:tgtEl>
                                          <p:spTgt spid="139"/>
                                        </p:tgtEl>
                                        <p:attrNameLst>
                                          <p:attrName>ppt_h</p:attrName>
                                        </p:attrNameLst>
                                      </p:cBhvr>
                                      <p:tavLst>
                                        <p:tav tm="0">
                                          <p:val>
                                            <p:fltVal val="0"/>
                                          </p:val>
                                        </p:tav>
                                        <p:tav tm="100000">
                                          <p:val>
                                            <p:strVal val="#ppt_h"/>
                                          </p:val>
                                        </p:tav>
                                      </p:tavLst>
                                    </p:anim>
                                    <p:animEffect transition="in" filter="fade">
                                      <p:cBhvr>
                                        <p:cTn id="65" dur="500"/>
                                        <p:tgtEl>
                                          <p:spTgt spid="139"/>
                                        </p:tgtEl>
                                      </p:cBhvr>
                                    </p:animEffect>
                                  </p:childTnLst>
                                </p:cTn>
                              </p:par>
                              <p:par>
                                <p:cTn id="66" presetID="53" presetClass="entr" presetSubtype="16" fill="hold" grpId="0" nodeType="withEffect">
                                  <p:stCondLst>
                                    <p:cond delay="3000"/>
                                  </p:stCondLst>
                                  <p:childTnLst>
                                    <p:set>
                                      <p:cBhvr>
                                        <p:cTn id="67" dur="1" fill="hold">
                                          <p:stCondLst>
                                            <p:cond delay="0"/>
                                          </p:stCondLst>
                                        </p:cTn>
                                        <p:tgtEl>
                                          <p:spTgt spid="140"/>
                                        </p:tgtEl>
                                        <p:attrNameLst>
                                          <p:attrName>style.visibility</p:attrName>
                                        </p:attrNameLst>
                                      </p:cBhvr>
                                      <p:to>
                                        <p:strVal val="visible"/>
                                      </p:to>
                                    </p:set>
                                    <p:anim calcmode="lin" valueType="num">
                                      <p:cBhvr>
                                        <p:cTn id="68" dur="1000" fill="hold"/>
                                        <p:tgtEl>
                                          <p:spTgt spid="140"/>
                                        </p:tgtEl>
                                        <p:attrNameLst>
                                          <p:attrName>ppt_w</p:attrName>
                                        </p:attrNameLst>
                                      </p:cBhvr>
                                      <p:tavLst>
                                        <p:tav tm="0">
                                          <p:val>
                                            <p:fltVal val="0"/>
                                          </p:val>
                                        </p:tav>
                                        <p:tav tm="100000">
                                          <p:val>
                                            <p:strVal val="#ppt_w"/>
                                          </p:val>
                                        </p:tav>
                                      </p:tavLst>
                                    </p:anim>
                                    <p:anim calcmode="lin" valueType="num">
                                      <p:cBhvr>
                                        <p:cTn id="69" dur="1000" fill="hold"/>
                                        <p:tgtEl>
                                          <p:spTgt spid="140"/>
                                        </p:tgtEl>
                                        <p:attrNameLst>
                                          <p:attrName>ppt_h</p:attrName>
                                        </p:attrNameLst>
                                      </p:cBhvr>
                                      <p:tavLst>
                                        <p:tav tm="0">
                                          <p:val>
                                            <p:fltVal val="0"/>
                                          </p:val>
                                        </p:tav>
                                        <p:tav tm="100000">
                                          <p:val>
                                            <p:strVal val="#ppt_h"/>
                                          </p:val>
                                        </p:tav>
                                      </p:tavLst>
                                    </p:anim>
                                    <p:animEffect transition="in" filter="fade">
                                      <p:cBhvr>
                                        <p:cTn id="70" dur="1000"/>
                                        <p:tgtEl>
                                          <p:spTgt spid="140"/>
                                        </p:tgtEl>
                                      </p:cBhvr>
                                    </p:animEffect>
                                  </p:childTnLst>
                                </p:cTn>
                              </p:par>
                              <p:par>
                                <p:cTn id="71" presetID="53" presetClass="entr" presetSubtype="16" fill="hold" grpId="0" nodeType="withEffect">
                                  <p:stCondLst>
                                    <p:cond delay="3000"/>
                                  </p:stCondLst>
                                  <p:childTnLst>
                                    <p:set>
                                      <p:cBhvr>
                                        <p:cTn id="72" dur="1" fill="hold">
                                          <p:stCondLst>
                                            <p:cond delay="0"/>
                                          </p:stCondLst>
                                        </p:cTn>
                                        <p:tgtEl>
                                          <p:spTgt spid="141"/>
                                        </p:tgtEl>
                                        <p:attrNameLst>
                                          <p:attrName>style.visibility</p:attrName>
                                        </p:attrNameLst>
                                      </p:cBhvr>
                                      <p:to>
                                        <p:strVal val="visible"/>
                                      </p:to>
                                    </p:set>
                                    <p:anim calcmode="lin" valueType="num">
                                      <p:cBhvr>
                                        <p:cTn id="73" dur="1000" fill="hold"/>
                                        <p:tgtEl>
                                          <p:spTgt spid="141"/>
                                        </p:tgtEl>
                                        <p:attrNameLst>
                                          <p:attrName>ppt_w</p:attrName>
                                        </p:attrNameLst>
                                      </p:cBhvr>
                                      <p:tavLst>
                                        <p:tav tm="0">
                                          <p:val>
                                            <p:fltVal val="0"/>
                                          </p:val>
                                        </p:tav>
                                        <p:tav tm="100000">
                                          <p:val>
                                            <p:strVal val="#ppt_w"/>
                                          </p:val>
                                        </p:tav>
                                      </p:tavLst>
                                    </p:anim>
                                    <p:anim calcmode="lin" valueType="num">
                                      <p:cBhvr>
                                        <p:cTn id="74" dur="1000" fill="hold"/>
                                        <p:tgtEl>
                                          <p:spTgt spid="141"/>
                                        </p:tgtEl>
                                        <p:attrNameLst>
                                          <p:attrName>ppt_h</p:attrName>
                                        </p:attrNameLst>
                                      </p:cBhvr>
                                      <p:tavLst>
                                        <p:tav tm="0">
                                          <p:val>
                                            <p:fltVal val="0"/>
                                          </p:val>
                                        </p:tav>
                                        <p:tav tm="100000">
                                          <p:val>
                                            <p:strVal val="#ppt_h"/>
                                          </p:val>
                                        </p:tav>
                                      </p:tavLst>
                                    </p:anim>
                                    <p:animEffect transition="in" filter="fade">
                                      <p:cBhvr>
                                        <p:cTn id="75" dur="1000"/>
                                        <p:tgtEl>
                                          <p:spTgt spid="141"/>
                                        </p:tgtEl>
                                      </p:cBhvr>
                                    </p:animEffect>
                                  </p:childTnLst>
                                </p:cTn>
                              </p:par>
                              <p:par>
                                <p:cTn id="76" presetID="53" presetClass="entr" presetSubtype="16" fill="hold" grpId="0" nodeType="withEffect">
                                  <p:stCondLst>
                                    <p:cond delay="3000"/>
                                  </p:stCondLst>
                                  <p:childTnLst>
                                    <p:set>
                                      <p:cBhvr>
                                        <p:cTn id="77" dur="1" fill="hold">
                                          <p:stCondLst>
                                            <p:cond delay="0"/>
                                          </p:stCondLst>
                                        </p:cTn>
                                        <p:tgtEl>
                                          <p:spTgt spid="142"/>
                                        </p:tgtEl>
                                        <p:attrNameLst>
                                          <p:attrName>style.visibility</p:attrName>
                                        </p:attrNameLst>
                                      </p:cBhvr>
                                      <p:to>
                                        <p:strVal val="visible"/>
                                      </p:to>
                                    </p:set>
                                    <p:anim calcmode="lin" valueType="num">
                                      <p:cBhvr>
                                        <p:cTn id="78" dur="1000" fill="hold"/>
                                        <p:tgtEl>
                                          <p:spTgt spid="142"/>
                                        </p:tgtEl>
                                        <p:attrNameLst>
                                          <p:attrName>ppt_w</p:attrName>
                                        </p:attrNameLst>
                                      </p:cBhvr>
                                      <p:tavLst>
                                        <p:tav tm="0">
                                          <p:val>
                                            <p:fltVal val="0"/>
                                          </p:val>
                                        </p:tav>
                                        <p:tav tm="100000">
                                          <p:val>
                                            <p:strVal val="#ppt_w"/>
                                          </p:val>
                                        </p:tav>
                                      </p:tavLst>
                                    </p:anim>
                                    <p:anim calcmode="lin" valueType="num">
                                      <p:cBhvr>
                                        <p:cTn id="79" dur="1000" fill="hold"/>
                                        <p:tgtEl>
                                          <p:spTgt spid="142"/>
                                        </p:tgtEl>
                                        <p:attrNameLst>
                                          <p:attrName>ppt_h</p:attrName>
                                        </p:attrNameLst>
                                      </p:cBhvr>
                                      <p:tavLst>
                                        <p:tav tm="0">
                                          <p:val>
                                            <p:fltVal val="0"/>
                                          </p:val>
                                        </p:tav>
                                        <p:tav tm="100000">
                                          <p:val>
                                            <p:strVal val="#ppt_h"/>
                                          </p:val>
                                        </p:tav>
                                      </p:tavLst>
                                    </p:anim>
                                    <p:animEffect transition="in" filter="fade">
                                      <p:cBhvr>
                                        <p:cTn id="80" dur="1000"/>
                                        <p:tgtEl>
                                          <p:spTgt spid="142"/>
                                        </p:tgtEl>
                                      </p:cBhvr>
                                    </p:animEffect>
                                  </p:childTnLst>
                                </p:cTn>
                              </p:par>
                              <p:par>
                                <p:cTn id="81" presetID="53" presetClass="entr" presetSubtype="16" fill="hold" grpId="0" nodeType="withEffect">
                                  <p:stCondLst>
                                    <p:cond delay="3000"/>
                                  </p:stCondLst>
                                  <p:childTnLst>
                                    <p:set>
                                      <p:cBhvr>
                                        <p:cTn id="82" dur="1" fill="hold">
                                          <p:stCondLst>
                                            <p:cond delay="0"/>
                                          </p:stCondLst>
                                        </p:cTn>
                                        <p:tgtEl>
                                          <p:spTgt spid="143"/>
                                        </p:tgtEl>
                                        <p:attrNameLst>
                                          <p:attrName>style.visibility</p:attrName>
                                        </p:attrNameLst>
                                      </p:cBhvr>
                                      <p:to>
                                        <p:strVal val="visible"/>
                                      </p:to>
                                    </p:set>
                                    <p:anim calcmode="lin" valueType="num">
                                      <p:cBhvr>
                                        <p:cTn id="83" dur="1000" fill="hold"/>
                                        <p:tgtEl>
                                          <p:spTgt spid="143"/>
                                        </p:tgtEl>
                                        <p:attrNameLst>
                                          <p:attrName>ppt_w</p:attrName>
                                        </p:attrNameLst>
                                      </p:cBhvr>
                                      <p:tavLst>
                                        <p:tav tm="0">
                                          <p:val>
                                            <p:fltVal val="0"/>
                                          </p:val>
                                        </p:tav>
                                        <p:tav tm="100000">
                                          <p:val>
                                            <p:strVal val="#ppt_w"/>
                                          </p:val>
                                        </p:tav>
                                      </p:tavLst>
                                    </p:anim>
                                    <p:anim calcmode="lin" valueType="num">
                                      <p:cBhvr>
                                        <p:cTn id="84" dur="1000" fill="hold"/>
                                        <p:tgtEl>
                                          <p:spTgt spid="143"/>
                                        </p:tgtEl>
                                        <p:attrNameLst>
                                          <p:attrName>ppt_h</p:attrName>
                                        </p:attrNameLst>
                                      </p:cBhvr>
                                      <p:tavLst>
                                        <p:tav tm="0">
                                          <p:val>
                                            <p:fltVal val="0"/>
                                          </p:val>
                                        </p:tav>
                                        <p:tav tm="100000">
                                          <p:val>
                                            <p:strVal val="#ppt_h"/>
                                          </p:val>
                                        </p:tav>
                                      </p:tavLst>
                                    </p:anim>
                                    <p:animEffect transition="in" filter="fade">
                                      <p:cBhvr>
                                        <p:cTn id="85" dur="1000"/>
                                        <p:tgtEl>
                                          <p:spTgt spid="143"/>
                                        </p:tgtEl>
                                      </p:cBhvr>
                                    </p:animEffect>
                                  </p:childTnLst>
                                </p:cTn>
                              </p:par>
                              <p:par>
                                <p:cTn id="86" presetID="53" presetClass="entr" presetSubtype="16" fill="hold" grpId="0" nodeType="withEffect">
                                  <p:stCondLst>
                                    <p:cond delay="3000"/>
                                  </p:stCondLst>
                                  <p:childTnLst>
                                    <p:set>
                                      <p:cBhvr>
                                        <p:cTn id="87" dur="1" fill="hold">
                                          <p:stCondLst>
                                            <p:cond delay="0"/>
                                          </p:stCondLst>
                                        </p:cTn>
                                        <p:tgtEl>
                                          <p:spTgt spid="144"/>
                                        </p:tgtEl>
                                        <p:attrNameLst>
                                          <p:attrName>style.visibility</p:attrName>
                                        </p:attrNameLst>
                                      </p:cBhvr>
                                      <p:to>
                                        <p:strVal val="visible"/>
                                      </p:to>
                                    </p:set>
                                    <p:anim calcmode="lin" valueType="num">
                                      <p:cBhvr>
                                        <p:cTn id="88" dur="1000" fill="hold"/>
                                        <p:tgtEl>
                                          <p:spTgt spid="144"/>
                                        </p:tgtEl>
                                        <p:attrNameLst>
                                          <p:attrName>ppt_w</p:attrName>
                                        </p:attrNameLst>
                                      </p:cBhvr>
                                      <p:tavLst>
                                        <p:tav tm="0">
                                          <p:val>
                                            <p:fltVal val="0"/>
                                          </p:val>
                                        </p:tav>
                                        <p:tav tm="100000">
                                          <p:val>
                                            <p:strVal val="#ppt_w"/>
                                          </p:val>
                                        </p:tav>
                                      </p:tavLst>
                                    </p:anim>
                                    <p:anim calcmode="lin" valueType="num">
                                      <p:cBhvr>
                                        <p:cTn id="89" dur="1000" fill="hold"/>
                                        <p:tgtEl>
                                          <p:spTgt spid="144"/>
                                        </p:tgtEl>
                                        <p:attrNameLst>
                                          <p:attrName>ppt_h</p:attrName>
                                        </p:attrNameLst>
                                      </p:cBhvr>
                                      <p:tavLst>
                                        <p:tav tm="0">
                                          <p:val>
                                            <p:fltVal val="0"/>
                                          </p:val>
                                        </p:tav>
                                        <p:tav tm="100000">
                                          <p:val>
                                            <p:strVal val="#ppt_h"/>
                                          </p:val>
                                        </p:tav>
                                      </p:tavLst>
                                    </p:anim>
                                    <p:animEffect transition="in" filter="fade">
                                      <p:cBhvr>
                                        <p:cTn id="90" dur="1000"/>
                                        <p:tgtEl>
                                          <p:spTgt spid="144"/>
                                        </p:tgtEl>
                                      </p:cBhvr>
                                    </p:animEffect>
                                  </p:childTnLst>
                                </p:cTn>
                              </p:par>
                              <p:par>
                                <p:cTn id="91" presetID="22" presetClass="entr" presetSubtype="1" fill="hold" grpId="0" nodeType="withEffect">
                                  <p:stCondLst>
                                    <p:cond delay="4000"/>
                                  </p:stCondLst>
                                  <p:childTnLst>
                                    <p:set>
                                      <p:cBhvr>
                                        <p:cTn id="92" dur="1" fill="hold">
                                          <p:stCondLst>
                                            <p:cond delay="0"/>
                                          </p:stCondLst>
                                        </p:cTn>
                                        <p:tgtEl>
                                          <p:spTgt spid="147"/>
                                        </p:tgtEl>
                                        <p:attrNameLst>
                                          <p:attrName>style.visibility</p:attrName>
                                        </p:attrNameLst>
                                      </p:cBhvr>
                                      <p:to>
                                        <p:strVal val="visible"/>
                                      </p:to>
                                    </p:set>
                                    <p:animEffect transition="in" filter="wipe(up)">
                                      <p:cBhvr>
                                        <p:cTn id="93" dur="1000"/>
                                        <p:tgtEl>
                                          <p:spTgt spid="147"/>
                                        </p:tgtEl>
                                      </p:cBhvr>
                                    </p:animEffect>
                                  </p:childTnLst>
                                </p:cTn>
                              </p:par>
                              <p:par>
                                <p:cTn id="94" presetID="22" presetClass="entr" presetSubtype="1" fill="hold" grpId="0" nodeType="withEffect">
                                  <p:stCondLst>
                                    <p:cond delay="4000"/>
                                  </p:stCondLst>
                                  <p:childTnLst>
                                    <p:set>
                                      <p:cBhvr>
                                        <p:cTn id="95" dur="1" fill="hold">
                                          <p:stCondLst>
                                            <p:cond delay="0"/>
                                          </p:stCondLst>
                                        </p:cTn>
                                        <p:tgtEl>
                                          <p:spTgt spid="145"/>
                                        </p:tgtEl>
                                        <p:attrNameLst>
                                          <p:attrName>style.visibility</p:attrName>
                                        </p:attrNameLst>
                                      </p:cBhvr>
                                      <p:to>
                                        <p:strVal val="visible"/>
                                      </p:to>
                                    </p:set>
                                    <p:animEffect transition="in" filter="wipe(up)">
                                      <p:cBhvr>
                                        <p:cTn id="96" dur="1000"/>
                                        <p:tgtEl>
                                          <p:spTgt spid="145"/>
                                        </p:tgtEl>
                                      </p:cBhvr>
                                    </p:animEffect>
                                  </p:childTnLst>
                                </p:cTn>
                              </p:par>
                              <p:par>
                                <p:cTn id="97" presetID="22" presetClass="entr" presetSubtype="1" fill="hold" grpId="0" nodeType="withEffect">
                                  <p:stCondLst>
                                    <p:cond delay="4000"/>
                                  </p:stCondLst>
                                  <p:childTnLst>
                                    <p:set>
                                      <p:cBhvr>
                                        <p:cTn id="98" dur="1" fill="hold">
                                          <p:stCondLst>
                                            <p:cond delay="0"/>
                                          </p:stCondLst>
                                        </p:cTn>
                                        <p:tgtEl>
                                          <p:spTgt spid="148"/>
                                        </p:tgtEl>
                                        <p:attrNameLst>
                                          <p:attrName>style.visibility</p:attrName>
                                        </p:attrNameLst>
                                      </p:cBhvr>
                                      <p:to>
                                        <p:strVal val="visible"/>
                                      </p:to>
                                    </p:set>
                                    <p:animEffect transition="in" filter="wipe(up)">
                                      <p:cBhvr>
                                        <p:cTn id="99" dur="1000"/>
                                        <p:tgtEl>
                                          <p:spTgt spid="148"/>
                                        </p:tgtEl>
                                      </p:cBhvr>
                                    </p:animEffect>
                                  </p:childTnLst>
                                </p:cTn>
                              </p:par>
                              <p:par>
                                <p:cTn id="100" presetID="22" presetClass="entr" presetSubtype="1" fill="hold" grpId="0" nodeType="withEffect">
                                  <p:stCondLst>
                                    <p:cond delay="4000"/>
                                  </p:stCondLst>
                                  <p:childTnLst>
                                    <p:set>
                                      <p:cBhvr>
                                        <p:cTn id="101" dur="1" fill="hold">
                                          <p:stCondLst>
                                            <p:cond delay="0"/>
                                          </p:stCondLst>
                                        </p:cTn>
                                        <p:tgtEl>
                                          <p:spTgt spid="146"/>
                                        </p:tgtEl>
                                        <p:attrNameLst>
                                          <p:attrName>style.visibility</p:attrName>
                                        </p:attrNameLst>
                                      </p:cBhvr>
                                      <p:to>
                                        <p:strVal val="visible"/>
                                      </p:to>
                                    </p:set>
                                    <p:animEffect transition="in" filter="wipe(up)">
                                      <p:cBhvr>
                                        <p:cTn id="102" dur="1000"/>
                                        <p:tgtEl>
                                          <p:spTgt spid="146"/>
                                        </p:tgtEl>
                                      </p:cBhvr>
                                    </p:animEffect>
                                  </p:childTnLst>
                                </p:cTn>
                              </p:par>
                              <p:par>
                                <p:cTn id="103" presetID="22" presetClass="entr" presetSubtype="1" fill="hold" grpId="0" nodeType="withEffect">
                                  <p:stCondLst>
                                    <p:cond delay="4000"/>
                                  </p:stCondLst>
                                  <p:childTnLst>
                                    <p:set>
                                      <p:cBhvr>
                                        <p:cTn id="104" dur="1" fill="hold">
                                          <p:stCondLst>
                                            <p:cond delay="0"/>
                                          </p:stCondLst>
                                        </p:cTn>
                                        <p:tgtEl>
                                          <p:spTgt spid="149"/>
                                        </p:tgtEl>
                                        <p:attrNameLst>
                                          <p:attrName>style.visibility</p:attrName>
                                        </p:attrNameLst>
                                      </p:cBhvr>
                                      <p:to>
                                        <p:strVal val="visible"/>
                                      </p:to>
                                    </p:set>
                                    <p:animEffect transition="in" filter="wipe(up)">
                                      <p:cBhvr>
                                        <p:cTn id="105" dur="10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31" grpId="0" animBg="1"/>
      <p:bldP spid="57" grpId="0" animBg="1"/>
      <p:bldP spid="83" grpId="0" animBg="1"/>
      <p:bldP spid="109" grpId="0" animBg="1"/>
      <p:bldP spid="135" grpId="0"/>
      <p:bldP spid="136" grpId="0"/>
      <p:bldP spid="137" grpId="0"/>
      <p:bldP spid="138" grpId="0"/>
      <p:bldP spid="139" grpId="0"/>
      <p:bldP spid="140" grpId="0" animBg="1"/>
      <p:bldP spid="141" grpId="0" animBg="1"/>
      <p:bldP spid="142" grpId="0" animBg="1"/>
      <p:bldP spid="143" grpId="0" animBg="1"/>
      <p:bldP spid="144" grpId="0" animBg="1"/>
      <p:bldP spid="145" grpId="0"/>
      <p:bldP spid="146" grpId="0"/>
      <p:bldP spid="147" grpId="0"/>
      <p:bldP spid="148" grpId="0"/>
      <p:bldP spid="14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0"/>
            <a:ext cx="12192000" cy="687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Tree Infographic</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p:nvPr/>
        </p:nvSpPr>
        <p:spPr>
          <a:xfrm>
            <a:off x="1107206" y="6422273"/>
            <a:ext cx="398035" cy="276999"/>
          </a:xfrm>
          <a:prstGeom prst="rect">
            <a:avLst/>
          </a:prstGeom>
        </p:spPr>
        <p:txBody>
          <a:bodyPr wrap="square">
            <a:spAutoFit/>
          </a:bodyPr>
          <a:lstStyle/>
          <a:p>
            <a:pPr algn="ctr"/>
            <a:fld id="{B6CDF4B4-146F-4CD0-B0FE-F3CF0468E44B}" type="slidenum">
              <a:rPr lang="id-ID" sz="1200" spc="-150" smtClean="0">
                <a:solidFill>
                  <a:schemeClr val="bg1"/>
                </a:solidFill>
                <a:latin typeface="Roboto" panose="02000000000000000000" pitchFamily="2" charset="0"/>
                <a:ea typeface="Roboto" panose="02000000000000000000" pitchFamily="2" charset="0"/>
                <a:cs typeface="Open Sans Light" panose="020B0306030504020204" pitchFamily="34" charset="0"/>
              </a:rPr>
              <a:t>73</a:t>
            </a:fld>
            <a:endParaRPr lang="id-ID" sz="1600" spc="-150" dirty="0">
              <a:solidFill>
                <a:schemeClr val="bg1"/>
              </a:solidFill>
              <a:latin typeface="Roboto" panose="02000000000000000000" pitchFamily="2" charset="0"/>
              <a:ea typeface="Roboto" panose="02000000000000000000" pitchFamily="2" charset="0"/>
              <a:cs typeface="Open Sans Light" panose="020B0306030504020204" pitchFamily="34" charset="0"/>
            </a:endParaRPr>
          </a:p>
        </p:txBody>
      </p:sp>
      <p:sp>
        <p:nvSpPr>
          <p:cNvPr id="6" name="Freeform 8"/>
          <p:cNvSpPr>
            <a:spLocks/>
          </p:cNvSpPr>
          <p:nvPr/>
        </p:nvSpPr>
        <p:spPr bwMode="auto">
          <a:xfrm>
            <a:off x="7586823" y="3431245"/>
            <a:ext cx="1164657" cy="142599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7" name="Freeform 9"/>
          <p:cNvSpPr>
            <a:spLocks/>
          </p:cNvSpPr>
          <p:nvPr/>
        </p:nvSpPr>
        <p:spPr bwMode="auto">
          <a:xfrm>
            <a:off x="6184235" y="3898965"/>
            <a:ext cx="936241" cy="1141062"/>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8" name="Freeform 20"/>
          <p:cNvSpPr>
            <a:spLocks noEditPoints="1"/>
          </p:cNvSpPr>
          <p:nvPr/>
        </p:nvSpPr>
        <p:spPr bwMode="auto">
          <a:xfrm flipH="1">
            <a:off x="9574222" y="3050312"/>
            <a:ext cx="2560638" cy="3371801"/>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9" name="Freeform 20"/>
          <p:cNvSpPr>
            <a:spLocks noEditPoints="1"/>
          </p:cNvSpPr>
          <p:nvPr/>
        </p:nvSpPr>
        <p:spPr bwMode="auto">
          <a:xfrm>
            <a:off x="2264093" y="4956434"/>
            <a:ext cx="1113077" cy="1465679"/>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sp>
        <p:nvSpPr>
          <p:cNvPr id="10" name="Freeform 20"/>
          <p:cNvSpPr>
            <a:spLocks noEditPoints="1"/>
          </p:cNvSpPr>
          <p:nvPr/>
        </p:nvSpPr>
        <p:spPr bwMode="auto">
          <a:xfrm>
            <a:off x="975304" y="3452640"/>
            <a:ext cx="2255098" cy="2969472"/>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1" name="Group 10"/>
          <p:cNvGrpSpPr/>
          <p:nvPr/>
        </p:nvGrpSpPr>
        <p:grpSpPr>
          <a:xfrm>
            <a:off x="4111583" y="2303706"/>
            <a:ext cx="1221892" cy="739789"/>
            <a:chOff x="2626564" y="1689258"/>
            <a:chExt cx="1344082" cy="813766"/>
          </a:xfrm>
        </p:grpSpPr>
        <p:sp>
          <p:nvSpPr>
            <p:cNvPr id="12" name="Oval 11"/>
            <p:cNvSpPr/>
            <p:nvPr/>
          </p:nvSpPr>
          <p:spPr>
            <a:xfrm>
              <a:off x="3063470" y="1689258"/>
              <a:ext cx="491849" cy="491849"/>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lumMod val="50000"/>
                  </a:schemeClr>
                </a:solidFill>
                <a:latin typeface="Lato" panose="020F0502020204030203" pitchFamily="34" charset="0"/>
                <a:ea typeface="Roboto" panose="02000000000000000000" pitchFamily="2" charset="0"/>
              </a:endParaRPr>
            </a:p>
          </p:txBody>
        </p:sp>
        <p:sp>
          <p:nvSpPr>
            <p:cNvPr id="13" name="Content Placeholder 2"/>
            <p:cNvSpPr txBox="1">
              <a:spLocks/>
            </p:cNvSpPr>
            <p:nvPr/>
          </p:nvSpPr>
          <p:spPr>
            <a:xfrm>
              <a:off x="2626564" y="2190750"/>
              <a:ext cx="134408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b="1" dirty="0" smtClean="0">
                  <a:solidFill>
                    <a:schemeClr val="bg1">
                      <a:lumMod val="50000"/>
                    </a:schemeClr>
                  </a:solidFill>
                  <a:latin typeface="Lato" panose="020F0502020204030203" pitchFamily="34" charset="0"/>
                  <a:ea typeface="Roboto" panose="02000000000000000000" pitchFamily="2" charset="0"/>
                </a:rPr>
                <a:t>Social Media</a:t>
              </a:r>
            </a:p>
          </p:txBody>
        </p:sp>
        <p:sp>
          <p:nvSpPr>
            <p:cNvPr id="14" name="Freeform 12"/>
            <p:cNvSpPr>
              <a:spLocks noEditPoints="1"/>
            </p:cNvSpPr>
            <p:nvPr/>
          </p:nvSpPr>
          <p:spPr bwMode="auto">
            <a:xfrm>
              <a:off x="3196104" y="1805323"/>
              <a:ext cx="226579" cy="226579"/>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50000"/>
                  </a:schemeClr>
                </a:solidFill>
                <a:latin typeface="Lato" panose="020F0502020204030203" pitchFamily="34" charset="0"/>
                <a:ea typeface="Roboto" panose="02000000000000000000" pitchFamily="2" charset="0"/>
              </a:endParaRPr>
            </a:p>
          </p:txBody>
        </p:sp>
      </p:grpSp>
      <p:grpSp>
        <p:nvGrpSpPr>
          <p:cNvPr id="15" name="Group 14"/>
          <p:cNvGrpSpPr/>
          <p:nvPr/>
        </p:nvGrpSpPr>
        <p:grpSpPr>
          <a:xfrm>
            <a:off x="6165624" y="3227609"/>
            <a:ext cx="1009828" cy="638364"/>
            <a:chOff x="2380637" y="1253453"/>
            <a:chExt cx="1110811" cy="702200"/>
          </a:xfrm>
        </p:grpSpPr>
        <p:sp>
          <p:nvSpPr>
            <p:cNvPr id="16" name="Oval 15"/>
            <p:cNvSpPr/>
            <p:nvPr/>
          </p:nvSpPr>
          <p:spPr>
            <a:xfrm>
              <a:off x="2743588" y="1253453"/>
              <a:ext cx="406486" cy="40648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lumMod val="50000"/>
                  </a:schemeClr>
                </a:solidFill>
                <a:latin typeface="Lato" panose="020F0502020204030203" pitchFamily="34" charset="0"/>
                <a:ea typeface="Roboto" panose="02000000000000000000" pitchFamily="2" charset="0"/>
              </a:endParaRPr>
            </a:p>
          </p:txBody>
        </p:sp>
        <p:sp>
          <p:nvSpPr>
            <p:cNvPr id="17" name="Content Placeholder 2"/>
            <p:cNvSpPr txBox="1">
              <a:spLocks/>
            </p:cNvSpPr>
            <p:nvPr/>
          </p:nvSpPr>
          <p:spPr>
            <a:xfrm>
              <a:off x="2380637" y="1643379"/>
              <a:ext cx="1110811"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b="1" dirty="0" smtClean="0">
                  <a:solidFill>
                    <a:schemeClr val="bg1">
                      <a:lumMod val="50000"/>
                    </a:schemeClr>
                  </a:solidFill>
                  <a:latin typeface="Lato" panose="020F0502020204030203" pitchFamily="34" charset="0"/>
                  <a:ea typeface="Roboto" panose="02000000000000000000" pitchFamily="2" charset="0"/>
                </a:rPr>
                <a:t>Analytics</a:t>
              </a:r>
            </a:p>
          </p:txBody>
        </p:sp>
        <p:sp>
          <p:nvSpPr>
            <p:cNvPr id="18" name="Freeform 17"/>
            <p:cNvSpPr>
              <a:spLocks noEditPoints="1"/>
            </p:cNvSpPr>
            <p:nvPr/>
          </p:nvSpPr>
          <p:spPr bwMode="auto">
            <a:xfrm>
              <a:off x="2841116" y="1375374"/>
              <a:ext cx="189850" cy="162643"/>
            </a:xfrm>
            <a:custGeom>
              <a:avLst/>
              <a:gdLst>
                <a:gd name="T0" fmla="*/ 17 w 405"/>
                <a:gd name="T1" fmla="*/ 202 h 347"/>
                <a:gd name="T2" fmla="*/ 44 w 405"/>
                <a:gd name="T3" fmla="*/ 208 h 347"/>
                <a:gd name="T4" fmla="*/ 64 w 405"/>
                <a:gd name="T5" fmla="*/ 176 h 347"/>
                <a:gd name="T6" fmla="*/ 25 w 405"/>
                <a:gd name="T7" fmla="*/ 166 h 347"/>
                <a:gd name="T8" fmla="*/ 3 w 405"/>
                <a:gd name="T9" fmla="*/ 180 h 347"/>
                <a:gd name="T10" fmla="*/ 17 w 405"/>
                <a:gd name="T11" fmla="*/ 202 h 347"/>
                <a:gd name="T12" fmla="*/ 372 w 405"/>
                <a:gd name="T13" fmla="*/ 207 h 347"/>
                <a:gd name="T14" fmla="*/ 283 w 405"/>
                <a:gd name="T15" fmla="*/ 287 h 347"/>
                <a:gd name="T16" fmla="*/ 178 w 405"/>
                <a:gd name="T17" fmla="*/ 206 h 347"/>
                <a:gd name="T18" fmla="*/ 171 w 405"/>
                <a:gd name="T19" fmla="*/ 203 h 347"/>
                <a:gd name="T20" fmla="*/ 157 w 405"/>
                <a:gd name="T21" fmla="*/ 199 h 347"/>
                <a:gd name="T22" fmla="*/ 137 w 405"/>
                <a:gd name="T23" fmla="*/ 231 h 347"/>
                <a:gd name="T24" fmla="*/ 159 w 405"/>
                <a:gd name="T25" fmla="*/ 237 h 347"/>
                <a:gd name="T26" fmla="*/ 273 w 405"/>
                <a:gd name="T27" fmla="*/ 325 h 347"/>
                <a:gd name="T28" fmla="*/ 284 w 405"/>
                <a:gd name="T29" fmla="*/ 329 h 347"/>
                <a:gd name="T30" fmla="*/ 296 w 405"/>
                <a:gd name="T31" fmla="*/ 324 h 347"/>
                <a:gd name="T32" fmla="*/ 397 w 405"/>
                <a:gd name="T33" fmla="*/ 234 h 347"/>
                <a:gd name="T34" fmla="*/ 398 w 405"/>
                <a:gd name="T35" fmla="*/ 208 h 347"/>
                <a:gd name="T36" fmla="*/ 372 w 405"/>
                <a:gd name="T37" fmla="*/ 207 h 347"/>
                <a:gd name="T38" fmla="*/ 176 w 405"/>
                <a:gd name="T39" fmla="*/ 119 h 347"/>
                <a:gd name="T40" fmla="*/ 274 w 405"/>
                <a:gd name="T41" fmla="*/ 181 h 347"/>
                <a:gd name="T42" fmla="*/ 299 w 405"/>
                <a:gd name="T43" fmla="*/ 176 h 347"/>
                <a:gd name="T44" fmla="*/ 400 w 405"/>
                <a:gd name="T45" fmla="*/ 31 h 347"/>
                <a:gd name="T46" fmla="*/ 395 w 405"/>
                <a:gd name="T47" fmla="*/ 6 h 347"/>
                <a:gd name="T48" fmla="*/ 370 w 405"/>
                <a:gd name="T49" fmla="*/ 11 h 347"/>
                <a:gd name="T50" fmla="*/ 279 w 405"/>
                <a:gd name="T51" fmla="*/ 141 h 347"/>
                <a:gd name="T52" fmla="*/ 181 w 405"/>
                <a:gd name="T53" fmla="*/ 78 h 347"/>
                <a:gd name="T54" fmla="*/ 167 w 405"/>
                <a:gd name="T55" fmla="*/ 76 h 347"/>
                <a:gd name="T56" fmla="*/ 156 w 405"/>
                <a:gd name="T57" fmla="*/ 84 h 347"/>
                <a:gd name="T58" fmla="*/ 6 w 405"/>
                <a:gd name="T59" fmla="*/ 319 h 347"/>
                <a:gd name="T60" fmla="*/ 11 w 405"/>
                <a:gd name="T61" fmla="*/ 344 h 347"/>
                <a:gd name="T62" fmla="*/ 21 w 405"/>
                <a:gd name="T63" fmla="*/ 347 h 347"/>
                <a:gd name="T64" fmla="*/ 36 w 405"/>
                <a:gd name="T65" fmla="*/ 338 h 347"/>
                <a:gd name="T66" fmla="*/ 176 w 405"/>
                <a:gd name="T67"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50000"/>
                  </a:schemeClr>
                </a:solidFill>
                <a:latin typeface="Lato" panose="020F0502020204030203" pitchFamily="34" charset="0"/>
                <a:ea typeface="Roboto" panose="02000000000000000000" pitchFamily="2" charset="0"/>
              </a:endParaRPr>
            </a:p>
          </p:txBody>
        </p:sp>
      </p:grpSp>
      <p:grpSp>
        <p:nvGrpSpPr>
          <p:cNvPr id="19" name="Group 18"/>
          <p:cNvGrpSpPr/>
          <p:nvPr/>
        </p:nvGrpSpPr>
        <p:grpSpPr>
          <a:xfrm>
            <a:off x="10207585" y="2061731"/>
            <a:ext cx="1110811" cy="957705"/>
            <a:chOff x="3634249" y="1885950"/>
            <a:chExt cx="1221892" cy="1053475"/>
          </a:xfrm>
        </p:grpSpPr>
        <p:sp>
          <p:nvSpPr>
            <p:cNvPr id="20" name="Oval 19"/>
            <p:cNvSpPr/>
            <p:nvPr/>
          </p:nvSpPr>
          <p:spPr>
            <a:xfrm>
              <a:off x="3895925" y="1885950"/>
              <a:ext cx="720116" cy="720116"/>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lumMod val="50000"/>
                  </a:schemeClr>
                </a:solidFill>
                <a:latin typeface="Lato" panose="020F0502020204030203" pitchFamily="34" charset="0"/>
                <a:ea typeface="Roboto" panose="02000000000000000000" pitchFamily="2" charset="0"/>
              </a:endParaRPr>
            </a:p>
          </p:txBody>
        </p:sp>
        <p:sp>
          <p:nvSpPr>
            <p:cNvPr id="21" name="Content Placeholder 2"/>
            <p:cNvSpPr txBox="1">
              <a:spLocks/>
            </p:cNvSpPr>
            <p:nvPr/>
          </p:nvSpPr>
          <p:spPr>
            <a:xfrm>
              <a:off x="3634249" y="2627151"/>
              <a:ext cx="122189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b="1" dirty="0" smtClean="0">
                  <a:solidFill>
                    <a:schemeClr val="bg1">
                      <a:lumMod val="50000"/>
                    </a:schemeClr>
                  </a:solidFill>
                  <a:latin typeface="Lato" panose="020F0502020204030203" pitchFamily="34" charset="0"/>
                  <a:ea typeface="Roboto" panose="02000000000000000000" pitchFamily="2" charset="0"/>
                </a:rPr>
                <a:t>Networking</a:t>
              </a:r>
            </a:p>
          </p:txBody>
        </p:sp>
        <p:sp>
          <p:nvSpPr>
            <p:cNvPr id="22" name="Freeform 22"/>
            <p:cNvSpPr>
              <a:spLocks noEditPoints="1"/>
            </p:cNvSpPr>
            <p:nvPr/>
          </p:nvSpPr>
          <p:spPr bwMode="auto">
            <a:xfrm>
              <a:off x="4090068" y="2090929"/>
              <a:ext cx="310251" cy="310606"/>
            </a:xfrm>
            <a:custGeom>
              <a:avLst/>
              <a:gdLst>
                <a:gd name="T0" fmla="*/ 89 w 368"/>
                <a:gd name="T1" fmla="*/ 122 h 368"/>
                <a:gd name="T2" fmla="*/ 101 w 368"/>
                <a:gd name="T3" fmla="*/ 124 h 368"/>
                <a:gd name="T4" fmla="*/ 146 w 368"/>
                <a:gd name="T5" fmla="*/ 82 h 368"/>
                <a:gd name="T6" fmla="*/ 145 w 368"/>
                <a:gd name="T7" fmla="*/ 73 h 368"/>
                <a:gd name="T8" fmla="*/ 147 w 368"/>
                <a:gd name="T9" fmla="*/ 60 h 368"/>
                <a:gd name="T10" fmla="*/ 87 w 368"/>
                <a:gd name="T11" fmla="*/ 27 h 368"/>
                <a:gd name="T12" fmla="*/ 36 w 368"/>
                <a:gd name="T13" fmla="*/ 75 h 368"/>
                <a:gd name="T14" fmla="*/ 72 w 368"/>
                <a:gd name="T15" fmla="*/ 126 h 368"/>
                <a:gd name="T16" fmla="*/ 89 w 368"/>
                <a:gd name="T17" fmla="*/ 122 h 368"/>
                <a:gd name="T18" fmla="*/ 50 w 368"/>
                <a:gd name="T19" fmla="*/ 161 h 368"/>
                <a:gd name="T20" fmla="*/ 53 w 368"/>
                <a:gd name="T21" fmla="*/ 146 h 368"/>
                <a:gd name="T22" fmla="*/ 19 w 368"/>
                <a:gd name="T23" fmla="*/ 101 h 368"/>
                <a:gd name="T24" fmla="*/ 0 w 368"/>
                <a:gd name="T25" fmla="*/ 184 h 368"/>
                <a:gd name="T26" fmla="*/ 26 w 368"/>
                <a:gd name="T27" fmla="*/ 278 h 368"/>
                <a:gd name="T28" fmla="*/ 58 w 368"/>
                <a:gd name="T29" fmla="*/ 185 h 368"/>
                <a:gd name="T30" fmla="*/ 50 w 368"/>
                <a:gd name="T31" fmla="*/ 161 h 368"/>
                <a:gd name="T32" fmla="*/ 184 w 368"/>
                <a:gd name="T33" fmla="*/ 34 h 368"/>
                <a:gd name="T34" fmla="*/ 211 w 368"/>
                <a:gd name="T35" fmla="*/ 44 h 368"/>
                <a:gd name="T36" fmla="*/ 275 w 368"/>
                <a:gd name="T37" fmla="*/ 24 h 368"/>
                <a:gd name="T38" fmla="*/ 184 w 368"/>
                <a:gd name="T39" fmla="*/ 0 h 368"/>
                <a:gd name="T40" fmla="*/ 119 w 368"/>
                <a:gd name="T41" fmla="*/ 12 h 368"/>
                <a:gd name="T42" fmla="*/ 165 w 368"/>
                <a:gd name="T43" fmla="*/ 39 h 368"/>
                <a:gd name="T44" fmla="*/ 184 w 368"/>
                <a:gd name="T45" fmla="*/ 34 h 368"/>
                <a:gd name="T46" fmla="*/ 243 w 368"/>
                <a:gd name="T47" fmla="*/ 218 h 368"/>
                <a:gd name="T48" fmla="*/ 253 w 368"/>
                <a:gd name="T49" fmla="*/ 205 h 368"/>
                <a:gd name="T50" fmla="*/ 200 w 368"/>
                <a:gd name="T51" fmla="*/ 109 h 368"/>
                <a:gd name="T52" fmla="*/ 184 w 368"/>
                <a:gd name="T53" fmla="*/ 112 h 368"/>
                <a:gd name="T54" fmla="*/ 162 w 368"/>
                <a:gd name="T55" fmla="*/ 105 h 368"/>
                <a:gd name="T56" fmla="*/ 122 w 368"/>
                <a:gd name="T57" fmla="*/ 141 h 368"/>
                <a:gd name="T58" fmla="*/ 128 w 368"/>
                <a:gd name="T59" fmla="*/ 161 h 368"/>
                <a:gd name="T60" fmla="*/ 127 w 368"/>
                <a:gd name="T61" fmla="*/ 173 h 368"/>
                <a:gd name="T62" fmla="*/ 243 w 368"/>
                <a:gd name="T63" fmla="*/ 218 h 368"/>
                <a:gd name="T64" fmla="*/ 294 w 368"/>
                <a:gd name="T65" fmla="*/ 271 h 368"/>
                <a:gd name="T66" fmla="*/ 295 w 368"/>
                <a:gd name="T67" fmla="*/ 293 h 368"/>
                <a:gd name="T68" fmla="*/ 292 w 368"/>
                <a:gd name="T69" fmla="*/ 333 h 368"/>
                <a:gd name="T70" fmla="*/ 359 w 368"/>
                <a:gd name="T71" fmla="*/ 240 h 368"/>
                <a:gd name="T72" fmla="*/ 315 w 368"/>
                <a:gd name="T73" fmla="*/ 247 h 368"/>
                <a:gd name="T74" fmla="*/ 294 w 368"/>
                <a:gd name="T75" fmla="*/ 271 h 368"/>
                <a:gd name="T76" fmla="*/ 234 w 368"/>
                <a:gd name="T77" fmla="*/ 244 h 368"/>
                <a:gd name="T78" fmla="*/ 110 w 368"/>
                <a:gd name="T79" fmla="*/ 195 h 368"/>
                <a:gd name="T80" fmla="*/ 89 w 368"/>
                <a:gd name="T81" fmla="*/ 200 h 368"/>
                <a:gd name="T82" fmla="*/ 81 w 368"/>
                <a:gd name="T83" fmla="*/ 200 h 368"/>
                <a:gd name="T84" fmla="*/ 49 w 368"/>
                <a:gd name="T85" fmla="*/ 309 h 368"/>
                <a:gd name="T86" fmla="*/ 112 w 368"/>
                <a:gd name="T87" fmla="*/ 353 h 368"/>
                <a:gd name="T88" fmla="*/ 234 w 368"/>
                <a:gd name="T89" fmla="*/ 244 h 368"/>
                <a:gd name="T90" fmla="*/ 307 w 368"/>
                <a:gd name="T91" fmla="*/ 48 h 368"/>
                <a:gd name="T92" fmla="*/ 223 w 368"/>
                <a:gd name="T93" fmla="*/ 69 h 368"/>
                <a:gd name="T94" fmla="*/ 224 w 368"/>
                <a:gd name="T95" fmla="*/ 73 h 368"/>
                <a:gd name="T96" fmla="*/ 220 w 368"/>
                <a:gd name="T97" fmla="*/ 90 h 368"/>
                <a:gd name="T98" fmla="*/ 279 w 368"/>
                <a:gd name="T99" fmla="*/ 196 h 368"/>
                <a:gd name="T100" fmla="*/ 314 w 368"/>
                <a:gd name="T101" fmla="*/ 220 h 368"/>
                <a:gd name="T102" fmla="*/ 366 w 368"/>
                <a:gd name="T103" fmla="*/ 210 h 368"/>
                <a:gd name="T104" fmla="*/ 368 w 368"/>
                <a:gd name="T105" fmla="*/ 184 h 368"/>
                <a:gd name="T106" fmla="*/ 307 w 368"/>
                <a:gd name="T107" fmla="*/ 48 h 368"/>
                <a:gd name="T108" fmla="*/ 254 w 368"/>
                <a:gd name="T109" fmla="*/ 265 h 368"/>
                <a:gd name="T110" fmla="*/ 139 w 368"/>
                <a:gd name="T111" fmla="*/ 362 h 368"/>
                <a:gd name="T112" fmla="*/ 184 w 368"/>
                <a:gd name="T113" fmla="*/ 368 h 368"/>
                <a:gd name="T114" fmla="*/ 261 w 368"/>
                <a:gd name="T115" fmla="*/ 351 h 368"/>
                <a:gd name="T116" fmla="*/ 267 w 368"/>
                <a:gd name="T117" fmla="*/ 293 h 368"/>
                <a:gd name="T118" fmla="*/ 266 w 368"/>
                <a:gd name="T119" fmla="*/ 272 h 368"/>
                <a:gd name="T120" fmla="*/ 254 w 368"/>
                <a:gd name="T121" fmla="*/ 2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50000"/>
                  </a:schemeClr>
                </a:solidFill>
                <a:latin typeface="Lato" panose="020F0502020204030203" pitchFamily="34" charset="0"/>
                <a:ea typeface="Roboto" panose="02000000000000000000" pitchFamily="2" charset="0"/>
              </a:endParaRPr>
            </a:p>
          </p:txBody>
        </p:sp>
      </p:grpSp>
      <p:grpSp>
        <p:nvGrpSpPr>
          <p:cNvPr id="23" name="Group 22"/>
          <p:cNvGrpSpPr/>
          <p:nvPr/>
        </p:nvGrpSpPr>
        <p:grpSpPr>
          <a:xfrm>
            <a:off x="7586823" y="2778515"/>
            <a:ext cx="1221892" cy="574276"/>
            <a:chOff x="3180839" y="2952750"/>
            <a:chExt cx="1344082" cy="631704"/>
          </a:xfrm>
        </p:grpSpPr>
        <p:sp>
          <p:nvSpPr>
            <p:cNvPr id="24" name="Oval 23"/>
            <p:cNvSpPr/>
            <p:nvPr/>
          </p:nvSpPr>
          <p:spPr>
            <a:xfrm>
              <a:off x="3681070" y="2952750"/>
              <a:ext cx="335939" cy="335939"/>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lumMod val="50000"/>
                  </a:schemeClr>
                </a:solidFill>
                <a:latin typeface="Lato" panose="020F0502020204030203" pitchFamily="34" charset="0"/>
                <a:ea typeface="Roboto" panose="02000000000000000000" pitchFamily="2" charset="0"/>
              </a:endParaRPr>
            </a:p>
          </p:txBody>
        </p:sp>
        <p:sp>
          <p:nvSpPr>
            <p:cNvPr id="25" name="Content Placeholder 2"/>
            <p:cNvSpPr txBox="1">
              <a:spLocks/>
            </p:cNvSpPr>
            <p:nvPr/>
          </p:nvSpPr>
          <p:spPr>
            <a:xfrm>
              <a:off x="3180839" y="3272180"/>
              <a:ext cx="1344082"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b="1" dirty="0" smtClean="0">
                  <a:solidFill>
                    <a:schemeClr val="bg1">
                      <a:lumMod val="50000"/>
                    </a:schemeClr>
                  </a:solidFill>
                  <a:latin typeface="Lato" panose="020F0502020204030203" pitchFamily="34" charset="0"/>
                  <a:ea typeface="Roboto" panose="02000000000000000000" pitchFamily="2" charset="0"/>
                </a:rPr>
                <a:t>E-Commerce</a:t>
              </a:r>
            </a:p>
          </p:txBody>
        </p:sp>
        <p:sp>
          <p:nvSpPr>
            <p:cNvPr id="26" name="Freeform 27"/>
            <p:cNvSpPr>
              <a:spLocks noEditPoints="1"/>
            </p:cNvSpPr>
            <p:nvPr/>
          </p:nvSpPr>
          <p:spPr bwMode="auto">
            <a:xfrm>
              <a:off x="3771222" y="3053691"/>
              <a:ext cx="134057" cy="13405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50000"/>
                  </a:schemeClr>
                </a:solidFill>
                <a:latin typeface="Lato" panose="020F0502020204030203" pitchFamily="34" charset="0"/>
                <a:ea typeface="Roboto" panose="02000000000000000000" pitchFamily="2" charset="0"/>
              </a:endParaRPr>
            </a:p>
          </p:txBody>
        </p:sp>
      </p:grpSp>
      <p:grpSp>
        <p:nvGrpSpPr>
          <p:cNvPr id="27" name="Group 26"/>
          <p:cNvGrpSpPr>
            <a:grpSpLocks noChangeAspect="1"/>
          </p:cNvGrpSpPr>
          <p:nvPr/>
        </p:nvGrpSpPr>
        <p:grpSpPr>
          <a:xfrm>
            <a:off x="1478778" y="2516600"/>
            <a:ext cx="1248460" cy="942247"/>
            <a:chOff x="528856" y="3532502"/>
            <a:chExt cx="1110811" cy="838359"/>
          </a:xfrm>
        </p:grpSpPr>
        <p:sp>
          <p:nvSpPr>
            <p:cNvPr id="28" name="Oval 27"/>
            <p:cNvSpPr/>
            <p:nvPr/>
          </p:nvSpPr>
          <p:spPr>
            <a:xfrm>
              <a:off x="824533" y="3532502"/>
              <a:ext cx="541034" cy="5410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lumMod val="50000"/>
                  </a:schemeClr>
                </a:solidFill>
                <a:latin typeface="Lato" panose="020F0502020204030203" pitchFamily="34" charset="0"/>
                <a:ea typeface="Roboto" panose="02000000000000000000" pitchFamily="2" charset="0"/>
              </a:endParaRPr>
            </a:p>
          </p:txBody>
        </p:sp>
        <p:sp>
          <p:nvSpPr>
            <p:cNvPr id="29" name="Content Placeholder 2"/>
            <p:cNvSpPr txBox="1">
              <a:spLocks/>
            </p:cNvSpPr>
            <p:nvPr/>
          </p:nvSpPr>
          <p:spPr>
            <a:xfrm>
              <a:off x="528856" y="4058587"/>
              <a:ext cx="1110811"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b="1" dirty="0" smtClean="0">
                  <a:solidFill>
                    <a:schemeClr val="bg1">
                      <a:lumMod val="50000"/>
                    </a:schemeClr>
                  </a:solidFill>
                  <a:latin typeface="Lato" panose="020F0502020204030203" pitchFamily="34" charset="0"/>
                  <a:ea typeface="Roboto" panose="02000000000000000000" pitchFamily="2" charset="0"/>
                </a:rPr>
                <a:t>Support</a:t>
              </a:r>
            </a:p>
          </p:txBody>
        </p:sp>
        <p:sp>
          <p:nvSpPr>
            <p:cNvPr id="30" name="Freeform 32"/>
            <p:cNvSpPr>
              <a:spLocks noEditPoints="1"/>
            </p:cNvSpPr>
            <p:nvPr/>
          </p:nvSpPr>
          <p:spPr bwMode="auto">
            <a:xfrm>
              <a:off x="975987" y="3684092"/>
              <a:ext cx="238125" cy="237853"/>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lumMod val="50000"/>
                  </a:schemeClr>
                </a:solidFill>
                <a:latin typeface="Lato" panose="020F0502020204030203" pitchFamily="34" charset="0"/>
                <a:ea typeface="Roboto" panose="02000000000000000000" pitchFamily="2" charset="0"/>
              </a:endParaRPr>
            </a:p>
          </p:txBody>
        </p:sp>
      </p:grpSp>
      <p:sp>
        <p:nvSpPr>
          <p:cNvPr id="31" name="Freeform 8"/>
          <p:cNvSpPr>
            <a:spLocks/>
          </p:cNvSpPr>
          <p:nvPr/>
        </p:nvSpPr>
        <p:spPr bwMode="auto">
          <a:xfrm>
            <a:off x="4140201" y="3073769"/>
            <a:ext cx="1164657" cy="142599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32" name="Group 31"/>
          <p:cNvGrpSpPr/>
          <p:nvPr/>
        </p:nvGrpSpPr>
        <p:grpSpPr>
          <a:xfrm>
            <a:off x="0" y="3927691"/>
            <a:ext cx="12191999" cy="2944522"/>
            <a:chOff x="0" y="3927691"/>
            <a:chExt cx="12191999" cy="2944522"/>
          </a:xfrm>
          <a:gradFill flip="none" rotWithShape="1">
            <a:gsLst>
              <a:gs pos="0">
                <a:schemeClr val="bg2">
                  <a:lumMod val="75000"/>
                </a:schemeClr>
              </a:gs>
              <a:gs pos="46000">
                <a:schemeClr val="bg2">
                  <a:lumMod val="10000"/>
                </a:schemeClr>
              </a:gs>
              <a:gs pos="100000">
                <a:schemeClr val="bg2">
                  <a:lumMod val="25000"/>
                </a:schemeClr>
              </a:gs>
            </a:gsLst>
            <a:path path="circle">
              <a:fillToRect l="50000" t="130000" r="50000" b="-30000"/>
            </a:path>
            <a:tileRect/>
          </a:gradFill>
        </p:grpSpPr>
        <p:grpSp>
          <p:nvGrpSpPr>
            <p:cNvPr id="33" name="Group 32"/>
            <p:cNvGrpSpPr/>
            <p:nvPr/>
          </p:nvGrpSpPr>
          <p:grpSpPr>
            <a:xfrm>
              <a:off x="0" y="3927691"/>
              <a:ext cx="12191999" cy="2944522"/>
              <a:chOff x="0" y="3927691"/>
              <a:chExt cx="12191999" cy="2944522"/>
            </a:xfrm>
            <a:grpFill/>
          </p:grpSpPr>
          <p:sp>
            <p:nvSpPr>
              <p:cNvPr id="35" name="Rectangle 34"/>
              <p:cNvSpPr/>
              <p:nvPr/>
            </p:nvSpPr>
            <p:spPr>
              <a:xfrm>
                <a:off x="0" y="6417764"/>
                <a:ext cx="12191999" cy="4544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6" name="Freeform 5"/>
              <p:cNvSpPr>
                <a:spLocks/>
              </p:cNvSpPr>
              <p:nvPr/>
            </p:nvSpPr>
            <p:spPr bwMode="auto">
              <a:xfrm>
                <a:off x="6916411" y="4697437"/>
                <a:ext cx="1194665" cy="1596260"/>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Freeform 6"/>
              <p:cNvSpPr>
                <a:spLocks/>
              </p:cNvSpPr>
              <p:nvPr/>
            </p:nvSpPr>
            <p:spPr bwMode="auto">
              <a:xfrm>
                <a:off x="6471913" y="5113468"/>
                <a:ext cx="744659" cy="996202"/>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38" name="Freeform 7"/>
              <p:cNvSpPr>
                <a:spLocks/>
              </p:cNvSpPr>
              <p:nvPr/>
            </p:nvSpPr>
            <p:spPr bwMode="auto">
              <a:xfrm>
                <a:off x="7987766" y="4917562"/>
                <a:ext cx="865024" cy="1157227"/>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39" name="Freeform 6"/>
              <p:cNvSpPr>
                <a:spLocks/>
              </p:cNvSpPr>
              <p:nvPr/>
            </p:nvSpPr>
            <p:spPr bwMode="auto">
              <a:xfrm>
                <a:off x="6063352" y="5310909"/>
                <a:ext cx="597073" cy="798762"/>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0" name="Freeform 39"/>
              <p:cNvSpPr/>
              <p:nvPr/>
            </p:nvSpPr>
            <p:spPr>
              <a:xfrm>
                <a:off x="3751373" y="6061955"/>
                <a:ext cx="5779670" cy="428864"/>
              </a:xfrm>
              <a:custGeom>
                <a:avLst/>
                <a:gdLst>
                  <a:gd name="connsiteX0" fmla="*/ 0 w 3954482"/>
                  <a:gd name="connsiteY0" fmla="*/ 0 h 447850"/>
                  <a:gd name="connsiteX1" fmla="*/ 3728546 w 3954482"/>
                  <a:gd name="connsiteY1" fmla="*/ 0 h 447850"/>
                  <a:gd name="connsiteX2" fmla="*/ 3728546 w 3954482"/>
                  <a:gd name="connsiteY2" fmla="*/ 138410 h 447850"/>
                  <a:gd name="connsiteX3" fmla="*/ 3954482 w 3954482"/>
                  <a:gd name="connsiteY3" fmla="*/ 138410 h 447850"/>
                  <a:gd name="connsiteX4" fmla="*/ 3954482 w 3954482"/>
                  <a:gd name="connsiteY4" fmla="*/ 447850 h 447850"/>
                  <a:gd name="connsiteX5" fmla="*/ 0 w 3954482"/>
                  <a:gd name="connsiteY5" fmla="*/ 447850 h 447850"/>
                  <a:gd name="connsiteX6" fmla="*/ 0 w 3954482"/>
                  <a:gd name="connsiteY6" fmla="*/ 190839 h 447850"/>
                  <a:gd name="connsiteX7" fmla="*/ 0 w 3954482"/>
                  <a:gd name="connsiteY7" fmla="*/ 138410 h 4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4482" h="447850">
                    <a:moveTo>
                      <a:pt x="0" y="0"/>
                    </a:moveTo>
                    <a:lnTo>
                      <a:pt x="3728546" y="0"/>
                    </a:lnTo>
                    <a:lnTo>
                      <a:pt x="3728546" y="138410"/>
                    </a:lnTo>
                    <a:lnTo>
                      <a:pt x="3954482" y="138410"/>
                    </a:lnTo>
                    <a:lnTo>
                      <a:pt x="3954482" y="447850"/>
                    </a:lnTo>
                    <a:lnTo>
                      <a:pt x="0" y="447850"/>
                    </a:lnTo>
                    <a:lnTo>
                      <a:pt x="0" y="190839"/>
                    </a:lnTo>
                    <a:lnTo>
                      <a:pt x="0" y="13841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Freeform 16"/>
              <p:cNvSpPr>
                <a:spLocks/>
              </p:cNvSpPr>
              <p:nvPr/>
            </p:nvSpPr>
            <p:spPr bwMode="auto">
              <a:xfrm>
                <a:off x="8485279" y="3927691"/>
                <a:ext cx="1301751" cy="2593195"/>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16"/>
              <p:cNvSpPr>
                <a:spLocks/>
              </p:cNvSpPr>
              <p:nvPr/>
            </p:nvSpPr>
            <p:spPr bwMode="auto">
              <a:xfrm>
                <a:off x="9400618" y="4935444"/>
                <a:ext cx="1033205" cy="1659058"/>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Freeform 16"/>
              <p:cNvSpPr>
                <a:spLocks/>
              </p:cNvSpPr>
              <p:nvPr/>
            </p:nvSpPr>
            <p:spPr bwMode="auto">
              <a:xfrm>
                <a:off x="10186086" y="5462030"/>
                <a:ext cx="705264" cy="1132471"/>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4" name="Freeform 6"/>
              <p:cNvSpPr>
                <a:spLocks/>
              </p:cNvSpPr>
              <p:nvPr/>
            </p:nvSpPr>
            <p:spPr bwMode="auto">
              <a:xfrm>
                <a:off x="5378724" y="5127982"/>
                <a:ext cx="744659" cy="996202"/>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Freeform 5"/>
              <p:cNvSpPr>
                <a:spLocks/>
              </p:cNvSpPr>
              <p:nvPr/>
            </p:nvSpPr>
            <p:spPr bwMode="auto">
              <a:xfrm>
                <a:off x="4341013" y="4527924"/>
                <a:ext cx="1194665" cy="1596260"/>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Freeform 16"/>
              <p:cNvSpPr>
                <a:spLocks noChangeAspect="1"/>
              </p:cNvSpPr>
              <p:nvPr/>
            </p:nvSpPr>
            <p:spPr bwMode="auto">
              <a:xfrm>
                <a:off x="3385424" y="4995803"/>
                <a:ext cx="929885" cy="1493152"/>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Freeform 16"/>
              <p:cNvSpPr>
                <a:spLocks noChangeAspect="1"/>
              </p:cNvSpPr>
              <p:nvPr/>
            </p:nvSpPr>
            <p:spPr bwMode="auto">
              <a:xfrm>
                <a:off x="2949958" y="5731265"/>
                <a:ext cx="502709" cy="807221"/>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34" name="Freeform 16"/>
            <p:cNvSpPr>
              <a:spLocks noChangeAspect="1"/>
            </p:cNvSpPr>
            <p:nvPr/>
          </p:nvSpPr>
          <p:spPr bwMode="auto">
            <a:xfrm>
              <a:off x="299331" y="4957179"/>
              <a:ext cx="929885" cy="1493152"/>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spTree>
    <p:extLst>
      <p:ext uri="{BB962C8B-B14F-4D97-AF65-F5344CB8AC3E}">
        <p14:creationId xmlns:p14="http://schemas.microsoft.com/office/powerpoint/2010/main" val="3328274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53" presetClass="entr" presetSubtype="16" fill="hold" grpId="0" nodeType="withEffect">
                                  <p:stCondLst>
                                    <p:cond delay="5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par>
                                <p:cTn id="16" presetID="22" presetClass="entr" presetSubtype="4" fill="hold" nodeType="withEffect">
                                  <p:stCondLst>
                                    <p:cond delay="1500"/>
                                  </p:stCondLst>
                                  <p:childTnLst>
                                    <p:set>
                                      <p:cBhvr>
                                        <p:cTn id="17" dur="1" fill="hold">
                                          <p:stCondLst>
                                            <p:cond delay="0"/>
                                          </p:stCondLst>
                                        </p:cTn>
                                        <p:tgtEl>
                                          <p:spTgt spid="32"/>
                                        </p:tgtEl>
                                        <p:attrNameLst>
                                          <p:attrName>style.visibility</p:attrName>
                                        </p:attrNameLst>
                                      </p:cBhvr>
                                      <p:to>
                                        <p:strVal val="visible"/>
                                      </p:to>
                                    </p:set>
                                    <p:animEffect transition="in" filter="wipe(down)">
                                      <p:cBhvr>
                                        <p:cTn id="18" dur="500"/>
                                        <p:tgtEl>
                                          <p:spTgt spid="32"/>
                                        </p:tgtEl>
                                      </p:cBhvr>
                                    </p:animEffect>
                                  </p:childTnLst>
                                </p:cTn>
                              </p:par>
                              <p:par>
                                <p:cTn id="19" presetID="22" presetClass="entr" presetSubtype="4" fill="hold" grpId="0" nodeType="withEffect">
                                  <p:stCondLst>
                                    <p:cond delay="200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par>
                                <p:cTn id="22" presetID="22" presetClass="entr" presetSubtype="4" fill="hold" grpId="0" nodeType="withEffect">
                                  <p:stCondLst>
                                    <p:cond delay="200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200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500"/>
                                        <p:tgtEl>
                                          <p:spTgt spid="9"/>
                                        </p:tgtEl>
                                      </p:cBhvr>
                                    </p:animEffect>
                                  </p:childTnLst>
                                </p:cTn>
                              </p:par>
                              <p:par>
                                <p:cTn id="28" presetID="22" presetClass="entr" presetSubtype="4" fill="hold" grpId="0" nodeType="withEffect">
                                  <p:stCondLst>
                                    <p:cond delay="2500"/>
                                  </p:stCondLst>
                                  <p:childTnLst>
                                    <p:set>
                                      <p:cBhvr>
                                        <p:cTn id="29" dur="1" fill="hold">
                                          <p:stCondLst>
                                            <p:cond delay="0"/>
                                          </p:stCondLst>
                                        </p:cTn>
                                        <p:tgtEl>
                                          <p:spTgt spid="31"/>
                                        </p:tgtEl>
                                        <p:attrNameLst>
                                          <p:attrName>style.visibility</p:attrName>
                                        </p:attrNameLst>
                                      </p:cBhvr>
                                      <p:to>
                                        <p:strVal val="visible"/>
                                      </p:to>
                                    </p:set>
                                    <p:animEffect transition="in" filter="wipe(down)">
                                      <p:cBhvr>
                                        <p:cTn id="30" dur="1000"/>
                                        <p:tgtEl>
                                          <p:spTgt spid="31"/>
                                        </p:tgtEl>
                                      </p:cBhvr>
                                    </p:animEffect>
                                  </p:childTnLst>
                                </p:cTn>
                              </p:par>
                              <p:par>
                                <p:cTn id="31" presetID="22" presetClass="entr" presetSubtype="4" fill="hold" grpId="0" nodeType="withEffect">
                                  <p:stCondLst>
                                    <p:cond delay="2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1000"/>
                                        <p:tgtEl>
                                          <p:spTgt spid="7"/>
                                        </p:tgtEl>
                                      </p:cBhvr>
                                    </p:animEffect>
                                  </p:childTnLst>
                                </p:cTn>
                              </p:par>
                              <p:par>
                                <p:cTn id="34" presetID="22" presetClass="entr" presetSubtype="4" fill="hold" grpId="0" nodeType="withEffect">
                                  <p:stCondLst>
                                    <p:cond delay="2500"/>
                                  </p:stCondLst>
                                  <p:childTnLst>
                                    <p:set>
                                      <p:cBhvr>
                                        <p:cTn id="35" dur="1" fill="hold">
                                          <p:stCondLst>
                                            <p:cond delay="0"/>
                                          </p:stCondLst>
                                        </p:cTn>
                                        <p:tgtEl>
                                          <p:spTgt spid="6"/>
                                        </p:tgtEl>
                                        <p:attrNameLst>
                                          <p:attrName>style.visibility</p:attrName>
                                        </p:attrNameLst>
                                      </p:cBhvr>
                                      <p:to>
                                        <p:strVal val="visible"/>
                                      </p:to>
                                    </p:set>
                                    <p:animEffect transition="in" filter="wipe(down)">
                                      <p:cBhvr>
                                        <p:cTn id="36" dur="1000"/>
                                        <p:tgtEl>
                                          <p:spTgt spid="6"/>
                                        </p:tgtEl>
                                      </p:cBhvr>
                                    </p:animEffect>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fltVal val="0"/>
                                          </p:val>
                                        </p:tav>
                                        <p:tav tm="100000">
                                          <p:val>
                                            <p:strVal val="#ppt_h"/>
                                          </p:val>
                                        </p:tav>
                                      </p:tavLst>
                                    </p:anim>
                                    <p:animEffect transition="in" filter="fade">
                                      <p:cBhvr>
                                        <p:cTn id="42" dur="500"/>
                                        <p:tgtEl>
                                          <p:spTgt spid="27"/>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p:cTn id="46" dur="500" fill="hold"/>
                                        <p:tgtEl>
                                          <p:spTgt spid="19"/>
                                        </p:tgtEl>
                                        <p:attrNameLst>
                                          <p:attrName>ppt_w</p:attrName>
                                        </p:attrNameLst>
                                      </p:cBhvr>
                                      <p:tavLst>
                                        <p:tav tm="0">
                                          <p:val>
                                            <p:fltVal val="0"/>
                                          </p:val>
                                        </p:tav>
                                        <p:tav tm="100000">
                                          <p:val>
                                            <p:strVal val="#ppt_w"/>
                                          </p:val>
                                        </p:tav>
                                      </p:tavLst>
                                    </p:anim>
                                    <p:anim calcmode="lin" valueType="num">
                                      <p:cBhvr>
                                        <p:cTn id="47" dur="500" fill="hold"/>
                                        <p:tgtEl>
                                          <p:spTgt spid="19"/>
                                        </p:tgtEl>
                                        <p:attrNameLst>
                                          <p:attrName>ppt_h</p:attrName>
                                        </p:attrNameLst>
                                      </p:cBhvr>
                                      <p:tavLst>
                                        <p:tav tm="0">
                                          <p:val>
                                            <p:fltVal val="0"/>
                                          </p:val>
                                        </p:tav>
                                        <p:tav tm="100000">
                                          <p:val>
                                            <p:strVal val="#ppt_h"/>
                                          </p:val>
                                        </p:tav>
                                      </p:tavLst>
                                    </p:anim>
                                    <p:animEffect transition="in" filter="fade">
                                      <p:cBhvr>
                                        <p:cTn id="48" dur="500"/>
                                        <p:tgtEl>
                                          <p:spTgt spid="19"/>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p:cTn id="52" dur="500" fill="hold"/>
                                        <p:tgtEl>
                                          <p:spTgt spid="11"/>
                                        </p:tgtEl>
                                        <p:attrNameLst>
                                          <p:attrName>ppt_w</p:attrName>
                                        </p:attrNameLst>
                                      </p:cBhvr>
                                      <p:tavLst>
                                        <p:tav tm="0">
                                          <p:val>
                                            <p:fltVal val="0"/>
                                          </p:val>
                                        </p:tav>
                                        <p:tav tm="100000">
                                          <p:val>
                                            <p:strVal val="#ppt_w"/>
                                          </p:val>
                                        </p:tav>
                                      </p:tavLst>
                                    </p:anim>
                                    <p:anim calcmode="lin" valueType="num">
                                      <p:cBhvr>
                                        <p:cTn id="53" dur="500" fill="hold"/>
                                        <p:tgtEl>
                                          <p:spTgt spid="11"/>
                                        </p:tgtEl>
                                        <p:attrNameLst>
                                          <p:attrName>ppt_h</p:attrName>
                                        </p:attrNameLst>
                                      </p:cBhvr>
                                      <p:tavLst>
                                        <p:tav tm="0">
                                          <p:val>
                                            <p:fltVal val="0"/>
                                          </p:val>
                                        </p:tav>
                                        <p:tav tm="100000">
                                          <p:val>
                                            <p:strVal val="#ppt_h"/>
                                          </p:val>
                                        </p:tav>
                                      </p:tavLst>
                                    </p:anim>
                                    <p:animEffect transition="in" filter="fade">
                                      <p:cBhvr>
                                        <p:cTn id="54" dur="500"/>
                                        <p:tgtEl>
                                          <p:spTgt spid="11"/>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childTnLst>
                          </p:cTn>
                        </p:par>
                        <p:par>
                          <p:cTn id="61" fill="hold">
                            <p:stCondLst>
                              <p:cond delay="5500"/>
                            </p:stCondLst>
                            <p:childTnLst>
                              <p:par>
                                <p:cTn id="62" presetID="53" presetClass="entr" presetSubtype="16"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fltVal val="0"/>
                                          </p:val>
                                        </p:tav>
                                        <p:tav tm="100000">
                                          <p:val>
                                            <p:strVal val="#ppt_w"/>
                                          </p:val>
                                        </p:tav>
                                      </p:tavLst>
                                    </p:anim>
                                    <p:anim calcmode="lin" valueType="num">
                                      <p:cBhvr>
                                        <p:cTn id="65" dur="500" fill="hold"/>
                                        <p:tgtEl>
                                          <p:spTgt spid="15"/>
                                        </p:tgtEl>
                                        <p:attrNameLst>
                                          <p:attrName>ppt_h</p:attrName>
                                        </p:attrNameLst>
                                      </p:cBhvr>
                                      <p:tavLst>
                                        <p:tav tm="0">
                                          <p:val>
                                            <p:fltVal val="0"/>
                                          </p:val>
                                        </p:tav>
                                        <p:tav tm="100000">
                                          <p:val>
                                            <p:strVal val="#ppt_h"/>
                                          </p:val>
                                        </p:tav>
                                      </p:tavLst>
                                    </p:anim>
                                    <p:animEffect transition="in" filter="fade">
                                      <p:cBhvr>
                                        <p:cTn id="6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7" grpId="0" animBg="1"/>
      <p:bldP spid="8" grpId="0" animBg="1"/>
      <p:bldP spid="9" grpId="0" animBg="1"/>
      <p:bldP spid="10" grpId="0" animBg="1"/>
      <p:bldP spid="31"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18" y="0"/>
            <a:ext cx="5375077" cy="6881111"/>
            <a:chOff x="-1218" y="0"/>
            <a:chExt cx="5375077" cy="6881111"/>
          </a:xfrm>
        </p:grpSpPr>
        <p:sp>
          <p:nvSpPr>
            <p:cNvPr id="10" name="Right Triangle 9"/>
            <p:cNvSpPr/>
            <p:nvPr/>
          </p:nvSpPr>
          <p:spPr>
            <a:xfrm>
              <a:off x="1" y="0"/>
              <a:ext cx="5373858" cy="6881111"/>
            </a:xfrm>
            <a:prstGeom prst="rtTriangle">
              <a:avLst/>
            </a:pr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0"/>
            <p:cNvSpPr>
              <a:spLocks noChangeAspect="1"/>
            </p:cNvSpPr>
            <p:nvPr/>
          </p:nvSpPr>
          <p:spPr>
            <a:xfrm>
              <a:off x="-1218" y="953606"/>
              <a:ext cx="4622351" cy="5918823"/>
            </a:xfrm>
            <a:prstGeom prst="rtTriangle">
              <a:avLst/>
            </a:prstGeom>
            <a:gradFill flip="none" rotWithShape="1">
              <a:gsLst>
                <a:gs pos="0">
                  <a:schemeClr val="bg2">
                    <a:lumMod val="75000"/>
                  </a:schemeClr>
                </a:gs>
                <a:gs pos="46000">
                  <a:schemeClr val="bg2">
                    <a:lumMod val="10000"/>
                  </a:schemeClr>
                </a:gs>
                <a:gs pos="100000">
                  <a:schemeClr val="bg2">
                    <a:lumMod val="25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Vertical Curved List</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p:nvPr/>
        </p:nvSpPr>
        <p:spPr>
          <a:xfrm>
            <a:off x="261258" y="927686"/>
            <a:ext cx="5007428" cy="595342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6" name="Diagram 5"/>
          <p:cNvGraphicFramePr/>
          <p:nvPr>
            <p:extLst>
              <p:ext uri="{D42A27DB-BD31-4B8C-83A1-F6EECF244321}">
                <p14:modId xmlns:p14="http://schemas.microsoft.com/office/powerpoint/2010/main" val="2461808692"/>
              </p:ext>
            </p:extLst>
          </p:nvPr>
        </p:nvGraphicFramePr>
        <p:xfrm>
          <a:off x="4878818" y="1716255"/>
          <a:ext cx="7576234" cy="40844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p:cNvSpPr txBox="1"/>
          <p:nvPr/>
        </p:nvSpPr>
        <p:spPr>
          <a:xfrm>
            <a:off x="5686810" y="2380056"/>
            <a:ext cx="323557" cy="646331"/>
          </a:xfrm>
          <a:prstGeom prst="rect">
            <a:avLst/>
          </a:prstGeom>
          <a:noFill/>
        </p:spPr>
        <p:txBody>
          <a:bodyPr wrap="square" rtlCol="0">
            <a:spAutoFit/>
          </a:bodyPr>
          <a:lstStyle/>
          <a:p>
            <a:pPr algn="ctr"/>
            <a:r>
              <a:rPr lang="id-ID" sz="3600" dirty="0">
                <a:solidFill>
                  <a:schemeClr val="accent1"/>
                </a:solidFill>
                <a:latin typeface="FontAwesome" pitchFamily="2" charset="0"/>
              </a:rPr>
              <a:t></a:t>
            </a:r>
          </a:p>
        </p:txBody>
      </p:sp>
      <p:sp>
        <p:nvSpPr>
          <p:cNvPr id="8" name="TextBox 7"/>
          <p:cNvSpPr txBox="1"/>
          <p:nvPr/>
        </p:nvSpPr>
        <p:spPr>
          <a:xfrm>
            <a:off x="5925512" y="3402491"/>
            <a:ext cx="323557" cy="707886"/>
          </a:xfrm>
          <a:prstGeom prst="rect">
            <a:avLst/>
          </a:prstGeom>
          <a:noFill/>
        </p:spPr>
        <p:txBody>
          <a:bodyPr wrap="square" rtlCol="0">
            <a:spAutoFit/>
          </a:bodyPr>
          <a:lstStyle/>
          <a:p>
            <a:pPr algn="ctr"/>
            <a:r>
              <a:rPr lang="id-ID" sz="4000" dirty="0">
                <a:solidFill>
                  <a:schemeClr val="accent2"/>
                </a:solidFill>
                <a:latin typeface="FontAwesome" pitchFamily="2" charset="0"/>
              </a:rPr>
              <a:t></a:t>
            </a:r>
          </a:p>
        </p:txBody>
      </p:sp>
      <p:sp>
        <p:nvSpPr>
          <p:cNvPr id="9" name="TextBox 8"/>
          <p:cNvSpPr txBox="1"/>
          <p:nvPr/>
        </p:nvSpPr>
        <p:spPr>
          <a:xfrm>
            <a:off x="5672295" y="4446060"/>
            <a:ext cx="323557" cy="830997"/>
          </a:xfrm>
          <a:prstGeom prst="rect">
            <a:avLst/>
          </a:prstGeom>
          <a:noFill/>
        </p:spPr>
        <p:txBody>
          <a:bodyPr wrap="square" rtlCol="0">
            <a:spAutoFit/>
          </a:bodyPr>
          <a:lstStyle/>
          <a:p>
            <a:pPr algn="ctr"/>
            <a:r>
              <a:rPr lang="id-ID" sz="4800" dirty="0">
                <a:solidFill>
                  <a:schemeClr val="accent3"/>
                </a:solidFill>
                <a:latin typeface="FontAwesome" pitchFamily="2" charset="0"/>
              </a:rPr>
              <a:t></a:t>
            </a:r>
          </a:p>
        </p:txBody>
      </p:sp>
    </p:spTree>
    <p:extLst>
      <p:ext uri="{BB962C8B-B14F-4D97-AF65-F5344CB8AC3E}">
        <p14:creationId xmlns:p14="http://schemas.microsoft.com/office/powerpoint/2010/main" val="32224072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8" fill="hold" grpId="0" nodeType="withEffect">
                                  <p:stCondLst>
                                    <p:cond delay="2000"/>
                                  </p:stCondLst>
                                  <p:childTnLst>
                                    <p:set>
                                      <p:cBhvr>
                                        <p:cTn id="12" dur="1" fill="hold">
                                          <p:stCondLst>
                                            <p:cond delay="0"/>
                                          </p:stCondLst>
                                        </p:cTn>
                                        <p:tgtEl>
                                          <p:spTgt spid="6">
                                            <p:graphicEl>
                                              <a:dgm id="{9CA5311C-F3F3-438E-B801-4EA70EB42938}"/>
                                            </p:graphicEl>
                                          </p:spTgt>
                                        </p:tgtEl>
                                        <p:attrNameLst>
                                          <p:attrName>style.visibility</p:attrName>
                                        </p:attrNameLst>
                                      </p:cBhvr>
                                      <p:to>
                                        <p:strVal val="visible"/>
                                      </p:to>
                                    </p:set>
                                    <p:animEffect transition="in" filter="wipe(left)">
                                      <p:cBhvr>
                                        <p:cTn id="13" dur="500"/>
                                        <p:tgtEl>
                                          <p:spTgt spid="6">
                                            <p:graphicEl>
                                              <a:dgm id="{9CA5311C-F3F3-438E-B801-4EA70EB42938}"/>
                                            </p:graphicEl>
                                          </p:spTgt>
                                        </p:tgtEl>
                                      </p:cBhvr>
                                    </p:animEffect>
                                  </p:childTnLst>
                                </p:cTn>
                              </p:par>
                              <p:par>
                                <p:cTn id="14" presetID="22" presetClass="entr" presetSubtype="8" fill="hold" grpId="0" nodeType="withEffect">
                                  <p:stCondLst>
                                    <p:cond delay="2500"/>
                                  </p:stCondLst>
                                  <p:childTnLst>
                                    <p:set>
                                      <p:cBhvr>
                                        <p:cTn id="15" dur="1" fill="hold">
                                          <p:stCondLst>
                                            <p:cond delay="0"/>
                                          </p:stCondLst>
                                        </p:cTn>
                                        <p:tgtEl>
                                          <p:spTgt spid="6">
                                            <p:graphicEl>
                                              <a:dgm id="{3A87B7BC-A8F6-4FA9-9633-16321F2F36FB}"/>
                                            </p:graphicEl>
                                          </p:spTgt>
                                        </p:tgtEl>
                                        <p:attrNameLst>
                                          <p:attrName>style.visibility</p:attrName>
                                        </p:attrNameLst>
                                      </p:cBhvr>
                                      <p:to>
                                        <p:strVal val="visible"/>
                                      </p:to>
                                    </p:set>
                                    <p:animEffect transition="in" filter="wipe(left)">
                                      <p:cBhvr>
                                        <p:cTn id="16" dur="500"/>
                                        <p:tgtEl>
                                          <p:spTgt spid="6">
                                            <p:graphicEl>
                                              <a:dgm id="{3A87B7BC-A8F6-4FA9-9633-16321F2F36FB}"/>
                                            </p:graphicEl>
                                          </p:spTgt>
                                        </p:tgtEl>
                                      </p:cBhvr>
                                    </p:animEffect>
                                  </p:childTnLst>
                                </p:cTn>
                              </p:par>
                              <p:par>
                                <p:cTn id="17" presetID="22" presetClass="entr" presetSubtype="8" fill="hold" grpId="0" nodeType="withEffect">
                                  <p:stCondLst>
                                    <p:cond delay="3000"/>
                                  </p:stCondLst>
                                  <p:childTnLst>
                                    <p:set>
                                      <p:cBhvr>
                                        <p:cTn id="18" dur="1" fill="hold">
                                          <p:stCondLst>
                                            <p:cond delay="0"/>
                                          </p:stCondLst>
                                        </p:cTn>
                                        <p:tgtEl>
                                          <p:spTgt spid="6">
                                            <p:graphicEl>
                                              <a:dgm id="{BCFC0A0D-5C26-4B0E-9B97-027EBA05534F}"/>
                                            </p:graphicEl>
                                          </p:spTgt>
                                        </p:tgtEl>
                                        <p:attrNameLst>
                                          <p:attrName>style.visibility</p:attrName>
                                        </p:attrNameLst>
                                      </p:cBhvr>
                                      <p:to>
                                        <p:strVal val="visible"/>
                                      </p:to>
                                    </p:set>
                                    <p:animEffect transition="in" filter="wipe(left)">
                                      <p:cBhvr>
                                        <p:cTn id="19" dur="500"/>
                                        <p:tgtEl>
                                          <p:spTgt spid="6">
                                            <p:graphicEl>
                                              <a:dgm id="{BCFC0A0D-5C26-4B0E-9B97-027EBA05534F}"/>
                                            </p:graphicEl>
                                          </p:spTgt>
                                        </p:tgtEl>
                                      </p:cBhvr>
                                    </p:animEffect>
                                  </p:childTnLst>
                                </p:cTn>
                              </p:par>
                              <p:par>
                                <p:cTn id="20" presetID="22" presetClass="entr" presetSubtype="8" fill="hold" grpId="0" nodeType="withEffect">
                                  <p:stCondLst>
                                    <p:cond delay="3500"/>
                                  </p:stCondLst>
                                  <p:childTnLst>
                                    <p:set>
                                      <p:cBhvr>
                                        <p:cTn id="21" dur="1" fill="hold">
                                          <p:stCondLst>
                                            <p:cond delay="0"/>
                                          </p:stCondLst>
                                        </p:cTn>
                                        <p:tgtEl>
                                          <p:spTgt spid="6">
                                            <p:graphicEl>
                                              <a:dgm id="{F47FA197-DA62-465B-B9A8-DFA36447A975}"/>
                                            </p:graphicEl>
                                          </p:spTgt>
                                        </p:tgtEl>
                                        <p:attrNameLst>
                                          <p:attrName>style.visibility</p:attrName>
                                        </p:attrNameLst>
                                      </p:cBhvr>
                                      <p:to>
                                        <p:strVal val="visible"/>
                                      </p:to>
                                    </p:set>
                                    <p:animEffect transition="in" filter="wipe(left)">
                                      <p:cBhvr>
                                        <p:cTn id="22" dur="500"/>
                                        <p:tgtEl>
                                          <p:spTgt spid="6">
                                            <p:graphicEl>
                                              <a:dgm id="{F47FA197-DA62-465B-B9A8-DFA36447A975}"/>
                                            </p:graphicEl>
                                          </p:spTgt>
                                        </p:tgtEl>
                                      </p:cBhvr>
                                    </p:animEffect>
                                  </p:childTnLst>
                                </p:cTn>
                              </p:par>
                              <p:par>
                                <p:cTn id="23" presetID="22" presetClass="entr" presetSubtype="8" fill="hold" grpId="0" nodeType="withEffect">
                                  <p:stCondLst>
                                    <p:cond delay="4000"/>
                                  </p:stCondLst>
                                  <p:childTnLst>
                                    <p:set>
                                      <p:cBhvr>
                                        <p:cTn id="24" dur="1" fill="hold">
                                          <p:stCondLst>
                                            <p:cond delay="0"/>
                                          </p:stCondLst>
                                        </p:cTn>
                                        <p:tgtEl>
                                          <p:spTgt spid="6">
                                            <p:graphicEl>
                                              <a:dgm id="{3503E521-6B50-4E2C-8EEC-B8CBD7140168}"/>
                                            </p:graphicEl>
                                          </p:spTgt>
                                        </p:tgtEl>
                                        <p:attrNameLst>
                                          <p:attrName>style.visibility</p:attrName>
                                        </p:attrNameLst>
                                      </p:cBhvr>
                                      <p:to>
                                        <p:strVal val="visible"/>
                                      </p:to>
                                    </p:set>
                                    <p:animEffect transition="in" filter="wipe(left)">
                                      <p:cBhvr>
                                        <p:cTn id="25" dur="500"/>
                                        <p:tgtEl>
                                          <p:spTgt spid="6">
                                            <p:graphicEl>
                                              <a:dgm id="{3503E521-6B50-4E2C-8EEC-B8CBD7140168}"/>
                                            </p:graphicEl>
                                          </p:spTgt>
                                        </p:tgtEl>
                                      </p:cBhvr>
                                    </p:animEffect>
                                  </p:childTnLst>
                                </p:cTn>
                              </p:par>
                              <p:par>
                                <p:cTn id="26" presetID="22" presetClass="entr" presetSubtype="8" fill="hold" grpId="0" nodeType="withEffect">
                                  <p:stCondLst>
                                    <p:cond delay="4500"/>
                                  </p:stCondLst>
                                  <p:childTnLst>
                                    <p:set>
                                      <p:cBhvr>
                                        <p:cTn id="27" dur="1" fill="hold">
                                          <p:stCondLst>
                                            <p:cond delay="0"/>
                                          </p:stCondLst>
                                        </p:cTn>
                                        <p:tgtEl>
                                          <p:spTgt spid="6">
                                            <p:graphicEl>
                                              <a:dgm id="{2A6C2703-E9D7-4AA8-BCFF-B53EFB25DFCC}"/>
                                            </p:graphicEl>
                                          </p:spTgt>
                                        </p:tgtEl>
                                        <p:attrNameLst>
                                          <p:attrName>style.visibility</p:attrName>
                                        </p:attrNameLst>
                                      </p:cBhvr>
                                      <p:to>
                                        <p:strVal val="visible"/>
                                      </p:to>
                                    </p:set>
                                    <p:animEffect transition="in" filter="wipe(left)">
                                      <p:cBhvr>
                                        <p:cTn id="28" dur="500"/>
                                        <p:tgtEl>
                                          <p:spTgt spid="6">
                                            <p:graphicEl>
                                              <a:dgm id="{2A6C2703-E9D7-4AA8-BCFF-B53EFB25DFCC}"/>
                                            </p:graphicEl>
                                          </p:spTgt>
                                        </p:tgtEl>
                                      </p:cBhvr>
                                    </p:animEffect>
                                  </p:childTnLst>
                                </p:cTn>
                              </p:par>
                              <p:par>
                                <p:cTn id="29" presetID="22" presetClass="entr" presetSubtype="8" fill="hold" grpId="0" nodeType="withEffect">
                                  <p:stCondLst>
                                    <p:cond delay="5000"/>
                                  </p:stCondLst>
                                  <p:childTnLst>
                                    <p:set>
                                      <p:cBhvr>
                                        <p:cTn id="30" dur="1" fill="hold">
                                          <p:stCondLst>
                                            <p:cond delay="0"/>
                                          </p:stCondLst>
                                        </p:cTn>
                                        <p:tgtEl>
                                          <p:spTgt spid="6">
                                            <p:graphicEl>
                                              <a:dgm id="{32DB89E7-120B-4858-AA09-49C68F2DABA3}"/>
                                            </p:graphicEl>
                                          </p:spTgt>
                                        </p:tgtEl>
                                        <p:attrNameLst>
                                          <p:attrName>style.visibility</p:attrName>
                                        </p:attrNameLst>
                                      </p:cBhvr>
                                      <p:to>
                                        <p:strVal val="visible"/>
                                      </p:to>
                                    </p:set>
                                    <p:animEffect transition="in" filter="wipe(left)">
                                      <p:cBhvr>
                                        <p:cTn id="31" dur="500"/>
                                        <p:tgtEl>
                                          <p:spTgt spid="6">
                                            <p:graphicEl>
                                              <a:dgm id="{32DB89E7-120B-4858-AA09-49C68F2DABA3}"/>
                                            </p:graphicEl>
                                          </p:spTgt>
                                        </p:tgtEl>
                                      </p:cBhvr>
                                    </p:animEffect>
                                  </p:childTnLst>
                                </p:cTn>
                              </p:par>
                              <p:par>
                                <p:cTn id="32" presetID="10" presetClass="entr" presetSubtype="0" fill="hold" grpId="0" nodeType="withEffect">
                                  <p:stCondLst>
                                    <p:cond delay="20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53" presetClass="entr" presetSubtype="16" fill="hold" grpId="0" nodeType="withEffect">
                                  <p:stCondLst>
                                    <p:cond delay="550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53" presetClass="entr" presetSubtype="16" fill="hold" grpId="0" nodeType="withEffect">
                                  <p:stCondLst>
                                    <p:cond delay="550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par>
                                <p:cTn id="45" presetID="53" presetClass="entr" presetSubtype="16" fill="hold" grpId="0" nodeType="withEffect">
                                  <p:stCondLst>
                                    <p:cond delay="550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Graphic spid="6" grpId="0">
        <p:bldSub>
          <a:bldDgm bld="one"/>
        </p:bldSub>
      </p:bldGraphic>
      <p:bldP spid="7" grpId="0"/>
      <p:bldP spid="8" grpId="0"/>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9" name="Straight Connector 188"/>
          <p:cNvCxnSpPr/>
          <p:nvPr/>
        </p:nvCxnSpPr>
        <p:spPr>
          <a:xfrm>
            <a:off x="544014" y="6151079"/>
            <a:ext cx="1013668" cy="0"/>
          </a:xfrm>
          <a:prstGeom prst="line">
            <a:avLst/>
          </a:prstGeom>
          <a:ln w="635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54189" y="3756072"/>
            <a:ext cx="545296" cy="4530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54187" y="4841099"/>
            <a:ext cx="545292" cy="4530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54192" y="5375947"/>
            <a:ext cx="545299" cy="453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321021" y="5546026"/>
            <a:ext cx="545299" cy="1203438"/>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54188" y="3217312"/>
            <a:ext cx="545294" cy="453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54192" y="6464870"/>
            <a:ext cx="545299" cy="45301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Content Placeholder 7"/>
          <p:cNvSpPr txBox="1">
            <a:spLocks/>
          </p:cNvSpPr>
          <p:nvPr/>
        </p:nvSpPr>
        <p:spPr>
          <a:xfrm>
            <a:off x="2767448" y="2925799"/>
            <a:ext cx="6642074"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6"/>
                </a:solidFill>
                <a:latin typeface="Lato Light" panose="020F0302020204030203" pitchFamily="34" charset="0"/>
                <a:ea typeface="Roboto" panose="02000000000000000000" pitchFamily="2" charset="0"/>
              </a:rPr>
              <a:t>MAP &amp; SOCIAL MEDIA</a:t>
            </a:r>
            <a:endParaRPr lang="en-US" sz="4400" dirty="0" smtClean="0">
              <a:solidFill>
                <a:schemeClr val="accent6"/>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758682"/>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cxnSp>
        <p:nvCxnSpPr>
          <p:cNvPr id="191" name="Straight Connector 190"/>
          <p:cNvCxnSpPr/>
          <p:nvPr/>
        </p:nvCxnSpPr>
        <p:spPr>
          <a:xfrm>
            <a:off x="1555107" y="5067605"/>
            <a:ext cx="4509143" cy="0"/>
          </a:xfrm>
          <a:prstGeom prst="line">
            <a:avLst/>
          </a:prstGeom>
          <a:ln w="635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490866"/>
            <a:ext cx="0" cy="576738"/>
          </a:xfrm>
          <a:prstGeom prst="line">
            <a:avLst/>
          </a:prstGeom>
          <a:ln w="6350">
            <a:solidFill>
              <a:schemeClr val="accent6">
                <a:lumMod val="75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555107" y="5067866"/>
            <a:ext cx="0" cy="1083213"/>
          </a:xfrm>
          <a:prstGeom prst="line">
            <a:avLst/>
          </a:prstGeom>
          <a:ln w="635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8" name="Freeform 87"/>
          <p:cNvSpPr>
            <a:spLocks noChangeAspect="1"/>
          </p:cNvSpPr>
          <p:nvPr/>
        </p:nvSpPr>
        <p:spPr>
          <a:xfrm>
            <a:off x="5418357" y="2133687"/>
            <a:ext cx="1341276" cy="966338"/>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algn="ctr" defTabSz="1955800">
              <a:lnSpc>
                <a:spcPct val="90000"/>
              </a:lnSpc>
              <a:spcBef>
                <a:spcPct val="0"/>
              </a:spcBef>
              <a:spcAft>
                <a:spcPct val="35000"/>
              </a:spcAft>
            </a:pPr>
            <a:r>
              <a:rPr lang="id-ID" sz="7200" dirty="0" smtClean="0">
                <a:solidFill>
                  <a:schemeClr val="bg1"/>
                </a:solidFill>
                <a:latin typeface="FontAwesome" pitchFamily="2" charset="0"/>
              </a:rPr>
              <a:t></a:t>
            </a:r>
            <a:endParaRPr lang="id-ID" sz="7200" dirty="0">
              <a:solidFill>
                <a:schemeClr val="bg1"/>
              </a:solidFill>
              <a:latin typeface="FontAwesome" pitchFamily="2" charset="0"/>
            </a:endParaRPr>
          </a:p>
        </p:txBody>
      </p:sp>
    </p:spTree>
    <p:extLst>
      <p:ext uri="{BB962C8B-B14F-4D97-AF65-F5344CB8AC3E}">
        <p14:creationId xmlns:p14="http://schemas.microsoft.com/office/powerpoint/2010/main" val="305569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89"/>
                                        </p:tgtEl>
                                        <p:attrNameLst>
                                          <p:attrName>style.visibility</p:attrName>
                                        </p:attrNameLst>
                                      </p:cBhvr>
                                      <p:to>
                                        <p:strVal val="visible"/>
                                      </p:to>
                                    </p:set>
                                    <p:animEffect transition="in" filter="wipe(left)">
                                      <p:cBhvr>
                                        <p:cTn id="57" dur="500"/>
                                        <p:tgtEl>
                                          <p:spTgt spid="189"/>
                                        </p:tgtEl>
                                      </p:cBhvr>
                                    </p:animEffect>
                                  </p:childTnLst>
                                </p:cTn>
                              </p:par>
                            </p:childTnLst>
                          </p:cTn>
                        </p:par>
                        <p:par>
                          <p:cTn id="58" fill="hold">
                            <p:stCondLst>
                              <p:cond delay="4500"/>
                            </p:stCondLst>
                            <p:childTnLst>
                              <p:par>
                                <p:cTn id="59" presetID="22" presetClass="entr" presetSubtype="4" fill="hold" nodeType="afterEffect">
                                  <p:stCondLst>
                                    <p:cond delay="0"/>
                                  </p:stCondLst>
                                  <p:childTnLst>
                                    <p:set>
                                      <p:cBhvr>
                                        <p:cTn id="60" dur="1" fill="hold">
                                          <p:stCondLst>
                                            <p:cond delay="0"/>
                                          </p:stCondLst>
                                        </p:cTn>
                                        <p:tgtEl>
                                          <p:spTgt spid="190"/>
                                        </p:tgtEl>
                                        <p:attrNameLst>
                                          <p:attrName>style.visibility</p:attrName>
                                        </p:attrNameLst>
                                      </p:cBhvr>
                                      <p:to>
                                        <p:strVal val="visible"/>
                                      </p:to>
                                    </p:set>
                                    <p:animEffect transition="in" filter="wipe(down)">
                                      <p:cBhvr>
                                        <p:cTn id="61" dur="500"/>
                                        <p:tgtEl>
                                          <p:spTgt spid="190"/>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191"/>
                                        </p:tgtEl>
                                        <p:attrNameLst>
                                          <p:attrName>style.visibility</p:attrName>
                                        </p:attrNameLst>
                                      </p:cBhvr>
                                      <p:to>
                                        <p:strVal val="visible"/>
                                      </p:to>
                                    </p:set>
                                    <p:animEffect transition="in" filter="wipe(left)">
                                      <p:cBhvr>
                                        <p:cTn id="65" dur="500"/>
                                        <p:tgtEl>
                                          <p:spTgt spid="191"/>
                                        </p:tgtEl>
                                      </p:cBhvr>
                                    </p:animEffect>
                                  </p:childTnLst>
                                </p:cTn>
                              </p:par>
                            </p:childTnLst>
                          </p:cTn>
                        </p:par>
                        <p:par>
                          <p:cTn id="66" fill="hold">
                            <p:stCondLst>
                              <p:cond delay="5500"/>
                            </p:stCondLst>
                            <p:childTnLst>
                              <p:par>
                                <p:cTn id="67" presetID="22" presetClass="entr" presetSubtype="4" fill="hold" nodeType="afterEffect">
                                  <p:stCondLst>
                                    <p:cond delay="0"/>
                                  </p:stCondLst>
                                  <p:childTnLst>
                                    <p:set>
                                      <p:cBhvr>
                                        <p:cTn id="68" dur="1" fill="hold">
                                          <p:stCondLst>
                                            <p:cond delay="0"/>
                                          </p:stCondLst>
                                        </p:cTn>
                                        <p:tgtEl>
                                          <p:spTgt spid="193"/>
                                        </p:tgtEl>
                                        <p:attrNameLst>
                                          <p:attrName>style.visibility</p:attrName>
                                        </p:attrNameLst>
                                      </p:cBhvr>
                                      <p:to>
                                        <p:strVal val="visible"/>
                                      </p:to>
                                    </p:set>
                                    <p:animEffect transition="in" filter="wipe(down)">
                                      <p:cBhvr>
                                        <p:cTn id="69" dur="500"/>
                                        <p:tgtEl>
                                          <p:spTgt spid="193"/>
                                        </p:tgtEl>
                                      </p:cBhvr>
                                    </p:animEffect>
                                  </p:childTnLst>
                                </p:cTn>
                              </p:par>
                              <p:par>
                                <p:cTn id="70" presetID="22" presetClass="entr" presetSubtype="4" fill="hold" grpId="0" nodeType="withEffect">
                                  <p:stCondLst>
                                    <p:cond delay="500"/>
                                  </p:stCondLst>
                                  <p:childTnLst>
                                    <p:set>
                                      <p:cBhvr>
                                        <p:cTn id="71" dur="1" fill="hold">
                                          <p:stCondLst>
                                            <p:cond delay="0"/>
                                          </p:stCondLst>
                                        </p:cTn>
                                        <p:tgtEl>
                                          <p:spTgt spid="187"/>
                                        </p:tgtEl>
                                        <p:attrNameLst>
                                          <p:attrName>style.visibility</p:attrName>
                                        </p:attrNameLst>
                                      </p:cBhvr>
                                      <p:to>
                                        <p:strVal val="visible"/>
                                      </p:to>
                                    </p:set>
                                    <p:animEffect transition="in" filter="wipe(down)">
                                      <p:cBhvr>
                                        <p:cTn id="72" dur="1000"/>
                                        <p:tgtEl>
                                          <p:spTgt spid="187"/>
                                        </p:tgtEl>
                                      </p:cBhvr>
                                    </p:animEffect>
                                  </p:childTnLst>
                                </p:cTn>
                              </p:par>
                              <p:par>
                                <p:cTn id="73" presetID="22" presetClass="entr" presetSubtype="4" fill="hold" grpId="0" nodeType="withEffect">
                                  <p:stCondLst>
                                    <p:cond delay="1500"/>
                                  </p:stCondLst>
                                  <p:childTnLst>
                                    <p:set>
                                      <p:cBhvr>
                                        <p:cTn id="74" dur="1" fill="hold">
                                          <p:stCondLst>
                                            <p:cond delay="0"/>
                                          </p:stCondLst>
                                        </p:cTn>
                                        <p:tgtEl>
                                          <p:spTgt spid="186"/>
                                        </p:tgtEl>
                                        <p:attrNameLst>
                                          <p:attrName>style.visibility</p:attrName>
                                        </p:attrNameLst>
                                      </p:cBhvr>
                                      <p:to>
                                        <p:strVal val="visible"/>
                                      </p:to>
                                    </p:set>
                                    <p:animEffect transition="in" filter="wipe(down)">
                                      <p:cBhvr>
                                        <p:cTn id="75" dur="1000"/>
                                        <p:tgtEl>
                                          <p:spTgt spid="186"/>
                                        </p:tgtEl>
                                      </p:cBhvr>
                                    </p:animEffect>
                                  </p:childTnLst>
                                </p:cTn>
                              </p:par>
                              <p:par>
                                <p:cTn id="76" presetID="53" presetClass="entr" presetSubtype="16" fill="hold" grpId="0" nodeType="withEffect">
                                  <p:stCondLst>
                                    <p:cond delay="1000"/>
                                  </p:stCondLst>
                                  <p:childTnLst>
                                    <p:set>
                                      <p:cBhvr>
                                        <p:cTn id="77" dur="1" fill="hold">
                                          <p:stCondLst>
                                            <p:cond delay="0"/>
                                          </p:stCondLst>
                                        </p:cTn>
                                        <p:tgtEl>
                                          <p:spTgt spid="88"/>
                                        </p:tgtEl>
                                        <p:attrNameLst>
                                          <p:attrName>style.visibility</p:attrName>
                                        </p:attrNameLst>
                                      </p:cBhvr>
                                      <p:to>
                                        <p:strVal val="visible"/>
                                      </p:to>
                                    </p:set>
                                    <p:anim calcmode="lin" valueType="num">
                                      <p:cBhvr>
                                        <p:cTn id="78" dur="1000" fill="hold"/>
                                        <p:tgtEl>
                                          <p:spTgt spid="88"/>
                                        </p:tgtEl>
                                        <p:attrNameLst>
                                          <p:attrName>ppt_w</p:attrName>
                                        </p:attrNameLst>
                                      </p:cBhvr>
                                      <p:tavLst>
                                        <p:tav tm="0">
                                          <p:val>
                                            <p:fltVal val="0"/>
                                          </p:val>
                                        </p:tav>
                                        <p:tav tm="100000">
                                          <p:val>
                                            <p:strVal val="#ppt_w"/>
                                          </p:val>
                                        </p:tav>
                                      </p:tavLst>
                                    </p:anim>
                                    <p:anim calcmode="lin" valueType="num">
                                      <p:cBhvr>
                                        <p:cTn id="79" dur="1000" fill="hold"/>
                                        <p:tgtEl>
                                          <p:spTgt spid="88"/>
                                        </p:tgtEl>
                                        <p:attrNameLst>
                                          <p:attrName>ppt_h</p:attrName>
                                        </p:attrNameLst>
                                      </p:cBhvr>
                                      <p:tavLst>
                                        <p:tav tm="0">
                                          <p:val>
                                            <p:fltVal val="0"/>
                                          </p:val>
                                        </p:tav>
                                        <p:tav tm="100000">
                                          <p:val>
                                            <p:strVal val="#ppt_h"/>
                                          </p:val>
                                        </p:tav>
                                      </p:tavLst>
                                    </p:anim>
                                    <p:animEffect transition="in" filter="fade">
                                      <p:cBhvr>
                                        <p:cTn id="80" dur="1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P spid="8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Office Location</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custDataLst>
              <p:tags r:id="rId1"/>
            </p:custDataLst>
          </p:nvPr>
        </p:nvGrpSpPr>
        <p:grpSpPr bwMode="gray">
          <a:xfrm>
            <a:off x="1715939" y="1655525"/>
            <a:ext cx="8742745" cy="3211896"/>
            <a:chOff x="1832768" y="1268759"/>
            <a:chExt cx="6240462" cy="3571875"/>
          </a:xfrm>
          <a:pattFill prst="sphere">
            <a:fgClr>
              <a:schemeClr val="accent2">
                <a:lumMod val="75000"/>
              </a:schemeClr>
            </a:fgClr>
            <a:bgClr>
              <a:schemeClr val="bg1"/>
            </a:bgClr>
          </a:pattFill>
        </p:grpSpPr>
        <p:sp>
          <p:nvSpPr>
            <p:cNvPr id="6" name="Freeform 53"/>
            <p:cNvSpPr>
              <a:spLocks noChangeAspect="1"/>
            </p:cNvSpPr>
            <p:nvPr/>
          </p:nvSpPr>
          <p:spPr bwMode="gray">
            <a:xfrm>
              <a:off x="7151176"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660031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pattFill prst="sphere">
              <a:fgClr>
                <a:schemeClr val="accent5"/>
              </a:fgClr>
              <a:bgClr>
                <a:schemeClr val="bg1"/>
              </a:bgClr>
            </a:pattFill>
            <a:ln w="6350" cap="flat" cmpd="sng">
              <a:no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752900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7636951"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 name="Freeform 68"/>
            <p:cNvSpPr>
              <a:spLocks noChangeAspect="1"/>
            </p:cNvSpPr>
            <p:nvPr/>
          </p:nvSpPr>
          <p:spPr bwMode="gray">
            <a:xfrm>
              <a:off x="7087677"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22" name="Group 69"/>
            <p:cNvGrpSpPr>
              <a:grpSpLocks noChangeAspect="1"/>
            </p:cNvGrpSpPr>
            <p:nvPr/>
          </p:nvGrpSpPr>
          <p:grpSpPr bwMode="gray">
            <a:xfrm>
              <a:off x="6801642" y="3364259"/>
              <a:ext cx="161925" cy="231775"/>
              <a:chOff x="3802" y="2280"/>
              <a:chExt cx="102" cy="146"/>
            </a:xfrm>
            <a:grpFill/>
          </p:grpSpPr>
          <p:sp>
            <p:nvSpPr>
              <p:cNvPr id="350"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1"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2"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3"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4"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5"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6"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7"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8"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9"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60"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23"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9"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0" name="Freeform 88"/>
            <p:cNvSpPr>
              <a:spLocks noChangeAspect="1"/>
            </p:cNvSpPr>
            <p:nvPr/>
          </p:nvSpPr>
          <p:spPr bwMode="gray">
            <a:xfrm>
              <a:off x="6911463"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5"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6"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7"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8"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39" name="Group 97"/>
            <p:cNvGrpSpPr>
              <a:grpSpLocks noChangeAspect="1"/>
            </p:cNvGrpSpPr>
            <p:nvPr/>
          </p:nvGrpSpPr>
          <p:grpSpPr bwMode="gray">
            <a:xfrm>
              <a:off x="5818980" y="3002309"/>
              <a:ext cx="636588" cy="587375"/>
              <a:chOff x="3183" y="2052"/>
              <a:chExt cx="401" cy="370"/>
            </a:xfrm>
            <a:grpFill/>
          </p:grpSpPr>
          <p:sp>
            <p:nvSpPr>
              <p:cNvPr id="343"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4"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5"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6"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7"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8"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9"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40"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41" name="Group 106"/>
            <p:cNvGrpSpPr>
              <a:grpSpLocks noChangeAspect="1"/>
            </p:cNvGrpSpPr>
            <p:nvPr/>
          </p:nvGrpSpPr>
          <p:grpSpPr bwMode="gray">
            <a:xfrm>
              <a:off x="7017542" y="2807047"/>
              <a:ext cx="282575" cy="320675"/>
              <a:chOff x="3938" y="1929"/>
              <a:chExt cx="178" cy="202"/>
            </a:xfrm>
            <a:grpFill/>
          </p:grpSpPr>
          <p:sp>
            <p:nvSpPr>
              <p:cNvPr id="339"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0"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1"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42"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42"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43"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44"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45"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46"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47" name="Group 116"/>
            <p:cNvGrpSpPr>
              <a:grpSpLocks noChangeAspect="1"/>
            </p:cNvGrpSpPr>
            <p:nvPr/>
          </p:nvGrpSpPr>
          <p:grpSpPr bwMode="gray">
            <a:xfrm>
              <a:off x="5099842" y="1268760"/>
              <a:ext cx="2973388" cy="1638300"/>
              <a:chOff x="2730" y="960"/>
              <a:chExt cx="1873" cy="1032"/>
            </a:xfrm>
            <a:grpFill/>
          </p:grpSpPr>
          <p:grpSp>
            <p:nvGrpSpPr>
              <p:cNvPr id="322" name="Group 117"/>
              <p:cNvGrpSpPr>
                <a:grpSpLocks noChangeAspect="1"/>
              </p:cNvGrpSpPr>
              <p:nvPr/>
            </p:nvGrpSpPr>
            <p:grpSpPr bwMode="gray">
              <a:xfrm>
                <a:off x="3044" y="960"/>
                <a:ext cx="1473" cy="481"/>
                <a:chOff x="3044" y="960"/>
                <a:chExt cx="1473" cy="481"/>
              </a:xfrm>
              <a:grpFill/>
            </p:grpSpPr>
            <p:sp>
              <p:nvSpPr>
                <p:cNvPr id="326"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7"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8"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9"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0"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1"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2"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3"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4"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5"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6"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7"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38"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323"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4"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5"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endParaRPr lang="en-US" dirty="0"/>
              </a:p>
            </p:txBody>
          </p:sp>
        </p:grpSp>
        <p:grpSp>
          <p:nvGrpSpPr>
            <p:cNvPr id="48" name="Group 135"/>
            <p:cNvGrpSpPr>
              <a:grpSpLocks noChangeAspect="1"/>
            </p:cNvGrpSpPr>
            <p:nvPr/>
          </p:nvGrpSpPr>
          <p:grpSpPr bwMode="gray">
            <a:xfrm>
              <a:off x="5214142" y="2886422"/>
              <a:ext cx="647700" cy="585788"/>
              <a:chOff x="2802" y="1979"/>
              <a:chExt cx="408" cy="369"/>
            </a:xfrm>
            <a:grpFill/>
          </p:grpSpPr>
          <p:sp>
            <p:nvSpPr>
              <p:cNvPr id="293"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294" name="Group 137"/>
              <p:cNvGrpSpPr>
                <a:grpSpLocks noChangeAspect="1"/>
              </p:cNvGrpSpPr>
              <p:nvPr/>
            </p:nvGrpSpPr>
            <p:grpSpPr bwMode="gray">
              <a:xfrm>
                <a:off x="2889" y="2101"/>
                <a:ext cx="17" cy="51"/>
                <a:chOff x="2889" y="2101"/>
                <a:chExt cx="17" cy="51"/>
              </a:xfrm>
              <a:grpFill/>
            </p:grpSpPr>
            <p:sp>
              <p:nvSpPr>
                <p:cNvPr id="319"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0"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21"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295"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296" name="Group 142"/>
              <p:cNvGrpSpPr>
                <a:grpSpLocks noChangeAspect="1"/>
              </p:cNvGrpSpPr>
              <p:nvPr/>
            </p:nvGrpSpPr>
            <p:grpSpPr bwMode="gray">
              <a:xfrm>
                <a:off x="2896" y="2116"/>
                <a:ext cx="231" cy="189"/>
                <a:chOff x="2896" y="2116"/>
                <a:chExt cx="231" cy="189"/>
              </a:xfrm>
              <a:grpFill/>
            </p:grpSpPr>
            <p:sp>
              <p:nvSpPr>
                <p:cNvPr id="317"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8"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endParaRPr lang="en-US" dirty="0"/>
                </a:p>
              </p:txBody>
            </p:sp>
          </p:grpSp>
          <p:grpSp>
            <p:nvGrpSpPr>
              <p:cNvPr id="297" name="Group 145"/>
              <p:cNvGrpSpPr>
                <a:grpSpLocks noChangeAspect="1"/>
              </p:cNvGrpSpPr>
              <p:nvPr/>
            </p:nvGrpSpPr>
            <p:grpSpPr bwMode="gray">
              <a:xfrm>
                <a:off x="2984" y="2276"/>
                <a:ext cx="114" cy="72"/>
                <a:chOff x="2984" y="2276"/>
                <a:chExt cx="114" cy="72"/>
              </a:xfrm>
              <a:grpFill/>
            </p:grpSpPr>
            <p:sp>
              <p:nvSpPr>
                <p:cNvPr id="315"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6"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endParaRPr lang="en-US" dirty="0"/>
                </a:p>
              </p:txBody>
            </p:sp>
          </p:grpSp>
          <p:sp>
            <p:nvSpPr>
              <p:cNvPr id="298"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299" name="Group 149"/>
              <p:cNvGrpSpPr>
                <a:grpSpLocks noChangeAspect="1"/>
              </p:cNvGrpSpPr>
              <p:nvPr/>
            </p:nvGrpSpPr>
            <p:grpSpPr bwMode="gray">
              <a:xfrm>
                <a:off x="3086" y="2189"/>
                <a:ext cx="85" cy="114"/>
                <a:chOff x="3086" y="2189"/>
                <a:chExt cx="85" cy="114"/>
              </a:xfrm>
              <a:grpFill/>
            </p:grpSpPr>
            <p:sp>
              <p:nvSpPr>
                <p:cNvPr id="313"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4"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300"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301" name="Group 153"/>
              <p:cNvGrpSpPr>
                <a:grpSpLocks noChangeAspect="1"/>
              </p:cNvGrpSpPr>
              <p:nvPr/>
            </p:nvGrpSpPr>
            <p:grpSpPr bwMode="gray">
              <a:xfrm>
                <a:off x="3000" y="2012"/>
                <a:ext cx="210" cy="192"/>
                <a:chOff x="3000" y="2012"/>
                <a:chExt cx="210" cy="192"/>
              </a:xfrm>
              <a:grpFill/>
            </p:grpSpPr>
            <p:sp>
              <p:nvSpPr>
                <p:cNvPr id="311"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2"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302"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03"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04"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305" name="Group 159"/>
              <p:cNvGrpSpPr>
                <a:grpSpLocks noChangeAspect="1"/>
              </p:cNvGrpSpPr>
              <p:nvPr/>
            </p:nvGrpSpPr>
            <p:grpSpPr bwMode="gray">
              <a:xfrm>
                <a:off x="2802" y="1979"/>
                <a:ext cx="205" cy="88"/>
                <a:chOff x="2802" y="1979"/>
                <a:chExt cx="205" cy="88"/>
              </a:xfrm>
              <a:grpFill/>
            </p:grpSpPr>
            <p:sp>
              <p:nvSpPr>
                <p:cNvPr id="309"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10"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306"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07"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308"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49"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0"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1"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2"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3"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54" name="Group 170"/>
            <p:cNvGrpSpPr>
              <a:grpSpLocks noChangeAspect="1"/>
            </p:cNvGrpSpPr>
            <p:nvPr/>
          </p:nvGrpSpPr>
          <p:grpSpPr bwMode="gray">
            <a:xfrm>
              <a:off x="5539580" y="2891184"/>
              <a:ext cx="96838" cy="77788"/>
              <a:chOff x="3007" y="1982"/>
              <a:chExt cx="61" cy="49"/>
            </a:xfrm>
            <a:grpFill/>
          </p:grpSpPr>
          <p:sp>
            <p:nvSpPr>
              <p:cNvPr id="291"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92"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55"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56" name="Group 222"/>
            <p:cNvGrpSpPr>
              <a:grpSpLocks noChangeAspect="1"/>
            </p:cNvGrpSpPr>
            <p:nvPr/>
          </p:nvGrpSpPr>
          <p:grpSpPr bwMode="gray">
            <a:xfrm>
              <a:off x="4945856" y="1268759"/>
              <a:ext cx="287338" cy="296863"/>
              <a:chOff x="3202" y="1036"/>
              <a:chExt cx="181" cy="187"/>
            </a:xfrm>
            <a:grpFill/>
          </p:grpSpPr>
          <p:sp>
            <p:nvSpPr>
              <p:cNvPr id="285"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6"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7"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8"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9"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90"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57"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8"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59"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0"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1"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2"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3"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64" name="Group 236"/>
            <p:cNvGrpSpPr>
              <a:grpSpLocks noChangeAspect="1"/>
            </p:cNvGrpSpPr>
            <p:nvPr/>
          </p:nvGrpSpPr>
          <p:grpSpPr bwMode="gray">
            <a:xfrm>
              <a:off x="3344068" y="3475384"/>
              <a:ext cx="808038" cy="1365250"/>
              <a:chOff x="1624" y="2350"/>
              <a:chExt cx="509" cy="860"/>
            </a:xfrm>
            <a:grpFill/>
          </p:grpSpPr>
          <p:sp>
            <p:nvSpPr>
              <p:cNvPr id="260"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1"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2"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3"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4"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5"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6"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7"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8"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69"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0"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1"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2"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3"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4"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5"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6"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7"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8"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79"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0"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1"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2"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3"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84"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65"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6"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7"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8"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69"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0"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1"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2"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73" name="Group 270"/>
            <p:cNvGrpSpPr>
              <a:grpSpLocks noChangeAspect="1"/>
            </p:cNvGrpSpPr>
            <p:nvPr/>
          </p:nvGrpSpPr>
          <p:grpSpPr bwMode="gray">
            <a:xfrm>
              <a:off x="1832768" y="1897409"/>
              <a:ext cx="1765300" cy="1346200"/>
              <a:chOff x="672" y="1356"/>
              <a:chExt cx="1112" cy="848"/>
            </a:xfrm>
            <a:grpFill/>
          </p:grpSpPr>
          <p:grpSp>
            <p:nvGrpSpPr>
              <p:cNvPr id="248" name="Group 271"/>
              <p:cNvGrpSpPr>
                <a:grpSpLocks noChangeAspect="1"/>
              </p:cNvGrpSpPr>
              <p:nvPr/>
            </p:nvGrpSpPr>
            <p:grpSpPr bwMode="gray">
              <a:xfrm>
                <a:off x="672" y="1356"/>
                <a:ext cx="418" cy="413"/>
                <a:chOff x="672" y="1356"/>
                <a:chExt cx="418" cy="413"/>
              </a:xfrm>
              <a:grpFill/>
            </p:grpSpPr>
            <p:sp>
              <p:nvSpPr>
                <p:cNvPr id="255"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6"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7"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8"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9"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endParaRPr lang="en-US" dirty="0"/>
                </a:p>
              </p:txBody>
            </p:sp>
          </p:grpSp>
          <p:grpSp>
            <p:nvGrpSpPr>
              <p:cNvPr id="249" name="Group 277"/>
              <p:cNvGrpSpPr>
                <a:grpSpLocks noChangeAspect="1"/>
              </p:cNvGrpSpPr>
              <p:nvPr/>
            </p:nvGrpSpPr>
            <p:grpSpPr bwMode="gray">
              <a:xfrm>
                <a:off x="1149" y="1865"/>
                <a:ext cx="635" cy="339"/>
                <a:chOff x="1149" y="1865"/>
                <a:chExt cx="635" cy="339"/>
              </a:xfrm>
              <a:grpFill/>
            </p:grpSpPr>
            <p:sp>
              <p:nvSpPr>
                <p:cNvPr id="250"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1"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2"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3"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54"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4" name="Group 283"/>
            <p:cNvGrpSpPr>
              <a:grpSpLocks noChangeAspect="1"/>
            </p:cNvGrpSpPr>
            <p:nvPr/>
          </p:nvGrpSpPr>
          <p:grpSpPr bwMode="gray">
            <a:xfrm>
              <a:off x="2304256" y="1268759"/>
              <a:ext cx="1538288" cy="1622425"/>
              <a:chOff x="969" y="960"/>
              <a:chExt cx="969" cy="1022"/>
            </a:xfrm>
            <a:grpFill/>
          </p:grpSpPr>
          <p:sp>
            <p:nvSpPr>
              <p:cNvPr id="219"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0"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1"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2"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3"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4"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5"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6"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7"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8"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29"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0"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1"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2"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3"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4"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5"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6"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7"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8"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39"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0"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1"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4"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5"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6"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7"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75"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6"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7"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8"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79"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0"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1"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2"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3"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4"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5"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6"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7"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8"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89"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0"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1"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2"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3"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4"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5"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6"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7"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98"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99" name="Group 337"/>
            <p:cNvGrpSpPr>
              <a:grpSpLocks noChangeAspect="1"/>
            </p:cNvGrpSpPr>
            <p:nvPr/>
          </p:nvGrpSpPr>
          <p:grpSpPr bwMode="gray">
            <a:xfrm>
              <a:off x="3455193" y="3327747"/>
              <a:ext cx="28575" cy="44450"/>
              <a:chOff x="1694" y="2257"/>
              <a:chExt cx="18" cy="28"/>
            </a:xfrm>
            <a:grpFill/>
          </p:grpSpPr>
          <p:sp>
            <p:nvSpPr>
              <p:cNvPr id="217"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8"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100"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1"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2"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3"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4"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5"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6"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7"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8"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09"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0"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1"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12" name="Group 362"/>
            <p:cNvGrpSpPr/>
            <p:nvPr/>
          </p:nvGrpSpPr>
          <p:grpSpPr bwMode="gray">
            <a:xfrm>
              <a:off x="4580731" y="1911697"/>
              <a:ext cx="879476" cy="1109663"/>
              <a:chOff x="4580731" y="1911697"/>
              <a:chExt cx="879476" cy="1109663"/>
            </a:xfrm>
            <a:grpFill/>
          </p:grpSpPr>
          <p:sp>
            <p:nvSpPr>
              <p:cNvPr id="168"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9"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0"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71" name="Group 178"/>
              <p:cNvGrpSpPr>
                <a:grpSpLocks noChangeAspect="1"/>
              </p:cNvGrpSpPr>
              <p:nvPr/>
            </p:nvGrpSpPr>
            <p:grpSpPr bwMode="gray">
              <a:xfrm>
                <a:off x="4876006" y="2765772"/>
                <a:ext cx="204788" cy="242888"/>
                <a:chOff x="2589" y="1903"/>
                <a:chExt cx="129" cy="153"/>
              </a:xfrm>
              <a:grpFill/>
            </p:grpSpPr>
            <p:sp>
              <p:nvSpPr>
                <p:cNvPr id="214"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5"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6"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172"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3"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4"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5"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6"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7"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78"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79" name="Group 189"/>
              <p:cNvGrpSpPr>
                <a:grpSpLocks noChangeAspect="1"/>
              </p:cNvGrpSpPr>
              <p:nvPr/>
            </p:nvGrpSpPr>
            <p:grpSpPr bwMode="gray">
              <a:xfrm>
                <a:off x="4679156" y="2659410"/>
                <a:ext cx="247650" cy="244475"/>
                <a:chOff x="2465" y="1836"/>
                <a:chExt cx="156" cy="154"/>
              </a:xfrm>
              <a:grpFill/>
            </p:grpSpPr>
            <p:sp>
              <p:nvSpPr>
                <p:cNvPr id="212"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3"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endParaRPr lang="en-US" dirty="0"/>
                </a:p>
              </p:txBody>
            </p:sp>
          </p:grpSp>
          <p:grpSp>
            <p:nvGrpSpPr>
              <p:cNvPr id="180" name="Group 192"/>
              <p:cNvGrpSpPr>
                <a:grpSpLocks noChangeAspect="1"/>
              </p:cNvGrpSpPr>
              <p:nvPr/>
            </p:nvGrpSpPr>
            <p:grpSpPr bwMode="gray">
              <a:xfrm>
                <a:off x="4620419" y="2430810"/>
                <a:ext cx="171450" cy="258763"/>
                <a:chOff x="2428" y="1692"/>
                <a:chExt cx="108" cy="163"/>
              </a:xfrm>
              <a:grpFill/>
            </p:grpSpPr>
            <p:sp>
              <p:nvSpPr>
                <p:cNvPr id="210"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11"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181"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2"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3"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4"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85" name="Group 199"/>
              <p:cNvGrpSpPr>
                <a:grpSpLocks noChangeAspect="1"/>
              </p:cNvGrpSpPr>
              <p:nvPr/>
            </p:nvGrpSpPr>
            <p:grpSpPr bwMode="gray">
              <a:xfrm>
                <a:off x="5033169" y="2808635"/>
                <a:ext cx="68263" cy="68263"/>
                <a:chOff x="2688" y="1930"/>
                <a:chExt cx="43" cy="43"/>
              </a:xfrm>
              <a:grpFill/>
            </p:grpSpPr>
            <p:sp>
              <p:nvSpPr>
                <p:cNvPr id="208"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9"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186"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7"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8"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89"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0"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1"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2"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3"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4"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5"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6"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7"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8"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99"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0"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1"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2"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3"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04"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205" name="Group 359"/>
              <p:cNvGrpSpPr/>
              <p:nvPr/>
            </p:nvGrpSpPr>
            <p:grpSpPr bwMode="gray">
              <a:xfrm>
                <a:off x="5080794" y="2788583"/>
                <a:ext cx="75600" cy="108000"/>
                <a:chOff x="4160739" y="2986112"/>
                <a:chExt cx="187325" cy="233362"/>
              </a:xfrm>
              <a:grpFill/>
            </p:grpSpPr>
            <p:sp>
              <p:nvSpPr>
                <p:cNvPr id="206"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endParaRPr lang="en-US" dirty="0"/>
                </a:p>
              </p:txBody>
            </p:sp>
            <p:sp>
              <p:nvSpPr>
                <p:cNvPr id="207"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113" name="Group 368"/>
            <p:cNvGrpSpPr/>
            <p:nvPr/>
          </p:nvGrpSpPr>
          <p:grpSpPr bwMode="gray">
            <a:xfrm>
              <a:off x="4455318" y="2994372"/>
              <a:ext cx="1196974" cy="1339850"/>
              <a:chOff x="4455318" y="2994372"/>
              <a:chExt cx="1196974" cy="1339850"/>
            </a:xfrm>
            <a:grpFill/>
          </p:grpSpPr>
          <p:sp>
            <p:nvSpPr>
              <p:cNvPr id="114" name="Freeform 113"/>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5" name="Freeform 114"/>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16" name="Group 367"/>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19" name="Freeform 118"/>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1"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36" name="Group 25"/>
                <p:cNvGrpSpPr>
                  <a:grpSpLocks noChangeAspect="1"/>
                </p:cNvGrpSpPr>
                <p:nvPr/>
              </p:nvGrpSpPr>
              <p:grpSpPr bwMode="gray">
                <a:xfrm>
                  <a:off x="4961730" y="3769072"/>
                  <a:ext cx="219075" cy="239713"/>
                  <a:chOff x="2643" y="2535"/>
                  <a:chExt cx="138" cy="151"/>
                </a:xfrm>
                <a:grpFill/>
              </p:grpSpPr>
              <p:sp>
                <p:nvSpPr>
                  <p:cNvPr id="166"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7"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endParaRPr lang="en-US" dirty="0"/>
                  </a:p>
                </p:txBody>
              </p:sp>
            </p:grpSp>
            <p:sp>
              <p:nvSpPr>
                <p:cNvPr id="137"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8"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39"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0"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1"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2"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3"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4"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5"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6"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7"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8"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49"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0"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1"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2"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3"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4"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5"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6"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7"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8"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59"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0"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1"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162"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endParaRPr lang="en-US" dirty="0"/>
                </a:p>
              </p:txBody>
            </p:sp>
            <p:grpSp>
              <p:nvGrpSpPr>
                <p:cNvPr id="163" name="Group 364"/>
                <p:cNvGrpSpPr>
                  <a:grpSpLocks noChangeAspect="1"/>
                </p:cNvGrpSpPr>
                <p:nvPr/>
              </p:nvGrpSpPr>
              <p:grpSpPr bwMode="gray">
                <a:xfrm>
                  <a:off x="5141117" y="3280172"/>
                  <a:ext cx="289379" cy="349200"/>
                  <a:chOff x="3548063" y="12700"/>
                  <a:chExt cx="5667375" cy="6838950"/>
                </a:xfrm>
                <a:grpFill/>
              </p:grpSpPr>
              <p:sp>
                <p:nvSpPr>
                  <p:cNvPr id="164"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endParaRPr lang="en-GB" dirty="0"/>
                  </a:p>
                </p:txBody>
              </p:sp>
              <p:sp>
                <p:nvSpPr>
                  <p:cNvPr id="165"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endParaRPr lang="en-GB" dirty="0"/>
                  </a:p>
                </p:txBody>
              </p:sp>
            </p:grpSp>
          </p:grpSp>
        </p:grpSp>
      </p:grpSp>
      <p:sp>
        <p:nvSpPr>
          <p:cNvPr id="361" name="TextBox 360"/>
          <p:cNvSpPr txBox="1"/>
          <p:nvPr/>
        </p:nvSpPr>
        <p:spPr>
          <a:xfrm>
            <a:off x="815926" y="5287575"/>
            <a:ext cx="10495985" cy="913515"/>
          </a:xfrm>
          <a:prstGeom prst="rect">
            <a:avLst/>
          </a:prstGeom>
          <a:noFill/>
        </p:spPr>
        <p:txBody>
          <a:bodyPr wrap="square" rIns="144000" bIns="36000" numCol="1" spcCol="360000" rtlCol="0">
            <a:spAutoFit/>
          </a:bodyPr>
          <a:lstStyle/>
          <a:p>
            <a:pPr algn="ctr"/>
            <a:r>
              <a:rPr lang="id-ID" sz="1600" dirty="0" smtClean="0">
                <a:solidFill>
                  <a:schemeClr val="accent5"/>
                </a:solidFill>
                <a:latin typeface="Lato Hairline" panose="020F0202020204030203" pitchFamily="34" charset="0"/>
              </a:rPr>
              <a:t>Galau Office</a:t>
            </a:r>
          </a:p>
          <a:p>
            <a:pPr algn="ctr"/>
            <a:r>
              <a:rPr lang="id-ID" sz="1200" dirty="0" smtClean="0">
                <a:solidFill>
                  <a:schemeClr val="bg1">
                    <a:lumMod val="65000"/>
                  </a:schemeClr>
                </a:solidFill>
                <a:latin typeface="Lato" panose="020F0502020204030203" pitchFamily="34" charset="0"/>
              </a:rPr>
              <a:t>86 Street Avenue  Manhattan, USA</a:t>
            </a:r>
            <a:r>
              <a:rPr lang="id-ID" sz="1600" dirty="0" smtClean="0">
                <a:solidFill>
                  <a:schemeClr val="accent5"/>
                </a:solidFill>
                <a:latin typeface="Lato Hairline" panose="020F0202020204030203" pitchFamily="34" charset="0"/>
              </a:rPr>
              <a:t> </a:t>
            </a:r>
          </a:p>
          <a:p>
            <a:pPr algn="ctr"/>
            <a:r>
              <a:rPr lang="en-US" sz="1000" dirty="0" smtClean="0">
                <a:solidFill>
                  <a:schemeClr val="bg1">
                    <a:lumMod val="65000"/>
                  </a:schemeClr>
                </a:solidFill>
                <a:latin typeface="Lato" panose="020F0502020204030203" pitchFamily="34" charset="0"/>
              </a:rPr>
              <a:t>There </a:t>
            </a:r>
            <a:r>
              <a:rPr lang="en-US" sz="10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000" dirty="0" smtClean="0">
                <a:solidFill>
                  <a:schemeClr val="bg1">
                    <a:lumMod val="65000"/>
                  </a:schemeClr>
                </a:solidFill>
                <a:latin typeface="Lato" panose="020F0502020204030203" pitchFamily="34" charset="0"/>
              </a:rPr>
              <a:t>text</a:t>
            </a:r>
            <a:r>
              <a:rPr lang="id-ID" sz="1000" dirty="0" smtClean="0">
                <a:solidFill>
                  <a:schemeClr val="bg1">
                    <a:lumMod val="65000"/>
                  </a:schemeClr>
                </a:solidFill>
                <a:latin typeface="Lato" panose="020F0502020204030203" pitchFamily="34" charset="0"/>
              </a:rPr>
              <a:t>.</a:t>
            </a:r>
            <a:endParaRPr lang="id-ID" sz="1050" dirty="0" smtClean="0">
              <a:solidFill>
                <a:schemeClr val="bg1">
                  <a:lumMod val="65000"/>
                </a:schemeClr>
              </a:solidFill>
              <a:latin typeface="Lato" panose="020F0502020204030203" pitchFamily="34" charset="0"/>
            </a:endParaRPr>
          </a:p>
        </p:txBody>
      </p:sp>
      <p:cxnSp>
        <p:nvCxnSpPr>
          <p:cNvPr id="362" name="Straight Connector 361"/>
          <p:cNvCxnSpPr/>
          <p:nvPr/>
        </p:nvCxnSpPr>
        <p:spPr>
          <a:xfrm>
            <a:off x="6046168" y="4854100"/>
            <a:ext cx="2777221" cy="0"/>
          </a:xfrm>
          <a:prstGeom prst="line">
            <a:avLst/>
          </a:prstGeom>
          <a:ln w="635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a:off x="6050183" y="4851926"/>
            <a:ext cx="0" cy="416028"/>
          </a:xfrm>
          <a:prstGeom prst="line">
            <a:avLst/>
          </a:prstGeom>
          <a:ln w="6350">
            <a:solidFill>
              <a:schemeClr val="bg1">
                <a:lumMod val="65000"/>
              </a:schemeClr>
            </a:solidFill>
            <a:prstDash val="sysDash"/>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a:off x="8826229" y="4449324"/>
            <a:ext cx="0" cy="416670"/>
          </a:xfrm>
          <a:prstGeom prst="line">
            <a:avLst/>
          </a:prstGeom>
          <a:ln w="6350">
            <a:solidFill>
              <a:schemeClr val="bg1">
                <a:lumMod val="65000"/>
              </a:schemeClr>
            </a:solidFill>
            <a:prstDash val="sysDash"/>
            <a:headEnd type="oval"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2001105"/>
      </p:ext>
    </p:extLst>
  </p:cSld>
  <p:clrMapOvr>
    <a:masterClrMapping/>
  </p:clrMapOvr>
  <mc:AlternateContent xmlns:mc="http://schemas.openxmlformats.org/markup-compatibility/2006" xmlns:p14="http://schemas.microsoft.com/office/powerpoint/2010/main">
    <mc:Choice Requires="p14">
      <p:transition spd="slow" p14:dur="25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361"/>
                                        </p:tgtEl>
                                        <p:attrNameLst>
                                          <p:attrName>style.visibility</p:attrName>
                                        </p:attrNameLst>
                                      </p:cBhvr>
                                      <p:to>
                                        <p:strVal val="visible"/>
                                      </p:to>
                                    </p:set>
                                    <p:animEffect transition="in" filter="fade">
                                      <p:cBhvr>
                                        <p:cTn id="18" dur="500"/>
                                        <p:tgtEl>
                                          <p:spTgt spid="361"/>
                                        </p:tgtEl>
                                      </p:cBhvr>
                                    </p:animEffect>
                                  </p:childTnLst>
                                </p:cTn>
                              </p:par>
                            </p:childTnLst>
                          </p:cTn>
                        </p:par>
                        <p:par>
                          <p:cTn id="19" fill="hold">
                            <p:stCondLst>
                              <p:cond delay="2500"/>
                            </p:stCondLst>
                            <p:childTnLst>
                              <p:par>
                                <p:cTn id="20" presetID="22" presetClass="entr" presetSubtype="1" fill="hold" nodeType="afterEffect">
                                  <p:stCondLst>
                                    <p:cond delay="0"/>
                                  </p:stCondLst>
                                  <p:childTnLst>
                                    <p:set>
                                      <p:cBhvr>
                                        <p:cTn id="21" dur="1" fill="hold">
                                          <p:stCondLst>
                                            <p:cond delay="0"/>
                                          </p:stCondLst>
                                        </p:cTn>
                                        <p:tgtEl>
                                          <p:spTgt spid="364"/>
                                        </p:tgtEl>
                                        <p:attrNameLst>
                                          <p:attrName>style.visibility</p:attrName>
                                        </p:attrNameLst>
                                      </p:cBhvr>
                                      <p:to>
                                        <p:strVal val="visible"/>
                                      </p:to>
                                    </p:set>
                                    <p:animEffect transition="in" filter="wipe(up)">
                                      <p:cBhvr>
                                        <p:cTn id="22" dur="500"/>
                                        <p:tgtEl>
                                          <p:spTgt spid="364"/>
                                        </p:tgtEl>
                                      </p:cBhvr>
                                    </p:animEffect>
                                  </p:childTnLst>
                                </p:cTn>
                              </p:par>
                            </p:childTnLst>
                          </p:cTn>
                        </p:par>
                        <p:par>
                          <p:cTn id="23" fill="hold">
                            <p:stCondLst>
                              <p:cond delay="3000"/>
                            </p:stCondLst>
                            <p:childTnLst>
                              <p:par>
                                <p:cTn id="24" presetID="22" presetClass="entr" presetSubtype="2" fill="hold" nodeType="afterEffect">
                                  <p:stCondLst>
                                    <p:cond delay="0"/>
                                  </p:stCondLst>
                                  <p:childTnLst>
                                    <p:set>
                                      <p:cBhvr>
                                        <p:cTn id="25" dur="1" fill="hold">
                                          <p:stCondLst>
                                            <p:cond delay="0"/>
                                          </p:stCondLst>
                                        </p:cTn>
                                        <p:tgtEl>
                                          <p:spTgt spid="362"/>
                                        </p:tgtEl>
                                        <p:attrNameLst>
                                          <p:attrName>style.visibility</p:attrName>
                                        </p:attrNameLst>
                                      </p:cBhvr>
                                      <p:to>
                                        <p:strVal val="visible"/>
                                      </p:to>
                                    </p:set>
                                    <p:animEffect transition="in" filter="wipe(right)">
                                      <p:cBhvr>
                                        <p:cTn id="26" dur="500"/>
                                        <p:tgtEl>
                                          <p:spTgt spid="362"/>
                                        </p:tgtEl>
                                      </p:cBhvr>
                                    </p:animEffect>
                                  </p:childTnLst>
                                </p:cTn>
                              </p:par>
                            </p:childTnLst>
                          </p:cTn>
                        </p:par>
                        <p:par>
                          <p:cTn id="27" fill="hold">
                            <p:stCondLst>
                              <p:cond delay="3500"/>
                            </p:stCondLst>
                            <p:childTnLst>
                              <p:par>
                                <p:cTn id="28" presetID="22" presetClass="entr" presetSubtype="1" fill="hold" nodeType="afterEffect">
                                  <p:stCondLst>
                                    <p:cond delay="0"/>
                                  </p:stCondLst>
                                  <p:childTnLst>
                                    <p:set>
                                      <p:cBhvr>
                                        <p:cTn id="29" dur="1" fill="hold">
                                          <p:stCondLst>
                                            <p:cond delay="0"/>
                                          </p:stCondLst>
                                        </p:cTn>
                                        <p:tgtEl>
                                          <p:spTgt spid="363"/>
                                        </p:tgtEl>
                                        <p:attrNameLst>
                                          <p:attrName>style.visibility</p:attrName>
                                        </p:attrNameLst>
                                      </p:cBhvr>
                                      <p:to>
                                        <p:strVal val="visible"/>
                                      </p:to>
                                    </p:set>
                                    <p:animEffect transition="in" filter="wipe(up)">
                                      <p:cBhvr>
                                        <p:cTn id="30" dur="500"/>
                                        <p:tgtEl>
                                          <p:spTgt spid="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36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Company Map</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7" name="TextBox 6"/>
          <p:cNvSpPr txBox="1"/>
          <p:nvPr/>
        </p:nvSpPr>
        <p:spPr>
          <a:xfrm>
            <a:off x="8678280" y="2848949"/>
            <a:ext cx="2744686" cy="2667841"/>
          </a:xfrm>
          <a:prstGeom prst="rect">
            <a:avLst/>
          </a:prstGeom>
          <a:noFill/>
        </p:spPr>
        <p:txBody>
          <a:bodyPr wrap="square" rIns="144000" bIns="36000" numCol="1" spcCol="360000" rtlCol="0">
            <a:spAutoFit/>
          </a:bodyPr>
          <a:lstStyle/>
          <a:p>
            <a:pPr>
              <a:lnSpc>
                <a:spcPct val="150000"/>
              </a:lnSpc>
            </a:pPr>
            <a:r>
              <a:rPr lang="id-ID" sz="1600" dirty="0" smtClean="0">
                <a:solidFill>
                  <a:schemeClr val="accent5"/>
                </a:solidFill>
                <a:latin typeface="Lato Hairline" panose="020F0202020204030203" pitchFamily="34" charset="0"/>
              </a:rPr>
              <a:t>Galau Office</a:t>
            </a:r>
          </a:p>
          <a:p>
            <a:pPr>
              <a:lnSpc>
                <a:spcPct val="150000"/>
              </a:lnSpc>
            </a:pPr>
            <a:r>
              <a:rPr lang="id-ID" sz="1200" dirty="0" smtClean="0">
                <a:solidFill>
                  <a:schemeClr val="bg1">
                    <a:lumMod val="65000"/>
                  </a:schemeClr>
                </a:solidFill>
                <a:latin typeface="Lato" panose="020F0502020204030203" pitchFamily="34" charset="0"/>
              </a:rPr>
              <a:t>86 Street Avenue  Manhattan, USA</a:t>
            </a:r>
            <a:r>
              <a:rPr lang="id-ID" sz="1600" dirty="0" smtClean="0">
                <a:solidFill>
                  <a:schemeClr val="accent5"/>
                </a:solidFill>
                <a:latin typeface="Lato Hairline" panose="020F0202020204030203" pitchFamily="34" charset="0"/>
              </a:rPr>
              <a:t> </a:t>
            </a:r>
          </a:p>
          <a:p>
            <a:pPr>
              <a:lnSpc>
                <a:spcPct val="150000"/>
              </a:lnSpc>
            </a:pPr>
            <a:r>
              <a:rPr lang="en-US" sz="1000" dirty="0" smtClean="0">
                <a:solidFill>
                  <a:schemeClr val="bg1">
                    <a:lumMod val="65000"/>
                  </a:schemeClr>
                </a:solidFill>
                <a:latin typeface="Lato" panose="020F0502020204030203" pitchFamily="34" charset="0"/>
              </a:rPr>
              <a:t>There </a:t>
            </a:r>
            <a:r>
              <a:rPr lang="en-US" sz="10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000" dirty="0" smtClean="0">
                <a:solidFill>
                  <a:schemeClr val="bg1">
                    <a:lumMod val="65000"/>
                  </a:schemeClr>
                </a:solidFill>
                <a:latin typeface="Lato" panose="020F0502020204030203" pitchFamily="34" charset="0"/>
              </a:rPr>
              <a:t>text</a:t>
            </a:r>
            <a:r>
              <a:rPr lang="id-ID" sz="1000" dirty="0" smtClean="0">
                <a:solidFill>
                  <a:schemeClr val="bg1">
                    <a:lumMod val="65000"/>
                  </a:schemeClr>
                </a:solidFill>
                <a:latin typeface="Lato" panose="020F0502020204030203" pitchFamily="34" charset="0"/>
              </a:rPr>
              <a:t>.</a:t>
            </a:r>
            <a:endParaRPr lang="id-ID" sz="1050" dirty="0" smtClean="0">
              <a:solidFill>
                <a:schemeClr val="bg1">
                  <a:lumMod val="65000"/>
                </a:schemeClr>
              </a:solidFill>
              <a:latin typeface="Lato" panose="020F0502020204030203" pitchFamily="34" charset="0"/>
            </a:endParaRPr>
          </a:p>
        </p:txBody>
      </p:sp>
      <p:grpSp>
        <p:nvGrpSpPr>
          <p:cNvPr id="8" name="Group 7"/>
          <p:cNvGrpSpPr/>
          <p:nvPr/>
        </p:nvGrpSpPr>
        <p:grpSpPr>
          <a:xfrm>
            <a:off x="8706416" y="1968697"/>
            <a:ext cx="455984" cy="773206"/>
            <a:chOff x="7750630" y="2423886"/>
            <a:chExt cx="455984" cy="773206"/>
          </a:xfrm>
        </p:grpSpPr>
        <p:sp>
          <p:nvSpPr>
            <p:cNvPr id="9" name="TextBox 8"/>
            <p:cNvSpPr txBox="1"/>
            <p:nvPr/>
          </p:nvSpPr>
          <p:spPr>
            <a:xfrm>
              <a:off x="7750630" y="2423886"/>
              <a:ext cx="455984" cy="707886"/>
            </a:xfrm>
            <a:prstGeom prst="rect">
              <a:avLst/>
            </a:prstGeom>
            <a:noFill/>
          </p:spPr>
          <p:txBody>
            <a:bodyPr wrap="square" rtlCol="0">
              <a:spAutoFit/>
            </a:bodyPr>
            <a:lstStyle/>
            <a:p>
              <a:r>
                <a:rPr lang="id-ID" sz="4000" dirty="0" smtClean="0">
                  <a:solidFill>
                    <a:schemeClr val="accent2"/>
                  </a:solidFill>
                  <a:latin typeface="FontAwesome" pitchFamily="2" charset="0"/>
                </a:rPr>
                <a:t></a:t>
              </a:r>
              <a:endParaRPr lang="id-ID" sz="4000" dirty="0">
                <a:solidFill>
                  <a:schemeClr val="accent2"/>
                </a:solidFill>
                <a:latin typeface="FontAwesome" pitchFamily="2" charset="0"/>
              </a:endParaRPr>
            </a:p>
          </p:txBody>
        </p:sp>
        <p:sp>
          <p:nvSpPr>
            <p:cNvPr id="10" name="Oval 9"/>
            <p:cNvSpPr>
              <a:spLocks/>
            </p:cNvSpPr>
            <p:nvPr/>
          </p:nvSpPr>
          <p:spPr>
            <a:xfrm>
              <a:off x="7923122" y="3065418"/>
              <a:ext cx="133200" cy="1316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2"/>
                </a:solidFill>
              </a:endParaRPr>
            </a:p>
          </p:txBody>
        </p:sp>
      </p:grpSp>
      <p:sp>
        <p:nvSpPr>
          <p:cNvPr id="11" name="Rectangle 10"/>
          <p:cNvSpPr/>
          <p:nvPr/>
        </p:nvSpPr>
        <p:spPr>
          <a:xfrm>
            <a:off x="1056068" y="1635617"/>
            <a:ext cx="7471920" cy="4018208"/>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609454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22" presetClass="entr" presetSubtype="4" fill="hold"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par>
                                <p:cTn id="18" presetID="2" presetClass="entr" presetSubtype="4"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ppt_x"/>
                                          </p:val>
                                        </p:tav>
                                        <p:tav tm="100000">
                                          <p:val>
                                            <p:strVal val="#ppt_x"/>
                                          </p:val>
                                        </p:tav>
                                      </p:tavLst>
                                    </p:anim>
                                    <p:anim calcmode="lin" valueType="num">
                                      <p:cBhvr additive="base">
                                        <p:cTn id="21"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p:bldP spid="1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78</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Galau Arround the World</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custDataLst>
              <p:tags r:id="rId1"/>
            </p:custDataLst>
          </p:nvPr>
        </p:nvGrpSpPr>
        <p:grpSpPr bwMode="gray">
          <a:xfrm>
            <a:off x="2201495" y="1991909"/>
            <a:ext cx="7814057" cy="3565600"/>
            <a:chOff x="1832768" y="1268759"/>
            <a:chExt cx="6240462" cy="3571875"/>
          </a:xfrm>
          <a:pattFill prst="sphere">
            <a:fgClr>
              <a:schemeClr val="bg1">
                <a:lumMod val="75000"/>
              </a:schemeClr>
            </a:fgClr>
            <a:bgClr>
              <a:schemeClr val="bg1"/>
            </a:bgClr>
          </a:pattFill>
        </p:grpSpPr>
        <p:sp>
          <p:nvSpPr>
            <p:cNvPr id="6" name="Freeform 53"/>
            <p:cNvSpPr>
              <a:spLocks noChangeAspect="1"/>
            </p:cNvSpPr>
            <p:nvPr/>
          </p:nvSpPr>
          <p:spPr bwMode="gray">
            <a:xfrm>
              <a:off x="7151176"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 name="Freeform 54"/>
            <p:cNvSpPr>
              <a:spLocks noChangeAspect="1"/>
            </p:cNvSpPr>
            <p:nvPr/>
          </p:nvSpPr>
          <p:spPr bwMode="gray">
            <a:xfrm>
              <a:off x="660031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pattFill prst="sphere">
              <a:fgClr>
                <a:schemeClr val="accent5"/>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 name="Freeform 55"/>
            <p:cNvSpPr>
              <a:spLocks noChangeAspect="1"/>
            </p:cNvSpPr>
            <p:nvPr/>
          </p:nvSpPr>
          <p:spPr bwMode="gray">
            <a:xfrm>
              <a:off x="752900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 name="Freeform 56"/>
            <p:cNvSpPr>
              <a:spLocks noChangeAspect="1"/>
            </p:cNvSpPr>
            <p:nvPr/>
          </p:nvSpPr>
          <p:spPr bwMode="gray">
            <a:xfrm>
              <a:off x="7636951"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pattFill prst="sphere">
              <a:fgClr>
                <a:schemeClr val="accent4"/>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pattFill prst="sphere">
              <a:fgClr>
                <a:schemeClr val="accent4"/>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pattFill prst="sphere">
              <a:fgClr>
                <a:schemeClr val="accent4"/>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 name="Freeform 68"/>
            <p:cNvSpPr>
              <a:spLocks noChangeAspect="1"/>
            </p:cNvSpPr>
            <p:nvPr/>
          </p:nvSpPr>
          <p:spPr bwMode="gray">
            <a:xfrm>
              <a:off x="7087677"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2" name="Group 69"/>
            <p:cNvGrpSpPr>
              <a:grpSpLocks noChangeAspect="1"/>
            </p:cNvGrpSpPr>
            <p:nvPr/>
          </p:nvGrpSpPr>
          <p:grpSpPr bwMode="gray">
            <a:xfrm>
              <a:off x="6801642" y="3364259"/>
              <a:ext cx="161925" cy="231775"/>
              <a:chOff x="3802" y="2280"/>
              <a:chExt cx="102" cy="146"/>
            </a:xfrm>
            <a:grpFill/>
          </p:grpSpPr>
          <p:sp>
            <p:nvSpPr>
              <p:cNvPr id="350"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1"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2"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3"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4"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5"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6"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7"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8"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9"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0"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23"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pattFill prst="sphere">
              <a:fgClr>
                <a:schemeClr val="accent4"/>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 name="Freeform 88"/>
            <p:cNvSpPr>
              <a:spLocks noChangeAspect="1"/>
            </p:cNvSpPr>
            <p:nvPr/>
          </p:nvSpPr>
          <p:spPr bwMode="gray">
            <a:xfrm>
              <a:off x="6911463"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pattFill prst="sphere">
              <a:fgClr>
                <a:schemeClr val="accent4"/>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8"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9" name="Group 97"/>
            <p:cNvGrpSpPr>
              <a:grpSpLocks noChangeAspect="1"/>
            </p:cNvGrpSpPr>
            <p:nvPr/>
          </p:nvGrpSpPr>
          <p:grpSpPr bwMode="gray">
            <a:xfrm>
              <a:off x="5818980" y="3002309"/>
              <a:ext cx="636588" cy="587375"/>
              <a:chOff x="3183" y="2052"/>
              <a:chExt cx="401" cy="370"/>
            </a:xfrm>
            <a:grpFill/>
          </p:grpSpPr>
          <p:sp>
            <p:nvSpPr>
              <p:cNvPr id="343"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4"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5"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6"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7"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8"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9"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40"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41" name="Group 106"/>
            <p:cNvGrpSpPr>
              <a:grpSpLocks noChangeAspect="1"/>
            </p:cNvGrpSpPr>
            <p:nvPr/>
          </p:nvGrpSpPr>
          <p:grpSpPr bwMode="gray">
            <a:xfrm>
              <a:off x="7017542" y="2807047"/>
              <a:ext cx="282575" cy="320675"/>
              <a:chOff x="3938" y="1929"/>
              <a:chExt cx="178" cy="202"/>
            </a:xfrm>
            <a:grpFill/>
          </p:grpSpPr>
          <p:sp>
            <p:nvSpPr>
              <p:cNvPr id="339"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0"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1"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2"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42"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3"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4"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5"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6"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47" name="Group 116"/>
            <p:cNvGrpSpPr>
              <a:grpSpLocks noChangeAspect="1"/>
            </p:cNvGrpSpPr>
            <p:nvPr/>
          </p:nvGrpSpPr>
          <p:grpSpPr bwMode="gray">
            <a:xfrm>
              <a:off x="5099842" y="1268760"/>
              <a:ext cx="2973388" cy="1638300"/>
              <a:chOff x="2730" y="960"/>
              <a:chExt cx="1873" cy="1032"/>
            </a:xfrm>
            <a:grpFill/>
          </p:grpSpPr>
          <p:grpSp>
            <p:nvGrpSpPr>
              <p:cNvPr id="322" name="Group 117"/>
              <p:cNvGrpSpPr>
                <a:grpSpLocks noChangeAspect="1"/>
              </p:cNvGrpSpPr>
              <p:nvPr/>
            </p:nvGrpSpPr>
            <p:grpSpPr bwMode="gray">
              <a:xfrm>
                <a:off x="3044" y="960"/>
                <a:ext cx="1473" cy="481"/>
                <a:chOff x="3044" y="960"/>
                <a:chExt cx="1473" cy="481"/>
              </a:xfrm>
              <a:grpFill/>
            </p:grpSpPr>
            <p:sp>
              <p:nvSpPr>
                <p:cNvPr id="326"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7"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8"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9"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0"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1"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2"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3"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4"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5"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6"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7"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8"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23"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4"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sphere">
                <a:fgClr>
                  <a:schemeClr val="accent6"/>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5"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48" name="Group 135"/>
            <p:cNvGrpSpPr>
              <a:grpSpLocks noChangeAspect="1"/>
            </p:cNvGrpSpPr>
            <p:nvPr/>
          </p:nvGrpSpPr>
          <p:grpSpPr bwMode="gray">
            <a:xfrm>
              <a:off x="5214142" y="2886422"/>
              <a:ext cx="647700" cy="585788"/>
              <a:chOff x="2802" y="1979"/>
              <a:chExt cx="408" cy="369"/>
            </a:xfrm>
            <a:grpFill/>
          </p:grpSpPr>
          <p:sp>
            <p:nvSpPr>
              <p:cNvPr id="293"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94" name="Group 137"/>
              <p:cNvGrpSpPr>
                <a:grpSpLocks noChangeAspect="1"/>
              </p:cNvGrpSpPr>
              <p:nvPr/>
            </p:nvGrpSpPr>
            <p:grpSpPr bwMode="gray">
              <a:xfrm>
                <a:off x="2889" y="2101"/>
                <a:ext cx="17" cy="51"/>
                <a:chOff x="2889" y="2101"/>
                <a:chExt cx="17" cy="51"/>
              </a:xfrm>
              <a:grpFill/>
            </p:grpSpPr>
            <p:sp>
              <p:nvSpPr>
                <p:cNvPr id="319"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0"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1"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295"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96" name="Group 142"/>
              <p:cNvGrpSpPr>
                <a:grpSpLocks noChangeAspect="1"/>
              </p:cNvGrpSpPr>
              <p:nvPr/>
            </p:nvGrpSpPr>
            <p:grpSpPr bwMode="gray">
              <a:xfrm>
                <a:off x="2896" y="2116"/>
                <a:ext cx="231" cy="189"/>
                <a:chOff x="2896" y="2116"/>
                <a:chExt cx="231" cy="189"/>
              </a:xfrm>
              <a:grpFill/>
            </p:grpSpPr>
            <p:sp>
              <p:nvSpPr>
                <p:cNvPr id="317"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8"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297" name="Group 145"/>
              <p:cNvGrpSpPr>
                <a:grpSpLocks noChangeAspect="1"/>
              </p:cNvGrpSpPr>
              <p:nvPr/>
            </p:nvGrpSpPr>
            <p:grpSpPr bwMode="gray">
              <a:xfrm>
                <a:off x="2984" y="2276"/>
                <a:ext cx="114" cy="72"/>
                <a:chOff x="2984" y="2276"/>
                <a:chExt cx="114" cy="72"/>
              </a:xfrm>
              <a:grpFill/>
            </p:grpSpPr>
            <p:sp>
              <p:nvSpPr>
                <p:cNvPr id="315"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6"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298"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99" name="Group 149"/>
              <p:cNvGrpSpPr>
                <a:grpSpLocks noChangeAspect="1"/>
              </p:cNvGrpSpPr>
              <p:nvPr/>
            </p:nvGrpSpPr>
            <p:grpSpPr bwMode="gray">
              <a:xfrm>
                <a:off x="3086" y="2189"/>
                <a:ext cx="85" cy="114"/>
                <a:chOff x="3086" y="2189"/>
                <a:chExt cx="85" cy="114"/>
              </a:xfrm>
              <a:grpFill/>
            </p:grpSpPr>
            <p:sp>
              <p:nvSpPr>
                <p:cNvPr id="313"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4"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00"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01" name="Group 153"/>
              <p:cNvGrpSpPr>
                <a:grpSpLocks noChangeAspect="1"/>
              </p:cNvGrpSpPr>
              <p:nvPr/>
            </p:nvGrpSpPr>
            <p:grpSpPr bwMode="gray">
              <a:xfrm>
                <a:off x="3000" y="2012"/>
                <a:ext cx="210" cy="192"/>
                <a:chOff x="3000" y="2012"/>
                <a:chExt cx="210" cy="192"/>
              </a:xfrm>
              <a:grpFill/>
            </p:grpSpPr>
            <p:sp>
              <p:nvSpPr>
                <p:cNvPr id="311"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2"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02"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3"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4"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05" name="Group 159"/>
              <p:cNvGrpSpPr>
                <a:grpSpLocks noChangeAspect="1"/>
              </p:cNvGrpSpPr>
              <p:nvPr/>
            </p:nvGrpSpPr>
            <p:grpSpPr bwMode="gray">
              <a:xfrm>
                <a:off x="2802" y="1979"/>
                <a:ext cx="205" cy="88"/>
                <a:chOff x="2802" y="1979"/>
                <a:chExt cx="205" cy="88"/>
              </a:xfrm>
              <a:grpFill/>
            </p:grpSpPr>
            <p:sp>
              <p:nvSpPr>
                <p:cNvPr id="309"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0"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06"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7"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8"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49"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0"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1"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2"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3"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54" name="Group 170"/>
            <p:cNvGrpSpPr>
              <a:grpSpLocks noChangeAspect="1"/>
            </p:cNvGrpSpPr>
            <p:nvPr/>
          </p:nvGrpSpPr>
          <p:grpSpPr bwMode="gray">
            <a:xfrm>
              <a:off x="5539580" y="2891184"/>
              <a:ext cx="96838" cy="77788"/>
              <a:chOff x="3007" y="1982"/>
              <a:chExt cx="61" cy="49"/>
            </a:xfrm>
            <a:grpFill/>
          </p:grpSpPr>
          <p:sp>
            <p:nvSpPr>
              <p:cNvPr id="291"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2"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55"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56" name="Group 222"/>
            <p:cNvGrpSpPr>
              <a:grpSpLocks noChangeAspect="1"/>
            </p:cNvGrpSpPr>
            <p:nvPr/>
          </p:nvGrpSpPr>
          <p:grpSpPr bwMode="gray">
            <a:xfrm>
              <a:off x="4945856" y="1268759"/>
              <a:ext cx="287338" cy="296863"/>
              <a:chOff x="3202" y="1036"/>
              <a:chExt cx="181" cy="187"/>
            </a:xfrm>
            <a:grpFill/>
          </p:grpSpPr>
          <p:sp>
            <p:nvSpPr>
              <p:cNvPr id="285"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6"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7"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8"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9"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0"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57"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8"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9"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0"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1"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2"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3"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64" name="Group 236"/>
            <p:cNvGrpSpPr>
              <a:grpSpLocks noChangeAspect="1"/>
            </p:cNvGrpSpPr>
            <p:nvPr/>
          </p:nvGrpSpPr>
          <p:grpSpPr bwMode="gray">
            <a:xfrm>
              <a:off x="3344068" y="3475384"/>
              <a:ext cx="808038" cy="1365250"/>
              <a:chOff x="1624" y="2350"/>
              <a:chExt cx="509" cy="860"/>
            </a:xfrm>
            <a:grpFill/>
          </p:grpSpPr>
          <p:sp>
            <p:nvSpPr>
              <p:cNvPr id="260"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1"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2"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3"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4"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5"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6"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7"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8"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9"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0"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1"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2"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pattFill prst="sphere">
                <a:fgClr>
                  <a:schemeClr val="accent2"/>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3"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4"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5"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6"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7"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8"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9"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sphere">
                <a:fgClr>
                  <a:schemeClr val="accent2"/>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0"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1"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2"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3"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4"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65"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6"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7"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8"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9"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0"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1"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2"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73" name="Group 270"/>
            <p:cNvGrpSpPr>
              <a:grpSpLocks noChangeAspect="1"/>
            </p:cNvGrpSpPr>
            <p:nvPr/>
          </p:nvGrpSpPr>
          <p:grpSpPr bwMode="gray">
            <a:xfrm>
              <a:off x="1832768" y="1897409"/>
              <a:ext cx="1765300" cy="1346200"/>
              <a:chOff x="672" y="1356"/>
              <a:chExt cx="1112" cy="848"/>
            </a:xfrm>
            <a:grpFill/>
          </p:grpSpPr>
          <p:grpSp>
            <p:nvGrpSpPr>
              <p:cNvPr id="248" name="Group 271"/>
              <p:cNvGrpSpPr>
                <a:grpSpLocks noChangeAspect="1"/>
              </p:cNvGrpSpPr>
              <p:nvPr/>
            </p:nvGrpSpPr>
            <p:grpSpPr bwMode="gray">
              <a:xfrm>
                <a:off x="672" y="1356"/>
                <a:ext cx="418" cy="413"/>
                <a:chOff x="672" y="1356"/>
                <a:chExt cx="418" cy="413"/>
              </a:xfrm>
              <a:grpFill/>
            </p:grpSpPr>
            <p:sp>
              <p:nvSpPr>
                <p:cNvPr id="255"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6"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7"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8"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9"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249" name="Group 277"/>
              <p:cNvGrpSpPr>
                <a:grpSpLocks noChangeAspect="1"/>
              </p:cNvGrpSpPr>
              <p:nvPr/>
            </p:nvGrpSpPr>
            <p:grpSpPr bwMode="gray">
              <a:xfrm>
                <a:off x="1149" y="1865"/>
                <a:ext cx="635" cy="339"/>
                <a:chOff x="1149" y="1865"/>
                <a:chExt cx="635" cy="339"/>
              </a:xfrm>
              <a:grpFill/>
            </p:grpSpPr>
            <p:sp>
              <p:nvSpPr>
                <p:cNvPr id="250"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1"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2"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3"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4"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sphere">
                  <a:fgClr>
                    <a:schemeClr val="accent1"/>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grpSp>
          <p:nvGrpSpPr>
            <p:cNvPr id="74" name="Group 283"/>
            <p:cNvGrpSpPr>
              <a:grpSpLocks noChangeAspect="1"/>
            </p:cNvGrpSpPr>
            <p:nvPr/>
          </p:nvGrpSpPr>
          <p:grpSpPr bwMode="gray">
            <a:xfrm>
              <a:off x="2304256" y="1268760"/>
              <a:ext cx="1538288" cy="1622426"/>
              <a:chOff x="969" y="960"/>
              <a:chExt cx="969" cy="1022"/>
            </a:xfrm>
            <a:grpFill/>
          </p:grpSpPr>
          <p:sp>
            <p:nvSpPr>
              <p:cNvPr id="219"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0"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1"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2"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3"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4"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5"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6"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7"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8"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9"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0"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1"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2"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3"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4"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5"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6"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7"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8"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9"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0"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1"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2"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3"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4"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5"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6"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7"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75"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6"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7"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8"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9"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0"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1"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2"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3"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4"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5"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6"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7"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8"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9"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0"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1"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2"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3"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4"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5"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6"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7"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8"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99" name="Group 337"/>
            <p:cNvGrpSpPr>
              <a:grpSpLocks noChangeAspect="1"/>
            </p:cNvGrpSpPr>
            <p:nvPr/>
          </p:nvGrpSpPr>
          <p:grpSpPr bwMode="gray">
            <a:xfrm>
              <a:off x="3455193" y="3327747"/>
              <a:ext cx="28575" cy="44450"/>
              <a:chOff x="1694" y="2257"/>
              <a:chExt cx="18" cy="28"/>
            </a:xfrm>
            <a:grpFill/>
          </p:grpSpPr>
          <p:sp>
            <p:nvSpPr>
              <p:cNvPr id="217"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8"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00"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1"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2"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3"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4"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5"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6"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7"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8"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9"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0"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1"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12" name="Group 362"/>
            <p:cNvGrpSpPr/>
            <p:nvPr/>
          </p:nvGrpSpPr>
          <p:grpSpPr bwMode="gray">
            <a:xfrm>
              <a:off x="4580731" y="1911697"/>
              <a:ext cx="879476" cy="1109663"/>
              <a:chOff x="4580731" y="1911697"/>
              <a:chExt cx="879476" cy="1109663"/>
            </a:xfrm>
            <a:grpFill/>
          </p:grpSpPr>
          <p:sp>
            <p:nvSpPr>
              <p:cNvPr id="168"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9"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0"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71" name="Group 178"/>
              <p:cNvGrpSpPr>
                <a:grpSpLocks noChangeAspect="1"/>
              </p:cNvGrpSpPr>
              <p:nvPr/>
            </p:nvGrpSpPr>
            <p:grpSpPr bwMode="gray">
              <a:xfrm>
                <a:off x="4876006" y="2765772"/>
                <a:ext cx="204788" cy="242888"/>
                <a:chOff x="2589" y="1903"/>
                <a:chExt cx="129" cy="153"/>
              </a:xfrm>
              <a:grpFill/>
            </p:grpSpPr>
            <p:sp>
              <p:nvSpPr>
                <p:cNvPr id="214"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5"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6"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72"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3"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4"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5"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pattFill prst="sphere">
                <a:fgClr>
                  <a:schemeClr val="accent3"/>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6"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7"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8"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pattFill prst="sphere">
                <a:fgClr>
                  <a:schemeClr val="accent3"/>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79" name="Group 189"/>
              <p:cNvGrpSpPr>
                <a:grpSpLocks noChangeAspect="1"/>
              </p:cNvGrpSpPr>
              <p:nvPr/>
            </p:nvGrpSpPr>
            <p:grpSpPr bwMode="gray">
              <a:xfrm>
                <a:off x="4679156" y="2659410"/>
                <a:ext cx="247650" cy="244475"/>
                <a:chOff x="2465" y="1836"/>
                <a:chExt cx="156" cy="154"/>
              </a:xfrm>
              <a:grpFill/>
            </p:grpSpPr>
            <p:sp>
              <p:nvSpPr>
                <p:cNvPr id="212"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3"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sphere">
                  <a:fgClr>
                    <a:schemeClr val="accent3"/>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180" name="Group 192"/>
              <p:cNvGrpSpPr>
                <a:grpSpLocks noChangeAspect="1"/>
              </p:cNvGrpSpPr>
              <p:nvPr/>
            </p:nvGrpSpPr>
            <p:grpSpPr bwMode="gray">
              <a:xfrm>
                <a:off x="4620419" y="2430810"/>
                <a:ext cx="171450" cy="258763"/>
                <a:chOff x="2428" y="1692"/>
                <a:chExt cx="108" cy="163"/>
              </a:xfrm>
              <a:grpFill/>
            </p:grpSpPr>
            <p:sp>
              <p:nvSpPr>
                <p:cNvPr id="210"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pattFill prst="sphere">
                  <a:fgClr>
                    <a:schemeClr val="accent3"/>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1"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81"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pattFill prst="sphere">
                <a:fgClr>
                  <a:schemeClr val="accent3"/>
                </a:fgClr>
                <a:bgClr>
                  <a:schemeClr val="bg1"/>
                </a:bgClr>
              </a:patt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2"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3"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4"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85" name="Group 199"/>
              <p:cNvGrpSpPr>
                <a:grpSpLocks noChangeAspect="1"/>
              </p:cNvGrpSpPr>
              <p:nvPr/>
            </p:nvGrpSpPr>
            <p:grpSpPr bwMode="gray">
              <a:xfrm>
                <a:off x="5033169" y="2808635"/>
                <a:ext cx="68263" cy="68263"/>
                <a:chOff x="2688" y="1930"/>
                <a:chExt cx="43" cy="43"/>
              </a:xfrm>
              <a:grpFill/>
            </p:grpSpPr>
            <p:sp>
              <p:nvSpPr>
                <p:cNvPr id="208"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9"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86"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7"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8"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9"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0"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1"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2"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3"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4"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5"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6"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7"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8"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9"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0"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1"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2"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3"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4"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05" name="Group 359"/>
              <p:cNvGrpSpPr/>
              <p:nvPr/>
            </p:nvGrpSpPr>
            <p:grpSpPr bwMode="gray">
              <a:xfrm>
                <a:off x="5080794" y="2788583"/>
                <a:ext cx="75600" cy="108000"/>
                <a:chOff x="4160739" y="2986112"/>
                <a:chExt cx="187325" cy="233362"/>
              </a:xfrm>
              <a:grpFill/>
            </p:grpSpPr>
            <p:sp>
              <p:nvSpPr>
                <p:cNvPr id="206"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7"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grpSp>
          <p:nvGrpSpPr>
            <p:cNvPr id="113" name="Group 368"/>
            <p:cNvGrpSpPr/>
            <p:nvPr/>
          </p:nvGrpSpPr>
          <p:grpSpPr bwMode="gray">
            <a:xfrm>
              <a:off x="4455318" y="2994372"/>
              <a:ext cx="1196974" cy="1339850"/>
              <a:chOff x="4455318" y="2994372"/>
              <a:chExt cx="1196974" cy="1339850"/>
            </a:xfrm>
            <a:grpFill/>
          </p:grpSpPr>
          <p:sp>
            <p:nvSpPr>
              <p:cNvPr id="114" name="Freeform 113"/>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5" name="Freeform 114"/>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16" name="Group 367"/>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8" name="Freeform 117"/>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9" name="Freeform 118"/>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0" name="Freeform 119"/>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1" name="Freeform 120"/>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2" name="Freeform 121"/>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3" name="Freeform 122"/>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4" name="Freeform 123"/>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5" name="Freeform 124"/>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6" name="Freeform 125"/>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7" name="Freeform 126"/>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8" name="Freeform 127"/>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9" name="Freeform 128"/>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0" name="Freeform 129"/>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1"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2" name="Freeform 131"/>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3" name="Freeform 132"/>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4" name="Freeform 133"/>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5" name="Freeform 134"/>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36" name="Group 25"/>
                <p:cNvGrpSpPr>
                  <a:grpSpLocks noChangeAspect="1"/>
                </p:cNvGrpSpPr>
                <p:nvPr/>
              </p:nvGrpSpPr>
              <p:grpSpPr bwMode="gray">
                <a:xfrm>
                  <a:off x="4961730" y="3769072"/>
                  <a:ext cx="219075" cy="239713"/>
                  <a:chOff x="2643" y="2535"/>
                  <a:chExt cx="138" cy="151"/>
                </a:xfrm>
                <a:grpFill/>
              </p:grpSpPr>
              <p:sp>
                <p:nvSpPr>
                  <p:cNvPr id="166"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7"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37"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8"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9"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0"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1"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2"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3"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4"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5"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6"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7"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8"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9"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0"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1"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2"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3"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4"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5"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6"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7"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8"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9"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0"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1"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2"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63" name="Group 364"/>
                <p:cNvGrpSpPr>
                  <a:grpSpLocks noChangeAspect="1"/>
                </p:cNvGrpSpPr>
                <p:nvPr/>
              </p:nvGrpSpPr>
              <p:grpSpPr bwMode="gray">
                <a:xfrm>
                  <a:off x="5141117" y="3280172"/>
                  <a:ext cx="289379" cy="349200"/>
                  <a:chOff x="3548063" y="12700"/>
                  <a:chExt cx="5667375" cy="6838950"/>
                </a:xfrm>
                <a:grpFill/>
              </p:grpSpPr>
              <p:sp>
                <p:nvSpPr>
                  <p:cNvPr id="164"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endParaRPr lang="en-GB" dirty="0">
                      <a:solidFill>
                        <a:schemeClr val="bg1">
                          <a:lumMod val="65000"/>
                        </a:schemeClr>
                      </a:solidFill>
                      <a:latin typeface="Lato" panose="020F0502020204030203" pitchFamily="34" charset="0"/>
                    </a:endParaRPr>
                  </a:p>
                </p:txBody>
              </p:sp>
              <p:sp>
                <p:nvSpPr>
                  <p:cNvPr id="165"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endParaRPr lang="en-GB" dirty="0">
                      <a:solidFill>
                        <a:schemeClr val="bg1">
                          <a:lumMod val="65000"/>
                        </a:schemeClr>
                      </a:solidFill>
                      <a:latin typeface="Lato" panose="020F0502020204030203" pitchFamily="34" charset="0"/>
                    </a:endParaRPr>
                  </a:p>
                </p:txBody>
              </p:sp>
            </p:grpSp>
          </p:grpSp>
        </p:grpSp>
      </p:grpSp>
      <p:grpSp>
        <p:nvGrpSpPr>
          <p:cNvPr id="379" name="Group 378"/>
          <p:cNvGrpSpPr/>
          <p:nvPr/>
        </p:nvGrpSpPr>
        <p:grpSpPr>
          <a:xfrm>
            <a:off x="298318" y="2081105"/>
            <a:ext cx="1775910" cy="551027"/>
            <a:chOff x="5220073" y="1368086"/>
            <a:chExt cx="1775910" cy="551027"/>
          </a:xfrm>
        </p:grpSpPr>
        <p:sp>
          <p:nvSpPr>
            <p:cNvPr id="380" name="Oval 379"/>
            <p:cNvSpPr/>
            <p:nvPr/>
          </p:nvSpPr>
          <p:spPr>
            <a:xfrm>
              <a:off x="6893254" y="1456880"/>
              <a:ext cx="102729" cy="102729"/>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81"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dirty="0" smtClean="0">
                  <a:solidFill>
                    <a:schemeClr val="accent1"/>
                  </a:solidFill>
                  <a:latin typeface="Lato" panose="020F0502020204030203" pitchFamily="34" charset="0"/>
                  <a:ea typeface="Roboto" panose="02000000000000000000" pitchFamily="2" charset="0"/>
                </a:rPr>
                <a:t>Manhattan, USA</a:t>
              </a:r>
              <a:endParaRPr lang="en-US" sz="1200" dirty="0" smtClean="0">
                <a:solidFill>
                  <a:schemeClr val="accent1"/>
                </a:solidFill>
                <a:latin typeface="Lato" panose="020F0502020204030203" pitchFamily="34" charset="0"/>
                <a:ea typeface="Roboto" panose="02000000000000000000" pitchFamily="2" charset="0"/>
              </a:endParaRPr>
            </a:p>
            <a:p>
              <a:pPr marL="0" indent="0" algn="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grpSp>
        <p:nvGrpSpPr>
          <p:cNvPr id="382" name="Group 381"/>
          <p:cNvGrpSpPr/>
          <p:nvPr/>
        </p:nvGrpSpPr>
        <p:grpSpPr>
          <a:xfrm>
            <a:off x="308605" y="3077912"/>
            <a:ext cx="1761778" cy="551027"/>
            <a:chOff x="5220073" y="1368086"/>
            <a:chExt cx="1761778" cy="551027"/>
          </a:xfrm>
        </p:grpSpPr>
        <p:sp>
          <p:nvSpPr>
            <p:cNvPr id="383" name="Oval 382"/>
            <p:cNvSpPr/>
            <p:nvPr/>
          </p:nvSpPr>
          <p:spPr>
            <a:xfrm>
              <a:off x="6879122" y="1441880"/>
              <a:ext cx="102729" cy="10272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84"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dirty="0" smtClean="0">
                  <a:solidFill>
                    <a:schemeClr val="accent2"/>
                  </a:solidFill>
                  <a:latin typeface="Lato" panose="020F0502020204030203" pitchFamily="34" charset="0"/>
                  <a:ea typeface="Roboto" panose="02000000000000000000" pitchFamily="2" charset="0"/>
                </a:rPr>
                <a:t>Buenos Aires, Argentina</a:t>
              </a:r>
              <a:endParaRPr lang="en-US" sz="1200" dirty="0" smtClean="0">
                <a:solidFill>
                  <a:schemeClr val="accent2"/>
                </a:solidFill>
                <a:latin typeface="Lato" panose="020F0502020204030203" pitchFamily="34" charset="0"/>
                <a:ea typeface="Roboto" panose="02000000000000000000" pitchFamily="2" charset="0"/>
              </a:endParaRPr>
            </a:p>
            <a:p>
              <a:pPr marL="0" indent="0" algn="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grpSp>
        <p:nvGrpSpPr>
          <p:cNvPr id="385" name="Group 384"/>
          <p:cNvGrpSpPr/>
          <p:nvPr/>
        </p:nvGrpSpPr>
        <p:grpSpPr>
          <a:xfrm>
            <a:off x="292257" y="4206765"/>
            <a:ext cx="1774657" cy="551027"/>
            <a:chOff x="5220073" y="1368086"/>
            <a:chExt cx="1774657" cy="551027"/>
          </a:xfrm>
        </p:grpSpPr>
        <p:sp>
          <p:nvSpPr>
            <p:cNvPr id="386" name="Oval 385"/>
            <p:cNvSpPr/>
            <p:nvPr/>
          </p:nvSpPr>
          <p:spPr>
            <a:xfrm>
              <a:off x="6892001" y="1442861"/>
              <a:ext cx="102729" cy="102729"/>
            </a:xfrm>
            <a:prstGeom prst="ellipse">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87"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dirty="0" smtClean="0">
                  <a:solidFill>
                    <a:schemeClr val="accent3"/>
                  </a:solidFill>
                  <a:latin typeface="Lato" panose="020F0502020204030203" pitchFamily="34" charset="0"/>
                  <a:ea typeface="Roboto" panose="02000000000000000000" pitchFamily="2" charset="0"/>
                </a:rPr>
                <a:t>Manchester, United Kingdom</a:t>
              </a:r>
              <a:endParaRPr lang="en-US" sz="1200" dirty="0" smtClean="0">
                <a:solidFill>
                  <a:schemeClr val="accent3"/>
                </a:solidFill>
                <a:latin typeface="Lato" panose="020F0502020204030203" pitchFamily="34" charset="0"/>
                <a:ea typeface="Roboto" panose="02000000000000000000" pitchFamily="2" charset="0"/>
              </a:endParaRPr>
            </a:p>
            <a:p>
              <a:pPr marL="0" indent="0" algn="r">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grpSp>
        <p:nvGrpSpPr>
          <p:cNvPr id="388" name="Group 387"/>
          <p:cNvGrpSpPr/>
          <p:nvPr/>
        </p:nvGrpSpPr>
        <p:grpSpPr>
          <a:xfrm>
            <a:off x="10101525" y="2081105"/>
            <a:ext cx="1792000" cy="551027"/>
            <a:chOff x="5107315" y="1368086"/>
            <a:chExt cx="1792000" cy="551027"/>
          </a:xfrm>
        </p:grpSpPr>
        <p:sp>
          <p:nvSpPr>
            <p:cNvPr id="389" name="Oval 388"/>
            <p:cNvSpPr/>
            <p:nvPr/>
          </p:nvSpPr>
          <p:spPr>
            <a:xfrm>
              <a:off x="5107315" y="1457705"/>
              <a:ext cx="102729" cy="10272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90"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dirty="0" smtClean="0">
                  <a:solidFill>
                    <a:schemeClr val="accent4"/>
                  </a:solidFill>
                  <a:latin typeface="Lato" panose="020F0502020204030203" pitchFamily="34" charset="0"/>
                  <a:ea typeface="Roboto" panose="02000000000000000000" pitchFamily="2" charset="0"/>
                </a:rPr>
                <a:t>Jakarta, Indonesia</a:t>
              </a:r>
              <a:endParaRPr lang="en-US" sz="1200" dirty="0" smtClean="0">
                <a:solidFill>
                  <a:schemeClr val="accent4"/>
                </a:solidFill>
                <a:latin typeface="Lato" panose="020F0502020204030203" pitchFamily="34" charset="0"/>
                <a:ea typeface="Roboto" panose="02000000000000000000" pitchFamily="2" charset="0"/>
              </a:endParaRPr>
            </a:p>
            <a:p>
              <a:pPr marL="0" indent="0">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grpSp>
        <p:nvGrpSpPr>
          <p:cNvPr id="391" name="Group 390"/>
          <p:cNvGrpSpPr/>
          <p:nvPr/>
        </p:nvGrpSpPr>
        <p:grpSpPr>
          <a:xfrm>
            <a:off x="10100644" y="3033518"/>
            <a:ext cx="1792000" cy="551027"/>
            <a:chOff x="5107315" y="1368086"/>
            <a:chExt cx="1792000" cy="551027"/>
          </a:xfrm>
        </p:grpSpPr>
        <p:sp>
          <p:nvSpPr>
            <p:cNvPr id="392" name="Oval 391"/>
            <p:cNvSpPr/>
            <p:nvPr/>
          </p:nvSpPr>
          <p:spPr>
            <a:xfrm>
              <a:off x="5107315" y="1457705"/>
              <a:ext cx="102729" cy="102729"/>
            </a:xfrm>
            <a:prstGeom prst="ellipse">
              <a:avLst/>
            </a:pr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93"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dirty="0" smtClean="0">
                  <a:solidFill>
                    <a:schemeClr val="accent5"/>
                  </a:solidFill>
                  <a:latin typeface="Lato" panose="020F0502020204030203" pitchFamily="34" charset="0"/>
                  <a:ea typeface="Roboto" panose="02000000000000000000" pitchFamily="2" charset="0"/>
                </a:rPr>
                <a:t>Queensland, Australia</a:t>
              </a:r>
              <a:endParaRPr lang="en-US" sz="1200" dirty="0" smtClean="0">
                <a:solidFill>
                  <a:schemeClr val="accent5"/>
                </a:solidFill>
                <a:latin typeface="Lato" panose="020F0502020204030203" pitchFamily="34" charset="0"/>
                <a:ea typeface="Roboto" panose="02000000000000000000" pitchFamily="2" charset="0"/>
              </a:endParaRPr>
            </a:p>
            <a:p>
              <a:pPr marL="0" indent="0">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grpSp>
        <p:nvGrpSpPr>
          <p:cNvPr id="394" name="Group 393"/>
          <p:cNvGrpSpPr/>
          <p:nvPr/>
        </p:nvGrpSpPr>
        <p:grpSpPr>
          <a:xfrm>
            <a:off x="10097969" y="4161595"/>
            <a:ext cx="1792000" cy="551027"/>
            <a:chOff x="5107315" y="1368086"/>
            <a:chExt cx="1792000" cy="551027"/>
          </a:xfrm>
        </p:grpSpPr>
        <p:sp>
          <p:nvSpPr>
            <p:cNvPr id="395" name="Oval 394"/>
            <p:cNvSpPr/>
            <p:nvPr/>
          </p:nvSpPr>
          <p:spPr>
            <a:xfrm>
              <a:off x="5107315" y="1457705"/>
              <a:ext cx="102729" cy="102729"/>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000" dirty="0">
                <a:solidFill>
                  <a:schemeClr val="bg1">
                    <a:lumMod val="65000"/>
                  </a:schemeClr>
                </a:solidFill>
                <a:latin typeface="Lato" panose="020F0502020204030203" pitchFamily="34" charset="0"/>
                <a:ea typeface="Roboto" panose="02000000000000000000" pitchFamily="2" charset="0"/>
              </a:endParaRPr>
            </a:p>
          </p:txBody>
        </p:sp>
        <p:sp>
          <p:nvSpPr>
            <p:cNvPr id="396" name="Content Placeholder 2"/>
            <p:cNvSpPr txBox="1">
              <a:spLocks/>
            </p:cNvSpPr>
            <p:nvPr/>
          </p:nvSpPr>
          <p:spPr>
            <a:xfrm>
              <a:off x="5220073" y="1368086"/>
              <a:ext cx="1679242"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dirty="0" smtClean="0">
                  <a:solidFill>
                    <a:schemeClr val="accent6"/>
                  </a:solidFill>
                  <a:latin typeface="Lato" panose="020F0502020204030203" pitchFamily="34" charset="0"/>
                  <a:ea typeface="Roboto" panose="02000000000000000000" pitchFamily="2" charset="0"/>
                </a:rPr>
                <a:t>Moscow, Russia</a:t>
              </a:r>
              <a:endParaRPr lang="en-US" sz="1200" dirty="0" smtClean="0">
                <a:solidFill>
                  <a:schemeClr val="accent6"/>
                </a:solidFill>
                <a:latin typeface="Lato" panose="020F0502020204030203" pitchFamily="34" charset="0"/>
                <a:ea typeface="Roboto" panose="02000000000000000000" pitchFamily="2" charset="0"/>
              </a:endParaRPr>
            </a:p>
            <a:p>
              <a:pPr marL="0" indent="0">
                <a:buFont typeface="Arial" pitchFamily="34" charset="0"/>
                <a:buNone/>
              </a:pPr>
              <a:r>
                <a:rPr lang="en-US" sz="1000" dirty="0" smtClean="0">
                  <a:latin typeface="Lato" panose="020F0502020204030203" pitchFamily="34" charset="0"/>
                  <a:ea typeface="Roboto" panose="02000000000000000000" pitchFamily="2" charset="0"/>
                </a:rPr>
                <a:t>Lorem ipsum dolor sit amet, consectetur adipiscing.</a:t>
              </a:r>
              <a:endParaRPr lang="en-US" sz="1000" dirty="0">
                <a:latin typeface="Lato" panose="020F0502020204030203" pitchFamily="34" charset="0"/>
                <a:ea typeface="Roboto" panose="02000000000000000000" pitchFamily="2" charset="0"/>
              </a:endParaRPr>
            </a:p>
          </p:txBody>
        </p:sp>
      </p:grpSp>
    </p:spTree>
    <p:extLst>
      <p:ext uri="{BB962C8B-B14F-4D97-AF65-F5344CB8AC3E}">
        <p14:creationId xmlns:p14="http://schemas.microsoft.com/office/powerpoint/2010/main" val="2436606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379"/>
                                        </p:tgtEl>
                                        <p:attrNameLst>
                                          <p:attrName>style.visibility</p:attrName>
                                        </p:attrNameLst>
                                      </p:cBhvr>
                                      <p:to>
                                        <p:strVal val="visible"/>
                                      </p:to>
                                    </p:set>
                                    <p:animEffect transition="in" filter="fade">
                                      <p:cBhvr>
                                        <p:cTn id="18" dur="500"/>
                                        <p:tgtEl>
                                          <p:spTgt spid="379"/>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382"/>
                                        </p:tgtEl>
                                        <p:attrNameLst>
                                          <p:attrName>style.visibility</p:attrName>
                                        </p:attrNameLst>
                                      </p:cBhvr>
                                      <p:to>
                                        <p:strVal val="visible"/>
                                      </p:to>
                                    </p:set>
                                    <p:animEffect transition="in" filter="fade">
                                      <p:cBhvr>
                                        <p:cTn id="22" dur="500"/>
                                        <p:tgtEl>
                                          <p:spTgt spid="382"/>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385"/>
                                        </p:tgtEl>
                                        <p:attrNameLst>
                                          <p:attrName>style.visibility</p:attrName>
                                        </p:attrNameLst>
                                      </p:cBhvr>
                                      <p:to>
                                        <p:strVal val="visible"/>
                                      </p:to>
                                    </p:set>
                                    <p:animEffect transition="in" filter="fade">
                                      <p:cBhvr>
                                        <p:cTn id="26" dur="500"/>
                                        <p:tgtEl>
                                          <p:spTgt spid="385"/>
                                        </p:tgtEl>
                                      </p:cBhvr>
                                    </p:animEffect>
                                  </p:childTnLst>
                                </p:cTn>
                              </p:par>
                            </p:childTnLst>
                          </p:cTn>
                        </p:par>
                        <p:par>
                          <p:cTn id="27" fill="hold">
                            <p:stCondLst>
                              <p:cond delay="3500"/>
                            </p:stCondLst>
                            <p:childTnLst>
                              <p:par>
                                <p:cTn id="28" presetID="10" presetClass="entr" presetSubtype="0" fill="hold" nodeType="afterEffect">
                                  <p:stCondLst>
                                    <p:cond delay="0"/>
                                  </p:stCondLst>
                                  <p:childTnLst>
                                    <p:set>
                                      <p:cBhvr>
                                        <p:cTn id="29" dur="1" fill="hold">
                                          <p:stCondLst>
                                            <p:cond delay="0"/>
                                          </p:stCondLst>
                                        </p:cTn>
                                        <p:tgtEl>
                                          <p:spTgt spid="388"/>
                                        </p:tgtEl>
                                        <p:attrNameLst>
                                          <p:attrName>style.visibility</p:attrName>
                                        </p:attrNameLst>
                                      </p:cBhvr>
                                      <p:to>
                                        <p:strVal val="visible"/>
                                      </p:to>
                                    </p:set>
                                    <p:animEffect transition="in" filter="fade">
                                      <p:cBhvr>
                                        <p:cTn id="30" dur="500"/>
                                        <p:tgtEl>
                                          <p:spTgt spid="388"/>
                                        </p:tgtEl>
                                      </p:cBhvr>
                                    </p:animEffect>
                                  </p:childTnLst>
                                </p:cTn>
                              </p:par>
                            </p:childTnLst>
                          </p:cTn>
                        </p:par>
                        <p:par>
                          <p:cTn id="31" fill="hold">
                            <p:stCondLst>
                              <p:cond delay="4000"/>
                            </p:stCondLst>
                            <p:childTnLst>
                              <p:par>
                                <p:cTn id="32" presetID="10" presetClass="entr" presetSubtype="0" fill="hold" nodeType="afterEffect">
                                  <p:stCondLst>
                                    <p:cond delay="0"/>
                                  </p:stCondLst>
                                  <p:childTnLst>
                                    <p:set>
                                      <p:cBhvr>
                                        <p:cTn id="33" dur="1" fill="hold">
                                          <p:stCondLst>
                                            <p:cond delay="0"/>
                                          </p:stCondLst>
                                        </p:cTn>
                                        <p:tgtEl>
                                          <p:spTgt spid="391"/>
                                        </p:tgtEl>
                                        <p:attrNameLst>
                                          <p:attrName>style.visibility</p:attrName>
                                        </p:attrNameLst>
                                      </p:cBhvr>
                                      <p:to>
                                        <p:strVal val="visible"/>
                                      </p:to>
                                    </p:set>
                                    <p:animEffect transition="in" filter="fade">
                                      <p:cBhvr>
                                        <p:cTn id="34" dur="500"/>
                                        <p:tgtEl>
                                          <p:spTgt spid="391"/>
                                        </p:tgtEl>
                                      </p:cBhvr>
                                    </p:animEffect>
                                  </p:childTnLst>
                                </p:cTn>
                              </p:par>
                            </p:childTnLst>
                          </p:cTn>
                        </p:par>
                        <p:par>
                          <p:cTn id="35" fill="hold">
                            <p:stCondLst>
                              <p:cond delay="4500"/>
                            </p:stCondLst>
                            <p:childTnLst>
                              <p:par>
                                <p:cTn id="36" presetID="10" presetClass="entr" presetSubtype="0" fill="hold" nodeType="afterEffect">
                                  <p:stCondLst>
                                    <p:cond delay="0"/>
                                  </p:stCondLst>
                                  <p:childTnLst>
                                    <p:set>
                                      <p:cBhvr>
                                        <p:cTn id="37" dur="1" fill="hold">
                                          <p:stCondLst>
                                            <p:cond delay="0"/>
                                          </p:stCondLst>
                                        </p:cTn>
                                        <p:tgtEl>
                                          <p:spTgt spid="394"/>
                                        </p:tgtEl>
                                        <p:attrNameLst>
                                          <p:attrName>style.visibility</p:attrName>
                                        </p:attrNameLst>
                                      </p:cBhvr>
                                      <p:to>
                                        <p:strVal val="visible"/>
                                      </p:to>
                                    </p:set>
                                    <p:animEffect transition="in" filter="fade">
                                      <p:cBhvr>
                                        <p:cTn id="38" dur="500"/>
                                        <p:tgtEl>
                                          <p:spTgt spid="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79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Distance Map</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custDataLst>
              <p:tags r:id="rId1"/>
            </p:custDataLst>
          </p:nvPr>
        </p:nvGrpSpPr>
        <p:grpSpPr bwMode="gray">
          <a:xfrm>
            <a:off x="1592783" y="1772337"/>
            <a:ext cx="6947669" cy="3785804"/>
            <a:chOff x="1832768" y="1268759"/>
            <a:chExt cx="6240462" cy="3571875"/>
          </a:xfrm>
          <a:pattFill prst="pct25">
            <a:fgClr>
              <a:schemeClr val="tx1">
                <a:lumMod val="75000"/>
                <a:lumOff val="25000"/>
              </a:schemeClr>
            </a:fgClr>
            <a:bgClr>
              <a:schemeClr val="bg1">
                <a:lumMod val="95000"/>
              </a:schemeClr>
            </a:bgClr>
          </a:pattFill>
        </p:grpSpPr>
        <p:sp>
          <p:nvSpPr>
            <p:cNvPr id="6"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3">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22" name="Group 69"/>
            <p:cNvGrpSpPr>
              <a:grpSpLocks noChangeAspect="1"/>
            </p:cNvGrpSpPr>
            <p:nvPr/>
          </p:nvGrpSpPr>
          <p:grpSpPr bwMode="gray">
            <a:xfrm>
              <a:off x="6801642" y="3364259"/>
              <a:ext cx="161925" cy="231775"/>
              <a:chOff x="3802" y="2280"/>
              <a:chExt cx="102" cy="146"/>
            </a:xfrm>
            <a:grpFill/>
          </p:grpSpPr>
          <p:sp>
            <p:nvSpPr>
              <p:cNvPr id="350"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1"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2"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3"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4"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5"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6"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7"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8"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9"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60"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23"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9"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0"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5">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5"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6"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7"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8"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39" name="Group 97"/>
            <p:cNvGrpSpPr>
              <a:grpSpLocks noChangeAspect="1"/>
            </p:cNvGrpSpPr>
            <p:nvPr/>
          </p:nvGrpSpPr>
          <p:grpSpPr bwMode="gray">
            <a:xfrm>
              <a:off x="5818980" y="3002309"/>
              <a:ext cx="636588" cy="587375"/>
              <a:chOff x="3183" y="2052"/>
              <a:chExt cx="401" cy="370"/>
            </a:xfrm>
            <a:grpFill/>
          </p:grpSpPr>
          <p:sp>
            <p:nvSpPr>
              <p:cNvPr id="343"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4"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5"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6"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7"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8"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9"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40"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41" name="Group 106"/>
            <p:cNvGrpSpPr>
              <a:grpSpLocks noChangeAspect="1"/>
            </p:cNvGrpSpPr>
            <p:nvPr/>
          </p:nvGrpSpPr>
          <p:grpSpPr bwMode="gray">
            <a:xfrm>
              <a:off x="7017542" y="2807047"/>
              <a:ext cx="282575" cy="320675"/>
              <a:chOff x="3938" y="1929"/>
              <a:chExt cx="178" cy="202"/>
            </a:xfrm>
            <a:grpFill/>
          </p:grpSpPr>
          <p:sp>
            <p:nvSpPr>
              <p:cNvPr id="339"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0"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1"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42"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42"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43"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44"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45"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46"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47" name="Group 116"/>
            <p:cNvGrpSpPr>
              <a:grpSpLocks noChangeAspect="1"/>
            </p:cNvGrpSpPr>
            <p:nvPr/>
          </p:nvGrpSpPr>
          <p:grpSpPr bwMode="gray">
            <a:xfrm>
              <a:off x="5099842" y="1268760"/>
              <a:ext cx="2973388" cy="1638300"/>
              <a:chOff x="2730" y="960"/>
              <a:chExt cx="1873" cy="1032"/>
            </a:xfrm>
            <a:grpFill/>
          </p:grpSpPr>
          <p:grpSp>
            <p:nvGrpSpPr>
              <p:cNvPr id="322" name="Group 117"/>
              <p:cNvGrpSpPr>
                <a:grpSpLocks noChangeAspect="1"/>
              </p:cNvGrpSpPr>
              <p:nvPr/>
            </p:nvGrpSpPr>
            <p:grpSpPr bwMode="gray">
              <a:xfrm>
                <a:off x="3044" y="960"/>
                <a:ext cx="1473" cy="481"/>
                <a:chOff x="3044" y="960"/>
                <a:chExt cx="1473" cy="481"/>
              </a:xfrm>
              <a:grpFill/>
            </p:grpSpPr>
            <p:sp>
              <p:nvSpPr>
                <p:cNvPr id="326"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7"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8"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9"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0"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1"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2"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3"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4"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5"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6"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7"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38"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323"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4"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2">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5"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nvGrpSpPr>
            <p:cNvPr id="48" name="Group 135"/>
            <p:cNvGrpSpPr>
              <a:grpSpLocks noChangeAspect="1"/>
            </p:cNvGrpSpPr>
            <p:nvPr/>
          </p:nvGrpSpPr>
          <p:grpSpPr bwMode="gray">
            <a:xfrm>
              <a:off x="5214142" y="2886422"/>
              <a:ext cx="647700" cy="585788"/>
              <a:chOff x="2802" y="1979"/>
              <a:chExt cx="408" cy="369"/>
            </a:xfrm>
            <a:grpFill/>
          </p:grpSpPr>
          <p:sp>
            <p:nvSpPr>
              <p:cNvPr id="293"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294" name="Group 137"/>
              <p:cNvGrpSpPr>
                <a:grpSpLocks noChangeAspect="1"/>
              </p:cNvGrpSpPr>
              <p:nvPr/>
            </p:nvGrpSpPr>
            <p:grpSpPr bwMode="gray">
              <a:xfrm>
                <a:off x="2889" y="2101"/>
                <a:ext cx="17" cy="51"/>
                <a:chOff x="2889" y="2101"/>
                <a:chExt cx="17" cy="51"/>
              </a:xfrm>
              <a:grpFill/>
            </p:grpSpPr>
            <p:sp>
              <p:nvSpPr>
                <p:cNvPr id="319"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0"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21"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295"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296" name="Group 142"/>
              <p:cNvGrpSpPr>
                <a:grpSpLocks noChangeAspect="1"/>
              </p:cNvGrpSpPr>
              <p:nvPr/>
            </p:nvGrpSpPr>
            <p:grpSpPr bwMode="gray">
              <a:xfrm>
                <a:off x="2896" y="2116"/>
                <a:ext cx="231" cy="189"/>
                <a:chOff x="2896" y="2116"/>
                <a:chExt cx="231" cy="189"/>
              </a:xfrm>
              <a:grpFill/>
            </p:grpSpPr>
            <p:sp>
              <p:nvSpPr>
                <p:cNvPr id="317"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8"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nvGrpSpPr>
              <p:cNvPr id="297" name="Group 145"/>
              <p:cNvGrpSpPr>
                <a:grpSpLocks noChangeAspect="1"/>
              </p:cNvGrpSpPr>
              <p:nvPr/>
            </p:nvGrpSpPr>
            <p:grpSpPr bwMode="gray">
              <a:xfrm>
                <a:off x="2984" y="2276"/>
                <a:ext cx="114" cy="72"/>
                <a:chOff x="2984" y="2276"/>
                <a:chExt cx="114" cy="72"/>
              </a:xfrm>
              <a:grpFill/>
            </p:grpSpPr>
            <p:sp>
              <p:nvSpPr>
                <p:cNvPr id="315"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6"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298"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299" name="Group 149"/>
              <p:cNvGrpSpPr>
                <a:grpSpLocks noChangeAspect="1"/>
              </p:cNvGrpSpPr>
              <p:nvPr/>
            </p:nvGrpSpPr>
            <p:grpSpPr bwMode="gray">
              <a:xfrm>
                <a:off x="3086" y="2189"/>
                <a:ext cx="85" cy="114"/>
                <a:chOff x="3086" y="2189"/>
                <a:chExt cx="85" cy="114"/>
              </a:xfrm>
              <a:grpFill/>
            </p:grpSpPr>
            <p:sp>
              <p:nvSpPr>
                <p:cNvPr id="313"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4"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300"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301" name="Group 153"/>
              <p:cNvGrpSpPr>
                <a:grpSpLocks noChangeAspect="1"/>
              </p:cNvGrpSpPr>
              <p:nvPr/>
            </p:nvGrpSpPr>
            <p:grpSpPr bwMode="gray">
              <a:xfrm>
                <a:off x="3000" y="2012"/>
                <a:ext cx="210" cy="192"/>
                <a:chOff x="3000" y="2012"/>
                <a:chExt cx="210" cy="192"/>
              </a:xfrm>
              <a:grpFill/>
            </p:grpSpPr>
            <p:sp>
              <p:nvSpPr>
                <p:cNvPr id="311"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2"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302"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03"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04"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305" name="Group 159"/>
              <p:cNvGrpSpPr>
                <a:grpSpLocks noChangeAspect="1"/>
              </p:cNvGrpSpPr>
              <p:nvPr/>
            </p:nvGrpSpPr>
            <p:grpSpPr bwMode="gray">
              <a:xfrm>
                <a:off x="2802" y="1979"/>
                <a:ext cx="205" cy="88"/>
                <a:chOff x="2802" y="1979"/>
                <a:chExt cx="205" cy="88"/>
              </a:xfrm>
              <a:grpFill/>
            </p:grpSpPr>
            <p:sp>
              <p:nvSpPr>
                <p:cNvPr id="309"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10"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306"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07"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308"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49"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0"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1"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2"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3"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54" name="Group 170"/>
            <p:cNvGrpSpPr>
              <a:grpSpLocks noChangeAspect="1"/>
            </p:cNvGrpSpPr>
            <p:nvPr/>
          </p:nvGrpSpPr>
          <p:grpSpPr bwMode="gray">
            <a:xfrm>
              <a:off x="5539580" y="2891184"/>
              <a:ext cx="96838" cy="77788"/>
              <a:chOff x="3007" y="1982"/>
              <a:chExt cx="61" cy="49"/>
            </a:xfrm>
            <a:grpFill/>
          </p:grpSpPr>
          <p:sp>
            <p:nvSpPr>
              <p:cNvPr id="291"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92"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55"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56" name="Group 222"/>
            <p:cNvGrpSpPr>
              <a:grpSpLocks noChangeAspect="1"/>
            </p:cNvGrpSpPr>
            <p:nvPr/>
          </p:nvGrpSpPr>
          <p:grpSpPr bwMode="gray">
            <a:xfrm>
              <a:off x="4945856" y="1268759"/>
              <a:ext cx="287338" cy="296863"/>
              <a:chOff x="3202" y="1036"/>
              <a:chExt cx="181" cy="187"/>
            </a:xfrm>
            <a:grpFill/>
          </p:grpSpPr>
          <p:sp>
            <p:nvSpPr>
              <p:cNvPr id="285"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6"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7"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8"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9"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90"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57"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8"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59"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0"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1"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2"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3"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64" name="Group 236"/>
            <p:cNvGrpSpPr>
              <a:grpSpLocks noChangeAspect="1"/>
            </p:cNvGrpSpPr>
            <p:nvPr/>
          </p:nvGrpSpPr>
          <p:grpSpPr bwMode="gray">
            <a:xfrm>
              <a:off x="3344068" y="3475384"/>
              <a:ext cx="808038" cy="1365250"/>
              <a:chOff x="1624" y="2350"/>
              <a:chExt cx="509" cy="860"/>
            </a:xfrm>
            <a:grpFill/>
          </p:grpSpPr>
          <p:sp>
            <p:nvSpPr>
              <p:cNvPr id="260"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1"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2"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3"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4"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5"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6"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7"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8"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69"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0"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1"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2"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3"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4"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5"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6"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7"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8"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79"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4">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0"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1"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2"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3"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84"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65"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6"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7"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8"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69"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0"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1"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2"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73" name="Group 270"/>
            <p:cNvGrpSpPr>
              <a:grpSpLocks noChangeAspect="1"/>
            </p:cNvGrpSpPr>
            <p:nvPr/>
          </p:nvGrpSpPr>
          <p:grpSpPr bwMode="gray">
            <a:xfrm>
              <a:off x="1832768" y="1897409"/>
              <a:ext cx="1765300" cy="1346200"/>
              <a:chOff x="672" y="1356"/>
              <a:chExt cx="1112" cy="848"/>
            </a:xfrm>
            <a:grpFill/>
          </p:grpSpPr>
          <p:grpSp>
            <p:nvGrpSpPr>
              <p:cNvPr id="248" name="Group 271"/>
              <p:cNvGrpSpPr>
                <a:grpSpLocks noChangeAspect="1"/>
              </p:cNvGrpSpPr>
              <p:nvPr/>
            </p:nvGrpSpPr>
            <p:grpSpPr bwMode="gray">
              <a:xfrm>
                <a:off x="672" y="1356"/>
                <a:ext cx="418" cy="413"/>
                <a:chOff x="672" y="1356"/>
                <a:chExt cx="418" cy="413"/>
              </a:xfrm>
              <a:grpFill/>
            </p:grpSpPr>
            <p:sp>
              <p:nvSpPr>
                <p:cNvPr id="255"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6"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7"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8"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9"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nvGrpSpPr>
              <p:cNvPr id="249" name="Group 277"/>
              <p:cNvGrpSpPr>
                <a:grpSpLocks noChangeAspect="1"/>
              </p:cNvGrpSpPr>
              <p:nvPr/>
            </p:nvGrpSpPr>
            <p:grpSpPr bwMode="gray">
              <a:xfrm>
                <a:off x="1149" y="1865"/>
                <a:ext cx="635" cy="339"/>
                <a:chOff x="1149" y="1865"/>
                <a:chExt cx="635" cy="339"/>
              </a:xfrm>
              <a:grpFill/>
            </p:grpSpPr>
            <p:sp>
              <p:nvSpPr>
                <p:cNvPr id="250"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1"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2"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3"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54"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grpSp>
          <p:nvGrpSpPr>
            <p:cNvPr id="74" name="Group 283"/>
            <p:cNvGrpSpPr>
              <a:grpSpLocks noChangeAspect="1"/>
            </p:cNvGrpSpPr>
            <p:nvPr/>
          </p:nvGrpSpPr>
          <p:grpSpPr bwMode="gray">
            <a:xfrm>
              <a:off x="2304256" y="1268759"/>
              <a:ext cx="1538288" cy="1622426"/>
              <a:chOff x="969" y="960"/>
              <a:chExt cx="969" cy="1022"/>
            </a:xfrm>
            <a:grpFill/>
          </p:grpSpPr>
          <p:sp>
            <p:nvSpPr>
              <p:cNvPr id="219"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0"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1"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2"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3"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4"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5"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6"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7"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8"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29"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0"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1"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2"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3"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4"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5"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6"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7"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8"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39"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1">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0"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1"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2"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3"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4"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5"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6"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47"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75"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6"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7"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8"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79"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0"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1"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2"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3"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4"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5"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6"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7"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8"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89"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0"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1"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2"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3"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4"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5"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6"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7"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98"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99" name="Group 337"/>
            <p:cNvGrpSpPr>
              <a:grpSpLocks noChangeAspect="1"/>
            </p:cNvGrpSpPr>
            <p:nvPr/>
          </p:nvGrpSpPr>
          <p:grpSpPr bwMode="gray">
            <a:xfrm>
              <a:off x="3455193" y="3327747"/>
              <a:ext cx="28575" cy="44450"/>
              <a:chOff x="1694" y="2257"/>
              <a:chExt cx="18" cy="28"/>
            </a:xfrm>
            <a:grpFill/>
          </p:grpSpPr>
          <p:sp>
            <p:nvSpPr>
              <p:cNvPr id="217"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8"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100"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1"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2"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3"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4"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5"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6"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7"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8"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09"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0"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1"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12" name="Group 362"/>
            <p:cNvGrpSpPr/>
            <p:nvPr/>
          </p:nvGrpSpPr>
          <p:grpSpPr bwMode="gray">
            <a:xfrm>
              <a:off x="4580731" y="1911697"/>
              <a:ext cx="879476" cy="1109663"/>
              <a:chOff x="4580731" y="1911697"/>
              <a:chExt cx="879476" cy="1109663"/>
            </a:xfrm>
            <a:grpFill/>
          </p:grpSpPr>
          <p:sp>
            <p:nvSpPr>
              <p:cNvPr id="168"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9"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0"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71" name="Group 178"/>
              <p:cNvGrpSpPr>
                <a:grpSpLocks noChangeAspect="1"/>
              </p:cNvGrpSpPr>
              <p:nvPr/>
            </p:nvGrpSpPr>
            <p:grpSpPr bwMode="gray">
              <a:xfrm>
                <a:off x="4876006" y="2765772"/>
                <a:ext cx="204788" cy="242888"/>
                <a:chOff x="2589" y="1903"/>
                <a:chExt cx="129" cy="153"/>
              </a:xfrm>
              <a:grpFill/>
            </p:grpSpPr>
            <p:sp>
              <p:nvSpPr>
                <p:cNvPr id="214"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5"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6"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172"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3"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4"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5"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6"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7"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78"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79" name="Group 189"/>
              <p:cNvGrpSpPr>
                <a:grpSpLocks noChangeAspect="1"/>
              </p:cNvGrpSpPr>
              <p:nvPr/>
            </p:nvGrpSpPr>
            <p:grpSpPr bwMode="gray">
              <a:xfrm>
                <a:off x="4679156" y="2659410"/>
                <a:ext cx="247650" cy="244475"/>
                <a:chOff x="2465" y="1836"/>
                <a:chExt cx="156" cy="154"/>
              </a:xfrm>
              <a:grpFill/>
            </p:grpSpPr>
            <p:sp>
              <p:nvSpPr>
                <p:cNvPr id="212"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3"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nvGrpSpPr>
              <p:cNvPr id="180" name="Group 192"/>
              <p:cNvGrpSpPr>
                <a:grpSpLocks noChangeAspect="1"/>
              </p:cNvGrpSpPr>
              <p:nvPr/>
            </p:nvGrpSpPr>
            <p:grpSpPr bwMode="gray">
              <a:xfrm>
                <a:off x="4620419" y="2430810"/>
                <a:ext cx="171450" cy="258763"/>
                <a:chOff x="2428" y="1692"/>
                <a:chExt cx="108" cy="163"/>
              </a:xfrm>
              <a:grpFill/>
            </p:grpSpPr>
            <p:sp>
              <p:nvSpPr>
                <p:cNvPr id="210"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2">
                    <a:lumMod val="75000"/>
                  </a:schemeClr>
                </a:solid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11"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181"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2"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3"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4"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85" name="Group 199"/>
              <p:cNvGrpSpPr>
                <a:grpSpLocks noChangeAspect="1"/>
              </p:cNvGrpSpPr>
              <p:nvPr/>
            </p:nvGrpSpPr>
            <p:grpSpPr bwMode="gray">
              <a:xfrm>
                <a:off x="5033169" y="2808635"/>
                <a:ext cx="68263" cy="68263"/>
                <a:chOff x="2688" y="1930"/>
                <a:chExt cx="43" cy="43"/>
              </a:xfrm>
              <a:grpFill/>
            </p:grpSpPr>
            <p:sp>
              <p:nvSpPr>
                <p:cNvPr id="208"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9"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186"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7"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8"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89"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0"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1"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2"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3"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4"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5"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6"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7"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8"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99"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0"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1"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2"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3"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4"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205" name="Group 359"/>
              <p:cNvGrpSpPr/>
              <p:nvPr/>
            </p:nvGrpSpPr>
            <p:grpSpPr bwMode="gray">
              <a:xfrm>
                <a:off x="5080794" y="2788583"/>
                <a:ext cx="75600" cy="108000"/>
                <a:chOff x="4160739" y="2986112"/>
                <a:chExt cx="187325" cy="233362"/>
              </a:xfrm>
              <a:grpFill/>
            </p:grpSpPr>
            <p:sp>
              <p:nvSpPr>
                <p:cNvPr id="206"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207"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grpSp>
        <p:grpSp>
          <p:nvGrpSpPr>
            <p:cNvPr id="113" name="Group 368"/>
            <p:cNvGrpSpPr/>
            <p:nvPr/>
          </p:nvGrpSpPr>
          <p:grpSpPr bwMode="gray">
            <a:xfrm>
              <a:off x="4455318" y="2994372"/>
              <a:ext cx="1196974" cy="1339850"/>
              <a:chOff x="4455318" y="2994372"/>
              <a:chExt cx="1196974" cy="1339850"/>
            </a:xfrm>
            <a:grpFill/>
          </p:grpSpPr>
          <p:sp>
            <p:nvSpPr>
              <p:cNvPr id="114" name="Freeform 113"/>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5" name="Freeform 114"/>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16" name="Group 367"/>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8" name="Freeform 117"/>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19" name="Freeform 118"/>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0" name="Freeform 119"/>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1" name="Freeform 120"/>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2" name="Freeform 121"/>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3" name="Freeform 122"/>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4" name="Freeform 123"/>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5" name="Freeform 124"/>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6" name="Freeform 125"/>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7" name="Freeform 126"/>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8" name="Freeform 127"/>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29" name="Freeform 128"/>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0" name="Freeform 129"/>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1"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2" name="Freeform 131"/>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3" name="Freeform 132"/>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4" name="Freeform 133"/>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5" name="Freeform 134"/>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36" name="Group 25"/>
                <p:cNvGrpSpPr>
                  <a:grpSpLocks noChangeAspect="1"/>
                </p:cNvGrpSpPr>
                <p:nvPr/>
              </p:nvGrpSpPr>
              <p:grpSpPr bwMode="gray">
                <a:xfrm>
                  <a:off x="4961730" y="3769072"/>
                  <a:ext cx="219075" cy="239713"/>
                  <a:chOff x="2643" y="2535"/>
                  <a:chExt cx="138" cy="151"/>
                </a:xfrm>
                <a:grpFill/>
              </p:grpSpPr>
              <p:sp>
                <p:nvSpPr>
                  <p:cNvPr id="166"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7"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sp>
              <p:nvSpPr>
                <p:cNvPr id="137"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8"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39"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0"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1"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2"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3"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4"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5"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6"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7"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8"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49"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0"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1"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2"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3"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4"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5"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6"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7"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8"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59"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0"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1"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sp>
              <p:nvSpPr>
                <p:cNvPr id="162"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endParaRPr>
                </a:p>
              </p:txBody>
            </p:sp>
            <p:grpSp>
              <p:nvGrpSpPr>
                <p:cNvPr id="163" name="Group 364"/>
                <p:cNvGrpSpPr>
                  <a:grpSpLocks noChangeAspect="1"/>
                </p:cNvGrpSpPr>
                <p:nvPr/>
              </p:nvGrpSpPr>
              <p:grpSpPr bwMode="gray">
                <a:xfrm>
                  <a:off x="5141117" y="3280172"/>
                  <a:ext cx="289379" cy="349200"/>
                  <a:chOff x="3548063" y="12700"/>
                  <a:chExt cx="5667375" cy="6838950"/>
                </a:xfrm>
                <a:grpFill/>
              </p:grpSpPr>
              <p:sp>
                <p:nvSpPr>
                  <p:cNvPr id="164"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endParaRPr lang="en-GB" dirty="0">
                      <a:latin typeface="Lato" panose="020F0502020204030203" pitchFamily="34" charset="0"/>
                    </a:endParaRPr>
                  </a:p>
                </p:txBody>
              </p:sp>
              <p:sp>
                <p:nvSpPr>
                  <p:cNvPr id="165"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endParaRPr lang="en-GB" dirty="0">
                      <a:latin typeface="Lato" panose="020F0502020204030203" pitchFamily="34" charset="0"/>
                    </a:endParaRPr>
                  </a:p>
                </p:txBody>
              </p:sp>
            </p:grpSp>
          </p:grpSp>
        </p:grpSp>
      </p:grpSp>
      <p:cxnSp>
        <p:nvCxnSpPr>
          <p:cNvPr id="361" name="Straight Connector 360"/>
          <p:cNvCxnSpPr/>
          <p:nvPr/>
        </p:nvCxnSpPr>
        <p:spPr bwMode="auto">
          <a:xfrm flipH="1" flipV="1">
            <a:off x="2827949" y="3548229"/>
            <a:ext cx="3783783" cy="689089"/>
          </a:xfrm>
          <a:prstGeom prst="line">
            <a:avLst/>
          </a:prstGeom>
          <a:ln w="1270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bwMode="auto">
          <a:xfrm flipH="1" flipV="1">
            <a:off x="2813435" y="3562743"/>
            <a:ext cx="4098381" cy="1213923"/>
          </a:xfrm>
          <a:prstGeom prst="line">
            <a:avLst/>
          </a:prstGeom>
          <a:ln w="1270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bwMode="auto">
          <a:xfrm>
            <a:off x="2812477" y="3534846"/>
            <a:ext cx="741132" cy="1367938"/>
          </a:xfrm>
          <a:prstGeom prst="line">
            <a:avLst/>
          </a:prstGeom>
          <a:ln w="1270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364" name="Freeform 5"/>
          <p:cNvSpPr>
            <a:spLocks noChangeAspect="1"/>
          </p:cNvSpPr>
          <p:nvPr/>
        </p:nvSpPr>
        <p:spPr bwMode="auto">
          <a:xfrm rot="19702126" flipH="1">
            <a:off x="6550244" y="2606964"/>
            <a:ext cx="408280" cy="436824"/>
          </a:xfrm>
          <a:custGeom>
            <a:avLst/>
            <a:gdLst>
              <a:gd name="T0" fmla="*/ 2147483647 w 1145"/>
              <a:gd name="T1" fmla="*/ 2147483647 h 844"/>
              <a:gd name="T2" fmla="*/ 2147483647 w 1145"/>
              <a:gd name="T3" fmla="*/ 2147483647 h 844"/>
              <a:gd name="T4" fmla="*/ 2147483647 w 1145"/>
              <a:gd name="T5" fmla="*/ 2147483647 h 844"/>
              <a:gd name="T6" fmla="*/ 2147483647 w 1145"/>
              <a:gd name="T7" fmla="*/ 2147483647 h 844"/>
              <a:gd name="T8" fmla="*/ 2147483647 w 1145"/>
              <a:gd name="T9" fmla="*/ 2147483647 h 844"/>
              <a:gd name="T10" fmla="*/ 2147483647 w 1145"/>
              <a:gd name="T11" fmla="*/ 2147483647 h 844"/>
              <a:gd name="T12" fmla="*/ 2147483647 w 1145"/>
              <a:gd name="T13" fmla="*/ 2147483647 h 844"/>
              <a:gd name="T14" fmla="*/ 2147483647 w 1145"/>
              <a:gd name="T15" fmla="*/ 2147483647 h 844"/>
              <a:gd name="T16" fmla="*/ 2147483647 w 1145"/>
              <a:gd name="T17" fmla="*/ 2147483647 h 844"/>
              <a:gd name="T18" fmla="*/ 2147483647 w 1145"/>
              <a:gd name="T19" fmla="*/ 2147483647 h 844"/>
              <a:gd name="T20" fmla="*/ 2147483647 w 1145"/>
              <a:gd name="T21" fmla="*/ 2147483647 h 844"/>
              <a:gd name="T22" fmla="*/ 2147483647 w 1145"/>
              <a:gd name="T23" fmla="*/ 2147483647 h 844"/>
              <a:gd name="T24" fmla="*/ 2147483647 w 1145"/>
              <a:gd name="T25" fmla="*/ 2147483647 h 844"/>
              <a:gd name="T26" fmla="*/ 2147483647 w 1145"/>
              <a:gd name="T27" fmla="*/ 2147483647 h 844"/>
              <a:gd name="T28" fmla="*/ 2147483647 w 1145"/>
              <a:gd name="T29" fmla="*/ 2147483647 h 844"/>
              <a:gd name="T30" fmla="*/ 2147483647 w 1145"/>
              <a:gd name="T31" fmla="*/ 2147483647 h 844"/>
              <a:gd name="T32" fmla="*/ 2147483647 w 1145"/>
              <a:gd name="T33" fmla="*/ 2147483647 h 844"/>
              <a:gd name="T34" fmla="*/ 2147483647 w 1145"/>
              <a:gd name="T35" fmla="*/ 2147483647 h 844"/>
              <a:gd name="T36" fmla="*/ 2147483647 w 1145"/>
              <a:gd name="T37" fmla="*/ 2147483647 h 844"/>
              <a:gd name="T38" fmla="*/ 2147483647 w 1145"/>
              <a:gd name="T39" fmla="*/ 2147483647 h 844"/>
              <a:gd name="T40" fmla="*/ 2147483647 w 1145"/>
              <a:gd name="T41" fmla="*/ 2147483647 h 844"/>
              <a:gd name="T42" fmla="*/ 2147483647 w 1145"/>
              <a:gd name="T43" fmla="*/ 2147483647 h 844"/>
              <a:gd name="T44" fmla="*/ 2147483647 w 1145"/>
              <a:gd name="T45" fmla="*/ 2147483647 h 844"/>
              <a:gd name="T46" fmla="*/ 2147483647 w 1145"/>
              <a:gd name="T47" fmla="*/ 2147483647 h 844"/>
              <a:gd name="T48" fmla="*/ 2147483647 w 1145"/>
              <a:gd name="T49" fmla="*/ 2147483647 h 844"/>
              <a:gd name="T50" fmla="*/ 2147483647 w 1145"/>
              <a:gd name="T51" fmla="*/ 2147483647 h 844"/>
              <a:gd name="T52" fmla="*/ 2147483647 w 1145"/>
              <a:gd name="T53" fmla="*/ 2147483647 h 844"/>
              <a:gd name="T54" fmla="*/ 2147483647 w 1145"/>
              <a:gd name="T55" fmla="*/ 2147483647 h 844"/>
              <a:gd name="T56" fmla="*/ 2147483647 w 1145"/>
              <a:gd name="T57" fmla="*/ 2147483647 h 844"/>
              <a:gd name="T58" fmla="*/ 2147483647 w 1145"/>
              <a:gd name="T59" fmla="*/ 2147483647 h 844"/>
              <a:gd name="T60" fmla="*/ 2147483647 w 1145"/>
              <a:gd name="T61" fmla="*/ 2147483647 h 844"/>
              <a:gd name="T62" fmla="*/ 2147483647 w 1145"/>
              <a:gd name="T63" fmla="*/ 2147483647 h 844"/>
              <a:gd name="T64" fmla="*/ 2147483647 w 1145"/>
              <a:gd name="T65" fmla="*/ 2147483647 h 844"/>
              <a:gd name="T66" fmla="*/ 2147483647 w 1145"/>
              <a:gd name="T67" fmla="*/ 2147483647 h 844"/>
              <a:gd name="T68" fmla="*/ 2147483647 w 1145"/>
              <a:gd name="T69" fmla="*/ 2147483647 h 844"/>
              <a:gd name="T70" fmla="*/ 2147483647 w 1145"/>
              <a:gd name="T71" fmla="*/ 2147483647 h 844"/>
              <a:gd name="T72" fmla="*/ 2147483647 w 1145"/>
              <a:gd name="T73" fmla="*/ 2147483647 h 844"/>
              <a:gd name="T74" fmla="*/ 2147483647 w 1145"/>
              <a:gd name="T75" fmla="*/ 2147483647 h 844"/>
              <a:gd name="T76" fmla="*/ 2147483647 w 1145"/>
              <a:gd name="T77" fmla="*/ 2147483647 h 844"/>
              <a:gd name="T78" fmla="*/ 2147483647 w 1145"/>
              <a:gd name="T79" fmla="*/ 2147483647 h 844"/>
              <a:gd name="T80" fmla="*/ 2147483647 w 1145"/>
              <a:gd name="T81" fmla="*/ 2147483647 h 844"/>
              <a:gd name="T82" fmla="*/ 2147483647 w 1145"/>
              <a:gd name="T83" fmla="*/ 2147483647 h 844"/>
              <a:gd name="T84" fmla="*/ 2147483647 w 1145"/>
              <a:gd name="T85" fmla="*/ 0 h 844"/>
              <a:gd name="T86" fmla="*/ 2147483647 w 1145"/>
              <a:gd name="T87" fmla="*/ 2147483647 h 844"/>
              <a:gd name="T88" fmla="*/ 2147483647 w 1145"/>
              <a:gd name="T89" fmla="*/ 2147483647 h 844"/>
              <a:gd name="T90" fmla="*/ 2147483647 w 1145"/>
              <a:gd name="T91" fmla="*/ 2147483647 h 844"/>
              <a:gd name="T92" fmla="*/ 2147483647 w 1145"/>
              <a:gd name="T93" fmla="*/ 2147483647 h 844"/>
              <a:gd name="T94" fmla="*/ 2147483647 w 1145"/>
              <a:gd name="T95" fmla="*/ 2147483647 h 844"/>
              <a:gd name="T96" fmla="*/ 2147483647 w 1145"/>
              <a:gd name="T97" fmla="*/ 2147483647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5"/>
              <a:gd name="T148" fmla="*/ 0 h 844"/>
              <a:gd name="T149" fmla="*/ 1145 w 1145"/>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5" h="844">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grpSp>
        <p:nvGrpSpPr>
          <p:cNvPr id="365" name="Group 3"/>
          <p:cNvGrpSpPr>
            <a:grpSpLocks noChangeAspect="1"/>
          </p:cNvGrpSpPr>
          <p:nvPr/>
        </p:nvGrpSpPr>
        <p:grpSpPr bwMode="auto">
          <a:xfrm flipH="1">
            <a:off x="6028498" y="2631519"/>
            <a:ext cx="434251" cy="435737"/>
            <a:chOff x="3607592" y="2403135"/>
            <a:chExt cx="718723" cy="718723"/>
          </a:xfrm>
        </p:grpSpPr>
        <p:sp>
          <p:nvSpPr>
            <p:cNvPr id="366" name="Oval 365"/>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67" name="Oval 366"/>
            <p:cNvSpPr/>
            <p:nvPr/>
          </p:nvSpPr>
          <p:spPr>
            <a:xfrm>
              <a:off x="3713076" y="2512466"/>
              <a:ext cx="498816" cy="500060"/>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68" name="Oval 367"/>
            <p:cNvSpPr/>
            <p:nvPr/>
          </p:nvSpPr>
          <p:spPr>
            <a:xfrm>
              <a:off x="3852529" y="2646892"/>
              <a:ext cx="228847" cy="231210"/>
            </a:xfrm>
            <a:prstGeom prst="ellipse">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grpSp>
        <p:nvGrpSpPr>
          <p:cNvPr id="369" name="Group 3"/>
          <p:cNvGrpSpPr>
            <a:grpSpLocks noChangeAspect="1"/>
          </p:cNvGrpSpPr>
          <p:nvPr/>
        </p:nvGrpSpPr>
        <p:grpSpPr bwMode="auto">
          <a:xfrm rot="21366430" flipH="1">
            <a:off x="2329841" y="2332729"/>
            <a:ext cx="433171" cy="436824"/>
            <a:chOff x="3607592" y="2403135"/>
            <a:chExt cx="718723" cy="718723"/>
          </a:xfrm>
        </p:grpSpPr>
        <p:sp>
          <p:nvSpPr>
            <p:cNvPr id="370" name="Oval 369"/>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71" name="Oval 370"/>
            <p:cNvSpPr/>
            <p:nvPr/>
          </p:nvSpPr>
          <p:spPr>
            <a:xfrm>
              <a:off x="3712862" y="2505363"/>
              <a:ext cx="498267" cy="500603"/>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72" name="Oval 371"/>
            <p:cNvSpPr/>
            <p:nvPr/>
          </p:nvSpPr>
          <p:spPr>
            <a:xfrm>
              <a:off x="3851349" y="2648072"/>
              <a:ext cx="231210" cy="228847"/>
            </a:xfrm>
            <a:prstGeom prst="ellipse">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cxnSp>
        <p:nvCxnSpPr>
          <p:cNvPr id="373" name="Straight Connector 372"/>
          <p:cNvCxnSpPr/>
          <p:nvPr/>
        </p:nvCxnSpPr>
        <p:spPr bwMode="auto">
          <a:xfrm flipH="1">
            <a:off x="2718445" y="2904914"/>
            <a:ext cx="3232054" cy="664896"/>
          </a:xfrm>
          <a:prstGeom prst="line">
            <a:avLst/>
          </a:prstGeom>
          <a:ln w="1270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bwMode="auto">
          <a:xfrm>
            <a:off x="2611409" y="2816973"/>
            <a:ext cx="210031" cy="769997"/>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75" name="Group 3"/>
          <p:cNvGrpSpPr>
            <a:grpSpLocks/>
          </p:cNvGrpSpPr>
          <p:nvPr/>
        </p:nvGrpSpPr>
        <p:grpSpPr bwMode="auto">
          <a:xfrm flipH="1">
            <a:off x="2496822" y="3230729"/>
            <a:ext cx="634417" cy="636587"/>
            <a:chOff x="3607592" y="2403135"/>
            <a:chExt cx="718723" cy="718723"/>
          </a:xfrm>
        </p:grpSpPr>
        <p:sp>
          <p:nvSpPr>
            <p:cNvPr id="376" name="Oval 375"/>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77" name="Oval 376"/>
            <p:cNvSpPr/>
            <p:nvPr/>
          </p:nvSpPr>
          <p:spPr>
            <a:xfrm>
              <a:off x="3713076" y="2512466"/>
              <a:ext cx="498816" cy="500060"/>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78" name="Oval 377"/>
            <p:cNvSpPr/>
            <p:nvPr/>
          </p:nvSpPr>
          <p:spPr>
            <a:xfrm>
              <a:off x="3852529" y="2646892"/>
              <a:ext cx="228847" cy="231210"/>
            </a:xfrm>
            <a:prstGeom prst="ellipse">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grpSp>
        <p:nvGrpSpPr>
          <p:cNvPr id="379" name="Group 3"/>
          <p:cNvGrpSpPr>
            <a:grpSpLocks noChangeAspect="1"/>
          </p:cNvGrpSpPr>
          <p:nvPr/>
        </p:nvGrpSpPr>
        <p:grpSpPr bwMode="auto">
          <a:xfrm rot="21366430" flipH="1">
            <a:off x="6937263" y="4648189"/>
            <a:ext cx="433171" cy="436824"/>
            <a:chOff x="3607592" y="2403135"/>
            <a:chExt cx="718723" cy="718723"/>
          </a:xfrm>
        </p:grpSpPr>
        <p:sp>
          <p:nvSpPr>
            <p:cNvPr id="380" name="Oval 379"/>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81" name="Oval 380"/>
            <p:cNvSpPr/>
            <p:nvPr/>
          </p:nvSpPr>
          <p:spPr>
            <a:xfrm>
              <a:off x="3712862" y="2505363"/>
              <a:ext cx="498267" cy="500603"/>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82" name="Oval 381"/>
            <p:cNvSpPr/>
            <p:nvPr/>
          </p:nvSpPr>
          <p:spPr>
            <a:xfrm>
              <a:off x="3851349" y="2648072"/>
              <a:ext cx="231210" cy="228847"/>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grpSp>
        <p:nvGrpSpPr>
          <p:cNvPr id="383" name="Group 3"/>
          <p:cNvGrpSpPr>
            <a:grpSpLocks noChangeAspect="1"/>
          </p:cNvGrpSpPr>
          <p:nvPr/>
        </p:nvGrpSpPr>
        <p:grpSpPr bwMode="auto">
          <a:xfrm rot="21366430" flipH="1">
            <a:off x="6648126" y="3980800"/>
            <a:ext cx="433171" cy="436824"/>
            <a:chOff x="3607592" y="2403135"/>
            <a:chExt cx="718723" cy="718723"/>
          </a:xfrm>
        </p:grpSpPr>
        <p:sp>
          <p:nvSpPr>
            <p:cNvPr id="384" name="Oval 383"/>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85" name="Oval 384"/>
            <p:cNvSpPr/>
            <p:nvPr/>
          </p:nvSpPr>
          <p:spPr>
            <a:xfrm>
              <a:off x="3712862" y="2505363"/>
              <a:ext cx="498267" cy="500603"/>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86" name="Oval 385"/>
            <p:cNvSpPr/>
            <p:nvPr/>
          </p:nvSpPr>
          <p:spPr>
            <a:xfrm>
              <a:off x="3851349" y="2648072"/>
              <a:ext cx="231210" cy="228847"/>
            </a:xfrm>
            <a:prstGeom prst="ellipse">
              <a:avLst/>
            </a:pr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grpSp>
        <p:nvGrpSpPr>
          <p:cNvPr id="387" name="Group 3"/>
          <p:cNvGrpSpPr>
            <a:grpSpLocks noChangeAspect="1"/>
          </p:cNvGrpSpPr>
          <p:nvPr/>
        </p:nvGrpSpPr>
        <p:grpSpPr bwMode="auto">
          <a:xfrm rot="21366430" flipH="1">
            <a:off x="3354509" y="4718865"/>
            <a:ext cx="433171" cy="436824"/>
            <a:chOff x="3607592" y="2403135"/>
            <a:chExt cx="718723" cy="718723"/>
          </a:xfrm>
        </p:grpSpPr>
        <p:sp>
          <p:nvSpPr>
            <p:cNvPr id="388" name="Oval 387"/>
            <p:cNvSpPr/>
            <p:nvPr/>
          </p:nvSpPr>
          <p:spPr>
            <a:xfrm>
              <a:off x="3607592" y="2403135"/>
              <a:ext cx="718723" cy="718723"/>
            </a:xfrm>
            <a:prstGeom prst="ellipse">
              <a:avLst/>
            </a:prstGeom>
            <a:solidFill>
              <a:schemeClr val="bg1">
                <a:alpha val="39000"/>
              </a:schemeClr>
            </a:solidFill>
            <a:ln w="3175">
              <a:solidFill>
                <a:schemeClr val="bg1">
                  <a:lumMod val="8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89" name="Oval 388"/>
            <p:cNvSpPr/>
            <p:nvPr/>
          </p:nvSpPr>
          <p:spPr>
            <a:xfrm>
              <a:off x="3712862" y="2505363"/>
              <a:ext cx="498267" cy="500603"/>
            </a:xfrm>
            <a:prstGeom prst="ellipse">
              <a:avLst/>
            </a:prstGeom>
            <a:gradFill>
              <a:gsLst>
                <a:gs pos="0">
                  <a:schemeClr val="bg1"/>
                </a:gs>
                <a:gs pos="100000">
                  <a:schemeClr val="bg1">
                    <a:lumMod val="85000"/>
                  </a:schemeClr>
                </a:gs>
              </a:gsLst>
              <a:lin ang="5400000" scaled="0"/>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sp>
          <p:nvSpPr>
            <p:cNvPr id="390" name="Oval 389"/>
            <p:cNvSpPr/>
            <p:nvPr/>
          </p:nvSpPr>
          <p:spPr>
            <a:xfrm>
              <a:off x="3851349" y="2648072"/>
              <a:ext cx="231210" cy="228847"/>
            </a:xfrm>
            <a:prstGeom prst="ellipse">
              <a:avLst/>
            </a:pr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latin typeface="Lato" panose="020F0502020204030203" pitchFamily="34" charset="0"/>
                <a:ea typeface="ＭＳ Ｐゴシック" charset="-128"/>
                <a:cs typeface="Arial" charset="0"/>
              </a:endParaRPr>
            </a:p>
          </p:txBody>
        </p:sp>
      </p:grpSp>
      <p:sp>
        <p:nvSpPr>
          <p:cNvPr id="391" name="Freeform 5"/>
          <p:cNvSpPr>
            <a:spLocks noChangeAspect="1"/>
          </p:cNvSpPr>
          <p:nvPr/>
        </p:nvSpPr>
        <p:spPr bwMode="auto">
          <a:xfrm rot="19702126" flipH="1">
            <a:off x="7177167" y="3970110"/>
            <a:ext cx="408280" cy="436824"/>
          </a:xfrm>
          <a:custGeom>
            <a:avLst/>
            <a:gdLst>
              <a:gd name="T0" fmla="*/ 2147483647 w 1145"/>
              <a:gd name="T1" fmla="*/ 2147483647 h 844"/>
              <a:gd name="T2" fmla="*/ 2147483647 w 1145"/>
              <a:gd name="T3" fmla="*/ 2147483647 h 844"/>
              <a:gd name="T4" fmla="*/ 2147483647 w 1145"/>
              <a:gd name="T5" fmla="*/ 2147483647 h 844"/>
              <a:gd name="T6" fmla="*/ 2147483647 w 1145"/>
              <a:gd name="T7" fmla="*/ 2147483647 h 844"/>
              <a:gd name="T8" fmla="*/ 2147483647 w 1145"/>
              <a:gd name="T9" fmla="*/ 2147483647 h 844"/>
              <a:gd name="T10" fmla="*/ 2147483647 w 1145"/>
              <a:gd name="T11" fmla="*/ 2147483647 h 844"/>
              <a:gd name="T12" fmla="*/ 2147483647 w 1145"/>
              <a:gd name="T13" fmla="*/ 2147483647 h 844"/>
              <a:gd name="T14" fmla="*/ 2147483647 w 1145"/>
              <a:gd name="T15" fmla="*/ 2147483647 h 844"/>
              <a:gd name="T16" fmla="*/ 2147483647 w 1145"/>
              <a:gd name="T17" fmla="*/ 2147483647 h 844"/>
              <a:gd name="T18" fmla="*/ 2147483647 w 1145"/>
              <a:gd name="T19" fmla="*/ 2147483647 h 844"/>
              <a:gd name="T20" fmla="*/ 2147483647 w 1145"/>
              <a:gd name="T21" fmla="*/ 2147483647 h 844"/>
              <a:gd name="T22" fmla="*/ 2147483647 w 1145"/>
              <a:gd name="T23" fmla="*/ 2147483647 h 844"/>
              <a:gd name="T24" fmla="*/ 2147483647 w 1145"/>
              <a:gd name="T25" fmla="*/ 2147483647 h 844"/>
              <a:gd name="T26" fmla="*/ 2147483647 w 1145"/>
              <a:gd name="T27" fmla="*/ 2147483647 h 844"/>
              <a:gd name="T28" fmla="*/ 2147483647 w 1145"/>
              <a:gd name="T29" fmla="*/ 2147483647 h 844"/>
              <a:gd name="T30" fmla="*/ 2147483647 w 1145"/>
              <a:gd name="T31" fmla="*/ 2147483647 h 844"/>
              <a:gd name="T32" fmla="*/ 2147483647 w 1145"/>
              <a:gd name="T33" fmla="*/ 2147483647 h 844"/>
              <a:gd name="T34" fmla="*/ 2147483647 w 1145"/>
              <a:gd name="T35" fmla="*/ 2147483647 h 844"/>
              <a:gd name="T36" fmla="*/ 2147483647 w 1145"/>
              <a:gd name="T37" fmla="*/ 2147483647 h 844"/>
              <a:gd name="T38" fmla="*/ 2147483647 w 1145"/>
              <a:gd name="T39" fmla="*/ 2147483647 h 844"/>
              <a:gd name="T40" fmla="*/ 2147483647 w 1145"/>
              <a:gd name="T41" fmla="*/ 2147483647 h 844"/>
              <a:gd name="T42" fmla="*/ 2147483647 w 1145"/>
              <a:gd name="T43" fmla="*/ 2147483647 h 844"/>
              <a:gd name="T44" fmla="*/ 2147483647 w 1145"/>
              <a:gd name="T45" fmla="*/ 2147483647 h 844"/>
              <a:gd name="T46" fmla="*/ 2147483647 w 1145"/>
              <a:gd name="T47" fmla="*/ 2147483647 h 844"/>
              <a:gd name="T48" fmla="*/ 2147483647 w 1145"/>
              <a:gd name="T49" fmla="*/ 2147483647 h 844"/>
              <a:gd name="T50" fmla="*/ 2147483647 w 1145"/>
              <a:gd name="T51" fmla="*/ 2147483647 h 844"/>
              <a:gd name="T52" fmla="*/ 2147483647 w 1145"/>
              <a:gd name="T53" fmla="*/ 2147483647 h 844"/>
              <a:gd name="T54" fmla="*/ 2147483647 w 1145"/>
              <a:gd name="T55" fmla="*/ 2147483647 h 844"/>
              <a:gd name="T56" fmla="*/ 2147483647 w 1145"/>
              <a:gd name="T57" fmla="*/ 2147483647 h 844"/>
              <a:gd name="T58" fmla="*/ 2147483647 w 1145"/>
              <a:gd name="T59" fmla="*/ 2147483647 h 844"/>
              <a:gd name="T60" fmla="*/ 2147483647 w 1145"/>
              <a:gd name="T61" fmla="*/ 2147483647 h 844"/>
              <a:gd name="T62" fmla="*/ 2147483647 w 1145"/>
              <a:gd name="T63" fmla="*/ 2147483647 h 844"/>
              <a:gd name="T64" fmla="*/ 2147483647 w 1145"/>
              <a:gd name="T65" fmla="*/ 2147483647 h 844"/>
              <a:gd name="T66" fmla="*/ 2147483647 w 1145"/>
              <a:gd name="T67" fmla="*/ 2147483647 h 844"/>
              <a:gd name="T68" fmla="*/ 2147483647 w 1145"/>
              <a:gd name="T69" fmla="*/ 2147483647 h 844"/>
              <a:gd name="T70" fmla="*/ 2147483647 w 1145"/>
              <a:gd name="T71" fmla="*/ 2147483647 h 844"/>
              <a:gd name="T72" fmla="*/ 2147483647 w 1145"/>
              <a:gd name="T73" fmla="*/ 2147483647 h 844"/>
              <a:gd name="T74" fmla="*/ 2147483647 w 1145"/>
              <a:gd name="T75" fmla="*/ 2147483647 h 844"/>
              <a:gd name="T76" fmla="*/ 2147483647 w 1145"/>
              <a:gd name="T77" fmla="*/ 2147483647 h 844"/>
              <a:gd name="T78" fmla="*/ 2147483647 w 1145"/>
              <a:gd name="T79" fmla="*/ 2147483647 h 844"/>
              <a:gd name="T80" fmla="*/ 2147483647 w 1145"/>
              <a:gd name="T81" fmla="*/ 2147483647 h 844"/>
              <a:gd name="T82" fmla="*/ 2147483647 w 1145"/>
              <a:gd name="T83" fmla="*/ 2147483647 h 844"/>
              <a:gd name="T84" fmla="*/ 2147483647 w 1145"/>
              <a:gd name="T85" fmla="*/ 0 h 844"/>
              <a:gd name="T86" fmla="*/ 2147483647 w 1145"/>
              <a:gd name="T87" fmla="*/ 2147483647 h 844"/>
              <a:gd name="T88" fmla="*/ 2147483647 w 1145"/>
              <a:gd name="T89" fmla="*/ 2147483647 h 844"/>
              <a:gd name="T90" fmla="*/ 2147483647 w 1145"/>
              <a:gd name="T91" fmla="*/ 2147483647 h 844"/>
              <a:gd name="T92" fmla="*/ 2147483647 w 1145"/>
              <a:gd name="T93" fmla="*/ 2147483647 h 844"/>
              <a:gd name="T94" fmla="*/ 2147483647 w 1145"/>
              <a:gd name="T95" fmla="*/ 2147483647 h 844"/>
              <a:gd name="T96" fmla="*/ 2147483647 w 1145"/>
              <a:gd name="T97" fmla="*/ 2147483647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5"/>
              <a:gd name="T148" fmla="*/ 0 h 844"/>
              <a:gd name="T149" fmla="*/ 1145 w 1145"/>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5" h="844">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grpSp>
        <p:nvGrpSpPr>
          <p:cNvPr id="392" name="Group 391"/>
          <p:cNvGrpSpPr/>
          <p:nvPr/>
        </p:nvGrpSpPr>
        <p:grpSpPr>
          <a:xfrm>
            <a:off x="1109413" y="2054041"/>
            <a:ext cx="1163135" cy="409837"/>
            <a:chOff x="1109413" y="2054041"/>
            <a:chExt cx="1163135" cy="409837"/>
          </a:xfrm>
        </p:grpSpPr>
        <p:sp>
          <p:nvSpPr>
            <p:cNvPr id="393" name="Freeform 8"/>
            <p:cNvSpPr>
              <a:spLocks noChangeAspect="1" noEditPoints="1"/>
            </p:cNvSpPr>
            <p:nvPr/>
          </p:nvSpPr>
          <p:spPr bwMode="auto">
            <a:xfrm flipH="1">
              <a:off x="1957767" y="2061540"/>
              <a:ext cx="314781" cy="402338"/>
            </a:xfrm>
            <a:custGeom>
              <a:avLst/>
              <a:gdLst>
                <a:gd name="T0" fmla="*/ 2147483647 w 658"/>
                <a:gd name="T1" fmla="*/ 0 h 707"/>
                <a:gd name="T2" fmla="*/ 2147483647 w 658"/>
                <a:gd name="T3" fmla="*/ 2147483647 h 707"/>
                <a:gd name="T4" fmla="*/ 2147483647 w 658"/>
                <a:gd name="T5" fmla="*/ 2147483647 h 707"/>
                <a:gd name="T6" fmla="*/ 2147483647 w 658"/>
                <a:gd name="T7" fmla="*/ 2147483647 h 707"/>
                <a:gd name="T8" fmla="*/ 2147483647 w 658"/>
                <a:gd name="T9" fmla="*/ 2147483647 h 707"/>
                <a:gd name="T10" fmla="*/ 2147483647 w 658"/>
                <a:gd name="T11" fmla="*/ 2147483647 h 707"/>
                <a:gd name="T12" fmla="*/ 2147483647 w 658"/>
                <a:gd name="T13" fmla="*/ 2147483647 h 707"/>
                <a:gd name="T14" fmla="*/ 2147483647 w 658"/>
                <a:gd name="T15" fmla="*/ 2147483647 h 707"/>
                <a:gd name="T16" fmla="*/ 2147483647 w 658"/>
                <a:gd name="T17" fmla="*/ 2147483647 h 707"/>
                <a:gd name="T18" fmla="*/ 2147483647 w 658"/>
                <a:gd name="T19" fmla="*/ 2147483647 h 707"/>
                <a:gd name="T20" fmla="*/ 2147483647 w 658"/>
                <a:gd name="T21" fmla="*/ 2147483647 h 707"/>
                <a:gd name="T22" fmla="*/ 2147483647 w 658"/>
                <a:gd name="T23" fmla="*/ 2147483647 h 707"/>
                <a:gd name="T24" fmla="*/ 2147483647 w 658"/>
                <a:gd name="T25" fmla="*/ 2147483647 h 707"/>
                <a:gd name="T26" fmla="*/ 2147483647 w 658"/>
                <a:gd name="T27" fmla="*/ 2147483647 h 707"/>
                <a:gd name="T28" fmla="*/ 2147483647 w 658"/>
                <a:gd name="T29" fmla="*/ 2147483647 h 707"/>
                <a:gd name="T30" fmla="*/ 2147483647 w 658"/>
                <a:gd name="T31" fmla="*/ 2147483647 h 707"/>
                <a:gd name="T32" fmla="*/ 2147483647 w 658"/>
                <a:gd name="T33" fmla="*/ 2147483647 h 707"/>
                <a:gd name="T34" fmla="*/ 2147483647 w 658"/>
                <a:gd name="T35" fmla="*/ 2147483647 h 707"/>
                <a:gd name="T36" fmla="*/ 2147483647 w 658"/>
                <a:gd name="T37" fmla="*/ 2147483647 h 707"/>
                <a:gd name="T38" fmla="*/ 2147483647 w 658"/>
                <a:gd name="T39" fmla="*/ 2147483647 h 707"/>
                <a:gd name="T40" fmla="*/ 2147483647 w 658"/>
                <a:gd name="T41" fmla="*/ 0 h 707"/>
                <a:gd name="T42" fmla="*/ 2147483647 w 658"/>
                <a:gd name="T43" fmla="*/ 2147483647 h 707"/>
                <a:gd name="T44" fmla="*/ 2147483647 w 658"/>
                <a:gd name="T45" fmla="*/ 2147483647 h 707"/>
                <a:gd name="T46" fmla="*/ 2147483647 w 658"/>
                <a:gd name="T47" fmla="*/ 2147483647 h 707"/>
                <a:gd name="T48" fmla="*/ 2147483647 w 658"/>
                <a:gd name="T49" fmla="*/ 2147483647 h 707"/>
                <a:gd name="T50" fmla="*/ 2147483647 w 658"/>
                <a:gd name="T51" fmla="*/ 2147483647 h 707"/>
                <a:gd name="T52" fmla="*/ 2147483647 w 658"/>
                <a:gd name="T53" fmla="*/ 2147483647 h 707"/>
                <a:gd name="T54" fmla="*/ 2147483647 w 658"/>
                <a:gd name="T55" fmla="*/ 2147483647 h 707"/>
                <a:gd name="T56" fmla="*/ 2147483647 w 658"/>
                <a:gd name="T57" fmla="*/ 2147483647 h 707"/>
                <a:gd name="T58" fmla="*/ 2147483647 w 658"/>
                <a:gd name="T59" fmla="*/ 2147483647 h 707"/>
                <a:gd name="T60" fmla="*/ 2147483647 w 658"/>
                <a:gd name="T61" fmla="*/ 2147483647 h 707"/>
                <a:gd name="T62" fmla="*/ 2147483647 w 658"/>
                <a:gd name="T63" fmla="*/ 2147483647 h 707"/>
                <a:gd name="T64" fmla="*/ 2147483647 w 658"/>
                <a:gd name="T65" fmla="*/ 2147483647 h 707"/>
                <a:gd name="T66" fmla="*/ 2147483647 w 658"/>
                <a:gd name="T67" fmla="*/ 2147483647 h 707"/>
                <a:gd name="T68" fmla="*/ 2147483647 w 658"/>
                <a:gd name="T69" fmla="*/ 2147483647 h 707"/>
                <a:gd name="T70" fmla="*/ 2147483647 w 658"/>
                <a:gd name="T71" fmla="*/ 2147483647 h 707"/>
                <a:gd name="T72" fmla="*/ 2147483647 w 658"/>
                <a:gd name="T73" fmla="*/ 2147483647 h 707"/>
                <a:gd name="T74" fmla="*/ 2147483647 w 658"/>
                <a:gd name="T75" fmla="*/ 2147483647 h 707"/>
                <a:gd name="T76" fmla="*/ 2147483647 w 658"/>
                <a:gd name="T77" fmla="*/ 2147483647 h 707"/>
                <a:gd name="T78" fmla="*/ 2147483647 w 658"/>
                <a:gd name="T79" fmla="*/ 2147483647 h 707"/>
                <a:gd name="T80" fmla="*/ 2147483647 w 658"/>
                <a:gd name="T81" fmla="*/ 2147483647 h 707"/>
                <a:gd name="T82" fmla="*/ 2147483647 w 658"/>
                <a:gd name="T83" fmla="*/ 2147483647 h 707"/>
                <a:gd name="T84" fmla="*/ 2147483647 w 658"/>
                <a:gd name="T85" fmla="*/ 2147483647 h 707"/>
                <a:gd name="T86" fmla="*/ 2147483647 w 658"/>
                <a:gd name="T87" fmla="*/ 2147483647 h 707"/>
                <a:gd name="T88" fmla="*/ 2147483647 w 658"/>
                <a:gd name="T89" fmla="*/ 2147483647 h 707"/>
                <a:gd name="T90" fmla="*/ 2147483647 w 658"/>
                <a:gd name="T91" fmla="*/ 2147483647 h 707"/>
                <a:gd name="T92" fmla="*/ 2147483647 w 658"/>
                <a:gd name="T93" fmla="*/ 2147483647 h 707"/>
                <a:gd name="T94" fmla="*/ 2147483647 w 658"/>
                <a:gd name="T95" fmla="*/ 2147483647 h 707"/>
                <a:gd name="T96" fmla="*/ 2147483647 w 658"/>
                <a:gd name="T97" fmla="*/ 2147483647 h 707"/>
                <a:gd name="T98" fmla="*/ 2147483647 w 658"/>
                <a:gd name="T99" fmla="*/ 2147483647 h 707"/>
                <a:gd name="T100" fmla="*/ 2147483647 w 658"/>
                <a:gd name="T101" fmla="*/ 2147483647 h 707"/>
                <a:gd name="T102" fmla="*/ 2147483647 w 658"/>
                <a:gd name="T103" fmla="*/ 2147483647 h 707"/>
                <a:gd name="T104" fmla="*/ 2147483647 w 658"/>
                <a:gd name="T105" fmla="*/ 2147483647 h 707"/>
                <a:gd name="T106" fmla="*/ 2147483647 w 658"/>
                <a:gd name="T107" fmla="*/ 2147483647 h 707"/>
                <a:gd name="T108" fmla="*/ 2147483647 w 658"/>
                <a:gd name="T109" fmla="*/ 2147483647 h 707"/>
                <a:gd name="T110" fmla="*/ 2147483647 w 658"/>
                <a:gd name="T111" fmla="*/ 2147483647 h 707"/>
                <a:gd name="T112" fmla="*/ 2147483647 w 658"/>
                <a:gd name="T113" fmla="*/ 2147483647 h 707"/>
                <a:gd name="T114" fmla="*/ 2147483647 w 658"/>
                <a:gd name="T115" fmla="*/ 2147483647 h 7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58"/>
                <a:gd name="T175" fmla="*/ 0 h 707"/>
                <a:gd name="T176" fmla="*/ 658 w 658"/>
                <a:gd name="T177" fmla="*/ 707 h 7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58" h="707">
                  <a:moveTo>
                    <a:pt x="68" y="0"/>
                  </a:moveTo>
                  <a:lnTo>
                    <a:pt x="574" y="0"/>
                  </a:lnTo>
                  <a:lnTo>
                    <a:pt x="585" y="0"/>
                  </a:lnTo>
                  <a:lnTo>
                    <a:pt x="595" y="4"/>
                  </a:lnTo>
                  <a:lnTo>
                    <a:pt x="605" y="7"/>
                  </a:lnTo>
                  <a:lnTo>
                    <a:pt x="613" y="13"/>
                  </a:lnTo>
                  <a:lnTo>
                    <a:pt x="620" y="19"/>
                  </a:lnTo>
                  <a:lnTo>
                    <a:pt x="625" y="27"/>
                  </a:lnTo>
                  <a:lnTo>
                    <a:pt x="629" y="35"/>
                  </a:lnTo>
                  <a:lnTo>
                    <a:pt x="629" y="44"/>
                  </a:lnTo>
                  <a:lnTo>
                    <a:pt x="629" y="446"/>
                  </a:lnTo>
                  <a:lnTo>
                    <a:pt x="629" y="455"/>
                  </a:lnTo>
                  <a:lnTo>
                    <a:pt x="625" y="463"/>
                  </a:lnTo>
                  <a:lnTo>
                    <a:pt x="620" y="471"/>
                  </a:lnTo>
                  <a:lnTo>
                    <a:pt x="613" y="477"/>
                  </a:lnTo>
                  <a:lnTo>
                    <a:pt x="605" y="483"/>
                  </a:lnTo>
                  <a:lnTo>
                    <a:pt x="595" y="486"/>
                  </a:lnTo>
                  <a:lnTo>
                    <a:pt x="585" y="490"/>
                  </a:lnTo>
                  <a:lnTo>
                    <a:pt x="574" y="490"/>
                  </a:lnTo>
                  <a:lnTo>
                    <a:pt x="563" y="490"/>
                  </a:lnTo>
                  <a:lnTo>
                    <a:pt x="563" y="510"/>
                  </a:lnTo>
                  <a:lnTo>
                    <a:pt x="561" y="510"/>
                  </a:lnTo>
                  <a:lnTo>
                    <a:pt x="658" y="692"/>
                  </a:lnTo>
                  <a:lnTo>
                    <a:pt x="658" y="697"/>
                  </a:lnTo>
                  <a:lnTo>
                    <a:pt x="658" y="700"/>
                  </a:lnTo>
                  <a:lnTo>
                    <a:pt x="656" y="703"/>
                  </a:lnTo>
                  <a:lnTo>
                    <a:pt x="651" y="706"/>
                  </a:lnTo>
                  <a:lnTo>
                    <a:pt x="647" y="707"/>
                  </a:lnTo>
                  <a:lnTo>
                    <a:pt x="642" y="706"/>
                  </a:lnTo>
                  <a:lnTo>
                    <a:pt x="639" y="703"/>
                  </a:lnTo>
                  <a:lnTo>
                    <a:pt x="636" y="701"/>
                  </a:lnTo>
                  <a:lnTo>
                    <a:pt x="601" y="636"/>
                  </a:lnTo>
                  <a:lnTo>
                    <a:pt x="57" y="636"/>
                  </a:lnTo>
                  <a:lnTo>
                    <a:pt x="24" y="699"/>
                  </a:lnTo>
                  <a:lnTo>
                    <a:pt x="22" y="702"/>
                  </a:lnTo>
                  <a:lnTo>
                    <a:pt x="17" y="703"/>
                  </a:lnTo>
                  <a:lnTo>
                    <a:pt x="13" y="705"/>
                  </a:lnTo>
                  <a:lnTo>
                    <a:pt x="7" y="703"/>
                  </a:lnTo>
                  <a:lnTo>
                    <a:pt x="3" y="701"/>
                  </a:lnTo>
                  <a:lnTo>
                    <a:pt x="2" y="698"/>
                  </a:lnTo>
                  <a:lnTo>
                    <a:pt x="0" y="694"/>
                  </a:lnTo>
                  <a:lnTo>
                    <a:pt x="2" y="690"/>
                  </a:lnTo>
                  <a:lnTo>
                    <a:pt x="96" y="510"/>
                  </a:lnTo>
                  <a:lnTo>
                    <a:pt x="93" y="510"/>
                  </a:lnTo>
                  <a:lnTo>
                    <a:pt x="93" y="490"/>
                  </a:lnTo>
                  <a:lnTo>
                    <a:pt x="68" y="490"/>
                  </a:lnTo>
                  <a:lnTo>
                    <a:pt x="57" y="490"/>
                  </a:lnTo>
                  <a:lnTo>
                    <a:pt x="47" y="486"/>
                  </a:lnTo>
                  <a:lnTo>
                    <a:pt x="37" y="483"/>
                  </a:lnTo>
                  <a:lnTo>
                    <a:pt x="29" y="477"/>
                  </a:lnTo>
                  <a:lnTo>
                    <a:pt x="22" y="471"/>
                  </a:lnTo>
                  <a:lnTo>
                    <a:pt x="17" y="463"/>
                  </a:lnTo>
                  <a:lnTo>
                    <a:pt x="13" y="455"/>
                  </a:lnTo>
                  <a:lnTo>
                    <a:pt x="13" y="446"/>
                  </a:lnTo>
                  <a:lnTo>
                    <a:pt x="13" y="44"/>
                  </a:lnTo>
                  <a:lnTo>
                    <a:pt x="13" y="35"/>
                  </a:lnTo>
                  <a:lnTo>
                    <a:pt x="17" y="27"/>
                  </a:lnTo>
                  <a:lnTo>
                    <a:pt x="22" y="19"/>
                  </a:lnTo>
                  <a:lnTo>
                    <a:pt x="29" y="13"/>
                  </a:lnTo>
                  <a:lnTo>
                    <a:pt x="37" y="7"/>
                  </a:lnTo>
                  <a:lnTo>
                    <a:pt x="47" y="4"/>
                  </a:lnTo>
                  <a:lnTo>
                    <a:pt x="57" y="0"/>
                  </a:lnTo>
                  <a:lnTo>
                    <a:pt x="68" y="0"/>
                  </a:lnTo>
                  <a:close/>
                  <a:moveTo>
                    <a:pt x="508" y="387"/>
                  </a:moveTo>
                  <a:lnTo>
                    <a:pt x="522" y="387"/>
                  </a:lnTo>
                  <a:lnTo>
                    <a:pt x="534" y="389"/>
                  </a:lnTo>
                  <a:lnTo>
                    <a:pt x="546" y="393"/>
                  </a:lnTo>
                  <a:lnTo>
                    <a:pt x="556" y="398"/>
                  </a:lnTo>
                  <a:lnTo>
                    <a:pt x="564" y="403"/>
                  </a:lnTo>
                  <a:lnTo>
                    <a:pt x="570" y="410"/>
                  </a:lnTo>
                  <a:lnTo>
                    <a:pt x="574" y="417"/>
                  </a:lnTo>
                  <a:lnTo>
                    <a:pt x="575" y="426"/>
                  </a:lnTo>
                  <a:lnTo>
                    <a:pt x="574" y="434"/>
                  </a:lnTo>
                  <a:lnTo>
                    <a:pt x="570" y="440"/>
                  </a:lnTo>
                  <a:lnTo>
                    <a:pt x="564" y="447"/>
                  </a:lnTo>
                  <a:lnTo>
                    <a:pt x="556" y="453"/>
                  </a:lnTo>
                  <a:lnTo>
                    <a:pt x="546" y="458"/>
                  </a:lnTo>
                  <a:lnTo>
                    <a:pt x="534" y="462"/>
                  </a:lnTo>
                  <a:lnTo>
                    <a:pt x="522" y="464"/>
                  </a:lnTo>
                  <a:lnTo>
                    <a:pt x="508" y="465"/>
                  </a:lnTo>
                  <a:lnTo>
                    <a:pt x="494" y="464"/>
                  </a:lnTo>
                  <a:lnTo>
                    <a:pt x="481" y="462"/>
                  </a:lnTo>
                  <a:lnTo>
                    <a:pt x="470" y="458"/>
                  </a:lnTo>
                  <a:lnTo>
                    <a:pt x="460" y="453"/>
                  </a:lnTo>
                  <a:lnTo>
                    <a:pt x="451" y="447"/>
                  </a:lnTo>
                  <a:lnTo>
                    <a:pt x="446" y="440"/>
                  </a:lnTo>
                  <a:lnTo>
                    <a:pt x="441" y="434"/>
                  </a:lnTo>
                  <a:lnTo>
                    <a:pt x="440" y="426"/>
                  </a:lnTo>
                  <a:lnTo>
                    <a:pt x="441" y="417"/>
                  </a:lnTo>
                  <a:lnTo>
                    <a:pt x="446" y="410"/>
                  </a:lnTo>
                  <a:lnTo>
                    <a:pt x="451" y="403"/>
                  </a:lnTo>
                  <a:lnTo>
                    <a:pt x="460" y="398"/>
                  </a:lnTo>
                  <a:lnTo>
                    <a:pt x="470" y="393"/>
                  </a:lnTo>
                  <a:lnTo>
                    <a:pt x="481" y="389"/>
                  </a:lnTo>
                  <a:lnTo>
                    <a:pt x="494" y="387"/>
                  </a:lnTo>
                  <a:lnTo>
                    <a:pt x="508" y="387"/>
                  </a:lnTo>
                  <a:close/>
                  <a:moveTo>
                    <a:pt x="123" y="388"/>
                  </a:moveTo>
                  <a:lnTo>
                    <a:pt x="137" y="388"/>
                  </a:lnTo>
                  <a:lnTo>
                    <a:pt x="150" y="390"/>
                  </a:lnTo>
                  <a:lnTo>
                    <a:pt x="161" y="394"/>
                  </a:lnTo>
                  <a:lnTo>
                    <a:pt x="171" y="399"/>
                  </a:lnTo>
                  <a:lnTo>
                    <a:pt x="179" y="404"/>
                  </a:lnTo>
                  <a:lnTo>
                    <a:pt x="186" y="411"/>
                  </a:lnTo>
                  <a:lnTo>
                    <a:pt x="191" y="418"/>
                  </a:lnTo>
                  <a:lnTo>
                    <a:pt x="192" y="427"/>
                  </a:lnTo>
                  <a:lnTo>
                    <a:pt x="191" y="435"/>
                  </a:lnTo>
                  <a:lnTo>
                    <a:pt x="186" y="441"/>
                  </a:lnTo>
                  <a:lnTo>
                    <a:pt x="179" y="448"/>
                  </a:lnTo>
                  <a:lnTo>
                    <a:pt x="171" y="454"/>
                  </a:lnTo>
                  <a:lnTo>
                    <a:pt x="161" y="459"/>
                  </a:lnTo>
                  <a:lnTo>
                    <a:pt x="150" y="463"/>
                  </a:lnTo>
                  <a:lnTo>
                    <a:pt x="137" y="465"/>
                  </a:lnTo>
                  <a:lnTo>
                    <a:pt x="123" y="466"/>
                  </a:lnTo>
                  <a:lnTo>
                    <a:pt x="110" y="465"/>
                  </a:lnTo>
                  <a:lnTo>
                    <a:pt x="98" y="463"/>
                  </a:lnTo>
                  <a:lnTo>
                    <a:pt x="86" y="459"/>
                  </a:lnTo>
                  <a:lnTo>
                    <a:pt x="75" y="454"/>
                  </a:lnTo>
                  <a:lnTo>
                    <a:pt x="68" y="448"/>
                  </a:lnTo>
                  <a:lnTo>
                    <a:pt x="61" y="441"/>
                  </a:lnTo>
                  <a:lnTo>
                    <a:pt x="57" y="435"/>
                  </a:lnTo>
                  <a:lnTo>
                    <a:pt x="55" y="427"/>
                  </a:lnTo>
                  <a:lnTo>
                    <a:pt x="57" y="418"/>
                  </a:lnTo>
                  <a:lnTo>
                    <a:pt x="61" y="411"/>
                  </a:lnTo>
                  <a:lnTo>
                    <a:pt x="68" y="404"/>
                  </a:lnTo>
                  <a:lnTo>
                    <a:pt x="75" y="399"/>
                  </a:lnTo>
                  <a:lnTo>
                    <a:pt x="86" y="394"/>
                  </a:lnTo>
                  <a:lnTo>
                    <a:pt x="98" y="390"/>
                  </a:lnTo>
                  <a:lnTo>
                    <a:pt x="110" y="388"/>
                  </a:lnTo>
                  <a:lnTo>
                    <a:pt x="123" y="388"/>
                  </a:lnTo>
                  <a:close/>
                  <a:moveTo>
                    <a:pt x="594" y="622"/>
                  </a:moveTo>
                  <a:lnTo>
                    <a:pt x="563" y="563"/>
                  </a:lnTo>
                  <a:lnTo>
                    <a:pt x="95" y="563"/>
                  </a:lnTo>
                  <a:lnTo>
                    <a:pt x="65" y="622"/>
                  </a:lnTo>
                  <a:lnTo>
                    <a:pt x="594" y="622"/>
                  </a:lnTo>
                  <a:close/>
                  <a:moveTo>
                    <a:pt x="556" y="549"/>
                  </a:moveTo>
                  <a:lnTo>
                    <a:pt x="534" y="510"/>
                  </a:lnTo>
                  <a:lnTo>
                    <a:pt x="123" y="510"/>
                  </a:lnTo>
                  <a:lnTo>
                    <a:pt x="103" y="549"/>
                  </a:lnTo>
                  <a:lnTo>
                    <a:pt x="556" y="549"/>
                  </a:lnTo>
                  <a:close/>
                  <a:moveTo>
                    <a:pt x="106" y="29"/>
                  </a:moveTo>
                  <a:lnTo>
                    <a:pt x="539" y="29"/>
                  </a:lnTo>
                  <a:lnTo>
                    <a:pt x="549" y="29"/>
                  </a:lnTo>
                  <a:lnTo>
                    <a:pt x="557" y="32"/>
                  </a:lnTo>
                  <a:lnTo>
                    <a:pt x="565" y="34"/>
                  </a:lnTo>
                  <a:lnTo>
                    <a:pt x="572" y="37"/>
                  </a:lnTo>
                  <a:lnTo>
                    <a:pt x="578" y="42"/>
                  </a:lnTo>
                  <a:lnTo>
                    <a:pt x="582" y="47"/>
                  </a:lnTo>
                  <a:lnTo>
                    <a:pt x="585" y="52"/>
                  </a:lnTo>
                  <a:lnTo>
                    <a:pt x="587" y="57"/>
                  </a:lnTo>
                  <a:lnTo>
                    <a:pt x="587" y="319"/>
                  </a:lnTo>
                  <a:lnTo>
                    <a:pt x="585" y="325"/>
                  </a:lnTo>
                  <a:lnTo>
                    <a:pt x="582" y="331"/>
                  </a:lnTo>
                  <a:lnTo>
                    <a:pt x="578" y="335"/>
                  </a:lnTo>
                  <a:lnTo>
                    <a:pt x="572" y="340"/>
                  </a:lnTo>
                  <a:lnTo>
                    <a:pt x="565" y="343"/>
                  </a:lnTo>
                  <a:lnTo>
                    <a:pt x="557" y="345"/>
                  </a:lnTo>
                  <a:lnTo>
                    <a:pt x="549" y="347"/>
                  </a:lnTo>
                  <a:lnTo>
                    <a:pt x="539" y="347"/>
                  </a:lnTo>
                  <a:lnTo>
                    <a:pt x="106" y="347"/>
                  </a:lnTo>
                  <a:lnTo>
                    <a:pt x="96" y="347"/>
                  </a:lnTo>
                  <a:lnTo>
                    <a:pt x="88" y="345"/>
                  </a:lnTo>
                  <a:lnTo>
                    <a:pt x="79" y="343"/>
                  </a:lnTo>
                  <a:lnTo>
                    <a:pt x="72" y="340"/>
                  </a:lnTo>
                  <a:lnTo>
                    <a:pt x="67" y="335"/>
                  </a:lnTo>
                  <a:lnTo>
                    <a:pt x="62" y="331"/>
                  </a:lnTo>
                  <a:lnTo>
                    <a:pt x="60" y="325"/>
                  </a:lnTo>
                  <a:lnTo>
                    <a:pt x="58" y="319"/>
                  </a:lnTo>
                  <a:lnTo>
                    <a:pt x="58" y="57"/>
                  </a:lnTo>
                  <a:lnTo>
                    <a:pt x="60" y="52"/>
                  </a:lnTo>
                  <a:lnTo>
                    <a:pt x="62" y="47"/>
                  </a:lnTo>
                  <a:lnTo>
                    <a:pt x="67" y="42"/>
                  </a:lnTo>
                  <a:lnTo>
                    <a:pt x="72" y="37"/>
                  </a:lnTo>
                  <a:lnTo>
                    <a:pt x="79" y="34"/>
                  </a:lnTo>
                  <a:lnTo>
                    <a:pt x="88" y="32"/>
                  </a:lnTo>
                  <a:lnTo>
                    <a:pt x="96" y="29"/>
                  </a:lnTo>
                  <a:lnTo>
                    <a:pt x="106" y="29"/>
                  </a:ln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sp>
          <p:nvSpPr>
            <p:cNvPr id="394" name="Freeform 6"/>
            <p:cNvSpPr>
              <a:spLocks noChangeAspect="1" noEditPoints="1"/>
            </p:cNvSpPr>
            <p:nvPr/>
          </p:nvSpPr>
          <p:spPr bwMode="auto">
            <a:xfrm>
              <a:off x="1511667" y="2054041"/>
              <a:ext cx="342550" cy="291216"/>
            </a:xfrm>
            <a:custGeom>
              <a:avLst/>
              <a:gdLst>
                <a:gd name="T0" fmla="*/ 2147483647 w 703"/>
                <a:gd name="T1" fmla="*/ 2147483647 h 540"/>
                <a:gd name="T2" fmla="*/ 2147483647 w 703"/>
                <a:gd name="T3" fmla="*/ 2147483647 h 540"/>
                <a:gd name="T4" fmla="*/ 2147483647 w 703"/>
                <a:gd name="T5" fmla="*/ 2147483647 h 540"/>
                <a:gd name="T6" fmla="*/ 2147483647 w 703"/>
                <a:gd name="T7" fmla="*/ 2147483647 h 540"/>
                <a:gd name="T8" fmla="*/ 2147483647 w 703"/>
                <a:gd name="T9" fmla="*/ 2147483647 h 540"/>
                <a:gd name="T10" fmla="*/ 2147483647 w 703"/>
                <a:gd name="T11" fmla="*/ 2147483647 h 540"/>
                <a:gd name="T12" fmla="*/ 2147483647 w 703"/>
                <a:gd name="T13" fmla="*/ 0 h 540"/>
                <a:gd name="T14" fmla="*/ 2147483647 w 703"/>
                <a:gd name="T15" fmla="*/ 2147483647 h 540"/>
                <a:gd name="T16" fmla="*/ 2147483647 w 703"/>
                <a:gd name="T17" fmla="*/ 2147483647 h 540"/>
                <a:gd name="T18" fmla="*/ 2147483647 w 703"/>
                <a:gd name="T19" fmla="*/ 2147483647 h 540"/>
                <a:gd name="T20" fmla="*/ 2147483647 w 703"/>
                <a:gd name="T21" fmla="*/ 2147483647 h 540"/>
                <a:gd name="T22" fmla="*/ 2147483647 w 703"/>
                <a:gd name="T23" fmla="*/ 2147483647 h 540"/>
                <a:gd name="T24" fmla="*/ 2147483647 w 703"/>
                <a:gd name="T25" fmla="*/ 2147483647 h 540"/>
                <a:gd name="T26" fmla="*/ 2147483647 w 703"/>
                <a:gd name="T27" fmla="*/ 2147483647 h 540"/>
                <a:gd name="T28" fmla="*/ 2147483647 w 703"/>
                <a:gd name="T29" fmla="*/ 2147483647 h 540"/>
                <a:gd name="T30" fmla="*/ 2147483647 w 703"/>
                <a:gd name="T31" fmla="*/ 2147483647 h 540"/>
                <a:gd name="T32" fmla="*/ 2147483647 w 703"/>
                <a:gd name="T33" fmla="*/ 2147483647 h 540"/>
                <a:gd name="T34" fmla="*/ 2147483647 w 703"/>
                <a:gd name="T35" fmla="*/ 2147483647 h 540"/>
                <a:gd name="T36" fmla="*/ 2147483647 w 703"/>
                <a:gd name="T37" fmla="*/ 2147483647 h 540"/>
                <a:gd name="T38" fmla="*/ 2147483647 w 703"/>
                <a:gd name="T39" fmla="*/ 2147483647 h 540"/>
                <a:gd name="T40" fmla="*/ 2147483647 w 703"/>
                <a:gd name="T41" fmla="*/ 2147483647 h 540"/>
                <a:gd name="T42" fmla="*/ 2147483647 w 703"/>
                <a:gd name="T43" fmla="*/ 2147483647 h 540"/>
                <a:gd name="T44" fmla="*/ 2147483647 w 703"/>
                <a:gd name="T45" fmla="*/ 2147483647 h 540"/>
                <a:gd name="T46" fmla="*/ 2147483647 w 703"/>
                <a:gd name="T47" fmla="*/ 2147483647 h 540"/>
                <a:gd name="T48" fmla="*/ 0 w 703"/>
                <a:gd name="T49" fmla="*/ 2147483647 h 540"/>
                <a:gd name="T50" fmla="*/ 2147483647 w 703"/>
                <a:gd name="T51" fmla="*/ 2147483647 h 540"/>
                <a:gd name="T52" fmla="*/ 2147483647 w 703"/>
                <a:gd name="T53" fmla="*/ 2147483647 h 540"/>
                <a:gd name="T54" fmla="*/ 2147483647 w 703"/>
                <a:gd name="T55" fmla="*/ 2147483647 h 540"/>
                <a:gd name="T56" fmla="*/ 2147483647 w 703"/>
                <a:gd name="T57" fmla="*/ 2147483647 h 540"/>
                <a:gd name="T58" fmla="*/ 2147483647 w 703"/>
                <a:gd name="T59" fmla="*/ 2147483647 h 540"/>
                <a:gd name="T60" fmla="*/ 2147483647 w 703"/>
                <a:gd name="T61" fmla="*/ 2147483647 h 540"/>
                <a:gd name="T62" fmla="*/ 2147483647 w 703"/>
                <a:gd name="T63" fmla="*/ 2147483647 h 540"/>
                <a:gd name="T64" fmla="*/ 2147483647 w 703"/>
                <a:gd name="T65" fmla="*/ 2147483647 h 540"/>
                <a:gd name="T66" fmla="*/ 2147483647 w 703"/>
                <a:gd name="T67" fmla="*/ 2147483647 h 540"/>
                <a:gd name="T68" fmla="*/ 2147483647 w 703"/>
                <a:gd name="T69" fmla="*/ 2147483647 h 540"/>
                <a:gd name="T70" fmla="*/ 2147483647 w 703"/>
                <a:gd name="T71" fmla="*/ 2147483647 h 540"/>
                <a:gd name="T72" fmla="*/ 2147483647 w 703"/>
                <a:gd name="T73" fmla="*/ 2147483647 h 540"/>
                <a:gd name="T74" fmla="*/ 2147483647 w 703"/>
                <a:gd name="T75" fmla="*/ 2147483647 h 540"/>
                <a:gd name="T76" fmla="*/ 2147483647 w 703"/>
                <a:gd name="T77" fmla="*/ 2147483647 h 540"/>
                <a:gd name="T78" fmla="*/ 2147483647 w 703"/>
                <a:gd name="T79" fmla="*/ 2147483647 h 540"/>
                <a:gd name="T80" fmla="*/ 2147483647 w 703"/>
                <a:gd name="T81" fmla="*/ 2147483647 h 540"/>
                <a:gd name="T82" fmla="*/ 2147483647 w 703"/>
                <a:gd name="T83" fmla="*/ 2147483647 h 540"/>
                <a:gd name="T84" fmla="*/ 2147483647 w 703"/>
                <a:gd name="T85" fmla="*/ 2147483647 h 540"/>
                <a:gd name="T86" fmla="*/ 2147483647 w 703"/>
                <a:gd name="T87" fmla="*/ 2147483647 h 540"/>
                <a:gd name="T88" fmla="*/ 2147483647 w 703"/>
                <a:gd name="T89" fmla="*/ 2147483647 h 540"/>
                <a:gd name="T90" fmla="*/ 2147483647 w 703"/>
                <a:gd name="T91" fmla="*/ 2147483647 h 540"/>
                <a:gd name="T92" fmla="*/ 2147483647 w 703"/>
                <a:gd name="T93" fmla="*/ 2147483647 h 540"/>
                <a:gd name="T94" fmla="*/ 2147483647 w 703"/>
                <a:gd name="T95" fmla="*/ 2147483647 h 540"/>
                <a:gd name="T96" fmla="*/ 2147483647 w 703"/>
                <a:gd name="T97" fmla="*/ 2147483647 h 540"/>
                <a:gd name="T98" fmla="*/ 2147483647 w 703"/>
                <a:gd name="T99" fmla="*/ 2147483647 h 540"/>
                <a:gd name="T100" fmla="*/ 2147483647 w 703"/>
                <a:gd name="T101" fmla="*/ 2147483647 h 540"/>
                <a:gd name="T102" fmla="*/ 2147483647 w 703"/>
                <a:gd name="T103" fmla="*/ 2147483647 h 540"/>
                <a:gd name="T104" fmla="*/ 2147483647 w 703"/>
                <a:gd name="T105" fmla="*/ 2147483647 h 540"/>
                <a:gd name="T106" fmla="*/ 2147483647 w 703"/>
                <a:gd name="T107" fmla="*/ 2147483647 h 540"/>
                <a:gd name="T108" fmla="*/ 2147483647 w 703"/>
                <a:gd name="T109" fmla="*/ 2147483647 h 540"/>
                <a:gd name="T110" fmla="*/ 2147483647 w 703"/>
                <a:gd name="T111" fmla="*/ 2147483647 h 540"/>
                <a:gd name="T112" fmla="*/ 2147483647 w 703"/>
                <a:gd name="T113" fmla="*/ 2147483647 h 5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3"/>
                <a:gd name="T172" fmla="*/ 0 h 540"/>
                <a:gd name="T173" fmla="*/ 703 w 703"/>
                <a:gd name="T174" fmla="*/ 540 h 5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3" h="540">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sp>
          <p:nvSpPr>
            <p:cNvPr id="395" name="Freeform 7"/>
            <p:cNvSpPr>
              <a:spLocks noEditPoints="1"/>
            </p:cNvSpPr>
            <p:nvPr/>
          </p:nvSpPr>
          <p:spPr bwMode="auto">
            <a:xfrm>
              <a:off x="1109413" y="2144316"/>
              <a:ext cx="309973" cy="174729"/>
            </a:xfrm>
            <a:custGeom>
              <a:avLst/>
              <a:gdLst>
                <a:gd name="T0" fmla="*/ 2147483647 w 636"/>
                <a:gd name="T1" fmla="*/ 2147483647 h 275"/>
                <a:gd name="T2" fmla="*/ 2147483647 w 636"/>
                <a:gd name="T3" fmla="*/ 2147483647 h 275"/>
                <a:gd name="T4" fmla="*/ 2147483647 w 636"/>
                <a:gd name="T5" fmla="*/ 2147483647 h 275"/>
                <a:gd name="T6" fmla="*/ 2147483647 w 636"/>
                <a:gd name="T7" fmla="*/ 2147483647 h 275"/>
                <a:gd name="T8" fmla="*/ 2147483647 w 636"/>
                <a:gd name="T9" fmla="*/ 2147483647 h 275"/>
                <a:gd name="T10" fmla="*/ 2147483647 w 636"/>
                <a:gd name="T11" fmla="*/ 2147483647 h 275"/>
                <a:gd name="T12" fmla="*/ 2147483647 w 636"/>
                <a:gd name="T13" fmla="*/ 2147483647 h 275"/>
                <a:gd name="T14" fmla="*/ 2147483647 w 636"/>
                <a:gd name="T15" fmla="*/ 2147483647 h 275"/>
                <a:gd name="T16" fmla="*/ 2147483647 w 636"/>
                <a:gd name="T17" fmla="*/ 2147483647 h 275"/>
                <a:gd name="T18" fmla="*/ 2147483647 w 636"/>
                <a:gd name="T19" fmla="*/ 2147483647 h 275"/>
                <a:gd name="T20" fmla="*/ 2147483647 w 636"/>
                <a:gd name="T21" fmla="*/ 2147483647 h 275"/>
                <a:gd name="T22" fmla="*/ 2147483647 w 636"/>
                <a:gd name="T23" fmla="*/ 2147483647 h 275"/>
                <a:gd name="T24" fmla="*/ 2147483647 w 636"/>
                <a:gd name="T25" fmla="*/ 2147483647 h 275"/>
                <a:gd name="T26" fmla="*/ 2147483647 w 636"/>
                <a:gd name="T27" fmla="*/ 2147483647 h 275"/>
                <a:gd name="T28" fmla="*/ 2147483647 w 636"/>
                <a:gd name="T29" fmla="*/ 2147483647 h 275"/>
                <a:gd name="T30" fmla="*/ 2147483647 w 636"/>
                <a:gd name="T31" fmla="*/ 2147483647 h 275"/>
                <a:gd name="T32" fmla="*/ 2147483647 w 636"/>
                <a:gd name="T33" fmla="*/ 2147483647 h 275"/>
                <a:gd name="T34" fmla="*/ 2147483647 w 636"/>
                <a:gd name="T35" fmla="*/ 2147483647 h 275"/>
                <a:gd name="T36" fmla="*/ 2147483647 w 636"/>
                <a:gd name="T37" fmla="*/ 2147483647 h 275"/>
                <a:gd name="T38" fmla="*/ 2147483647 w 636"/>
                <a:gd name="T39" fmla="*/ 2147483647 h 275"/>
                <a:gd name="T40" fmla="*/ 2147483647 w 636"/>
                <a:gd name="T41" fmla="*/ 2147483647 h 275"/>
                <a:gd name="T42" fmla="*/ 2147483647 w 636"/>
                <a:gd name="T43" fmla="*/ 2147483647 h 275"/>
                <a:gd name="T44" fmla="*/ 2147483647 w 636"/>
                <a:gd name="T45" fmla="*/ 2147483647 h 275"/>
                <a:gd name="T46" fmla="*/ 2147483647 w 636"/>
                <a:gd name="T47" fmla="*/ 2147483647 h 275"/>
                <a:gd name="T48" fmla="*/ 2147483647 w 636"/>
                <a:gd name="T49" fmla="*/ 2147483647 h 275"/>
                <a:gd name="T50" fmla="*/ 2147483647 w 636"/>
                <a:gd name="T51" fmla="*/ 2147483647 h 275"/>
                <a:gd name="T52" fmla="*/ 2147483647 w 636"/>
                <a:gd name="T53" fmla="*/ 2147483647 h 275"/>
                <a:gd name="T54" fmla="*/ 2147483647 w 636"/>
                <a:gd name="T55" fmla="*/ 2147483647 h 275"/>
                <a:gd name="T56" fmla="*/ 2147483647 w 636"/>
                <a:gd name="T57" fmla="*/ 2147483647 h 275"/>
                <a:gd name="T58" fmla="*/ 2147483647 w 636"/>
                <a:gd name="T59" fmla="*/ 2147483647 h 275"/>
                <a:gd name="T60" fmla="*/ 0 w 636"/>
                <a:gd name="T61" fmla="*/ 2147483647 h 275"/>
                <a:gd name="T62" fmla="*/ 2147483647 w 636"/>
                <a:gd name="T63" fmla="*/ 2147483647 h 275"/>
                <a:gd name="T64" fmla="*/ 2147483647 w 636"/>
                <a:gd name="T65" fmla="*/ 2147483647 h 275"/>
                <a:gd name="T66" fmla="*/ 2147483647 w 636"/>
                <a:gd name="T67" fmla="*/ 2147483647 h 275"/>
                <a:gd name="T68" fmla="*/ 2147483647 w 636"/>
                <a:gd name="T69" fmla="*/ 2147483647 h 275"/>
                <a:gd name="T70" fmla="*/ 2147483647 w 636"/>
                <a:gd name="T71" fmla="*/ 2147483647 h 275"/>
                <a:gd name="T72" fmla="*/ 2147483647 w 636"/>
                <a:gd name="T73" fmla="*/ 2147483647 h 275"/>
                <a:gd name="T74" fmla="*/ 2147483647 w 636"/>
                <a:gd name="T75" fmla="*/ 2147483647 h 275"/>
                <a:gd name="T76" fmla="*/ 2147483647 w 636"/>
                <a:gd name="T77" fmla="*/ 2147483647 h 275"/>
                <a:gd name="T78" fmla="*/ 2147483647 w 636"/>
                <a:gd name="T79" fmla="*/ 2147483647 h 275"/>
                <a:gd name="T80" fmla="*/ 2147483647 w 636"/>
                <a:gd name="T81" fmla="*/ 2147483647 h 275"/>
                <a:gd name="T82" fmla="*/ 2147483647 w 636"/>
                <a:gd name="T83" fmla="*/ 2147483647 h 275"/>
                <a:gd name="T84" fmla="*/ 2147483647 w 636"/>
                <a:gd name="T85" fmla="*/ 2147483647 h 275"/>
                <a:gd name="T86" fmla="*/ 2147483647 w 636"/>
                <a:gd name="T87" fmla="*/ 2147483647 h 275"/>
                <a:gd name="T88" fmla="*/ 2147483647 w 636"/>
                <a:gd name="T89" fmla="*/ 2147483647 h 275"/>
                <a:gd name="T90" fmla="*/ 2147483647 w 636"/>
                <a:gd name="T91" fmla="*/ 2147483647 h 275"/>
                <a:gd name="T92" fmla="*/ 2147483647 w 636"/>
                <a:gd name="T93" fmla="*/ 2147483647 h 275"/>
                <a:gd name="T94" fmla="*/ 2147483647 w 636"/>
                <a:gd name="T95" fmla="*/ 2147483647 h 275"/>
                <a:gd name="T96" fmla="*/ 2147483647 w 636"/>
                <a:gd name="T97" fmla="*/ 2147483647 h 275"/>
                <a:gd name="T98" fmla="*/ 2147483647 w 636"/>
                <a:gd name="T99" fmla="*/ 2147483647 h 275"/>
                <a:gd name="T100" fmla="*/ 2147483647 w 636"/>
                <a:gd name="T101" fmla="*/ 2147483647 h 275"/>
                <a:gd name="T102" fmla="*/ 2147483647 w 636"/>
                <a:gd name="T103" fmla="*/ 2147483647 h 275"/>
                <a:gd name="T104" fmla="*/ 2147483647 w 636"/>
                <a:gd name="T105" fmla="*/ 2147483647 h 275"/>
                <a:gd name="T106" fmla="*/ 2147483647 w 636"/>
                <a:gd name="T107" fmla="*/ 2147483647 h 275"/>
                <a:gd name="T108" fmla="*/ 2147483647 w 636"/>
                <a:gd name="T109" fmla="*/ 2147483647 h 275"/>
                <a:gd name="T110" fmla="*/ 2147483647 w 636"/>
                <a:gd name="T111" fmla="*/ 2147483647 h 275"/>
                <a:gd name="T112" fmla="*/ 2147483647 w 636"/>
                <a:gd name="T113" fmla="*/ 2147483647 h 275"/>
                <a:gd name="T114" fmla="*/ 2147483647 w 636"/>
                <a:gd name="T115" fmla="*/ 2147483647 h 2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36"/>
                <a:gd name="T175" fmla="*/ 0 h 275"/>
                <a:gd name="T176" fmla="*/ 636 w 636"/>
                <a:gd name="T177" fmla="*/ 275 h 2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36" h="275">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grpSp>
      <p:grpSp>
        <p:nvGrpSpPr>
          <p:cNvPr id="396" name="Group 395"/>
          <p:cNvGrpSpPr/>
          <p:nvPr/>
        </p:nvGrpSpPr>
        <p:grpSpPr>
          <a:xfrm>
            <a:off x="7056539" y="5143126"/>
            <a:ext cx="839142" cy="436824"/>
            <a:chOff x="7056539" y="5143126"/>
            <a:chExt cx="839142" cy="436824"/>
          </a:xfrm>
        </p:grpSpPr>
        <p:sp>
          <p:nvSpPr>
            <p:cNvPr id="397" name="Freeform 5"/>
            <p:cNvSpPr>
              <a:spLocks noChangeAspect="1"/>
            </p:cNvSpPr>
            <p:nvPr/>
          </p:nvSpPr>
          <p:spPr bwMode="auto">
            <a:xfrm rot="19702126" flipH="1">
              <a:off x="7056539" y="5143126"/>
              <a:ext cx="408280" cy="436824"/>
            </a:xfrm>
            <a:custGeom>
              <a:avLst/>
              <a:gdLst>
                <a:gd name="T0" fmla="*/ 2147483647 w 1145"/>
                <a:gd name="T1" fmla="*/ 2147483647 h 844"/>
                <a:gd name="T2" fmla="*/ 2147483647 w 1145"/>
                <a:gd name="T3" fmla="*/ 2147483647 h 844"/>
                <a:gd name="T4" fmla="*/ 2147483647 w 1145"/>
                <a:gd name="T5" fmla="*/ 2147483647 h 844"/>
                <a:gd name="T6" fmla="*/ 2147483647 w 1145"/>
                <a:gd name="T7" fmla="*/ 2147483647 h 844"/>
                <a:gd name="T8" fmla="*/ 2147483647 w 1145"/>
                <a:gd name="T9" fmla="*/ 2147483647 h 844"/>
                <a:gd name="T10" fmla="*/ 2147483647 w 1145"/>
                <a:gd name="T11" fmla="*/ 2147483647 h 844"/>
                <a:gd name="T12" fmla="*/ 2147483647 w 1145"/>
                <a:gd name="T13" fmla="*/ 2147483647 h 844"/>
                <a:gd name="T14" fmla="*/ 2147483647 w 1145"/>
                <a:gd name="T15" fmla="*/ 2147483647 h 844"/>
                <a:gd name="T16" fmla="*/ 2147483647 w 1145"/>
                <a:gd name="T17" fmla="*/ 2147483647 h 844"/>
                <a:gd name="T18" fmla="*/ 2147483647 w 1145"/>
                <a:gd name="T19" fmla="*/ 2147483647 h 844"/>
                <a:gd name="T20" fmla="*/ 2147483647 w 1145"/>
                <a:gd name="T21" fmla="*/ 2147483647 h 844"/>
                <a:gd name="T22" fmla="*/ 2147483647 w 1145"/>
                <a:gd name="T23" fmla="*/ 2147483647 h 844"/>
                <a:gd name="T24" fmla="*/ 2147483647 w 1145"/>
                <a:gd name="T25" fmla="*/ 2147483647 h 844"/>
                <a:gd name="T26" fmla="*/ 2147483647 w 1145"/>
                <a:gd name="T27" fmla="*/ 2147483647 h 844"/>
                <a:gd name="T28" fmla="*/ 2147483647 w 1145"/>
                <a:gd name="T29" fmla="*/ 2147483647 h 844"/>
                <a:gd name="T30" fmla="*/ 2147483647 w 1145"/>
                <a:gd name="T31" fmla="*/ 2147483647 h 844"/>
                <a:gd name="T32" fmla="*/ 2147483647 w 1145"/>
                <a:gd name="T33" fmla="*/ 2147483647 h 844"/>
                <a:gd name="T34" fmla="*/ 2147483647 w 1145"/>
                <a:gd name="T35" fmla="*/ 2147483647 h 844"/>
                <a:gd name="T36" fmla="*/ 2147483647 w 1145"/>
                <a:gd name="T37" fmla="*/ 2147483647 h 844"/>
                <a:gd name="T38" fmla="*/ 2147483647 w 1145"/>
                <a:gd name="T39" fmla="*/ 2147483647 h 844"/>
                <a:gd name="T40" fmla="*/ 2147483647 w 1145"/>
                <a:gd name="T41" fmla="*/ 2147483647 h 844"/>
                <a:gd name="T42" fmla="*/ 2147483647 w 1145"/>
                <a:gd name="T43" fmla="*/ 2147483647 h 844"/>
                <a:gd name="T44" fmla="*/ 2147483647 w 1145"/>
                <a:gd name="T45" fmla="*/ 2147483647 h 844"/>
                <a:gd name="T46" fmla="*/ 2147483647 w 1145"/>
                <a:gd name="T47" fmla="*/ 2147483647 h 844"/>
                <a:gd name="T48" fmla="*/ 2147483647 w 1145"/>
                <a:gd name="T49" fmla="*/ 2147483647 h 844"/>
                <a:gd name="T50" fmla="*/ 2147483647 w 1145"/>
                <a:gd name="T51" fmla="*/ 2147483647 h 844"/>
                <a:gd name="T52" fmla="*/ 2147483647 w 1145"/>
                <a:gd name="T53" fmla="*/ 2147483647 h 844"/>
                <a:gd name="T54" fmla="*/ 2147483647 w 1145"/>
                <a:gd name="T55" fmla="*/ 2147483647 h 844"/>
                <a:gd name="T56" fmla="*/ 2147483647 w 1145"/>
                <a:gd name="T57" fmla="*/ 2147483647 h 844"/>
                <a:gd name="T58" fmla="*/ 2147483647 w 1145"/>
                <a:gd name="T59" fmla="*/ 2147483647 h 844"/>
                <a:gd name="T60" fmla="*/ 2147483647 w 1145"/>
                <a:gd name="T61" fmla="*/ 2147483647 h 844"/>
                <a:gd name="T62" fmla="*/ 2147483647 w 1145"/>
                <a:gd name="T63" fmla="*/ 2147483647 h 844"/>
                <a:gd name="T64" fmla="*/ 2147483647 w 1145"/>
                <a:gd name="T65" fmla="*/ 2147483647 h 844"/>
                <a:gd name="T66" fmla="*/ 2147483647 w 1145"/>
                <a:gd name="T67" fmla="*/ 2147483647 h 844"/>
                <a:gd name="T68" fmla="*/ 2147483647 w 1145"/>
                <a:gd name="T69" fmla="*/ 2147483647 h 844"/>
                <a:gd name="T70" fmla="*/ 2147483647 w 1145"/>
                <a:gd name="T71" fmla="*/ 2147483647 h 844"/>
                <a:gd name="T72" fmla="*/ 2147483647 w 1145"/>
                <a:gd name="T73" fmla="*/ 2147483647 h 844"/>
                <a:gd name="T74" fmla="*/ 2147483647 w 1145"/>
                <a:gd name="T75" fmla="*/ 2147483647 h 844"/>
                <a:gd name="T76" fmla="*/ 2147483647 w 1145"/>
                <a:gd name="T77" fmla="*/ 2147483647 h 844"/>
                <a:gd name="T78" fmla="*/ 2147483647 w 1145"/>
                <a:gd name="T79" fmla="*/ 2147483647 h 844"/>
                <a:gd name="T80" fmla="*/ 2147483647 w 1145"/>
                <a:gd name="T81" fmla="*/ 2147483647 h 844"/>
                <a:gd name="T82" fmla="*/ 2147483647 w 1145"/>
                <a:gd name="T83" fmla="*/ 2147483647 h 844"/>
                <a:gd name="T84" fmla="*/ 2147483647 w 1145"/>
                <a:gd name="T85" fmla="*/ 0 h 844"/>
                <a:gd name="T86" fmla="*/ 2147483647 w 1145"/>
                <a:gd name="T87" fmla="*/ 2147483647 h 844"/>
                <a:gd name="T88" fmla="*/ 2147483647 w 1145"/>
                <a:gd name="T89" fmla="*/ 2147483647 h 844"/>
                <a:gd name="T90" fmla="*/ 2147483647 w 1145"/>
                <a:gd name="T91" fmla="*/ 2147483647 h 844"/>
                <a:gd name="T92" fmla="*/ 2147483647 w 1145"/>
                <a:gd name="T93" fmla="*/ 2147483647 h 844"/>
                <a:gd name="T94" fmla="*/ 2147483647 w 1145"/>
                <a:gd name="T95" fmla="*/ 2147483647 h 844"/>
                <a:gd name="T96" fmla="*/ 2147483647 w 1145"/>
                <a:gd name="T97" fmla="*/ 2147483647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5"/>
                <a:gd name="T148" fmla="*/ 0 h 844"/>
                <a:gd name="T149" fmla="*/ 1145 w 1145"/>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5" h="844">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sp>
          <p:nvSpPr>
            <p:cNvPr id="398" name="Freeform 9"/>
            <p:cNvSpPr>
              <a:spLocks noEditPoints="1"/>
            </p:cNvSpPr>
            <p:nvPr/>
          </p:nvSpPr>
          <p:spPr bwMode="auto">
            <a:xfrm>
              <a:off x="7467840" y="5292338"/>
              <a:ext cx="427841" cy="141895"/>
            </a:xfrm>
            <a:custGeom>
              <a:avLst/>
              <a:gdLst>
                <a:gd name="T0" fmla="*/ 2147483647 w 797"/>
                <a:gd name="T1" fmla="*/ 2147483647 h 201"/>
                <a:gd name="T2" fmla="*/ 2147483647 w 797"/>
                <a:gd name="T3" fmla="*/ 2147483647 h 201"/>
                <a:gd name="T4" fmla="*/ 2147483647 w 797"/>
                <a:gd name="T5" fmla="*/ 2147483647 h 201"/>
                <a:gd name="T6" fmla="*/ 2147483647 w 797"/>
                <a:gd name="T7" fmla="*/ 2147483647 h 201"/>
                <a:gd name="T8" fmla="*/ 2147483647 w 797"/>
                <a:gd name="T9" fmla="*/ 2147483647 h 201"/>
                <a:gd name="T10" fmla="*/ 2147483647 w 797"/>
                <a:gd name="T11" fmla="*/ 2147483647 h 201"/>
                <a:gd name="T12" fmla="*/ 2147483647 w 797"/>
                <a:gd name="T13" fmla="*/ 2147483647 h 201"/>
                <a:gd name="T14" fmla="*/ 2147483647 w 797"/>
                <a:gd name="T15" fmla="*/ 2147483647 h 201"/>
                <a:gd name="T16" fmla="*/ 2147483647 w 797"/>
                <a:gd name="T17" fmla="*/ 2147483647 h 201"/>
                <a:gd name="T18" fmla="*/ 2147483647 w 797"/>
                <a:gd name="T19" fmla="*/ 2147483647 h 201"/>
                <a:gd name="T20" fmla="*/ 2147483647 w 797"/>
                <a:gd name="T21" fmla="*/ 2147483647 h 201"/>
                <a:gd name="T22" fmla="*/ 2147483647 w 797"/>
                <a:gd name="T23" fmla="*/ 2147483647 h 201"/>
                <a:gd name="T24" fmla="*/ 2147483647 w 797"/>
                <a:gd name="T25" fmla="*/ 2147483647 h 201"/>
                <a:gd name="T26" fmla="*/ 2147483647 w 797"/>
                <a:gd name="T27" fmla="*/ 2147483647 h 201"/>
                <a:gd name="T28" fmla="*/ 2147483647 w 797"/>
                <a:gd name="T29" fmla="*/ 2147483647 h 201"/>
                <a:gd name="T30" fmla="*/ 2147483647 w 797"/>
                <a:gd name="T31" fmla="*/ 2147483647 h 201"/>
                <a:gd name="T32" fmla="*/ 2147483647 w 797"/>
                <a:gd name="T33" fmla="*/ 2147483647 h 201"/>
                <a:gd name="T34" fmla="*/ 0 w 797"/>
                <a:gd name="T35" fmla="*/ 2147483647 h 201"/>
                <a:gd name="T36" fmla="*/ 2147483647 w 797"/>
                <a:gd name="T37" fmla="*/ 2147483647 h 201"/>
                <a:gd name="T38" fmla="*/ 2147483647 w 797"/>
                <a:gd name="T39" fmla="*/ 2147483647 h 201"/>
                <a:gd name="T40" fmla="*/ 2147483647 w 797"/>
                <a:gd name="T41" fmla="*/ 2147483647 h 201"/>
                <a:gd name="T42" fmla="*/ 2147483647 w 797"/>
                <a:gd name="T43" fmla="*/ 2147483647 h 201"/>
                <a:gd name="T44" fmla="*/ 2147483647 w 797"/>
                <a:gd name="T45" fmla="*/ 2147483647 h 201"/>
                <a:gd name="T46" fmla="*/ 2147483647 w 797"/>
                <a:gd name="T47" fmla="*/ 2147483647 h 201"/>
                <a:gd name="T48" fmla="*/ 2147483647 w 797"/>
                <a:gd name="T49" fmla="*/ 2147483647 h 201"/>
                <a:gd name="T50" fmla="*/ 2147483647 w 797"/>
                <a:gd name="T51" fmla="*/ 2147483647 h 201"/>
                <a:gd name="T52" fmla="*/ 2147483647 w 797"/>
                <a:gd name="T53" fmla="*/ 2147483647 h 201"/>
                <a:gd name="T54" fmla="*/ 2147483647 w 797"/>
                <a:gd name="T55" fmla="*/ 2147483647 h 201"/>
                <a:gd name="T56" fmla="*/ 2147483647 w 797"/>
                <a:gd name="T57" fmla="*/ 2147483647 h 201"/>
                <a:gd name="T58" fmla="*/ 2147483647 w 797"/>
                <a:gd name="T59" fmla="*/ 2147483647 h 201"/>
                <a:gd name="T60" fmla="*/ 2147483647 w 797"/>
                <a:gd name="T61" fmla="*/ 2147483647 h 201"/>
                <a:gd name="T62" fmla="*/ 2147483647 w 797"/>
                <a:gd name="T63" fmla="*/ 2147483647 h 201"/>
                <a:gd name="T64" fmla="*/ 2147483647 w 797"/>
                <a:gd name="T65" fmla="*/ 2147483647 h 201"/>
                <a:gd name="T66" fmla="*/ 2147483647 w 797"/>
                <a:gd name="T67" fmla="*/ 2147483647 h 201"/>
                <a:gd name="T68" fmla="*/ 2147483647 w 797"/>
                <a:gd name="T69" fmla="*/ 2147483647 h 201"/>
                <a:gd name="T70" fmla="*/ 2147483647 w 797"/>
                <a:gd name="T71" fmla="*/ 2147483647 h 201"/>
                <a:gd name="T72" fmla="*/ 2147483647 w 797"/>
                <a:gd name="T73" fmla="*/ 2147483647 h 201"/>
                <a:gd name="T74" fmla="*/ 2147483647 w 797"/>
                <a:gd name="T75" fmla="*/ 2147483647 h 201"/>
                <a:gd name="T76" fmla="*/ 2147483647 w 797"/>
                <a:gd name="T77" fmla="*/ 2147483647 h 201"/>
                <a:gd name="T78" fmla="*/ 2147483647 w 797"/>
                <a:gd name="T79" fmla="*/ 2147483647 h 201"/>
                <a:gd name="T80" fmla="*/ 2147483647 w 797"/>
                <a:gd name="T81" fmla="*/ 2147483647 h 201"/>
                <a:gd name="T82" fmla="*/ 2147483647 w 797"/>
                <a:gd name="T83" fmla="*/ 2147483647 h 201"/>
                <a:gd name="T84" fmla="*/ 2147483647 w 797"/>
                <a:gd name="T85" fmla="*/ 2147483647 h 201"/>
                <a:gd name="T86" fmla="*/ 2147483647 w 797"/>
                <a:gd name="T87" fmla="*/ 2147483647 h 201"/>
                <a:gd name="T88" fmla="*/ 2147483647 w 797"/>
                <a:gd name="T89" fmla="*/ 2147483647 h 201"/>
                <a:gd name="T90" fmla="*/ 2147483647 w 797"/>
                <a:gd name="T91" fmla="*/ 2147483647 h 201"/>
                <a:gd name="T92" fmla="*/ 2147483647 w 797"/>
                <a:gd name="T93" fmla="*/ 2147483647 h 201"/>
                <a:gd name="T94" fmla="*/ 2147483647 w 797"/>
                <a:gd name="T95" fmla="*/ 2147483647 h 201"/>
                <a:gd name="T96" fmla="*/ 2147483647 w 797"/>
                <a:gd name="T97" fmla="*/ 2147483647 h 201"/>
                <a:gd name="T98" fmla="*/ 2147483647 w 797"/>
                <a:gd name="T99" fmla="*/ 2147483647 h 201"/>
                <a:gd name="T100" fmla="*/ 2147483647 w 797"/>
                <a:gd name="T101" fmla="*/ 2147483647 h 2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7"/>
                <a:gd name="T154" fmla="*/ 0 h 201"/>
                <a:gd name="T155" fmla="*/ 797 w 797"/>
                <a:gd name="T156" fmla="*/ 201 h 2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7" h="201">
                  <a:moveTo>
                    <a:pt x="0" y="100"/>
                  </a:moveTo>
                  <a:lnTo>
                    <a:pt x="89" y="97"/>
                  </a:lnTo>
                  <a:lnTo>
                    <a:pt x="115" y="16"/>
                  </a:lnTo>
                  <a:lnTo>
                    <a:pt x="175" y="16"/>
                  </a:lnTo>
                  <a:lnTo>
                    <a:pt x="175" y="0"/>
                  </a:lnTo>
                  <a:lnTo>
                    <a:pt x="489" y="9"/>
                  </a:lnTo>
                  <a:lnTo>
                    <a:pt x="484" y="16"/>
                  </a:lnTo>
                  <a:lnTo>
                    <a:pt x="520" y="16"/>
                  </a:lnTo>
                  <a:lnTo>
                    <a:pt x="526" y="34"/>
                  </a:lnTo>
                  <a:lnTo>
                    <a:pt x="399" y="34"/>
                  </a:lnTo>
                  <a:lnTo>
                    <a:pt x="395" y="35"/>
                  </a:lnTo>
                  <a:lnTo>
                    <a:pt x="391" y="35"/>
                  </a:lnTo>
                  <a:lnTo>
                    <a:pt x="386" y="37"/>
                  </a:lnTo>
                  <a:lnTo>
                    <a:pt x="384" y="40"/>
                  </a:lnTo>
                  <a:lnTo>
                    <a:pt x="381" y="42"/>
                  </a:lnTo>
                  <a:lnTo>
                    <a:pt x="378" y="45"/>
                  </a:lnTo>
                  <a:lnTo>
                    <a:pt x="377" y="49"/>
                  </a:lnTo>
                  <a:lnTo>
                    <a:pt x="377" y="53"/>
                  </a:lnTo>
                  <a:lnTo>
                    <a:pt x="377" y="87"/>
                  </a:lnTo>
                  <a:lnTo>
                    <a:pt x="797" y="71"/>
                  </a:lnTo>
                  <a:lnTo>
                    <a:pt x="791" y="82"/>
                  </a:lnTo>
                  <a:lnTo>
                    <a:pt x="785" y="92"/>
                  </a:lnTo>
                  <a:lnTo>
                    <a:pt x="777" y="102"/>
                  </a:lnTo>
                  <a:lnTo>
                    <a:pt x="768" y="111"/>
                  </a:lnTo>
                  <a:lnTo>
                    <a:pt x="758" y="119"/>
                  </a:lnTo>
                  <a:lnTo>
                    <a:pt x="749" y="128"/>
                  </a:lnTo>
                  <a:lnTo>
                    <a:pt x="737" y="135"/>
                  </a:lnTo>
                  <a:lnTo>
                    <a:pt x="726" y="143"/>
                  </a:lnTo>
                  <a:lnTo>
                    <a:pt x="704" y="157"/>
                  </a:lnTo>
                  <a:lnTo>
                    <a:pt x="681" y="171"/>
                  </a:lnTo>
                  <a:lnTo>
                    <a:pt x="671" y="179"/>
                  </a:lnTo>
                  <a:lnTo>
                    <a:pt x="661" y="185"/>
                  </a:lnTo>
                  <a:lnTo>
                    <a:pt x="651" y="193"/>
                  </a:lnTo>
                  <a:lnTo>
                    <a:pt x="644" y="201"/>
                  </a:lnTo>
                  <a:lnTo>
                    <a:pt x="29" y="199"/>
                  </a:lnTo>
                  <a:lnTo>
                    <a:pt x="0" y="100"/>
                  </a:lnTo>
                  <a:close/>
                  <a:moveTo>
                    <a:pt x="251" y="39"/>
                  </a:moveTo>
                  <a:lnTo>
                    <a:pt x="255" y="39"/>
                  </a:lnTo>
                  <a:lnTo>
                    <a:pt x="261" y="40"/>
                  </a:lnTo>
                  <a:lnTo>
                    <a:pt x="265" y="42"/>
                  </a:lnTo>
                  <a:lnTo>
                    <a:pt x="270" y="44"/>
                  </a:lnTo>
                  <a:lnTo>
                    <a:pt x="272" y="47"/>
                  </a:lnTo>
                  <a:lnTo>
                    <a:pt x="275" y="51"/>
                  </a:lnTo>
                  <a:lnTo>
                    <a:pt x="277" y="54"/>
                  </a:lnTo>
                  <a:lnTo>
                    <a:pt x="277" y="59"/>
                  </a:lnTo>
                  <a:lnTo>
                    <a:pt x="277" y="63"/>
                  </a:lnTo>
                  <a:lnTo>
                    <a:pt x="275" y="67"/>
                  </a:lnTo>
                  <a:lnTo>
                    <a:pt x="272" y="70"/>
                  </a:lnTo>
                  <a:lnTo>
                    <a:pt x="270" y="73"/>
                  </a:lnTo>
                  <a:lnTo>
                    <a:pt x="265" y="75"/>
                  </a:lnTo>
                  <a:lnTo>
                    <a:pt x="261" y="78"/>
                  </a:lnTo>
                  <a:lnTo>
                    <a:pt x="255" y="79"/>
                  </a:lnTo>
                  <a:lnTo>
                    <a:pt x="251" y="79"/>
                  </a:lnTo>
                  <a:lnTo>
                    <a:pt x="246" y="79"/>
                  </a:lnTo>
                  <a:lnTo>
                    <a:pt x="241" y="78"/>
                  </a:lnTo>
                  <a:lnTo>
                    <a:pt x="236" y="75"/>
                  </a:lnTo>
                  <a:lnTo>
                    <a:pt x="233" y="73"/>
                  </a:lnTo>
                  <a:lnTo>
                    <a:pt x="230" y="70"/>
                  </a:lnTo>
                  <a:lnTo>
                    <a:pt x="227" y="67"/>
                  </a:lnTo>
                  <a:lnTo>
                    <a:pt x="226" y="63"/>
                  </a:lnTo>
                  <a:lnTo>
                    <a:pt x="224" y="59"/>
                  </a:lnTo>
                  <a:lnTo>
                    <a:pt x="226" y="54"/>
                  </a:lnTo>
                  <a:lnTo>
                    <a:pt x="227" y="51"/>
                  </a:lnTo>
                  <a:lnTo>
                    <a:pt x="230" y="47"/>
                  </a:lnTo>
                  <a:lnTo>
                    <a:pt x="233" y="44"/>
                  </a:lnTo>
                  <a:lnTo>
                    <a:pt x="236" y="42"/>
                  </a:lnTo>
                  <a:lnTo>
                    <a:pt x="241" y="40"/>
                  </a:lnTo>
                  <a:lnTo>
                    <a:pt x="246" y="39"/>
                  </a:lnTo>
                  <a:lnTo>
                    <a:pt x="251" y="39"/>
                  </a:lnTo>
                  <a:close/>
                  <a:moveTo>
                    <a:pt x="324" y="39"/>
                  </a:moveTo>
                  <a:lnTo>
                    <a:pt x="330" y="40"/>
                  </a:lnTo>
                  <a:lnTo>
                    <a:pt x="334" y="41"/>
                  </a:lnTo>
                  <a:lnTo>
                    <a:pt x="340" y="42"/>
                  </a:lnTo>
                  <a:lnTo>
                    <a:pt x="343" y="45"/>
                  </a:lnTo>
                  <a:lnTo>
                    <a:pt x="347" y="47"/>
                  </a:lnTo>
                  <a:lnTo>
                    <a:pt x="348" y="51"/>
                  </a:lnTo>
                  <a:lnTo>
                    <a:pt x="350" y="55"/>
                  </a:lnTo>
                  <a:lnTo>
                    <a:pt x="351" y="60"/>
                  </a:lnTo>
                  <a:lnTo>
                    <a:pt x="350" y="63"/>
                  </a:lnTo>
                  <a:lnTo>
                    <a:pt x="348" y="68"/>
                  </a:lnTo>
                  <a:lnTo>
                    <a:pt x="347" y="71"/>
                  </a:lnTo>
                  <a:lnTo>
                    <a:pt x="343" y="74"/>
                  </a:lnTo>
                  <a:lnTo>
                    <a:pt x="340" y="77"/>
                  </a:lnTo>
                  <a:lnTo>
                    <a:pt x="334" y="79"/>
                  </a:lnTo>
                  <a:lnTo>
                    <a:pt x="330" y="80"/>
                  </a:lnTo>
                  <a:lnTo>
                    <a:pt x="324" y="80"/>
                  </a:lnTo>
                  <a:lnTo>
                    <a:pt x="320" y="80"/>
                  </a:lnTo>
                  <a:lnTo>
                    <a:pt x="315" y="79"/>
                  </a:lnTo>
                  <a:lnTo>
                    <a:pt x="310" y="77"/>
                  </a:lnTo>
                  <a:lnTo>
                    <a:pt x="306" y="74"/>
                  </a:lnTo>
                  <a:lnTo>
                    <a:pt x="303" y="71"/>
                  </a:lnTo>
                  <a:lnTo>
                    <a:pt x="301" y="68"/>
                  </a:lnTo>
                  <a:lnTo>
                    <a:pt x="299" y="63"/>
                  </a:lnTo>
                  <a:lnTo>
                    <a:pt x="299" y="60"/>
                  </a:lnTo>
                  <a:lnTo>
                    <a:pt x="299" y="55"/>
                  </a:lnTo>
                  <a:lnTo>
                    <a:pt x="301" y="51"/>
                  </a:lnTo>
                  <a:lnTo>
                    <a:pt x="303" y="47"/>
                  </a:lnTo>
                  <a:lnTo>
                    <a:pt x="306" y="45"/>
                  </a:lnTo>
                  <a:lnTo>
                    <a:pt x="310" y="42"/>
                  </a:lnTo>
                  <a:lnTo>
                    <a:pt x="315" y="41"/>
                  </a:lnTo>
                  <a:lnTo>
                    <a:pt x="320" y="40"/>
                  </a:lnTo>
                  <a:lnTo>
                    <a:pt x="324" y="39"/>
                  </a:ln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grpSp>
      <p:grpSp>
        <p:nvGrpSpPr>
          <p:cNvPr id="399" name="Group 398"/>
          <p:cNvGrpSpPr/>
          <p:nvPr/>
        </p:nvGrpSpPr>
        <p:grpSpPr>
          <a:xfrm>
            <a:off x="2496695" y="4833332"/>
            <a:ext cx="744975" cy="291216"/>
            <a:chOff x="2496695" y="4833332"/>
            <a:chExt cx="744975" cy="291216"/>
          </a:xfrm>
        </p:grpSpPr>
        <p:sp>
          <p:nvSpPr>
            <p:cNvPr id="400" name="Freeform 6"/>
            <p:cNvSpPr>
              <a:spLocks noChangeAspect="1" noEditPoints="1"/>
            </p:cNvSpPr>
            <p:nvPr/>
          </p:nvSpPr>
          <p:spPr bwMode="auto">
            <a:xfrm>
              <a:off x="2899120" y="4833332"/>
              <a:ext cx="342550" cy="291216"/>
            </a:xfrm>
            <a:custGeom>
              <a:avLst/>
              <a:gdLst>
                <a:gd name="T0" fmla="*/ 2147483647 w 703"/>
                <a:gd name="T1" fmla="*/ 2147483647 h 540"/>
                <a:gd name="T2" fmla="*/ 2147483647 w 703"/>
                <a:gd name="T3" fmla="*/ 2147483647 h 540"/>
                <a:gd name="T4" fmla="*/ 2147483647 w 703"/>
                <a:gd name="T5" fmla="*/ 2147483647 h 540"/>
                <a:gd name="T6" fmla="*/ 2147483647 w 703"/>
                <a:gd name="T7" fmla="*/ 2147483647 h 540"/>
                <a:gd name="T8" fmla="*/ 2147483647 w 703"/>
                <a:gd name="T9" fmla="*/ 2147483647 h 540"/>
                <a:gd name="T10" fmla="*/ 2147483647 w 703"/>
                <a:gd name="T11" fmla="*/ 2147483647 h 540"/>
                <a:gd name="T12" fmla="*/ 2147483647 w 703"/>
                <a:gd name="T13" fmla="*/ 0 h 540"/>
                <a:gd name="T14" fmla="*/ 2147483647 w 703"/>
                <a:gd name="T15" fmla="*/ 2147483647 h 540"/>
                <a:gd name="T16" fmla="*/ 2147483647 w 703"/>
                <a:gd name="T17" fmla="*/ 2147483647 h 540"/>
                <a:gd name="T18" fmla="*/ 2147483647 w 703"/>
                <a:gd name="T19" fmla="*/ 2147483647 h 540"/>
                <a:gd name="T20" fmla="*/ 2147483647 w 703"/>
                <a:gd name="T21" fmla="*/ 2147483647 h 540"/>
                <a:gd name="T22" fmla="*/ 2147483647 w 703"/>
                <a:gd name="T23" fmla="*/ 2147483647 h 540"/>
                <a:gd name="T24" fmla="*/ 2147483647 w 703"/>
                <a:gd name="T25" fmla="*/ 2147483647 h 540"/>
                <a:gd name="T26" fmla="*/ 2147483647 w 703"/>
                <a:gd name="T27" fmla="*/ 2147483647 h 540"/>
                <a:gd name="T28" fmla="*/ 2147483647 w 703"/>
                <a:gd name="T29" fmla="*/ 2147483647 h 540"/>
                <a:gd name="T30" fmla="*/ 2147483647 w 703"/>
                <a:gd name="T31" fmla="*/ 2147483647 h 540"/>
                <a:gd name="T32" fmla="*/ 2147483647 w 703"/>
                <a:gd name="T33" fmla="*/ 2147483647 h 540"/>
                <a:gd name="T34" fmla="*/ 2147483647 w 703"/>
                <a:gd name="T35" fmla="*/ 2147483647 h 540"/>
                <a:gd name="T36" fmla="*/ 2147483647 w 703"/>
                <a:gd name="T37" fmla="*/ 2147483647 h 540"/>
                <a:gd name="T38" fmla="*/ 2147483647 w 703"/>
                <a:gd name="T39" fmla="*/ 2147483647 h 540"/>
                <a:gd name="T40" fmla="*/ 2147483647 w 703"/>
                <a:gd name="T41" fmla="*/ 2147483647 h 540"/>
                <a:gd name="T42" fmla="*/ 2147483647 w 703"/>
                <a:gd name="T43" fmla="*/ 2147483647 h 540"/>
                <a:gd name="T44" fmla="*/ 2147483647 w 703"/>
                <a:gd name="T45" fmla="*/ 2147483647 h 540"/>
                <a:gd name="T46" fmla="*/ 2147483647 w 703"/>
                <a:gd name="T47" fmla="*/ 2147483647 h 540"/>
                <a:gd name="T48" fmla="*/ 0 w 703"/>
                <a:gd name="T49" fmla="*/ 2147483647 h 540"/>
                <a:gd name="T50" fmla="*/ 2147483647 w 703"/>
                <a:gd name="T51" fmla="*/ 2147483647 h 540"/>
                <a:gd name="T52" fmla="*/ 2147483647 w 703"/>
                <a:gd name="T53" fmla="*/ 2147483647 h 540"/>
                <a:gd name="T54" fmla="*/ 2147483647 w 703"/>
                <a:gd name="T55" fmla="*/ 2147483647 h 540"/>
                <a:gd name="T56" fmla="*/ 2147483647 w 703"/>
                <a:gd name="T57" fmla="*/ 2147483647 h 540"/>
                <a:gd name="T58" fmla="*/ 2147483647 w 703"/>
                <a:gd name="T59" fmla="*/ 2147483647 h 540"/>
                <a:gd name="T60" fmla="*/ 2147483647 w 703"/>
                <a:gd name="T61" fmla="*/ 2147483647 h 540"/>
                <a:gd name="T62" fmla="*/ 2147483647 w 703"/>
                <a:gd name="T63" fmla="*/ 2147483647 h 540"/>
                <a:gd name="T64" fmla="*/ 2147483647 w 703"/>
                <a:gd name="T65" fmla="*/ 2147483647 h 540"/>
                <a:gd name="T66" fmla="*/ 2147483647 w 703"/>
                <a:gd name="T67" fmla="*/ 2147483647 h 540"/>
                <a:gd name="T68" fmla="*/ 2147483647 w 703"/>
                <a:gd name="T69" fmla="*/ 2147483647 h 540"/>
                <a:gd name="T70" fmla="*/ 2147483647 w 703"/>
                <a:gd name="T71" fmla="*/ 2147483647 h 540"/>
                <a:gd name="T72" fmla="*/ 2147483647 w 703"/>
                <a:gd name="T73" fmla="*/ 2147483647 h 540"/>
                <a:gd name="T74" fmla="*/ 2147483647 w 703"/>
                <a:gd name="T75" fmla="*/ 2147483647 h 540"/>
                <a:gd name="T76" fmla="*/ 2147483647 w 703"/>
                <a:gd name="T77" fmla="*/ 2147483647 h 540"/>
                <a:gd name="T78" fmla="*/ 2147483647 w 703"/>
                <a:gd name="T79" fmla="*/ 2147483647 h 540"/>
                <a:gd name="T80" fmla="*/ 2147483647 w 703"/>
                <a:gd name="T81" fmla="*/ 2147483647 h 540"/>
                <a:gd name="T82" fmla="*/ 2147483647 w 703"/>
                <a:gd name="T83" fmla="*/ 2147483647 h 540"/>
                <a:gd name="T84" fmla="*/ 2147483647 w 703"/>
                <a:gd name="T85" fmla="*/ 2147483647 h 540"/>
                <a:gd name="T86" fmla="*/ 2147483647 w 703"/>
                <a:gd name="T87" fmla="*/ 2147483647 h 540"/>
                <a:gd name="T88" fmla="*/ 2147483647 w 703"/>
                <a:gd name="T89" fmla="*/ 2147483647 h 540"/>
                <a:gd name="T90" fmla="*/ 2147483647 w 703"/>
                <a:gd name="T91" fmla="*/ 2147483647 h 540"/>
                <a:gd name="T92" fmla="*/ 2147483647 w 703"/>
                <a:gd name="T93" fmla="*/ 2147483647 h 540"/>
                <a:gd name="T94" fmla="*/ 2147483647 w 703"/>
                <a:gd name="T95" fmla="*/ 2147483647 h 540"/>
                <a:gd name="T96" fmla="*/ 2147483647 w 703"/>
                <a:gd name="T97" fmla="*/ 2147483647 h 540"/>
                <a:gd name="T98" fmla="*/ 2147483647 w 703"/>
                <a:gd name="T99" fmla="*/ 2147483647 h 540"/>
                <a:gd name="T100" fmla="*/ 2147483647 w 703"/>
                <a:gd name="T101" fmla="*/ 2147483647 h 540"/>
                <a:gd name="T102" fmla="*/ 2147483647 w 703"/>
                <a:gd name="T103" fmla="*/ 2147483647 h 540"/>
                <a:gd name="T104" fmla="*/ 2147483647 w 703"/>
                <a:gd name="T105" fmla="*/ 2147483647 h 540"/>
                <a:gd name="T106" fmla="*/ 2147483647 w 703"/>
                <a:gd name="T107" fmla="*/ 2147483647 h 540"/>
                <a:gd name="T108" fmla="*/ 2147483647 w 703"/>
                <a:gd name="T109" fmla="*/ 2147483647 h 540"/>
                <a:gd name="T110" fmla="*/ 2147483647 w 703"/>
                <a:gd name="T111" fmla="*/ 2147483647 h 540"/>
                <a:gd name="T112" fmla="*/ 2147483647 w 703"/>
                <a:gd name="T113" fmla="*/ 2147483647 h 5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3"/>
                <a:gd name="T172" fmla="*/ 0 h 540"/>
                <a:gd name="T173" fmla="*/ 703 w 703"/>
                <a:gd name="T174" fmla="*/ 540 h 5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3" h="540">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sp>
          <p:nvSpPr>
            <p:cNvPr id="401" name="Freeform 7"/>
            <p:cNvSpPr>
              <a:spLocks noEditPoints="1"/>
            </p:cNvSpPr>
            <p:nvPr/>
          </p:nvSpPr>
          <p:spPr bwMode="auto">
            <a:xfrm>
              <a:off x="2496695" y="4908666"/>
              <a:ext cx="309973" cy="174729"/>
            </a:xfrm>
            <a:custGeom>
              <a:avLst/>
              <a:gdLst>
                <a:gd name="T0" fmla="*/ 2147483647 w 636"/>
                <a:gd name="T1" fmla="*/ 2147483647 h 275"/>
                <a:gd name="T2" fmla="*/ 2147483647 w 636"/>
                <a:gd name="T3" fmla="*/ 2147483647 h 275"/>
                <a:gd name="T4" fmla="*/ 2147483647 w 636"/>
                <a:gd name="T5" fmla="*/ 2147483647 h 275"/>
                <a:gd name="T6" fmla="*/ 2147483647 w 636"/>
                <a:gd name="T7" fmla="*/ 2147483647 h 275"/>
                <a:gd name="T8" fmla="*/ 2147483647 w 636"/>
                <a:gd name="T9" fmla="*/ 2147483647 h 275"/>
                <a:gd name="T10" fmla="*/ 2147483647 w 636"/>
                <a:gd name="T11" fmla="*/ 2147483647 h 275"/>
                <a:gd name="T12" fmla="*/ 2147483647 w 636"/>
                <a:gd name="T13" fmla="*/ 2147483647 h 275"/>
                <a:gd name="T14" fmla="*/ 2147483647 w 636"/>
                <a:gd name="T15" fmla="*/ 2147483647 h 275"/>
                <a:gd name="T16" fmla="*/ 2147483647 w 636"/>
                <a:gd name="T17" fmla="*/ 2147483647 h 275"/>
                <a:gd name="T18" fmla="*/ 2147483647 w 636"/>
                <a:gd name="T19" fmla="*/ 2147483647 h 275"/>
                <a:gd name="T20" fmla="*/ 2147483647 w 636"/>
                <a:gd name="T21" fmla="*/ 2147483647 h 275"/>
                <a:gd name="T22" fmla="*/ 2147483647 w 636"/>
                <a:gd name="T23" fmla="*/ 2147483647 h 275"/>
                <a:gd name="T24" fmla="*/ 2147483647 w 636"/>
                <a:gd name="T25" fmla="*/ 2147483647 h 275"/>
                <a:gd name="T26" fmla="*/ 2147483647 w 636"/>
                <a:gd name="T27" fmla="*/ 2147483647 h 275"/>
                <a:gd name="T28" fmla="*/ 2147483647 w 636"/>
                <a:gd name="T29" fmla="*/ 2147483647 h 275"/>
                <a:gd name="T30" fmla="*/ 2147483647 w 636"/>
                <a:gd name="T31" fmla="*/ 2147483647 h 275"/>
                <a:gd name="T32" fmla="*/ 2147483647 w 636"/>
                <a:gd name="T33" fmla="*/ 2147483647 h 275"/>
                <a:gd name="T34" fmla="*/ 2147483647 w 636"/>
                <a:gd name="T35" fmla="*/ 2147483647 h 275"/>
                <a:gd name="T36" fmla="*/ 2147483647 w 636"/>
                <a:gd name="T37" fmla="*/ 2147483647 h 275"/>
                <a:gd name="T38" fmla="*/ 2147483647 w 636"/>
                <a:gd name="T39" fmla="*/ 2147483647 h 275"/>
                <a:gd name="T40" fmla="*/ 2147483647 w 636"/>
                <a:gd name="T41" fmla="*/ 2147483647 h 275"/>
                <a:gd name="T42" fmla="*/ 2147483647 w 636"/>
                <a:gd name="T43" fmla="*/ 2147483647 h 275"/>
                <a:gd name="T44" fmla="*/ 2147483647 w 636"/>
                <a:gd name="T45" fmla="*/ 2147483647 h 275"/>
                <a:gd name="T46" fmla="*/ 2147483647 w 636"/>
                <a:gd name="T47" fmla="*/ 2147483647 h 275"/>
                <a:gd name="T48" fmla="*/ 2147483647 w 636"/>
                <a:gd name="T49" fmla="*/ 2147483647 h 275"/>
                <a:gd name="T50" fmla="*/ 2147483647 w 636"/>
                <a:gd name="T51" fmla="*/ 2147483647 h 275"/>
                <a:gd name="T52" fmla="*/ 2147483647 w 636"/>
                <a:gd name="T53" fmla="*/ 2147483647 h 275"/>
                <a:gd name="T54" fmla="*/ 2147483647 w 636"/>
                <a:gd name="T55" fmla="*/ 2147483647 h 275"/>
                <a:gd name="T56" fmla="*/ 2147483647 w 636"/>
                <a:gd name="T57" fmla="*/ 2147483647 h 275"/>
                <a:gd name="T58" fmla="*/ 2147483647 w 636"/>
                <a:gd name="T59" fmla="*/ 2147483647 h 275"/>
                <a:gd name="T60" fmla="*/ 0 w 636"/>
                <a:gd name="T61" fmla="*/ 2147483647 h 275"/>
                <a:gd name="T62" fmla="*/ 2147483647 w 636"/>
                <a:gd name="T63" fmla="*/ 2147483647 h 275"/>
                <a:gd name="T64" fmla="*/ 2147483647 w 636"/>
                <a:gd name="T65" fmla="*/ 2147483647 h 275"/>
                <a:gd name="T66" fmla="*/ 2147483647 w 636"/>
                <a:gd name="T67" fmla="*/ 2147483647 h 275"/>
                <a:gd name="T68" fmla="*/ 2147483647 w 636"/>
                <a:gd name="T69" fmla="*/ 2147483647 h 275"/>
                <a:gd name="T70" fmla="*/ 2147483647 w 636"/>
                <a:gd name="T71" fmla="*/ 2147483647 h 275"/>
                <a:gd name="T72" fmla="*/ 2147483647 w 636"/>
                <a:gd name="T73" fmla="*/ 2147483647 h 275"/>
                <a:gd name="T74" fmla="*/ 2147483647 w 636"/>
                <a:gd name="T75" fmla="*/ 2147483647 h 275"/>
                <a:gd name="T76" fmla="*/ 2147483647 w 636"/>
                <a:gd name="T77" fmla="*/ 2147483647 h 275"/>
                <a:gd name="T78" fmla="*/ 2147483647 w 636"/>
                <a:gd name="T79" fmla="*/ 2147483647 h 275"/>
                <a:gd name="T80" fmla="*/ 2147483647 w 636"/>
                <a:gd name="T81" fmla="*/ 2147483647 h 275"/>
                <a:gd name="T82" fmla="*/ 2147483647 w 636"/>
                <a:gd name="T83" fmla="*/ 2147483647 h 275"/>
                <a:gd name="T84" fmla="*/ 2147483647 w 636"/>
                <a:gd name="T85" fmla="*/ 2147483647 h 275"/>
                <a:gd name="T86" fmla="*/ 2147483647 w 636"/>
                <a:gd name="T87" fmla="*/ 2147483647 h 275"/>
                <a:gd name="T88" fmla="*/ 2147483647 w 636"/>
                <a:gd name="T89" fmla="*/ 2147483647 h 275"/>
                <a:gd name="T90" fmla="*/ 2147483647 w 636"/>
                <a:gd name="T91" fmla="*/ 2147483647 h 275"/>
                <a:gd name="T92" fmla="*/ 2147483647 w 636"/>
                <a:gd name="T93" fmla="*/ 2147483647 h 275"/>
                <a:gd name="T94" fmla="*/ 2147483647 w 636"/>
                <a:gd name="T95" fmla="*/ 2147483647 h 275"/>
                <a:gd name="T96" fmla="*/ 2147483647 w 636"/>
                <a:gd name="T97" fmla="*/ 2147483647 h 275"/>
                <a:gd name="T98" fmla="*/ 2147483647 w 636"/>
                <a:gd name="T99" fmla="*/ 2147483647 h 275"/>
                <a:gd name="T100" fmla="*/ 2147483647 w 636"/>
                <a:gd name="T101" fmla="*/ 2147483647 h 275"/>
                <a:gd name="T102" fmla="*/ 2147483647 w 636"/>
                <a:gd name="T103" fmla="*/ 2147483647 h 275"/>
                <a:gd name="T104" fmla="*/ 2147483647 w 636"/>
                <a:gd name="T105" fmla="*/ 2147483647 h 275"/>
                <a:gd name="T106" fmla="*/ 2147483647 w 636"/>
                <a:gd name="T107" fmla="*/ 2147483647 h 275"/>
                <a:gd name="T108" fmla="*/ 2147483647 w 636"/>
                <a:gd name="T109" fmla="*/ 2147483647 h 275"/>
                <a:gd name="T110" fmla="*/ 2147483647 w 636"/>
                <a:gd name="T111" fmla="*/ 2147483647 h 275"/>
                <a:gd name="T112" fmla="*/ 2147483647 w 636"/>
                <a:gd name="T113" fmla="*/ 2147483647 h 275"/>
                <a:gd name="T114" fmla="*/ 2147483647 w 636"/>
                <a:gd name="T115" fmla="*/ 2147483647 h 2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36"/>
                <a:gd name="T175" fmla="*/ 0 h 275"/>
                <a:gd name="T176" fmla="*/ 636 w 636"/>
                <a:gd name="T177" fmla="*/ 275 h 2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36" h="275">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9525">
              <a:noFill/>
              <a:round/>
              <a:headEnd/>
              <a:tailEnd/>
            </a:ln>
          </p:spPr>
          <p:txBody>
            <a:bodyPr/>
            <a:lstStyle/>
            <a:p>
              <a:pPr>
                <a:defRPr/>
              </a:pPr>
              <a:endParaRPr lang="en-US">
                <a:latin typeface="Lato" panose="020F0502020204030203" pitchFamily="34" charset="0"/>
                <a:ea typeface="ＭＳ Ｐゴシック" charset="-128"/>
              </a:endParaRPr>
            </a:p>
          </p:txBody>
        </p:sp>
      </p:grpSp>
      <p:grpSp>
        <p:nvGrpSpPr>
          <p:cNvPr id="402" name="Group 401"/>
          <p:cNvGrpSpPr/>
          <p:nvPr/>
        </p:nvGrpSpPr>
        <p:grpSpPr>
          <a:xfrm>
            <a:off x="9033455" y="2002008"/>
            <a:ext cx="1887537" cy="3308350"/>
            <a:chOff x="9033455" y="2002008"/>
            <a:chExt cx="1887537" cy="3308350"/>
          </a:xfrm>
        </p:grpSpPr>
        <p:grpSp>
          <p:nvGrpSpPr>
            <p:cNvPr id="403" name="Group 1"/>
            <p:cNvGrpSpPr>
              <a:grpSpLocks/>
            </p:cNvGrpSpPr>
            <p:nvPr/>
          </p:nvGrpSpPr>
          <p:grpSpPr bwMode="auto">
            <a:xfrm>
              <a:off x="9033455" y="2002008"/>
              <a:ext cx="1887537" cy="3308350"/>
              <a:chOff x="361505" y="2667000"/>
              <a:chExt cx="1600200" cy="2803525"/>
            </a:xfrm>
          </p:grpSpPr>
          <p:sp>
            <p:nvSpPr>
              <p:cNvPr id="411" name="Rounded Rectangle 60"/>
              <p:cNvSpPr>
                <a:spLocks noChangeArrowheads="1"/>
              </p:cNvSpPr>
              <p:nvPr/>
            </p:nvSpPr>
            <p:spPr bwMode="auto">
              <a:xfrm>
                <a:off x="391668" y="2684488"/>
                <a:ext cx="1557924" cy="2786037"/>
              </a:xfrm>
              <a:prstGeom prst="roundRect">
                <a:avLst>
                  <a:gd name="adj" fmla="val 4903"/>
                </a:avLst>
              </a:prstGeom>
              <a:noFill/>
              <a:ln w="6350">
                <a:solidFill>
                  <a:schemeClr val="bg1">
                    <a:lumMod val="75000"/>
                  </a:schemeClr>
                </a:solidFill>
                <a:round/>
                <a:headEnd/>
                <a:tailEnd/>
              </a:ln>
              <a:effectLst/>
            </p:spPr>
            <p:txBody>
              <a:bodyPr anchor="ctr"/>
              <a:lstStyle/>
              <a:p>
                <a:pPr algn="ctr">
                  <a:defRPr/>
                </a:pPr>
                <a:endParaRPr lang="nb-NO" sz="1400">
                  <a:solidFill>
                    <a:srgbClr val="FFFFFF"/>
                  </a:solidFill>
                  <a:latin typeface="Lato" panose="020F0502020204030203" pitchFamily="34" charset="0"/>
                  <a:ea typeface="Roboto" panose="02000000000000000000" pitchFamily="2" charset="0"/>
                </a:endParaRPr>
              </a:p>
            </p:txBody>
          </p:sp>
          <p:sp>
            <p:nvSpPr>
              <p:cNvPr id="412" name="Round Same Side Corner Rectangle 48"/>
              <p:cNvSpPr>
                <a:spLocks/>
              </p:cNvSpPr>
              <p:nvPr/>
            </p:nvSpPr>
            <p:spPr bwMode="auto">
              <a:xfrm>
                <a:off x="386509" y="2667000"/>
                <a:ext cx="1574800" cy="301625"/>
              </a:xfrm>
              <a:custGeom>
                <a:avLst/>
                <a:gdLst>
                  <a:gd name="T0" fmla="*/ 83785 w 1574800"/>
                  <a:gd name="T1" fmla="*/ 0 h 301625"/>
                  <a:gd name="T2" fmla="*/ 1491015 w 1574800"/>
                  <a:gd name="T3" fmla="*/ 0 h 301625"/>
                  <a:gd name="T4" fmla="*/ 1574800 w 1574800"/>
                  <a:gd name="T5" fmla="*/ 83785 h 301625"/>
                  <a:gd name="T6" fmla="*/ 1574800 w 1574800"/>
                  <a:gd name="T7" fmla="*/ 301625 h 301625"/>
                  <a:gd name="T8" fmla="*/ 1574800 w 1574800"/>
                  <a:gd name="T9" fmla="*/ 301625 h 301625"/>
                  <a:gd name="T10" fmla="*/ 0 w 1574800"/>
                  <a:gd name="T11" fmla="*/ 301625 h 301625"/>
                  <a:gd name="T12" fmla="*/ 0 w 1574800"/>
                  <a:gd name="T13" fmla="*/ 301625 h 301625"/>
                  <a:gd name="T14" fmla="*/ 0 w 1574800"/>
                  <a:gd name="T15" fmla="*/ 83785 h 301625"/>
                  <a:gd name="T16" fmla="*/ 83785 w 1574800"/>
                  <a:gd name="T17" fmla="*/ 0 h 301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74800"/>
                  <a:gd name="T28" fmla="*/ 0 h 301625"/>
                  <a:gd name="T29" fmla="*/ 1574800 w 1574800"/>
                  <a:gd name="T30" fmla="*/ 301625 h 3016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74800" h="301625">
                    <a:moveTo>
                      <a:pt x="83785" y="0"/>
                    </a:moveTo>
                    <a:lnTo>
                      <a:pt x="1491015" y="0"/>
                    </a:lnTo>
                    <a:cubicBezTo>
                      <a:pt x="1537288" y="0"/>
                      <a:pt x="1574800" y="37512"/>
                      <a:pt x="1574800" y="83785"/>
                    </a:cubicBezTo>
                    <a:lnTo>
                      <a:pt x="1574800" y="301625"/>
                    </a:lnTo>
                    <a:lnTo>
                      <a:pt x="0" y="301625"/>
                    </a:lnTo>
                    <a:lnTo>
                      <a:pt x="0" y="83785"/>
                    </a:lnTo>
                    <a:cubicBezTo>
                      <a:pt x="0" y="37512"/>
                      <a:pt x="37512" y="0"/>
                      <a:pt x="83785" y="0"/>
                    </a:cubicBezTo>
                    <a:close/>
                  </a:path>
                </a:pathLst>
              </a:custGeom>
              <a:solidFill>
                <a:schemeClr val="tx1">
                  <a:lumMod val="75000"/>
                  <a:lumOff val="25000"/>
                </a:schemeClr>
              </a:solidFill>
              <a:ln w="6350">
                <a:solidFill>
                  <a:schemeClr val="bg1">
                    <a:lumMod val="75000"/>
                  </a:schemeClr>
                </a:solidFill>
                <a:round/>
                <a:headEnd/>
                <a:tailEnd/>
              </a:ln>
            </p:spPr>
            <p:txBody>
              <a:bodyPr anchor="ct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id-ID" sz="1400">
                  <a:latin typeface="Lato" panose="020F0502020204030203" pitchFamily="34" charset="0"/>
                  <a:ea typeface="Roboto" panose="02000000000000000000" pitchFamily="2" charset="0"/>
                </a:endParaRPr>
              </a:p>
            </p:txBody>
          </p:sp>
          <p:sp>
            <p:nvSpPr>
              <p:cNvPr id="413" name="Rektangel 76"/>
              <p:cNvSpPr>
                <a:spLocks noChangeArrowheads="1"/>
              </p:cNvSpPr>
              <p:nvPr/>
            </p:nvSpPr>
            <p:spPr bwMode="auto">
              <a:xfrm>
                <a:off x="361505" y="2719373"/>
                <a:ext cx="1600200" cy="20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spcAft>
                    <a:spcPts val="600"/>
                  </a:spcAft>
                </a:pPr>
                <a:r>
                  <a:rPr lang="id-ID" altLang="id-ID" sz="1000" b="1" noProof="1">
                    <a:solidFill>
                      <a:srgbClr val="FFFFFF"/>
                    </a:solidFill>
                    <a:latin typeface="Lato" panose="020F0502020204030203" pitchFamily="34" charset="0"/>
                    <a:ea typeface="Roboto" panose="02000000000000000000" pitchFamily="2" charset="0"/>
                  </a:rPr>
                  <a:t>TRAVEL ICONS</a:t>
                </a:r>
              </a:p>
            </p:txBody>
          </p:sp>
        </p:grpSp>
        <p:grpSp>
          <p:nvGrpSpPr>
            <p:cNvPr id="404" name="Group 117"/>
            <p:cNvGrpSpPr>
              <a:grpSpLocks/>
            </p:cNvGrpSpPr>
            <p:nvPr/>
          </p:nvGrpSpPr>
          <p:grpSpPr bwMode="auto">
            <a:xfrm>
              <a:off x="9301742" y="2553359"/>
              <a:ext cx="625475" cy="2471016"/>
              <a:chOff x="571473" y="2871406"/>
              <a:chExt cx="693403" cy="2941993"/>
            </a:xfrm>
          </p:grpSpPr>
          <p:sp>
            <p:nvSpPr>
              <p:cNvPr id="406" name="Freeform 5"/>
              <p:cNvSpPr>
                <a:spLocks noChangeAspect="1"/>
              </p:cNvSpPr>
              <p:nvPr/>
            </p:nvSpPr>
            <p:spPr bwMode="auto">
              <a:xfrm rot="1897874">
                <a:off x="601216" y="2871406"/>
                <a:ext cx="651879" cy="693442"/>
              </a:xfrm>
              <a:custGeom>
                <a:avLst/>
                <a:gdLst>
                  <a:gd name="T0" fmla="*/ 2147483647 w 1145"/>
                  <a:gd name="T1" fmla="*/ 2147483647 h 844"/>
                  <a:gd name="T2" fmla="*/ 2147483647 w 1145"/>
                  <a:gd name="T3" fmla="*/ 2147483647 h 844"/>
                  <a:gd name="T4" fmla="*/ 2147483647 w 1145"/>
                  <a:gd name="T5" fmla="*/ 2147483647 h 844"/>
                  <a:gd name="T6" fmla="*/ 2147483647 w 1145"/>
                  <a:gd name="T7" fmla="*/ 2147483647 h 844"/>
                  <a:gd name="T8" fmla="*/ 2147483647 w 1145"/>
                  <a:gd name="T9" fmla="*/ 2147483647 h 844"/>
                  <a:gd name="T10" fmla="*/ 2147483647 w 1145"/>
                  <a:gd name="T11" fmla="*/ 2147483647 h 844"/>
                  <a:gd name="T12" fmla="*/ 2147483647 w 1145"/>
                  <a:gd name="T13" fmla="*/ 2147483647 h 844"/>
                  <a:gd name="T14" fmla="*/ 2147483647 w 1145"/>
                  <a:gd name="T15" fmla="*/ 2147483647 h 844"/>
                  <a:gd name="T16" fmla="*/ 2147483647 w 1145"/>
                  <a:gd name="T17" fmla="*/ 2147483647 h 844"/>
                  <a:gd name="T18" fmla="*/ 2147483647 w 1145"/>
                  <a:gd name="T19" fmla="*/ 2147483647 h 844"/>
                  <a:gd name="T20" fmla="*/ 2147483647 w 1145"/>
                  <a:gd name="T21" fmla="*/ 2147483647 h 844"/>
                  <a:gd name="T22" fmla="*/ 2147483647 w 1145"/>
                  <a:gd name="T23" fmla="*/ 2147483647 h 844"/>
                  <a:gd name="T24" fmla="*/ 2147483647 w 1145"/>
                  <a:gd name="T25" fmla="*/ 2147483647 h 844"/>
                  <a:gd name="T26" fmla="*/ 2147483647 w 1145"/>
                  <a:gd name="T27" fmla="*/ 2147483647 h 844"/>
                  <a:gd name="T28" fmla="*/ 2147483647 w 1145"/>
                  <a:gd name="T29" fmla="*/ 2147483647 h 844"/>
                  <a:gd name="T30" fmla="*/ 2147483647 w 1145"/>
                  <a:gd name="T31" fmla="*/ 2147483647 h 844"/>
                  <a:gd name="T32" fmla="*/ 2147483647 w 1145"/>
                  <a:gd name="T33" fmla="*/ 2147483647 h 844"/>
                  <a:gd name="T34" fmla="*/ 2147483647 w 1145"/>
                  <a:gd name="T35" fmla="*/ 2147483647 h 844"/>
                  <a:gd name="T36" fmla="*/ 2147483647 w 1145"/>
                  <a:gd name="T37" fmla="*/ 2147483647 h 844"/>
                  <a:gd name="T38" fmla="*/ 2147483647 w 1145"/>
                  <a:gd name="T39" fmla="*/ 2147483647 h 844"/>
                  <a:gd name="T40" fmla="*/ 2147483647 w 1145"/>
                  <a:gd name="T41" fmla="*/ 2147483647 h 844"/>
                  <a:gd name="T42" fmla="*/ 2147483647 w 1145"/>
                  <a:gd name="T43" fmla="*/ 2147483647 h 844"/>
                  <a:gd name="T44" fmla="*/ 2147483647 w 1145"/>
                  <a:gd name="T45" fmla="*/ 2147483647 h 844"/>
                  <a:gd name="T46" fmla="*/ 2147483647 w 1145"/>
                  <a:gd name="T47" fmla="*/ 2147483647 h 844"/>
                  <a:gd name="T48" fmla="*/ 2147483647 w 1145"/>
                  <a:gd name="T49" fmla="*/ 2147483647 h 844"/>
                  <a:gd name="T50" fmla="*/ 2147483647 w 1145"/>
                  <a:gd name="T51" fmla="*/ 2147483647 h 844"/>
                  <a:gd name="T52" fmla="*/ 2147483647 w 1145"/>
                  <a:gd name="T53" fmla="*/ 2147483647 h 844"/>
                  <a:gd name="T54" fmla="*/ 2147483647 w 1145"/>
                  <a:gd name="T55" fmla="*/ 2147483647 h 844"/>
                  <a:gd name="T56" fmla="*/ 2147483647 w 1145"/>
                  <a:gd name="T57" fmla="*/ 2147483647 h 844"/>
                  <a:gd name="T58" fmla="*/ 2147483647 w 1145"/>
                  <a:gd name="T59" fmla="*/ 2147483647 h 844"/>
                  <a:gd name="T60" fmla="*/ 2147483647 w 1145"/>
                  <a:gd name="T61" fmla="*/ 2147483647 h 844"/>
                  <a:gd name="T62" fmla="*/ 2147483647 w 1145"/>
                  <a:gd name="T63" fmla="*/ 2147483647 h 844"/>
                  <a:gd name="T64" fmla="*/ 2147483647 w 1145"/>
                  <a:gd name="T65" fmla="*/ 2147483647 h 844"/>
                  <a:gd name="T66" fmla="*/ 2147483647 w 1145"/>
                  <a:gd name="T67" fmla="*/ 2147483647 h 844"/>
                  <a:gd name="T68" fmla="*/ 2147483647 w 1145"/>
                  <a:gd name="T69" fmla="*/ 2147483647 h 844"/>
                  <a:gd name="T70" fmla="*/ 2147483647 w 1145"/>
                  <a:gd name="T71" fmla="*/ 2147483647 h 844"/>
                  <a:gd name="T72" fmla="*/ 2147483647 w 1145"/>
                  <a:gd name="T73" fmla="*/ 2147483647 h 844"/>
                  <a:gd name="T74" fmla="*/ 2147483647 w 1145"/>
                  <a:gd name="T75" fmla="*/ 2147483647 h 844"/>
                  <a:gd name="T76" fmla="*/ 2147483647 w 1145"/>
                  <a:gd name="T77" fmla="*/ 2147483647 h 844"/>
                  <a:gd name="T78" fmla="*/ 2147483647 w 1145"/>
                  <a:gd name="T79" fmla="*/ 2147483647 h 844"/>
                  <a:gd name="T80" fmla="*/ 2147483647 w 1145"/>
                  <a:gd name="T81" fmla="*/ 2147483647 h 844"/>
                  <a:gd name="T82" fmla="*/ 2147483647 w 1145"/>
                  <a:gd name="T83" fmla="*/ 2147483647 h 844"/>
                  <a:gd name="T84" fmla="*/ 2147483647 w 1145"/>
                  <a:gd name="T85" fmla="*/ 0 h 844"/>
                  <a:gd name="T86" fmla="*/ 2147483647 w 1145"/>
                  <a:gd name="T87" fmla="*/ 2147483647 h 844"/>
                  <a:gd name="T88" fmla="*/ 2147483647 w 1145"/>
                  <a:gd name="T89" fmla="*/ 2147483647 h 844"/>
                  <a:gd name="T90" fmla="*/ 2147483647 w 1145"/>
                  <a:gd name="T91" fmla="*/ 2147483647 h 844"/>
                  <a:gd name="T92" fmla="*/ 2147483647 w 1145"/>
                  <a:gd name="T93" fmla="*/ 2147483647 h 844"/>
                  <a:gd name="T94" fmla="*/ 2147483647 w 1145"/>
                  <a:gd name="T95" fmla="*/ 2147483647 h 844"/>
                  <a:gd name="T96" fmla="*/ 2147483647 w 1145"/>
                  <a:gd name="T97" fmla="*/ 2147483647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5"/>
                  <a:gd name="T148" fmla="*/ 0 h 844"/>
                  <a:gd name="T149" fmla="*/ 1145 w 1145"/>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5" h="844">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round/>
                <a:headEnd/>
                <a:tailEnd/>
              </a:ln>
            </p:spPr>
            <p:txBody>
              <a:bodyPr/>
              <a:lstStyle/>
              <a:p>
                <a:pPr>
                  <a:defRPr/>
                </a:pPr>
                <a:endParaRPr lang="en-US" sz="1400">
                  <a:latin typeface="Lato" panose="020F0502020204030203" pitchFamily="34" charset="0"/>
                  <a:ea typeface="Roboto" panose="02000000000000000000" pitchFamily="2" charset="0"/>
                </a:endParaRPr>
              </a:p>
            </p:txBody>
          </p:sp>
          <p:sp>
            <p:nvSpPr>
              <p:cNvPr id="407" name="Freeform 6"/>
              <p:cNvSpPr>
                <a:spLocks noEditPoints="1"/>
              </p:cNvSpPr>
              <p:nvPr/>
            </p:nvSpPr>
            <p:spPr bwMode="auto">
              <a:xfrm>
                <a:off x="571473" y="3606598"/>
                <a:ext cx="610688" cy="557572"/>
              </a:xfrm>
              <a:custGeom>
                <a:avLst/>
                <a:gdLst>
                  <a:gd name="T0" fmla="*/ 2147483647 w 703"/>
                  <a:gd name="T1" fmla="*/ 2147483647 h 540"/>
                  <a:gd name="T2" fmla="*/ 2147483647 w 703"/>
                  <a:gd name="T3" fmla="*/ 2147483647 h 540"/>
                  <a:gd name="T4" fmla="*/ 2147483647 w 703"/>
                  <a:gd name="T5" fmla="*/ 2147483647 h 540"/>
                  <a:gd name="T6" fmla="*/ 2147483647 w 703"/>
                  <a:gd name="T7" fmla="*/ 2147483647 h 540"/>
                  <a:gd name="T8" fmla="*/ 2147483647 w 703"/>
                  <a:gd name="T9" fmla="*/ 2147483647 h 540"/>
                  <a:gd name="T10" fmla="*/ 2147483647 w 703"/>
                  <a:gd name="T11" fmla="*/ 2147483647 h 540"/>
                  <a:gd name="T12" fmla="*/ 2147483647 w 703"/>
                  <a:gd name="T13" fmla="*/ 0 h 540"/>
                  <a:gd name="T14" fmla="*/ 2147483647 w 703"/>
                  <a:gd name="T15" fmla="*/ 2147483647 h 540"/>
                  <a:gd name="T16" fmla="*/ 2147483647 w 703"/>
                  <a:gd name="T17" fmla="*/ 2147483647 h 540"/>
                  <a:gd name="T18" fmla="*/ 2147483647 w 703"/>
                  <a:gd name="T19" fmla="*/ 2147483647 h 540"/>
                  <a:gd name="T20" fmla="*/ 2147483647 w 703"/>
                  <a:gd name="T21" fmla="*/ 2147483647 h 540"/>
                  <a:gd name="T22" fmla="*/ 2147483647 w 703"/>
                  <a:gd name="T23" fmla="*/ 2147483647 h 540"/>
                  <a:gd name="T24" fmla="*/ 2147483647 w 703"/>
                  <a:gd name="T25" fmla="*/ 2147483647 h 540"/>
                  <a:gd name="T26" fmla="*/ 2147483647 w 703"/>
                  <a:gd name="T27" fmla="*/ 2147483647 h 540"/>
                  <a:gd name="T28" fmla="*/ 2147483647 w 703"/>
                  <a:gd name="T29" fmla="*/ 2147483647 h 540"/>
                  <a:gd name="T30" fmla="*/ 2147483647 w 703"/>
                  <a:gd name="T31" fmla="*/ 2147483647 h 540"/>
                  <a:gd name="T32" fmla="*/ 2147483647 w 703"/>
                  <a:gd name="T33" fmla="*/ 2147483647 h 540"/>
                  <a:gd name="T34" fmla="*/ 2147483647 w 703"/>
                  <a:gd name="T35" fmla="*/ 2147483647 h 540"/>
                  <a:gd name="T36" fmla="*/ 2147483647 w 703"/>
                  <a:gd name="T37" fmla="*/ 2147483647 h 540"/>
                  <a:gd name="T38" fmla="*/ 2147483647 w 703"/>
                  <a:gd name="T39" fmla="*/ 2147483647 h 540"/>
                  <a:gd name="T40" fmla="*/ 2147483647 w 703"/>
                  <a:gd name="T41" fmla="*/ 2147483647 h 540"/>
                  <a:gd name="T42" fmla="*/ 2147483647 w 703"/>
                  <a:gd name="T43" fmla="*/ 2147483647 h 540"/>
                  <a:gd name="T44" fmla="*/ 2147483647 w 703"/>
                  <a:gd name="T45" fmla="*/ 2147483647 h 540"/>
                  <a:gd name="T46" fmla="*/ 2147483647 w 703"/>
                  <a:gd name="T47" fmla="*/ 2147483647 h 540"/>
                  <a:gd name="T48" fmla="*/ 0 w 703"/>
                  <a:gd name="T49" fmla="*/ 2147483647 h 540"/>
                  <a:gd name="T50" fmla="*/ 2147483647 w 703"/>
                  <a:gd name="T51" fmla="*/ 2147483647 h 540"/>
                  <a:gd name="T52" fmla="*/ 2147483647 w 703"/>
                  <a:gd name="T53" fmla="*/ 2147483647 h 540"/>
                  <a:gd name="T54" fmla="*/ 2147483647 w 703"/>
                  <a:gd name="T55" fmla="*/ 2147483647 h 540"/>
                  <a:gd name="T56" fmla="*/ 2147483647 w 703"/>
                  <a:gd name="T57" fmla="*/ 2147483647 h 540"/>
                  <a:gd name="T58" fmla="*/ 2147483647 w 703"/>
                  <a:gd name="T59" fmla="*/ 2147483647 h 540"/>
                  <a:gd name="T60" fmla="*/ 2147483647 w 703"/>
                  <a:gd name="T61" fmla="*/ 2147483647 h 540"/>
                  <a:gd name="T62" fmla="*/ 2147483647 w 703"/>
                  <a:gd name="T63" fmla="*/ 2147483647 h 540"/>
                  <a:gd name="T64" fmla="*/ 2147483647 w 703"/>
                  <a:gd name="T65" fmla="*/ 2147483647 h 540"/>
                  <a:gd name="T66" fmla="*/ 2147483647 w 703"/>
                  <a:gd name="T67" fmla="*/ 2147483647 h 540"/>
                  <a:gd name="T68" fmla="*/ 2147483647 w 703"/>
                  <a:gd name="T69" fmla="*/ 2147483647 h 540"/>
                  <a:gd name="T70" fmla="*/ 2147483647 w 703"/>
                  <a:gd name="T71" fmla="*/ 2147483647 h 540"/>
                  <a:gd name="T72" fmla="*/ 2147483647 w 703"/>
                  <a:gd name="T73" fmla="*/ 2147483647 h 540"/>
                  <a:gd name="T74" fmla="*/ 2147483647 w 703"/>
                  <a:gd name="T75" fmla="*/ 2147483647 h 540"/>
                  <a:gd name="T76" fmla="*/ 2147483647 w 703"/>
                  <a:gd name="T77" fmla="*/ 2147483647 h 540"/>
                  <a:gd name="T78" fmla="*/ 2147483647 w 703"/>
                  <a:gd name="T79" fmla="*/ 2147483647 h 540"/>
                  <a:gd name="T80" fmla="*/ 2147483647 w 703"/>
                  <a:gd name="T81" fmla="*/ 2147483647 h 540"/>
                  <a:gd name="T82" fmla="*/ 2147483647 w 703"/>
                  <a:gd name="T83" fmla="*/ 2147483647 h 540"/>
                  <a:gd name="T84" fmla="*/ 2147483647 w 703"/>
                  <a:gd name="T85" fmla="*/ 2147483647 h 540"/>
                  <a:gd name="T86" fmla="*/ 2147483647 w 703"/>
                  <a:gd name="T87" fmla="*/ 2147483647 h 540"/>
                  <a:gd name="T88" fmla="*/ 2147483647 w 703"/>
                  <a:gd name="T89" fmla="*/ 2147483647 h 540"/>
                  <a:gd name="T90" fmla="*/ 2147483647 w 703"/>
                  <a:gd name="T91" fmla="*/ 2147483647 h 540"/>
                  <a:gd name="T92" fmla="*/ 2147483647 w 703"/>
                  <a:gd name="T93" fmla="*/ 2147483647 h 540"/>
                  <a:gd name="T94" fmla="*/ 2147483647 w 703"/>
                  <a:gd name="T95" fmla="*/ 2147483647 h 540"/>
                  <a:gd name="T96" fmla="*/ 2147483647 w 703"/>
                  <a:gd name="T97" fmla="*/ 2147483647 h 540"/>
                  <a:gd name="T98" fmla="*/ 2147483647 w 703"/>
                  <a:gd name="T99" fmla="*/ 2147483647 h 540"/>
                  <a:gd name="T100" fmla="*/ 2147483647 w 703"/>
                  <a:gd name="T101" fmla="*/ 2147483647 h 540"/>
                  <a:gd name="T102" fmla="*/ 2147483647 w 703"/>
                  <a:gd name="T103" fmla="*/ 2147483647 h 540"/>
                  <a:gd name="T104" fmla="*/ 2147483647 w 703"/>
                  <a:gd name="T105" fmla="*/ 2147483647 h 540"/>
                  <a:gd name="T106" fmla="*/ 2147483647 w 703"/>
                  <a:gd name="T107" fmla="*/ 2147483647 h 540"/>
                  <a:gd name="T108" fmla="*/ 2147483647 w 703"/>
                  <a:gd name="T109" fmla="*/ 2147483647 h 540"/>
                  <a:gd name="T110" fmla="*/ 2147483647 w 703"/>
                  <a:gd name="T111" fmla="*/ 2147483647 h 540"/>
                  <a:gd name="T112" fmla="*/ 2147483647 w 703"/>
                  <a:gd name="T113" fmla="*/ 2147483647 h 5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3"/>
                  <a:gd name="T172" fmla="*/ 0 h 540"/>
                  <a:gd name="T173" fmla="*/ 703 w 703"/>
                  <a:gd name="T174" fmla="*/ 540 h 5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3" h="540">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round/>
                <a:headEnd/>
                <a:tailEnd/>
              </a:ln>
            </p:spPr>
            <p:txBody>
              <a:bodyPr/>
              <a:lstStyle/>
              <a:p>
                <a:pPr>
                  <a:defRPr/>
                </a:pPr>
                <a:endParaRPr lang="en-US" sz="1400">
                  <a:latin typeface="Lato" panose="020F0502020204030203" pitchFamily="34" charset="0"/>
                  <a:ea typeface="Roboto" panose="02000000000000000000" pitchFamily="2" charset="0"/>
                </a:endParaRPr>
              </a:p>
            </p:txBody>
          </p:sp>
          <p:sp>
            <p:nvSpPr>
              <p:cNvPr id="408" name="Freeform 7"/>
              <p:cNvSpPr>
                <a:spLocks noEditPoints="1"/>
              </p:cNvSpPr>
              <p:nvPr/>
            </p:nvSpPr>
            <p:spPr bwMode="auto">
              <a:xfrm>
                <a:off x="641869" y="4303768"/>
                <a:ext cx="552611" cy="281621"/>
              </a:xfrm>
              <a:custGeom>
                <a:avLst/>
                <a:gdLst>
                  <a:gd name="T0" fmla="*/ 2147483647 w 636"/>
                  <a:gd name="T1" fmla="*/ 2147483647 h 275"/>
                  <a:gd name="T2" fmla="*/ 2147483647 w 636"/>
                  <a:gd name="T3" fmla="*/ 2147483647 h 275"/>
                  <a:gd name="T4" fmla="*/ 2147483647 w 636"/>
                  <a:gd name="T5" fmla="*/ 2147483647 h 275"/>
                  <a:gd name="T6" fmla="*/ 2147483647 w 636"/>
                  <a:gd name="T7" fmla="*/ 2147483647 h 275"/>
                  <a:gd name="T8" fmla="*/ 2147483647 w 636"/>
                  <a:gd name="T9" fmla="*/ 2147483647 h 275"/>
                  <a:gd name="T10" fmla="*/ 2147483647 w 636"/>
                  <a:gd name="T11" fmla="*/ 2147483647 h 275"/>
                  <a:gd name="T12" fmla="*/ 2147483647 w 636"/>
                  <a:gd name="T13" fmla="*/ 2147483647 h 275"/>
                  <a:gd name="T14" fmla="*/ 2147483647 w 636"/>
                  <a:gd name="T15" fmla="*/ 2147483647 h 275"/>
                  <a:gd name="T16" fmla="*/ 2147483647 w 636"/>
                  <a:gd name="T17" fmla="*/ 2147483647 h 275"/>
                  <a:gd name="T18" fmla="*/ 2147483647 w 636"/>
                  <a:gd name="T19" fmla="*/ 2147483647 h 275"/>
                  <a:gd name="T20" fmla="*/ 2147483647 w 636"/>
                  <a:gd name="T21" fmla="*/ 2147483647 h 275"/>
                  <a:gd name="T22" fmla="*/ 2147483647 w 636"/>
                  <a:gd name="T23" fmla="*/ 2147483647 h 275"/>
                  <a:gd name="T24" fmla="*/ 2147483647 w 636"/>
                  <a:gd name="T25" fmla="*/ 2147483647 h 275"/>
                  <a:gd name="T26" fmla="*/ 2147483647 w 636"/>
                  <a:gd name="T27" fmla="*/ 2147483647 h 275"/>
                  <a:gd name="T28" fmla="*/ 2147483647 w 636"/>
                  <a:gd name="T29" fmla="*/ 2147483647 h 275"/>
                  <a:gd name="T30" fmla="*/ 2147483647 w 636"/>
                  <a:gd name="T31" fmla="*/ 2147483647 h 275"/>
                  <a:gd name="T32" fmla="*/ 2147483647 w 636"/>
                  <a:gd name="T33" fmla="*/ 2147483647 h 275"/>
                  <a:gd name="T34" fmla="*/ 2147483647 w 636"/>
                  <a:gd name="T35" fmla="*/ 2147483647 h 275"/>
                  <a:gd name="T36" fmla="*/ 2147483647 w 636"/>
                  <a:gd name="T37" fmla="*/ 2147483647 h 275"/>
                  <a:gd name="T38" fmla="*/ 2147483647 w 636"/>
                  <a:gd name="T39" fmla="*/ 2147483647 h 275"/>
                  <a:gd name="T40" fmla="*/ 2147483647 w 636"/>
                  <a:gd name="T41" fmla="*/ 2147483647 h 275"/>
                  <a:gd name="T42" fmla="*/ 2147483647 w 636"/>
                  <a:gd name="T43" fmla="*/ 2147483647 h 275"/>
                  <a:gd name="T44" fmla="*/ 2147483647 w 636"/>
                  <a:gd name="T45" fmla="*/ 2147483647 h 275"/>
                  <a:gd name="T46" fmla="*/ 2147483647 w 636"/>
                  <a:gd name="T47" fmla="*/ 2147483647 h 275"/>
                  <a:gd name="T48" fmla="*/ 2147483647 w 636"/>
                  <a:gd name="T49" fmla="*/ 2147483647 h 275"/>
                  <a:gd name="T50" fmla="*/ 2147483647 w 636"/>
                  <a:gd name="T51" fmla="*/ 2147483647 h 275"/>
                  <a:gd name="T52" fmla="*/ 2147483647 w 636"/>
                  <a:gd name="T53" fmla="*/ 2147483647 h 275"/>
                  <a:gd name="T54" fmla="*/ 2147483647 w 636"/>
                  <a:gd name="T55" fmla="*/ 2147483647 h 275"/>
                  <a:gd name="T56" fmla="*/ 2147483647 w 636"/>
                  <a:gd name="T57" fmla="*/ 2147483647 h 275"/>
                  <a:gd name="T58" fmla="*/ 2147483647 w 636"/>
                  <a:gd name="T59" fmla="*/ 2147483647 h 275"/>
                  <a:gd name="T60" fmla="*/ 0 w 636"/>
                  <a:gd name="T61" fmla="*/ 2147483647 h 275"/>
                  <a:gd name="T62" fmla="*/ 2147483647 w 636"/>
                  <a:gd name="T63" fmla="*/ 2147483647 h 275"/>
                  <a:gd name="T64" fmla="*/ 2147483647 w 636"/>
                  <a:gd name="T65" fmla="*/ 2147483647 h 275"/>
                  <a:gd name="T66" fmla="*/ 2147483647 w 636"/>
                  <a:gd name="T67" fmla="*/ 2147483647 h 275"/>
                  <a:gd name="T68" fmla="*/ 2147483647 w 636"/>
                  <a:gd name="T69" fmla="*/ 2147483647 h 275"/>
                  <a:gd name="T70" fmla="*/ 2147483647 w 636"/>
                  <a:gd name="T71" fmla="*/ 2147483647 h 275"/>
                  <a:gd name="T72" fmla="*/ 2147483647 w 636"/>
                  <a:gd name="T73" fmla="*/ 2147483647 h 275"/>
                  <a:gd name="T74" fmla="*/ 2147483647 w 636"/>
                  <a:gd name="T75" fmla="*/ 2147483647 h 275"/>
                  <a:gd name="T76" fmla="*/ 2147483647 w 636"/>
                  <a:gd name="T77" fmla="*/ 2147483647 h 275"/>
                  <a:gd name="T78" fmla="*/ 2147483647 w 636"/>
                  <a:gd name="T79" fmla="*/ 2147483647 h 275"/>
                  <a:gd name="T80" fmla="*/ 2147483647 w 636"/>
                  <a:gd name="T81" fmla="*/ 2147483647 h 275"/>
                  <a:gd name="T82" fmla="*/ 2147483647 w 636"/>
                  <a:gd name="T83" fmla="*/ 2147483647 h 275"/>
                  <a:gd name="T84" fmla="*/ 2147483647 w 636"/>
                  <a:gd name="T85" fmla="*/ 2147483647 h 275"/>
                  <a:gd name="T86" fmla="*/ 2147483647 w 636"/>
                  <a:gd name="T87" fmla="*/ 2147483647 h 275"/>
                  <a:gd name="T88" fmla="*/ 2147483647 w 636"/>
                  <a:gd name="T89" fmla="*/ 2147483647 h 275"/>
                  <a:gd name="T90" fmla="*/ 2147483647 w 636"/>
                  <a:gd name="T91" fmla="*/ 2147483647 h 275"/>
                  <a:gd name="T92" fmla="*/ 2147483647 w 636"/>
                  <a:gd name="T93" fmla="*/ 2147483647 h 275"/>
                  <a:gd name="T94" fmla="*/ 2147483647 w 636"/>
                  <a:gd name="T95" fmla="*/ 2147483647 h 275"/>
                  <a:gd name="T96" fmla="*/ 2147483647 w 636"/>
                  <a:gd name="T97" fmla="*/ 2147483647 h 275"/>
                  <a:gd name="T98" fmla="*/ 2147483647 w 636"/>
                  <a:gd name="T99" fmla="*/ 2147483647 h 275"/>
                  <a:gd name="T100" fmla="*/ 2147483647 w 636"/>
                  <a:gd name="T101" fmla="*/ 2147483647 h 275"/>
                  <a:gd name="T102" fmla="*/ 2147483647 w 636"/>
                  <a:gd name="T103" fmla="*/ 2147483647 h 275"/>
                  <a:gd name="T104" fmla="*/ 2147483647 w 636"/>
                  <a:gd name="T105" fmla="*/ 2147483647 h 275"/>
                  <a:gd name="T106" fmla="*/ 2147483647 w 636"/>
                  <a:gd name="T107" fmla="*/ 2147483647 h 275"/>
                  <a:gd name="T108" fmla="*/ 2147483647 w 636"/>
                  <a:gd name="T109" fmla="*/ 2147483647 h 275"/>
                  <a:gd name="T110" fmla="*/ 2147483647 w 636"/>
                  <a:gd name="T111" fmla="*/ 2147483647 h 275"/>
                  <a:gd name="T112" fmla="*/ 2147483647 w 636"/>
                  <a:gd name="T113" fmla="*/ 2147483647 h 275"/>
                  <a:gd name="T114" fmla="*/ 2147483647 w 636"/>
                  <a:gd name="T115" fmla="*/ 2147483647 h 2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36"/>
                  <a:gd name="T175" fmla="*/ 0 h 275"/>
                  <a:gd name="T176" fmla="*/ 636 w 636"/>
                  <a:gd name="T177" fmla="*/ 275 h 2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36" h="275">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9525">
                <a:noFill/>
                <a:round/>
                <a:headEnd/>
                <a:tailEnd/>
              </a:ln>
            </p:spPr>
            <p:txBody>
              <a:bodyPr/>
              <a:lstStyle/>
              <a:p>
                <a:pPr>
                  <a:defRPr/>
                </a:pPr>
                <a:endParaRPr lang="en-US" sz="1400">
                  <a:latin typeface="Lato" panose="020F0502020204030203" pitchFamily="34" charset="0"/>
                  <a:ea typeface="Roboto" panose="02000000000000000000" pitchFamily="2" charset="0"/>
                </a:endParaRPr>
              </a:p>
            </p:txBody>
          </p:sp>
          <p:sp>
            <p:nvSpPr>
              <p:cNvPr id="409" name="Freeform 8"/>
              <p:cNvSpPr>
                <a:spLocks noEditPoints="1"/>
              </p:cNvSpPr>
              <p:nvPr/>
            </p:nvSpPr>
            <p:spPr bwMode="auto">
              <a:xfrm>
                <a:off x="643630" y="4745505"/>
                <a:ext cx="570210" cy="727679"/>
              </a:xfrm>
              <a:custGeom>
                <a:avLst/>
                <a:gdLst>
                  <a:gd name="T0" fmla="*/ 2147483647 w 658"/>
                  <a:gd name="T1" fmla="*/ 0 h 707"/>
                  <a:gd name="T2" fmla="*/ 2147483647 w 658"/>
                  <a:gd name="T3" fmla="*/ 2147483647 h 707"/>
                  <a:gd name="T4" fmla="*/ 2147483647 w 658"/>
                  <a:gd name="T5" fmla="*/ 2147483647 h 707"/>
                  <a:gd name="T6" fmla="*/ 2147483647 w 658"/>
                  <a:gd name="T7" fmla="*/ 2147483647 h 707"/>
                  <a:gd name="T8" fmla="*/ 2147483647 w 658"/>
                  <a:gd name="T9" fmla="*/ 2147483647 h 707"/>
                  <a:gd name="T10" fmla="*/ 2147483647 w 658"/>
                  <a:gd name="T11" fmla="*/ 2147483647 h 707"/>
                  <a:gd name="T12" fmla="*/ 2147483647 w 658"/>
                  <a:gd name="T13" fmla="*/ 2147483647 h 707"/>
                  <a:gd name="T14" fmla="*/ 2147483647 w 658"/>
                  <a:gd name="T15" fmla="*/ 2147483647 h 707"/>
                  <a:gd name="T16" fmla="*/ 2147483647 w 658"/>
                  <a:gd name="T17" fmla="*/ 2147483647 h 707"/>
                  <a:gd name="T18" fmla="*/ 2147483647 w 658"/>
                  <a:gd name="T19" fmla="*/ 2147483647 h 707"/>
                  <a:gd name="T20" fmla="*/ 2147483647 w 658"/>
                  <a:gd name="T21" fmla="*/ 2147483647 h 707"/>
                  <a:gd name="T22" fmla="*/ 2147483647 w 658"/>
                  <a:gd name="T23" fmla="*/ 2147483647 h 707"/>
                  <a:gd name="T24" fmla="*/ 2147483647 w 658"/>
                  <a:gd name="T25" fmla="*/ 2147483647 h 707"/>
                  <a:gd name="T26" fmla="*/ 2147483647 w 658"/>
                  <a:gd name="T27" fmla="*/ 2147483647 h 707"/>
                  <a:gd name="T28" fmla="*/ 2147483647 w 658"/>
                  <a:gd name="T29" fmla="*/ 2147483647 h 707"/>
                  <a:gd name="T30" fmla="*/ 2147483647 w 658"/>
                  <a:gd name="T31" fmla="*/ 2147483647 h 707"/>
                  <a:gd name="T32" fmla="*/ 2147483647 w 658"/>
                  <a:gd name="T33" fmla="*/ 2147483647 h 707"/>
                  <a:gd name="T34" fmla="*/ 2147483647 w 658"/>
                  <a:gd name="T35" fmla="*/ 2147483647 h 707"/>
                  <a:gd name="T36" fmla="*/ 2147483647 w 658"/>
                  <a:gd name="T37" fmla="*/ 2147483647 h 707"/>
                  <a:gd name="T38" fmla="*/ 2147483647 w 658"/>
                  <a:gd name="T39" fmla="*/ 2147483647 h 707"/>
                  <a:gd name="T40" fmla="*/ 2147483647 w 658"/>
                  <a:gd name="T41" fmla="*/ 0 h 707"/>
                  <a:gd name="T42" fmla="*/ 2147483647 w 658"/>
                  <a:gd name="T43" fmla="*/ 2147483647 h 707"/>
                  <a:gd name="T44" fmla="*/ 2147483647 w 658"/>
                  <a:gd name="T45" fmla="*/ 2147483647 h 707"/>
                  <a:gd name="T46" fmla="*/ 2147483647 w 658"/>
                  <a:gd name="T47" fmla="*/ 2147483647 h 707"/>
                  <a:gd name="T48" fmla="*/ 2147483647 w 658"/>
                  <a:gd name="T49" fmla="*/ 2147483647 h 707"/>
                  <a:gd name="T50" fmla="*/ 2147483647 w 658"/>
                  <a:gd name="T51" fmla="*/ 2147483647 h 707"/>
                  <a:gd name="T52" fmla="*/ 2147483647 w 658"/>
                  <a:gd name="T53" fmla="*/ 2147483647 h 707"/>
                  <a:gd name="T54" fmla="*/ 2147483647 w 658"/>
                  <a:gd name="T55" fmla="*/ 2147483647 h 707"/>
                  <a:gd name="T56" fmla="*/ 2147483647 w 658"/>
                  <a:gd name="T57" fmla="*/ 2147483647 h 707"/>
                  <a:gd name="T58" fmla="*/ 2147483647 w 658"/>
                  <a:gd name="T59" fmla="*/ 2147483647 h 707"/>
                  <a:gd name="T60" fmla="*/ 2147483647 w 658"/>
                  <a:gd name="T61" fmla="*/ 2147483647 h 707"/>
                  <a:gd name="T62" fmla="*/ 2147483647 w 658"/>
                  <a:gd name="T63" fmla="*/ 2147483647 h 707"/>
                  <a:gd name="T64" fmla="*/ 2147483647 w 658"/>
                  <a:gd name="T65" fmla="*/ 2147483647 h 707"/>
                  <a:gd name="T66" fmla="*/ 2147483647 w 658"/>
                  <a:gd name="T67" fmla="*/ 2147483647 h 707"/>
                  <a:gd name="T68" fmla="*/ 2147483647 w 658"/>
                  <a:gd name="T69" fmla="*/ 2147483647 h 707"/>
                  <a:gd name="T70" fmla="*/ 2147483647 w 658"/>
                  <a:gd name="T71" fmla="*/ 2147483647 h 707"/>
                  <a:gd name="T72" fmla="*/ 2147483647 w 658"/>
                  <a:gd name="T73" fmla="*/ 2147483647 h 707"/>
                  <a:gd name="T74" fmla="*/ 2147483647 w 658"/>
                  <a:gd name="T75" fmla="*/ 2147483647 h 707"/>
                  <a:gd name="T76" fmla="*/ 2147483647 w 658"/>
                  <a:gd name="T77" fmla="*/ 2147483647 h 707"/>
                  <a:gd name="T78" fmla="*/ 2147483647 w 658"/>
                  <a:gd name="T79" fmla="*/ 2147483647 h 707"/>
                  <a:gd name="T80" fmla="*/ 2147483647 w 658"/>
                  <a:gd name="T81" fmla="*/ 2147483647 h 707"/>
                  <a:gd name="T82" fmla="*/ 2147483647 w 658"/>
                  <a:gd name="T83" fmla="*/ 2147483647 h 707"/>
                  <a:gd name="T84" fmla="*/ 2147483647 w 658"/>
                  <a:gd name="T85" fmla="*/ 2147483647 h 707"/>
                  <a:gd name="T86" fmla="*/ 2147483647 w 658"/>
                  <a:gd name="T87" fmla="*/ 2147483647 h 707"/>
                  <a:gd name="T88" fmla="*/ 2147483647 w 658"/>
                  <a:gd name="T89" fmla="*/ 2147483647 h 707"/>
                  <a:gd name="T90" fmla="*/ 2147483647 w 658"/>
                  <a:gd name="T91" fmla="*/ 2147483647 h 707"/>
                  <a:gd name="T92" fmla="*/ 2147483647 w 658"/>
                  <a:gd name="T93" fmla="*/ 2147483647 h 707"/>
                  <a:gd name="T94" fmla="*/ 2147483647 w 658"/>
                  <a:gd name="T95" fmla="*/ 2147483647 h 707"/>
                  <a:gd name="T96" fmla="*/ 2147483647 w 658"/>
                  <a:gd name="T97" fmla="*/ 2147483647 h 707"/>
                  <a:gd name="T98" fmla="*/ 2147483647 w 658"/>
                  <a:gd name="T99" fmla="*/ 2147483647 h 707"/>
                  <a:gd name="T100" fmla="*/ 2147483647 w 658"/>
                  <a:gd name="T101" fmla="*/ 2147483647 h 707"/>
                  <a:gd name="T102" fmla="*/ 2147483647 w 658"/>
                  <a:gd name="T103" fmla="*/ 2147483647 h 707"/>
                  <a:gd name="T104" fmla="*/ 2147483647 w 658"/>
                  <a:gd name="T105" fmla="*/ 2147483647 h 707"/>
                  <a:gd name="T106" fmla="*/ 2147483647 w 658"/>
                  <a:gd name="T107" fmla="*/ 2147483647 h 707"/>
                  <a:gd name="T108" fmla="*/ 2147483647 w 658"/>
                  <a:gd name="T109" fmla="*/ 2147483647 h 707"/>
                  <a:gd name="T110" fmla="*/ 2147483647 w 658"/>
                  <a:gd name="T111" fmla="*/ 2147483647 h 707"/>
                  <a:gd name="T112" fmla="*/ 2147483647 w 658"/>
                  <a:gd name="T113" fmla="*/ 2147483647 h 707"/>
                  <a:gd name="T114" fmla="*/ 2147483647 w 658"/>
                  <a:gd name="T115" fmla="*/ 2147483647 h 7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58"/>
                  <a:gd name="T175" fmla="*/ 0 h 707"/>
                  <a:gd name="T176" fmla="*/ 658 w 658"/>
                  <a:gd name="T177" fmla="*/ 707 h 7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58" h="707">
                    <a:moveTo>
                      <a:pt x="68" y="0"/>
                    </a:moveTo>
                    <a:lnTo>
                      <a:pt x="574" y="0"/>
                    </a:lnTo>
                    <a:lnTo>
                      <a:pt x="585" y="0"/>
                    </a:lnTo>
                    <a:lnTo>
                      <a:pt x="595" y="4"/>
                    </a:lnTo>
                    <a:lnTo>
                      <a:pt x="605" y="7"/>
                    </a:lnTo>
                    <a:lnTo>
                      <a:pt x="613" y="13"/>
                    </a:lnTo>
                    <a:lnTo>
                      <a:pt x="620" y="19"/>
                    </a:lnTo>
                    <a:lnTo>
                      <a:pt x="625" y="27"/>
                    </a:lnTo>
                    <a:lnTo>
                      <a:pt x="629" y="35"/>
                    </a:lnTo>
                    <a:lnTo>
                      <a:pt x="629" y="44"/>
                    </a:lnTo>
                    <a:lnTo>
                      <a:pt x="629" y="446"/>
                    </a:lnTo>
                    <a:lnTo>
                      <a:pt x="629" y="455"/>
                    </a:lnTo>
                    <a:lnTo>
                      <a:pt x="625" y="463"/>
                    </a:lnTo>
                    <a:lnTo>
                      <a:pt x="620" y="471"/>
                    </a:lnTo>
                    <a:lnTo>
                      <a:pt x="613" y="477"/>
                    </a:lnTo>
                    <a:lnTo>
                      <a:pt x="605" y="483"/>
                    </a:lnTo>
                    <a:lnTo>
                      <a:pt x="595" y="486"/>
                    </a:lnTo>
                    <a:lnTo>
                      <a:pt x="585" y="490"/>
                    </a:lnTo>
                    <a:lnTo>
                      <a:pt x="574" y="490"/>
                    </a:lnTo>
                    <a:lnTo>
                      <a:pt x="563" y="490"/>
                    </a:lnTo>
                    <a:lnTo>
                      <a:pt x="563" y="510"/>
                    </a:lnTo>
                    <a:lnTo>
                      <a:pt x="561" y="510"/>
                    </a:lnTo>
                    <a:lnTo>
                      <a:pt x="658" y="692"/>
                    </a:lnTo>
                    <a:lnTo>
                      <a:pt x="658" y="697"/>
                    </a:lnTo>
                    <a:lnTo>
                      <a:pt x="658" y="700"/>
                    </a:lnTo>
                    <a:lnTo>
                      <a:pt x="656" y="703"/>
                    </a:lnTo>
                    <a:lnTo>
                      <a:pt x="651" y="706"/>
                    </a:lnTo>
                    <a:lnTo>
                      <a:pt x="647" y="707"/>
                    </a:lnTo>
                    <a:lnTo>
                      <a:pt x="642" y="706"/>
                    </a:lnTo>
                    <a:lnTo>
                      <a:pt x="639" y="703"/>
                    </a:lnTo>
                    <a:lnTo>
                      <a:pt x="636" y="701"/>
                    </a:lnTo>
                    <a:lnTo>
                      <a:pt x="601" y="636"/>
                    </a:lnTo>
                    <a:lnTo>
                      <a:pt x="57" y="636"/>
                    </a:lnTo>
                    <a:lnTo>
                      <a:pt x="24" y="699"/>
                    </a:lnTo>
                    <a:lnTo>
                      <a:pt x="22" y="702"/>
                    </a:lnTo>
                    <a:lnTo>
                      <a:pt x="17" y="703"/>
                    </a:lnTo>
                    <a:lnTo>
                      <a:pt x="13" y="705"/>
                    </a:lnTo>
                    <a:lnTo>
                      <a:pt x="7" y="703"/>
                    </a:lnTo>
                    <a:lnTo>
                      <a:pt x="3" y="701"/>
                    </a:lnTo>
                    <a:lnTo>
                      <a:pt x="2" y="698"/>
                    </a:lnTo>
                    <a:lnTo>
                      <a:pt x="0" y="694"/>
                    </a:lnTo>
                    <a:lnTo>
                      <a:pt x="2" y="690"/>
                    </a:lnTo>
                    <a:lnTo>
                      <a:pt x="96" y="510"/>
                    </a:lnTo>
                    <a:lnTo>
                      <a:pt x="93" y="510"/>
                    </a:lnTo>
                    <a:lnTo>
                      <a:pt x="93" y="490"/>
                    </a:lnTo>
                    <a:lnTo>
                      <a:pt x="68" y="490"/>
                    </a:lnTo>
                    <a:lnTo>
                      <a:pt x="57" y="490"/>
                    </a:lnTo>
                    <a:lnTo>
                      <a:pt x="47" y="486"/>
                    </a:lnTo>
                    <a:lnTo>
                      <a:pt x="37" y="483"/>
                    </a:lnTo>
                    <a:lnTo>
                      <a:pt x="29" y="477"/>
                    </a:lnTo>
                    <a:lnTo>
                      <a:pt x="22" y="471"/>
                    </a:lnTo>
                    <a:lnTo>
                      <a:pt x="17" y="463"/>
                    </a:lnTo>
                    <a:lnTo>
                      <a:pt x="13" y="455"/>
                    </a:lnTo>
                    <a:lnTo>
                      <a:pt x="13" y="446"/>
                    </a:lnTo>
                    <a:lnTo>
                      <a:pt x="13" y="44"/>
                    </a:lnTo>
                    <a:lnTo>
                      <a:pt x="13" y="35"/>
                    </a:lnTo>
                    <a:lnTo>
                      <a:pt x="17" y="27"/>
                    </a:lnTo>
                    <a:lnTo>
                      <a:pt x="22" y="19"/>
                    </a:lnTo>
                    <a:lnTo>
                      <a:pt x="29" y="13"/>
                    </a:lnTo>
                    <a:lnTo>
                      <a:pt x="37" y="7"/>
                    </a:lnTo>
                    <a:lnTo>
                      <a:pt x="47" y="4"/>
                    </a:lnTo>
                    <a:lnTo>
                      <a:pt x="57" y="0"/>
                    </a:lnTo>
                    <a:lnTo>
                      <a:pt x="68" y="0"/>
                    </a:lnTo>
                    <a:close/>
                    <a:moveTo>
                      <a:pt x="508" y="387"/>
                    </a:moveTo>
                    <a:lnTo>
                      <a:pt x="522" y="387"/>
                    </a:lnTo>
                    <a:lnTo>
                      <a:pt x="534" y="389"/>
                    </a:lnTo>
                    <a:lnTo>
                      <a:pt x="546" y="393"/>
                    </a:lnTo>
                    <a:lnTo>
                      <a:pt x="556" y="398"/>
                    </a:lnTo>
                    <a:lnTo>
                      <a:pt x="564" y="403"/>
                    </a:lnTo>
                    <a:lnTo>
                      <a:pt x="570" y="410"/>
                    </a:lnTo>
                    <a:lnTo>
                      <a:pt x="574" y="417"/>
                    </a:lnTo>
                    <a:lnTo>
                      <a:pt x="575" y="426"/>
                    </a:lnTo>
                    <a:lnTo>
                      <a:pt x="574" y="434"/>
                    </a:lnTo>
                    <a:lnTo>
                      <a:pt x="570" y="440"/>
                    </a:lnTo>
                    <a:lnTo>
                      <a:pt x="564" y="447"/>
                    </a:lnTo>
                    <a:lnTo>
                      <a:pt x="556" y="453"/>
                    </a:lnTo>
                    <a:lnTo>
                      <a:pt x="546" y="458"/>
                    </a:lnTo>
                    <a:lnTo>
                      <a:pt x="534" y="462"/>
                    </a:lnTo>
                    <a:lnTo>
                      <a:pt x="522" y="464"/>
                    </a:lnTo>
                    <a:lnTo>
                      <a:pt x="508" y="465"/>
                    </a:lnTo>
                    <a:lnTo>
                      <a:pt x="494" y="464"/>
                    </a:lnTo>
                    <a:lnTo>
                      <a:pt x="481" y="462"/>
                    </a:lnTo>
                    <a:lnTo>
                      <a:pt x="470" y="458"/>
                    </a:lnTo>
                    <a:lnTo>
                      <a:pt x="460" y="453"/>
                    </a:lnTo>
                    <a:lnTo>
                      <a:pt x="451" y="447"/>
                    </a:lnTo>
                    <a:lnTo>
                      <a:pt x="446" y="440"/>
                    </a:lnTo>
                    <a:lnTo>
                      <a:pt x="441" y="434"/>
                    </a:lnTo>
                    <a:lnTo>
                      <a:pt x="440" y="426"/>
                    </a:lnTo>
                    <a:lnTo>
                      <a:pt x="441" y="417"/>
                    </a:lnTo>
                    <a:lnTo>
                      <a:pt x="446" y="410"/>
                    </a:lnTo>
                    <a:lnTo>
                      <a:pt x="451" y="403"/>
                    </a:lnTo>
                    <a:lnTo>
                      <a:pt x="460" y="398"/>
                    </a:lnTo>
                    <a:lnTo>
                      <a:pt x="470" y="393"/>
                    </a:lnTo>
                    <a:lnTo>
                      <a:pt x="481" y="389"/>
                    </a:lnTo>
                    <a:lnTo>
                      <a:pt x="494" y="387"/>
                    </a:lnTo>
                    <a:lnTo>
                      <a:pt x="508" y="387"/>
                    </a:lnTo>
                    <a:close/>
                    <a:moveTo>
                      <a:pt x="123" y="388"/>
                    </a:moveTo>
                    <a:lnTo>
                      <a:pt x="137" y="388"/>
                    </a:lnTo>
                    <a:lnTo>
                      <a:pt x="150" y="390"/>
                    </a:lnTo>
                    <a:lnTo>
                      <a:pt x="161" y="394"/>
                    </a:lnTo>
                    <a:lnTo>
                      <a:pt x="171" y="399"/>
                    </a:lnTo>
                    <a:lnTo>
                      <a:pt x="179" y="404"/>
                    </a:lnTo>
                    <a:lnTo>
                      <a:pt x="186" y="411"/>
                    </a:lnTo>
                    <a:lnTo>
                      <a:pt x="191" y="418"/>
                    </a:lnTo>
                    <a:lnTo>
                      <a:pt x="192" y="427"/>
                    </a:lnTo>
                    <a:lnTo>
                      <a:pt x="191" y="435"/>
                    </a:lnTo>
                    <a:lnTo>
                      <a:pt x="186" y="441"/>
                    </a:lnTo>
                    <a:lnTo>
                      <a:pt x="179" y="448"/>
                    </a:lnTo>
                    <a:lnTo>
                      <a:pt x="171" y="454"/>
                    </a:lnTo>
                    <a:lnTo>
                      <a:pt x="161" y="459"/>
                    </a:lnTo>
                    <a:lnTo>
                      <a:pt x="150" y="463"/>
                    </a:lnTo>
                    <a:lnTo>
                      <a:pt x="137" y="465"/>
                    </a:lnTo>
                    <a:lnTo>
                      <a:pt x="123" y="466"/>
                    </a:lnTo>
                    <a:lnTo>
                      <a:pt x="110" y="465"/>
                    </a:lnTo>
                    <a:lnTo>
                      <a:pt x="98" y="463"/>
                    </a:lnTo>
                    <a:lnTo>
                      <a:pt x="86" y="459"/>
                    </a:lnTo>
                    <a:lnTo>
                      <a:pt x="75" y="454"/>
                    </a:lnTo>
                    <a:lnTo>
                      <a:pt x="68" y="448"/>
                    </a:lnTo>
                    <a:lnTo>
                      <a:pt x="61" y="441"/>
                    </a:lnTo>
                    <a:lnTo>
                      <a:pt x="57" y="435"/>
                    </a:lnTo>
                    <a:lnTo>
                      <a:pt x="55" y="427"/>
                    </a:lnTo>
                    <a:lnTo>
                      <a:pt x="57" y="418"/>
                    </a:lnTo>
                    <a:lnTo>
                      <a:pt x="61" y="411"/>
                    </a:lnTo>
                    <a:lnTo>
                      <a:pt x="68" y="404"/>
                    </a:lnTo>
                    <a:lnTo>
                      <a:pt x="75" y="399"/>
                    </a:lnTo>
                    <a:lnTo>
                      <a:pt x="86" y="394"/>
                    </a:lnTo>
                    <a:lnTo>
                      <a:pt x="98" y="390"/>
                    </a:lnTo>
                    <a:lnTo>
                      <a:pt x="110" y="388"/>
                    </a:lnTo>
                    <a:lnTo>
                      <a:pt x="123" y="388"/>
                    </a:lnTo>
                    <a:close/>
                    <a:moveTo>
                      <a:pt x="594" y="622"/>
                    </a:moveTo>
                    <a:lnTo>
                      <a:pt x="563" y="563"/>
                    </a:lnTo>
                    <a:lnTo>
                      <a:pt x="95" y="563"/>
                    </a:lnTo>
                    <a:lnTo>
                      <a:pt x="65" y="622"/>
                    </a:lnTo>
                    <a:lnTo>
                      <a:pt x="594" y="622"/>
                    </a:lnTo>
                    <a:close/>
                    <a:moveTo>
                      <a:pt x="556" y="549"/>
                    </a:moveTo>
                    <a:lnTo>
                      <a:pt x="534" y="510"/>
                    </a:lnTo>
                    <a:lnTo>
                      <a:pt x="123" y="510"/>
                    </a:lnTo>
                    <a:lnTo>
                      <a:pt x="103" y="549"/>
                    </a:lnTo>
                    <a:lnTo>
                      <a:pt x="556" y="549"/>
                    </a:lnTo>
                    <a:close/>
                    <a:moveTo>
                      <a:pt x="106" y="29"/>
                    </a:moveTo>
                    <a:lnTo>
                      <a:pt x="539" y="29"/>
                    </a:lnTo>
                    <a:lnTo>
                      <a:pt x="549" y="29"/>
                    </a:lnTo>
                    <a:lnTo>
                      <a:pt x="557" y="32"/>
                    </a:lnTo>
                    <a:lnTo>
                      <a:pt x="565" y="34"/>
                    </a:lnTo>
                    <a:lnTo>
                      <a:pt x="572" y="37"/>
                    </a:lnTo>
                    <a:lnTo>
                      <a:pt x="578" y="42"/>
                    </a:lnTo>
                    <a:lnTo>
                      <a:pt x="582" y="47"/>
                    </a:lnTo>
                    <a:lnTo>
                      <a:pt x="585" y="52"/>
                    </a:lnTo>
                    <a:lnTo>
                      <a:pt x="587" y="57"/>
                    </a:lnTo>
                    <a:lnTo>
                      <a:pt x="587" y="319"/>
                    </a:lnTo>
                    <a:lnTo>
                      <a:pt x="585" y="325"/>
                    </a:lnTo>
                    <a:lnTo>
                      <a:pt x="582" y="331"/>
                    </a:lnTo>
                    <a:lnTo>
                      <a:pt x="578" y="335"/>
                    </a:lnTo>
                    <a:lnTo>
                      <a:pt x="572" y="340"/>
                    </a:lnTo>
                    <a:lnTo>
                      <a:pt x="565" y="343"/>
                    </a:lnTo>
                    <a:lnTo>
                      <a:pt x="557" y="345"/>
                    </a:lnTo>
                    <a:lnTo>
                      <a:pt x="549" y="347"/>
                    </a:lnTo>
                    <a:lnTo>
                      <a:pt x="539" y="347"/>
                    </a:lnTo>
                    <a:lnTo>
                      <a:pt x="106" y="347"/>
                    </a:lnTo>
                    <a:lnTo>
                      <a:pt x="96" y="347"/>
                    </a:lnTo>
                    <a:lnTo>
                      <a:pt x="88" y="345"/>
                    </a:lnTo>
                    <a:lnTo>
                      <a:pt x="79" y="343"/>
                    </a:lnTo>
                    <a:lnTo>
                      <a:pt x="72" y="340"/>
                    </a:lnTo>
                    <a:lnTo>
                      <a:pt x="67" y="335"/>
                    </a:lnTo>
                    <a:lnTo>
                      <a:pt x="62" y="331"/>
                    </a:lnTo>
                    <a:lnTo>
                      <a:pt x="60" y="325"/>
                    </a:lnTo>
                    <a:lnTo>
                      <a:pt x="58" y="319"/>
                    </a:lnTo>
                    <a:lnTo>
                      <a:pt x="58" y="57"/>
                    </a:lnTo>
                    <a:lnTo>
                      <a:pt x="60" y="52"/>
                    </a:lnTo>
                    <a:lnTo>
                      <a:pt x="62" y="47"/>
                    </a:lnTo>
                    <a:lnTo>
                      <a:pt x="67" y="42"/>
                    </a:lnTo>
                    <a:lnTo>
                      <a:pt x="72" y="37"/>
                    </a:lnTo>
                    <a:lnTo>
                      <a:pt x="79" y="34"/>
                    </a:lnTo>
                    <a:lnTo>
                      <a:pt x="88" y="32"/>
                    </a:lnTo>
                    <a:lnTo>
                      <a:pt x="96" y="29"/>
                    </a:lnTo>
                    <a:lnTo>
                      <a:pt x="106" y="29"/>
                    </a:ln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9525">
                <a:noFill/>
                <a:round/>
                <a:headEnd/>
                <a:tailEnd/>
              </a:ln>
            </p:spPr>
            <p:txBody>
              <a:bodyPr/>
              <a:lstStyle/>
              <a:p>
                <a:pPr>
                  <a:defRPr/>
                </a:pPr>
                <a:endParaRPr lang="en-US" sz="1400">
                  <a:latin typeface="Lato" panose="020F0502020204030203" pitchFamily="34" charset="0"/>
                  <a:ea typeface="Roboto" panose="02000000000000000000" pitchFamily="2" charset="0"/>
                </a:endParaRPr>
              </a:p>
            </p:txBody>
          </p:sp>
          <p:sp>
            <p:nvSpPr>
              <p:cNvPr id="410" name="Freeform 9"/>
              <p:cNvSpPr>
                <a:spLocks noEditPoints="1"/>
              </p:cNvSpPr>
              <p:nvPr/>
            </p:nvSpPr>
            <p:spPr bwMode="auto">
              <a:xfrm>
                <a:off x="571473" y="5605490"/>
                <a:ext cx="693403" cy="207909"/>
              </a:xfrm>
              <a:custGeom>
                <a:avLst/>
                <a:gdLst>
                  <a:gd name="T0" fmla="*/ 2147483647 w 797"/>
                  <a:gd name="T1" fmla="*/ 2147483647 h 201"/>
                  <a:gd name="T2" fmla="*/ 2147483647 w 797"/>
                  <a:gd name="T3" fmla="*/ 2147483647 h 201"/>
                  <a:gd name="T4" fmla="*/ 2147483647 w 797"/>
                  <a:gd name="T5" fmla="*/ 2147483647 h 201"/>
                  <a:gd name="T6" fmla="*/ 2147483647 w 797"/>
                  <a:gd name="T7" fmla="*/ 2147483647 h 201"/>
                  <a:gd name="T8" fmla="*/ 2147483647 w 797"/>
                  <a:gd name="T9" fmla="*/ 2147483647 h 201"/>
                  <a:gd name="T10" fmla="*/ 2147483647 w 797"/>
                  <a:gd name="T11" fmla="*/ 2147483647 h 201"/>
                  <a:gd name="T12" fmla="*/ 2147483647 w 797"/>
                  <a:gd name="T13" fmla="*/ 2147483647 h 201"/>
                  <a:gd name="T14" fmla="*/ 2147483647 w 797"/>
                  <a:gd name="T15" fmla="*/ 2147483647 h 201"/>
                  <a:gd name="T16" fmla="*/ 2147483647 w 797"/>
                  <a:gd name="T17" fmla="*/ 2147483647 h 201"/>
                  <a:gd name="T18" fmla="*/ 2147483647 w 797"/>
                  <a:gd name="T19" fmla="*/ 2147483647 h 201"/>
                  <a:gd name="T20" fmla="*/ 2147483647 w 797"/>
                  <a:gd name="T21" fmla="*/ 2147483647 h 201"/>
                  <a:gd name="T22" fmla="*/ 2147483647 w 797"/>
                  <a:gd name="T23" fmla="*/ 2147483647 h 201"/>
                  <a:gd name="T24" fmla="*/ 2147483647 w 797"/>
                  <a:gd name="T25" fmla="*/ 2147483647 h 201"/>
                  <a:gd name="T26" fmla="*/ 2147483647 w 797"/>
                  <a:gd name="T27" fmla="*/ 2147483647 h 201"/>
                  <a:gd name="T28" fmla="*/ 2147483647 w 797"/>
                  <a:gd name="T29" fmla="*/ 2147483647 h 201"/>
                  <a:gd name="T30" fmla="*/ 2147483647 w 797"/>
                  <a:gd name="T31" fmla="*/ 2147483647 h 201"/>
                  <a:gd name="T32" fmla="*/ 2147483647 w 797"/>
                  <a:gd name="T33" fmla="*/ 2147483647 h 201"/>
                  <a:gd name="T34" fmla="*/ 0 w 797"/>
                  <a:gd name="T35" fmla="*/ 2147483647 h 201"/>
                  <a:gd name="T36" fmla="*/ 2147483647 w 797"/>
                  <a:gd name="T37" fmla="*/ 2147483647 h 201"/>
                  <a:gd name="T38" fmla="*/ 2147483647 w 797"/>
                  <a:gd name="T39" fmla="*/ 2147483647 h 201"/>
                  <a:gd name="T40" fmla="*/ 2147483647 w 797"/>
                  <a:gd name="T41" fmla="*/ 2147483647 h 201"/>
                  <a:gd name="T42" fmla="*/ 2147483647 w 797"/>
                  <a:gd name="T43" fmla="*/ 2147483647 h 201"/>
                  <a:gd name="T44" fmla="*/ 2147483647 w 797"/>
                  <a:gd name="T45" fmla="*/ 2147483647 h 201"/>
                  <a:gd name="T46" fmla="*/ 2147483647 w 797"/>
                  <a:gd name="T47" fmla="*/ 2147483647 h 201"/>
                  <a:gd name="T48" fmla="*/ 2147483647 w 797"/>
                  <a:gd name="T49" fmla="*/ 2147483647 h 201"/>
                  <a:gd name="T50" fmla="*/ 2147483647 w 797"/>
                  <a:gd name="T51" fmla="*/ 2147483647 h 201"/>
                  <a:gd name="T52" fmla="*/ 2147483647 w 797"/>
                  <a:gd name="T53" fmla="*/ 2147483647 h 201"/>
                  <a:gd name="T54" fmla="*/ 2147483647 w 797"/>
                  <a:gd name="T55" fmla="*/ 2147483647 h 201"/>
                  <a:gd name="T56" fmla="*/ 2147483647 w 797"/>
                  <a:gd name="T57" fmla="*/ 2147483647 h 201"/>
                  <a:gd name="T58" fmla="*/ 2147483647 w 797"/>
                  <a:gd name="T59" fmla="*/ 2147483647 h 201"/>
                  <a:gd name="T60" fmla="*/ 2147483647 w 797"/>
                  <a:gd name="T61" fmla="*/ 2147483647 h 201"/>
                  <a:gd name="T62" fmla="*/ 2147483647 w 797"/>
                  <a:gd name="T63" fmla="*/ 2147483647 h 201"/>
                  <a:gd name="T64" fmla="*/ 2147483647 w 797"/>
                  <a:gd name="T65" fmla="*/ 2147483647 h 201"/>
                  <a:gd name="T66" fmla="*/ 2147483647 w 797"/>
                  <a:gd name="T67" fmla="*/ 2147483647 h 201"/>
                  <a:gd name="T68" fmla="*/ 2147483647 w 797"/>
                  <a:gd name="T69" fmla="*/ 2147483647 h 201"/>
                  <a:gd name="T70" fmla="*/ 2147483647 w 797"/>
                  <a:gd name="T71" fmla="*/ 2147483647 h 201"/>
                  <a:gd name="T72" fmla="*/ 2147483647 w 797"/>
                  <a:gd name="T73" fmla="*/ 2147483647 h 201"/>
                  <a:gd name="T74" fmla="*/ 2147483647 w 797"/>
                  <a:gd name="T75" fmla="*/ 2147483647 h 201"/>
                  <a:gd name="T76" fmla="*/ 2147483647 w 797"/>
                  <a:gd name="T77" fmla="*/ 2147483647 h 201"/>
                  <a:gd name="T78" fmla="*/ 2147483647 w 797"/>
                  <a:gd name="T79" fmla="*/ 2147483647 h 201"/>
                  <a:gd name="T80" fmla="*/ 2147483647 w 797"/>
                  <a:gd name="T81" fmla="*/ 2147483647 h 201"/>
                  <a:gd name="T82" fmla="*/ 2147483647 w 797"/>
                  <a:gd name="T83" fmla="*/ 2147483647 h 201"/>
                  <a:gd name="T84" fmla="*/ 2147483647 w 797"/>
                  <a:gd name="T85" fmla="*/ 2147483647 h 201"/>
                  <a:gd name="T86" fmla="*/ 2147483647 w 797"/>
                  <a:gd name="T87" fmla="*/ 2147483647 h 201"/>
                  <a:gd name="T88" fmla="*/ 2147483647 w 797"/>
                  <a:gd name="T89" fmla="*/ 2147483647 h 201"/>
                  <a:gd name="T90" fmla="*/ 2147483647 w 797"/>
                  <a:gd name="T91" fmla="*/ 2147483647 h 201"/>
                  <a:gd name="T92" fmla="*/ 2147483647 w 797"/>
                  <a:gd name="T93" fmla="*/ 2147483647 h 201"/>
                  <a:gd name="T94" fmla="*/ 2147483647 w 797"/>
                  <a:gd name="T95" fmla="*/ 2147483647 h 201"/>
                  <a:gd name="T96" fmla="*/ 2147483647 w 797"/>
                  <a:gd name="T97" fmla="*/ 2147483647 h 201"/>
                  <a:gd name="T98" fmla="*/ 2147483647 w 797"/>
                  <a:gd name="T99" fmla="*/ 2147483647 h 201"/>
                  <a:gd name="T100" fmla="*/ 2147483647 w 797"/>
                  <a:gd name="T101" fmla="*/ 2147483647 h 2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7"/>
                  <a:gd name="T154" fmla="*/ 0 h 201"/>
                  <a:gd name="T155" fmla="*/ 797 w 797"/>
                  <a:gd name="T156" fmla="*/ 201 h 2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7" h="201">
                    <a:moveTo>
                      <a:pt x="0" y="100"/>
                    </a:moveTo>
                    <a:lnTo>
                      <a:pt x="89" y="97"/>
                    </a:lnTo>
                    <a:lnTo>
                      <a:pt x="115" y="16"/>
                    </a:lnTo>
                    <a:lnTo>
                      <a:pt x="175" y="16"/>
                    </a:lnTo>
                    <a:lnTo>
                      <a:pt x="175" y="0"/>
                    </a:lnTo>
                    <a:lnTo>
                      <a:pt x="489" y="9"/>
                    </a:lnTo>
                    <a:lnTo>
                      <a:pt x="484" y="16"/>
                    </a:lnTo>
                    <a:lnTo>
                      <a:pt x="520" y="16"/>
                    </a:lnTo>
                    <a:lnTo>
                      <a:pt x="526" y="34"/>
                    </a:lnTo>
                    <a:lnTo>
                      <a:pt x="399" y="34"/>
                    </a:lnTo>
                    <a:lnTo>
                      <a:pt x="395" y="35"/>
                    </a:lnTo>
                    <a:lnTo>
                      <a:pt x="391" y="35"/>
                    </a:lnTo>
                    <a:lnTo>
                      <a:pt x="386" y="37"/>
                    </a:lnTo>
                    <a:lnTo>
                      <a:pt x="384" y="40"/>
                    </a:lnTo>
                    <a:lnTo>
                      <a:pt x="381" y="42"/>
                    </a:lnTo>
                    <a:lnTo>
                      <a:pt x="378" y="45"/>
                    </a:lnTo>
                    <a:lnTo>
                      <a:pt x="377" y="49"/>
                    </a:lnTo>
                    <a:lnTo>
                      <a:pt x="377" y="53"/>
                    </a:lnTo>
                    <a:lnTo>
                      <a:pt x="377" y="87"/>
                    </a:lnTo>
                    <a:lnTo>
                      <a:pt x="797" y="71"/>
                    </a:lnTo>
                    <a:lnTo>
                      <a:pt x="791" y="82"/>
                    </a:lnTo>
                    <a:lnTo>
                      <a:pt x="785" y="92"/>
                    </a:lnTo>
                    <a:lnTo>
                      <a:pt x="777" y="102"/>
                    </a:lnTo>
                    <a:lnTo>
                      <a:pt x="768" y="111"/>
                    </a:lnTo>
                    <a:lnTo>
                      <a:pt x="758" y="119"/>
                    </a:lnTo>
                    <a:lnTo>
                      <a:pt x="749" y="128"/>
                    </a:lnTo>
                    <a:lnTo>
                      <a:pt x="737" y="135"/>
                    </a:lnTo>
                    <a:lnTo>
                      <a:pt x="726" y="143"/>
                    </a:lnTo>
                    <a:lnTo>
                      <a:pt x="704" y="157"/>
                    </a:lnTo>
                    <a:lnTo>
                      <a:pt x="681" y="171"/>
                    </a:lnTo>
                    <a:lnTo>
                      <a:pt x="671" y="179"/>
                    </a:lnTo>
                    <a:lnTo>
                      <a:pt x="661" y="185"/>
                    </a:lnTo>
                    <a:lnTo>
                      <a:pt x="651" y="193"/>
                    </a:lnTo>
                    <a:lnTo>
                      <a:pt x="644" y="201"/>
                    </a:lnTo>
                    <a:lnTo>
                      <a:pt x="29" y="199"/>
                    </a:lnTo>
                    <a:lnTo>
                      <a:pt x="0" y="100"/>
                    </a:lnTo>
                    <a:close/>
                    <a:moveTo>
                      <a:pt x="251" y="39"/>
                    </a:moveTo>
                    <a:lnTo>
                      <a:pt x="255" y="39"/>
                    </a:lnTo>
                    <a:lnTo>
                      <a:pt x="261" y="40"/>
                    </a:lnTo>
                    <a:lnTo>
                      <a:pt x="265" y="42"/>
                    </a:lnTo>
                    <a:lnTo>
                      <a:pt x="270" y="44"/>
                    </a:lnTo>
                    <a:lnTo>
                      <a:pt x="272" y="47"/>
                    </a:lnTo>
                    <a:lnTo>
                      <a:pt x="275" y="51"/>
                    </a:lnTo>
                    <a:lnTo>
                      <a:pt x="277" y="54"/>
                    </a:lnTo>
                    <a:lnTo>
                      <a:pt x="277" y="59"/>
                    </a:lnTo>
                    <a:lnTo>
                      <a:pt x="277" y="63"/>
                    </a:lnTo>
                    <a:lnTo>
                      <a:pt x="275" y="67"/>
                    </a:lnTo>
                    <a:lnTo>
                      <a:pt x="272" y="70"/>
                    </a:lnTo>
                    <a:lnTo>
                      <a:pt x="270" y="73"/>
                    </a:lnTo>
                    <a:lnTo>
                      <a:pt x="265" y="75"/>
                    </a:lnTo>
                    <a:lnTo>
                      <a:pt x="261" y="78"/>
                    </a:lnTo>
                    <a:lnTo>
                      <a:pt x="255" y="79"/>
                    </a:lnTo>
                    <a:lnTo>
                      <a:pt x="251" y="79"/>
                    </a:lnTo>
                    <a:lnTo>
                      <a:pt x="246" y="79"/>
                    </a:lnTo>
                    <a:lnTo>
                      <a:pt x="241" y="78"/>
                    </a:lnTo>
                    <a:lnTo>
                      <a:pt x="236" y="75"/>
                    </a:lnTo>
                    <a:lnTo>
                      <a:pt x="233" y="73"/>
                    </a:lnTo>
                    <a:lnTo>
                      <a:pt x="230" y="70"/>
                    </a:lnTo>
                    <a:lnTo>
                      <a:pt x="227" y="67"/>
                    </a:lnTo>
                    <a:lnTo>
                      <a:pt x="226" y="63"/>
                    </a:lnTo>
                    <a:lnTo>
                      <a:pt x="224" y="59"/>
                    </a:lnTo>
                    <a:lnTo>
                      <a:pt x="226" y="54"/>
                    </a:lnTo>
                    <a:lnTo>
                      <a:pt x="227" y="51"/>
                    </a:lnTo>
                    <a:lnTo>
                      <a:pt x="230" y="47"/>
                    </a:lnTo>
                    <a:lnTo>
                      <a:pt x="233" y="44"/>
                    </a:lnTo>
                    <a:lnTo>
                      <a:pt x="236" y="42"/>
                    </a:lnTo>
                    <a:lnTo>
                      <a:pt x="241" y="40"/>
                    </a:lnTo>
                    <a:lnTo>
                      <a:pt x="246" y="39"/>
                    </a:lnTo>
                    <a:lnTo>
                      <a:pt x="251" y="39"/>
                    </a:lnTo>
                    <a:close/>
                    <a:moveTo>
                      <a:pt x="324" y="39"/>
                    </a:moveTo>
                    <a:lnTo>
                      <a:pt x="330" y="40"/>
                    </a:lnTo>
                    <a:lnTo>
                      <a:pt x="334" y="41"/>
                    </a:lnTo>
                    <a:lnTo>
                      <a:pt x="340" y="42"/>
                    </a:lnTo>
                    <a:lnTo>
                      <a:pt x="343" y="45"/>
                    </a:lnTo>
                    <a:lnTo>
                      <a:pt x="347" y="47"/>
                    </a:lnTo>
                    <a:lnTo>
                      <a:pt x="348" y="51"/>
                    </a:lnTo>
                    <a:lnTo>
                      <a:pt x="350" y="55"/>
                    </a:lnTo>
                    <a:lnTo>
                      <a:pt x="351" y="60"/>
                    </a:lnTo>
                    <a:lnTo>
                      <a:pt x="350" y="63"/>
                    </a:lnTo>
                    <a:lnTo>
                      <a:pt x="348" y="68"/>
                    </a:lnTo>
                    <a:lnTo>
                      <a:pt x="347" y="71"/>
                    </a:lnTo>
                    <a:lnTo>
                      <a:pt x="343" y="74"/>
                    </a:lnTo>
                    <a:lnTo>
                      <a:pt x="340" y="77"/>
                    </a:lnTo>
                    <a:lnTo>
                      <a:pt x="334" y="79"/>
                    </a:lnTo>
                    <a:lnTo>
                      <a:pt x="330" y="80"/>
                    </a:lnTo>
                    <a:lnTo>
                      <a:pt x="324" y="80"/>
                    </a:lnTo>
                    <a:lnTo>
                      <a:pt x="320" y="80"/>
                    </a:lnTo>
                    <a:lnTo>
                      <a:pt x="315" y="79"/>
                    </a:lnTo>
                    <a:lnTo>
                      <a:pt x="310" y="77"/>
                    </a:lnTo>
                    <a:lnTo>
                      <a:pt x="306" y="74"/>
                    </a:lnTo>
                    <a:lnTo>
                      <a:pt x="303" y="71"/>
                    </a:lnTo>
                    <a:lnTo>
                      <a:pt x="301" y="68"/>
                    </a:lnTo>
                    <a:lnTo>
                      <a:pt x="299" y="63"/>
                    </a:lnTo>
                    <a:lnTo>
                      <a:pt x="299" y="60"/>
                    </a:lnTo>
                    <a:lnTo>
                      <a:pt x="299" y="55"/>
                    </a:lnTo>
                    <a:lnTo>
                      <a:pt x="301" y="51"/>
                    </a:lnTo>
                    <a:lnTo>
                      <a:pt x="303" y="47"/>
                    </a:lnTo>
                    <a:lnTo>
                      <a:pt x="306" y="45"/>
                    </a:lnTo>
                    <a:lnTo>
                      <a:pt x="310" y="42"/>
                    </a:lnTo>
                    <a:lnTo>
                      <a:pt x="315" y="41"/>
                    </a:lnTo>
                    <a:lnTo>
                      <a:pt x="320" y="40"/>
                    </a:lnTo>
                    <a:lnTo>
                      <a:pt x="324" y="39"/>
                    </a:ln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9525">
                <a:noFill/>
                <a:round/>
                <a:headEnd/>
                <a:tailEnd/>
              </a:ln>
            </p:spPr>
            <p:txBody>
              <a:bodyPr/>
              <a:lstStyle/>
              <a:p>
                <a:pPr>
                  <a:defRPr/>
                </a:pPr>
                <a:endParaRPr lang="en-US" sz="1400">
                  <a:latin typeface="Lato" panose="020F0502020204030203" pitchFamily="34" charset="0"/>
                  <a:ea typeface="Roboto" panose="02000000000000000000" pitchFamily="2" charset="0"/>
                </a:endParaRPr>
              </a:p>
            </p:txBody>
          </p:sp>
        </p:grpSp>
        <p:sp>
          <p:nvSpPr>
            <p:cNvPr id="405" name="TextBox 5"/>
            <p:cNvSpPr txBox="1">
              <a:spLocks noChangeArrowheads="1"/>
            </p:cNvSpPr>
            <p:nvPr/>
          </p:nvSpPr>
          <p:spPr bwMode="auto">
            <a:xfrm>
              <a:off x="9977789" y="2834760"/>
              <a:ext cx="657552"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id-ID" altLang="id-ID" sz="1000" dirty="0">
                  <a:solidFill>
                    <a:schemeClr val="bg1">
                      <a:lumMod val="65000"/>
                    </a:schemeClr>
                  </a:solidFill>
                  <a:latin typeface="Lato" panose="020F0502020204030203" pitchFamily="34" charset="0"/>
                  <a:ea typeface="Roboto" panose="02000000000000000000" pitchFamily="2" charset="0"/>
                </a:rPr>
                <a:t>Airplane</a:t>
              </a:r>
            </a:p>
            <a:p>
              <a:pPr eaLnBrk="1" hangingPunct="1"/>
              <a:endParaRPr lang="id-ID" altLang="id-ID" sz="1000" dirty="0" smtClean="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smtClean="0">
                <a:solidFill>
                  <a:schemeClr val="bg1">
                    <a:lumMod val="65000"/>
                  </a:schemeClr>
                </a:solidFill>
                <a:latin typeface="Lato" panose="020F0502020204030203" pitchFamily="34" charset="0"/>
                <a:ea typeface="Roboto" panose="02000000000000000000" pitchFamily="2" charset="0"/>
              </a:endParaRPr>
            </a:p>
            <a:p>
              <a:pPr eaLnBrk="1" hangingPunct="1"/>
              <a:r>
                <a:rPr lang="id-ID" altLang="id-ID" sz="1000" dirty="0" smtClean="0">
                  <a:solidFill>
                    <a:schemeClr val="bg1">
                      <a:lumMod val="65000"/>
                    </a:schemeClr>
                  </a:solidFill>
                  <a:latin typeface="Lato" panose="020F0502020204030203" pitchFamily="34" charset="0"/>
                  <a:ea typeface="Roboto" panose="02000000000000000000" pitchFamily="2" charset="0"/>
                </a:rPr>
                <a:t>Bus</a:t>
              </a:r>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smtClean="0">
                <a:solidFill>
                  <a:schemeClr val="bg1">
                    <a:lumMod val="65000"/>
                  </a:schemeClr>
                </a:solidFill>
                <a:latin typeface="Lato" panose="020F0502020204030203" pitchFamily="34" charset="0"/>
                <a:ea typeface="Roboto" panose="02000000000000000000" pitchFamily="2" charset="0"/>
              </a:endParaRPr>
            </a:p>
            <a:p>
              <a:pPr eaLnBrk="1" hangingPunct="1"/>
              <a:r>
                <a:rPr lang="id-ID" altLang="id-ID" sz="1000" dirty="0" smtClean="0">
                  <a:solidFill>
                    <a:schemeClr val="bg1">
                      <a:lumMod val="65000"/>
                    </a:schemeClr>
                  </a:solidFill>
                  <a:latin typeface="Lato" panose="020F0502020204030203" pitchFamily="34" charset="0"/>
                  <a:ea typeface="Roboto" panose="02000000000000000000" pitchFamily="2" charset="0"/>
                </a:rPr>
                <a:t>Car</a:t>
              </a:r>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smtClean="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r>
                <a:rPr lang="id-ID" altLang="id-ID" sz="1000" dirty="0">
                  <a:solidFill>
                    <a:schemeClr val="bg1">
                      <a:lumMod val="65000"/>
                    </a:schemeClr>
                  </a:solidFill>
                  <a:latin typeface="Lato" panose="020F0502020204030203" pitchFamily="34" charset="0"/>
                  <a:ea typeface="Roboto" panose="02000000000000000000" pitchFamily="2" charset="0"/>
                </a:rPr>
                <a:t>Train</a:t>
              </a:r>
            </a:p>
            <a:p>
              <a:pPr eaLnBrk="1" hangingPunct="1"/>
              <a:endParaRPr lang="id-ID" altLang="id-ID" sz="1000" dirty="0" smtClean="0">
                <a:solidFill>
                  <a:schemeClr val="bg1">
                    <a:lumMod val="65000"/>
                  </a:schemeClr>
                </a:solidFill>
                <a:latin typeface="Lato" panose="020F0502020204030203" pitchFamily="34" charset="0"/>
                <a:ea typeface="Roboto" panose="02000000000000000000" pitchFamily="2" charset="0"/>
              </a:endParaRPr>
            </a:p>
            <a:p>
              <a:pPr eaLnBrk="1" hangingPunct="1"/>
              <a:endParaRPr lang="id-ID" altLang="id-ID" sz="1000" dirty="0">
                <a:solidFill>
                  <a:schemeClr val="bg1">
                    <a:lumMod val="65000"/>
                  </a:schemeClr>
                </a:solidFill>
                <a:latin typeface="Lato" panose="020F0502020204030203" pitchFamily="34" charset="0"/>
                <a:ea typeface="Roboto" panose="02000000000000000000" pitchFamily="2" charset="0"/>
              </a:endParaRPr>
            </a:p>
            <a:p>
              <a:pPr eaLnBrk="1" hangingPunct="1"/>
              <a:r>
                <a:rPr lang="id-ID" altLang="id-ID" sz="1000" dirty="0">
                  <a:solidFill>
                    <a:schemeClr val="bg1">
                      <a:lumMod val="65000"/>
                    </a:schemeClr>
                  </a:solidFill>
                  <a:latin typeface="Lato" panose="020F0502020204030203" pitchFamily="34" charset="0"/>
                  <a:ea typeface="Roboto" panose="02000000000000000000" pitchFamily="2" charset="0"/>
                </a:rPr>
                <a:t>Boat</a:t>
              </a:r>
            </a:p>
          </p:txBody>
        </p:sp>
      </p:grpSp>
    </p:spTree>
    <p:extLst>
      <p:ext uri="{BB962C8B-B14F-4D97-AF65-F5344CB8AC3E}">
        <p14:creationId xmlns:p14="http://schemas.microsoft.com/office/powerpoint/2010/main" val="2884255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barn(outVertical)">
                                      <p:cBhvr>
                                        <p:cTn id="13" dur="1500"/>
                                        <p:tgtEl>
                                          <p:spTgt spid="5"/>
                                        </p:tgtEl>
                                      </p:cBhvr>
                                    </p:animEffect>
                                  </p:childTnLst>
                                </p:cTn>
                              </p:par>
                              <p:par>
                                <p:cTn id="14" presetID="53" presetClass="entr" presetSubtype="16" fill="hold" nodeType="withEffect">
                                  <p:stCondLst>
                                    <p:cond delay="3000"/>
                                  </p:stCondLst>
                                  <p:childTnLst>
                                    <p:set>
                                      <p:cBhvr>
                                        <p:cTn id="15" dur="1" fill="hold">
                                          <p:stCondLst>
                                            <p:cond delay="0"/>
                                          </p:stCondLst>
                                        </p:cTn>
                                        <p:tgtEl>
                                          <p:spTgt spid="375"/>
                                        </p:tgtEl>
                                        <p:attrNameLst>
                                          <p:attrName>style.visibility</p:attrName>
                                        </p:attrNameLst>
                                      </p:cBhvr>
                                      <p:to>
                                        <p:strVal val="visible"/>
                                      </p:to>
                                    </p:set>
                                    <p:anim calcmode="lin" valueType="num">
                                      <p:cBhvr>
                                        <p:cTn id="16" dur="500" fill="hold"/>
                                        <p:tgtEl>
                                          <p:spTgt spid="375"/>
                                        </p:tgtEl>
                                        <p:attrNameLst>
                                          <p:attrName>ppt_w</p:attrName>
                                        </p:attrNameLst>
                                      </p:cBhvr>
                                      <p:tavLst>
                                        <p:tav tm="0">
                                          <p:val>
                                            <p:fltVal val="0"/>
                                          </p:val>
                                        </p:tav>
                                        <p:tav tm="100000">
                                          <p:val>
                                            <p:strVal val="#ppt_w"/>
                                          </p:val>
                                        </p:tav>
                                      </p:tavLst>
                                    </p:anim>
                                    <p:anim calcmode="lin" valueType="num">
                                      <p:cBhvr>
                                        <p:cTn id="17" dur="500" fill="hold"/>
                                        <p:tgtEl>
                                          <p:spTgt spid="375"/>
                                        </p:tgtEl>
                                        <p:attrNameLst>
                                          <p:attrName>ppt_h</p:attrName>
                                        </p:attrNameLst>
                                      </p:cBhvr>
                                      <p:tavLst>
                                        <p:tav tm="0">
                                          <p:val>
                                            <p:fltVal val="0"/>
                                          </p:val>
                                        </p:tav>
                                        <p:tav tm="100000">
                                          <p:val>
                                            <p:strVal val="#ppt_h"/>
                                          </p:val>
                                        </p:tav>
                                      </p:tavLst>
                                    </p:anim>
                                    <p:animEffect transition="in" filter="fade">
                                      <p:cBhvr>
                                        <p:cTn id="18" dur="500"/>
                                        <p:tgtEl>
                                          <p:spTgt spid="375"/>
                                        </p:tgtEl>
                                      </p:cBhvr>
                                    </p:animEffect>
                                  </p:childTnLst>
                                </p:cTn>
                              </p:par>
                              <p:par>
                                <p:cTn id="19" presetID="22" presetClass="entr" presetSubtype="4" fill="hold" nodeType="withEffect">
                                  <p:stCondLst>
                                    <p:cond delay="3500"/>
                                  </p:stCondLst>
                                  <p:childTnLst>
                                    <p:set>
                                      <p:cBhvr>
                                        <p:cTn id="20" dur="1" fill="hold">
                                          <p:stCondLst>
                                            <p:cond delay="0"/>
                                          </p:stCondLst>
                                        </p:cTn>
                                        <p:tgtEl>
                                          <p:spTgt spid="374"/>
                                        </p:tgtEl>
                                        <p:attrNameLst>
                                          <p:attrName>style.visibility</p:attrName>
                                        </p:attrNameLst>
                                      </p:cBhvr>
                                      <p:to>
                                        <p:strVal val="visible"/>
                                      </p:to>
                                    </p:set>
                                    <p:animEffect transition="in" filter="wipe(down)">
                                      <p:cBhvr>
                                        <p:cTn id="21" dur="500"/>
                                        <p:tgtEl>
                                          <p:spTgt spid="374"/>
                                        </p:tgtEl>
                                      </p:cBhvr>
                                    </p:animEffect>
                                  </p:childTnLst>
                                </p:cTn>
                              </p:par>
                              <p:par>
                                <p:cTn id="22" presetID="22" presetClass="entr" presetSubtype="8" fill="hold" nodeType="withEffect">
                                  <p:stCondLst>
                                    <p:cond delay="3500"/>
                                  </p:stCondLst>
                                  <p:childTnLst>
                                    <p:set>
                                      <p:cBhvr>
                                        <p:cTn id="23" dur="1" fill="hold">
                                          <p:stCondLst>
                                            <p:cond delay="0"/>
                                          </p:stCondLst>
                                        </p:cTn>
                                        <p:tgtEl>
                                          <p:spTgt spid="373"/>
                                        </p:tgtEl>
                                        <p:attrNameLst>
                                          <p:attrName>style.visibility</p:attrName>
                                        </p:attrNameLst>
                                      </p:cBhvr>
                                      <p:to>
                                        <p:strVal val="visible"/>
                                      </p:to>
                                    </p:set>
                                    <p:animEffect transition="in" filter="wipe(left)">
                                      <p:cBhvr>
                                        <p:cTn id="24" dur="500"/>
                                        <p:tgtEl>
                                          <p:spTgt spid="373"/>
                                        </p:tgtEl>
                                      </p:cBhvr>
                                    </p:animEffect>
                                  </p:childTnLst>
                                </p:cTn>
                              </p:par>
                              <p:par>
                                <p:cTn id="25" presetID="22" presetClass="entr" presetSubtype="8" fill="hold" nodeType="withEffect">
                                  <p:stCondLst>
                                    <p:cond delay="3500"/>
                                  </p:stCondLst>
                                  <p:childTnLst>
                                    <p:set>
                                      <p:cBhvr>
                                        <p:cTn id="26" dur="1" fill="hold">
                                          <p:stCondLst>
                                            <p:cond delay="0"/>
                                          </p:stCondLst>
                                        </p:cTn>
                                        <p:tgtEl>
                                          <p:spTgt spid="361"/>
                                        </p:tgtEl>
                                        <p:attrNameLst>
                                          <p:attrName>style.visibility</p:attrName>
                                        </p:attrNameLst>
                                      </p:cBhvr>
                                      <p:to>
                                        <p:strVal val="visible"/>
                                      </p:to>
                                    </p:set>
                                    <p:animEffect transition="in" filter="wipe(left)">
                                      <p:cBhvr>
                                        <p:cTn id="27" dur="500"/>
                                        <p:tgtEl>
                                          <p:spTgt spid="361"/>
                                        </p:tgtEl>
                                      </p:cBhvr>
                                    </p:animEffect>
                                  </p:childTnLst>
                                </p:cTn>
                              </p:par>
                              <p:par>
                                <p:cTn id="28" presetID="22" presetClass="entr" presetSubtype="8" fill="hold" nodeType="withEffect">
                                  <p:stCondLst>
                                    <p:cond delay="3500"/>
                                  </p:stCondLst>
                                  <p:childTnLst>
                                    <p:set>
                                      <p:cBhvr>
                                        <p:cTn id="29" dur="1" fill="hold">
                                          <p:stCondLst>
                                            <p:cond delay="0"/>
                                          </p:stCondLst>
                                        </p:cTn>
                                        <p:tgtEl>
                                          <p:spTgt spid="362"/>
                                        </p:tgtEl>
                                        <p:attrNameLst>
                                          <p:attrName>style.visibility</p:attrName>
                                        </p:attrNameLst>
                                      </p:cBhvr>
                                      <p:to>
                                        <p:strVal val="visible"/>
                                      </p:to>
                                    </p:set>
                                    <p:animEffect transition="in" filter="wipe(left)">
                                      <p:cBhvr>
                                        <p:cTn id="30" dur="500"/>
                                        <p:tgtEl>
                                          <p:spTgt spid="362"/>
                                        </p:tgtEl>
                                      </p:cBhvr>
                                    </p:animEffect>
                                  </p:childTnLst>
                                </p:cTn>
                              </p:par>
                              <p:par>
                                <p:cTn id="31" presetID="22" presetClass="entr" presetSubtype="1" fill="hold" nodeType="withEffect">
                                  <p:stCondLst>
                                    <p:cond delay="3500"/>
                                  </p:stCondLst>
                                  <p:childTnLst>
                                    <p:set>
                                      <p:cBhvr>
                                        <p:cTn id="32" dur="1" fill="hold">
                                          <p:stCondLst>
                                            <p:cond delay="0"/>
                                          </p:stCondLst>
                                        </p:cTn>
                                        <p:tgtEl>
                                          <p:spTgt spid="363"/>
                                        </p:tgtEl>
                                        <p:attrNameLst>
                                          <p:attrName>style.visibility</p:attrName>
                                        </p:attrNameLst>
                                      </p:cBhvr>
                                      <p:to>
                                        <p:strVal val="visible"/>
                                      </p:to>
                                    </p:set>
                                    <p:animEffect transition="in" filter="wipe(up)">
                                      <p:cBhvr>
                                        <p:cTn id="33" dur="500"/>
                                        <p:tgtEl>
                                          <p:spTgt spid="363"/>
                                        </p:tgtEl>
                                      </p:cBhvr>
                                    </p:animEffect>
                                  </p:childTnLst>
                                </p:cTn>
                              </p:par>
                              <p:par>
                                <p:cTn id="34" presetID="53" presetClass="entr" presetSubtype="16" fill="hold" nodeType="withEffect">
                                  <p:stCondLst>
                                    <p:cond delay="4000"/>
                                  </p:stCondLst>
                                  <p:childTnLst>
                                    <p:set>
                                      <p:cBhvr>
                                        <p:cTn id="35" dur="1" fill="hold">
                                          <p:stCondLst>
                                            <p:cond delay="0"/>
                                          </p:stCondLst>
                                        </p:cTn>
                                        <p:tgtEl>
                                          <p:spTgt spid="369"/>
                                        </p:tgtEl>
                                        <p:attrNameLst>
                                          <p:attrName>style.visibility</p:attrName>
                                        </p:attrNameLst>
                                      </p:cBhvr>
                                      <p:to>
                                        <p:strVal val="visible"/>
                                      </p:to>
                                    </p:set>
                                    <p:anim calcmode="lin" valueType="num">
                                      <p:cBhvr>
                                        <p:cTn id="36" dur="500" fill="hold"/>
                                        <p:tgtEl>
                                          <p:spTgt spid="369"/>
                                        </p:tgtEl>
                                        <p:attrNameLst>
                                          <p:attrName>ppt_w</p:attrName>
                                        </p:attrNameLst>
                                      </p:cBhvr>
                                      <p:tavLst>
                                        <p:tav tm="0">
                                          <p:val>
                                            <p:fltVal val="0"/>
                                          </p:val>
                                        </p:tav>
                                        <p:tav tm="100000">
                                          <p:val>
                                            <p:strVal val="#ppt_w"/>
                                          </p:val>
                                        </p:tav>
                                      </p:tavLst>
                                    </p:anim>
                                    <p:anim calcmode="lin" valueType="num">
                                      <p:cBhvr>
                                        <p:cTn id="37" dur="500" fill="hold"/>
                                        <p:tgtEl>
                                          <p:spTgt spid="369"/>
                                        </p:tgtEl>
                                        <p:attrNameLst>
                                          <p:attrName>ppt_h</p:attrName>
                                        </p:attrNameLst>
                                      </p:cBhvr>
                                      <p:tavLst>
                                        <p:tav tm="0">
                                          <p:val>
                                            <p:fltVal val="0"/>
                                          </p:val>
                                        </p:tav>
                                        <p:tav tm="100000">
                                          <p:val>
                                            <p:strVal val="#ppt_h"/>
                                          </p:val>
                                        </p:tav>
                                      </p:tavLst>
                                    </p:anim>
                                    <p:animEffect transition="in" filter="fade">
                                      <p:cBhvr>
                                        <p:cTn id="38" dur="500"/>
                                        <p:tgtEl>
                                          <p:spTgt spid="369"/>
                                        </p:tgtEl>
                                      </p:cBhvr>
                                    </p:animEffect>
                                  </p:childTnLst>
                                </p:cTn>
                              </p:par>
                              <p:par>
                                <p:cTn id="39" presetID="53" presetClass="entr" presetSubtype="16" fill="hold" nodeType="withEffect">
                                  <p:stCondLst>
                                    <p:cond delay="4000"/>
                                  </p:stCondLst>
                                  <p:childTnLst>
                                    <p:set>
                                      <p:cBhvr>
                                        <p:cTn id="40" dur="1" fill="hold">
                                          <p:stCondLst>
                                            <p:cond delay="0"/>
                                          </p:stCondLst>
                                        </p:cTn>
                                        <p:tgtEl>
                                          <p:spTgt spid="365"/>
                                        </p:tgtEl>
                                        <p:attrNameLst>
                                          <p:attrName>style.visibility</p:attrName>
                                        </p:attrNameLst>
                                      </p:cBhvr>
                                      <p:to>
                                        <p:strVal val="visible"/>
                                      </p:to>
                                    </p:set>
                                    <p:anim calcmode="lin" valueType="num">
                                      <p:cBhvr>
                                        <p:cTn id="41" dur="500" fill="hold"/>
                                        <p:tgtEl>
                                          <p:spTgt spid="365"/>
                                        </p:tgtEl>
                                        <p:attrNameLst>
                                          <p:attrName>ppt_w</p:attrName>
                                        </p:attrNameLst>
                                      </p:cBhvr>
                                      <p:tavLst>
                                        <p:tav tm="0">
                                          <p:val>
                                            <p:fltVal val="0"/>
                                          </p:val>
                                        </p:tav>
                                        <p:tav tm="100000">
                                          <p:val>
                                            <p:strVal val="#ppt_w"/>
                                          </p:val>
                                        </p:tav>
                                      </p:tavLst>
                                    </p:anim>
                                    <p:anim calcmode="lin" valueType="num">
                                      <p:cBhvr>
                                        <p:cTn id="42" dur="500" fill="hold"/>
                                        <p:tgtEl>
                                          <p:spTgt spid="365"/>
                                        </p:tgtEl>
                                        <p:attrNameLst>
                                          <p:attrName>ppt_h</p:attrName>
                                        </p:attrNameLst>
                                      </p:cBhvr>
                                      <p:tavLst>
                                        <p:tav tm="0">
                                          <p:val>
                                            <p:fltVal val="0"/>
                                          </p:val>
                                        </p:tav>
                                        <p:tav tm="100000">
                                          <p:val>
                                            <p:strVal val="#ppt_h"/>
                                          </p:val>
                                        </p:tav>
                                      </p:tavLst>
                                    </p:anim>
                                    <p:animEffect transition="in" filter="fade">
                                      <p:cBhvr>
                                        <p:cTn id="43" dur="500"/>
                                        <p:tgtEl>
                                          <p:spTgt spid="365"/>
                                        </p:tgtEl>
                                      </p:cBhvr>
                                    </p:animEffect>
                                  </p:childTnLst>
                                </p:cTn>
                              </p:par>
                              <p:par>
                                <p:cTn id="44" presetID="53" presetClass="entr" presetSubtype="16" fill="hold" nodeType="withEffect">
                                  <p:stCondLst>
                                    <p:cond delay="4000"/>
                                  </p:stCondLst>
                                  <p:childTnLst>
                                    <p:set>
                                      <p:cBhvr>
                                        <p:cTn id="45" dur="1" fill="hold">
                                          <p:stCondLst>
                                            <p:cond delay="0"/>
                                          </p:stCondLst>
                                        </p:cTn>
                                        <p:tgtEl>
                                          <p:spTgt spid="383"/>
                                        </p:tgtEl>
                                        <p:attrNameLst>
                                          <p:attrName>style.visibility</p:attrName>
                                        </p:attrNameLst>
                                      </p:cBhvr>
                                      <p:to>
                                        <p:strVal val="visible"/>
                                      </p:to>
                                    </p:set>
                                    <p:anim calcmode="lin" valueType="num">
                                      <p:cBhvr>
                                        <p:cTn id="46" dur="500" fill="hold"/>
                                        <p:tgtEl>
                                          <p:spTgt spid="383"/>
                                        </p:tgtEl>
                                        <p:attrNameLst>
                                          <p:attrName>ppt_w</p:attrName>
                                        </p:attrNameLst>
                                      </p:cBhvr>
                                      <p:tavLst>
                                        <p:tav tm="0">
                                          <p:val>
                                            <p:fltVal val="0"/>
                                          </p:val>
                                        </p:tav>
                                        <p:tav tm="100000">
                                          <p:val>
                                            <p:strVal val="#ppt_w"/>
                                          </p:val>
                                        </p:tav>
                                      </p:tavLst>
                                    </p:anim>
                                    <p:anim calcmode="lin" valueType="num">
                                      <p:cBhvr>
                                        <p:cTn id="47" dur="500" fill="hold"/>
                                        <p:tgtEl>
                                          <p:spTgt spid="383"/>
                                        </p:tgtEl>
                                        <p:attrNameLst>
                                          <p:attrName>ppt_h</p:attrName>
                                        </p:attrNameLst>
                                      </p:cBhvr>
                                      <p:tavLst>
                                        <p:tav tm="0">
                                          <p:val>
                                            <p:fltVal val="0"/>
                                          </p:val>
                                        </p:tav>
                                        <p:tav tm="100000">
                                          <p:val>
                                            <p:strVal val="#ppt_h"/>
                                          </p:val>
                                        </p:tav>
                                      </p:tavLst>
                                    </p:anim>
                                    <p:animEffect transition="in" filter="fade">
                                      <p:cBhvr>
                                        <p:cTn id="48" dur="500"/>
                                        <p:tgtEl>
                                          <p:spTgt spid="383"/>
                                        </p:tgtEl>
                                      </p:cBhvr>
                                    </p:animEffect>
                                  </p:childTnLst>
                                </p:cTn>
                              </p:par>
                              <p:par>
                                <p:cTn id="49" presetID="53" presetClass="entr" presetSubtype="16" fill="hold" nodeType="withEffect">
                                  <p:stCondLst>
                                    <p:cond delay="4000"/>
                                  </p:stCondLst>
                                  <p:childTnLst>
                                    <p:set>
                                      <p:cBhvr>
                                        <p:cTn id="50" dur="1" fill="hold">
                                          <p:stCondLst>
                                            <p:cond delay="0"/>
                                          </p:stCondLst>
                                        </p:cTn>
                                        <p:tgtEl>
                                          <p:spTgt spid="379"/>
                                        </p:tgtEl>
                                        <p:attrNameLst>
                                          <p:attrName>style.visibility</p:attrName>
                                        </p:attrNameLst>
                                      </p:cBhvr>
                                      <p:to>
                                        <p:strVal val="visible"/>
                                      </p:to>
                                    </p:set>
                                    <p:anim calcmode="lin" valueType="num">
                                      <p:cBhvr>
                                        <p:cTn id="51" dur="500" fill="hold"/>
                                        <p:tgtEl>
                                          <p:spTgt spid="379"/>
                                        </p:tgtEl>
                                        <p:attrNameLst>
                                          <p:attrName>ppt_w</p:attrName>
                                        </p:attrNameLst>
                                      </p:cBhvr>
                                      <p:tavLst>
                                        <p:tav tm="0">
                                          <p:val>
                                            <p:fltVal val="0"/>
                                          </p:val>
                                        </p:tav>
                                        <p:tav tm="100000">
                                          <p:val>
                                            <p:strVal val="#ppt_w"/>
                                          </p:val>
                                        </p:tav>
                                      </p:tavLst>
                                    </p:anim>
                                    <p:anim calcmode="lin" valueType="num">
                                      <p:cBhvr>
                                        <p:cTn id="52" dur="500" fill="hold"/>
                                        <p:tgtEl>
                                          <p:spTgt spid="379"/>
                                        </p:tgtEl>
                                        <p:attrNameLst>
                                          <p:attrName>ppt_h</p:attrName>
                                        </p:attrNameLst>
                                      </p:cBhvr>
                                      <p:tavLst>
                                        <p:tav tm="0">
                                          <p:val>
                                            <p:fltVal val="0"/>
                                          </p:val>
                                        </p:tav>
                                        <p:tav tm="100000">
                                          <p:val>
                                            <p:strVal val="#ppt_h"/>
                                          </p:val>
                                        </p:tav>
                                      </p:tavLst>
                                    </p:anim>
                                    <p:animEffect transition="in" filter="fade">
                                      <p:cBhvr>
                                        <p:cTn id="53" dur="500"/>
                                        <p:tgtEl>
                                          <p:spTgt spid="379"/>
                                        </p:tgtEl>
                                      </p:cBhvr>
                                    </p:animEffect>
                                  </p:childTnLst>
                                </p:cTn>
                              </p:par>
                              <p:par>
                                <p:cTn id="54" presetID="53" presetClass="entr" presetSubtype="16" fill="hold" nodeType="withEffect">
                                  <p:stCondLst>
                                    <p:cond delay="4000"/>
                                  </p:stCondLst>
                                  <p:childTnLst>
                                    <p:set>
                                      <p:cBhvr>
                                        <p:cTn id="55" dur="1" fill="hold">
                                          <p:stCondLst>
                                            <p:cond delay="0"/>
                                          </p:stCondLst>
                                        </p:cTn>
                                        <p:tgtEl>
                                          <p:spTgt spid="387"/>
                                        </p:tgtEl>
                                        <p:attrNameLst>
                                          <p:attrName>style.visibility</p:attrName>
                                        </p:attrNameLst>
                                      </p:cBhvr>
                                      <p:to>
                                        <p:strVal val="visible"/>
                                      </p:to>
                                    </p:set>
                                    <p:anim calcmode="lin" valueType="num">
                                      <p:cBhvr>
                                        <p:cTn id="56" dur="500" fill="hold"/>
                                        <p:tgtEl>
                                          <p:spTgt spid="387"/>
                                        </p:tgtEl>
                                        <p:attrNameLst>
                                          <p:attrName>ppt_w</p:attrName>
                                        </p:attrNameLst>
                                      </p:cBhvr>
                                      <p:tavLst>
                                        <p:tav tm="0">
                                          <p:val>
                                            <p:fltVal val="0"/>
                                          </p:val>
                                        </p:tav>
                                        <p:tav tm="100000">
                                          <p:val>
                                            <p:strVal val="#ppt_w"/>
                                          </p:val>
                                        </p:tav>
                                      </p:tavLst>
                                    </p:anim>
                                    <p:anim calcmode="lin" valueType="num">
                                      <p:cBhvr>
                                        <p:cTn id="57" dur="500" fill="hold"/>
                                        <p:tgtEl>
                                          <p:spTgt spid="387"/>
                                        </p:tgtEl>
                                        <p:attrNameLst>
                                          <p:attrName>ppt_h</p:attrName>
                                        </p:attrNameLst>
                                      </p:cBhvr>
                                      <p:tavLst>
                                        <p:tav tm="0">
                                          <p:val>
                                            <p:fltVal val="0"/>
                                          </p:val>
                                        </p:tav>
                                        <p:tav tm="100000">
                                          <p:val>
                                            <p:strVal val="#ppt_h"/>
                                          </p:val>
                                        </p:tav>
                                      </p:tavLst>
                                    </p:anim>
                                    <p:animEffect transition="in" filter="fade">
                                      <p:cBhvr>
                                        <p:cTn id="58" dur="500"/>
                                        <p:tgtEl>
                                          <p:spTgt spid="387"/>
                                        </p:tgtEl>
                                      </p:cBhvr>
                                    </p:animEffect>
                                  </p:childTnLst>
                                </p:cTn>
                              </p:par>
                              <p:par>
                                <p:cTn id="59" presetID="22" presetClass="entr" presetSubtype="2" fill="hold" nodeType="withEffect">
                                  <p:stCondLst>
                                    <p:cond delay="4500"/>
                                  </p:stCondLst>
                                  <p:childTnLst>
                                    <p:set>
                                      <p:cBhvr>
                                        <p:cTn id="60" dur="1" fill="hold">
                                          <p:stCondLst>
                                            <p:cond delay="0"/>
                                          </p:stCondLst>
                                        </p:cTn>
                                        <p:tgtEl>
                                          <p:spTgt spid="392"/>
                                        </p:tgtEl>
                                        <p:attrNameLst>
                                          <p:attrName>style.visibility</p:attrName>
                                        </p:attrNameLst>
                                      </p:cBhvr>
                                      <p:to>
                                        <p:strVal val="visible"/>
                                      </p:to>
                                    </p:set>
                                    <p:animEffect transition="in" filter="wipe(right)">
                                      <p:cBhvr>
                                        <p:cTn id="61" dur="500"/>
                                        <p:tgtEl>
                                          <p:spTgt spid="392"/>
                                        </p:tgtEl>
                                      </p:cBhvr>
                                    </p:animEffect>
                                  </p:childTnLst>
                                </p:cTn>
                              </p:par>
                              <p:par>
                                <p:cTn id="62" presetID="22" presetClass="entr" presetSubtype="2" fill="hold" nodeType="withEffect">
                                  <p:stCondLst>
                                    <p:cond delay="4500"/>
                                  </p:stCondLst>
                                  <p:childTnLst>
                                    <p:set>
                                      <p:cBhvr>
                                        <p:cTn id="63" dur="1" fill="hold">
                                          <p:stCondLst>
                                            <p:cond delay="0"/>
                                          </p:stCondLst>
                                        </p:cTn>
                                        <p:tgtEl>
                                          <p:spTgt spid="399"/>
                                        </p:tgtEl>
                                        <p:attrNameLst>
                                          <p:attrName>style.visibility</p:attrName>
                                        </p:attrNameLst>
                                      </p:cBhvr>
                                      <p:to>
                                        <p:strVal val="visible"/>
                                      </p:to>
                                    </p:set>
                                    <p:animEffect transition="in" filter="wipe(right)">
                                      <p:cBhvr>
                                        <p:cTn id="64" dur="500"/>
                                        <p:tgtEl>
                                          <p:spTgt spid="399"/>
                                        </p:tgtEl>
                                      </p:cBhvr>
                                    </p:animEffect>
                                  </p:childTnLst>
                                </p:cTn>
                              </p:par>
                              <p:par>
                                <p:cTn id="65" presetID="22" presetClass="entr" presetSubtype="8" fill="hold" grpId="0" nodeType="withEffect">
                                  <p:stCondLst>
                                    <p:cond delay="4500"/>
                                  </p:stCondLst>
                                  <p:childTnLst>
                                    <p:set>
                                      <p:cBhvr>
                                        <p:cTn id="66" dur="1" fill="hold">
                                          <p:stCondLst>
                                            <p:cond delay="0"/>
                                          </p:stCondLst>
                                        </p:cTn>
                                        <p:tgtEl>
                                          <p:spTgt spid="364"/>
                                        </p:tgtEl>
                                        <p:attrNameLst>
                                          <p:attrName>style.visibility</p:attrName>
                                        </p:attrNameLst>
                                      </p:cBhvr>
                                      <p:to>
                                        <p:strVal val="visible"/>
                                      </p:to>
                                    </p:set>
                                    <p:animEffect transition="in" filter="wipe(left)">
                                      <p:cBhvr>
                                        <p:cTn id="67" dur="500"/>
                                        <p:tgtEl>
                                          <p:spTgt spid="364"/>
                                        </p:tgtEl>
                                      </p:cBhvr>
                                    </p:animEffect>
                                  </p:childTnLst>
                                </p:cTn>
                              </p:par>
                              <p:par>
                                <p:cTn id="68" presetID="22" presetClass="entr" presetSubtype="8" fill="hold" grpId="0" nodeType="withEffect">
                                  <p:stCondLst>
                                    <p:cond delay="4500"/>
                                  </p:stCondLst>
                                  <p:childTnLst>
                                    <p:set>
                                      <p:cBhvr>
                                        <p:cTn id="69" dur="1" fill="hold">
                                          <p:stCondLst>
                                            <p:cond delay="0"/>
                                          </p:stCondLst>
                                        </p:cTn>
                                        <p:tgtEl>
                                          <p:spTgt spid="391"/>
                                        </p:tgtEl>
                                        <p:attrNameLst>
                                          <p:attrName>style.visibility</p:attrName>
                                        </p:attrNameLst>
                                      </p:cBhvr>
                                      <p:to>
                                        <p:strVal val="visible"/>
                                      </p:to>
                                    </p:set>
                                    <p:animEffect transition="in" filter="wipe(left)">
                                      <p:cBhvr>
                                        <p:cTn id="70" dur="500"/>
                                        <p:tgtEl>
                                          <p:spTgt spid="391"/>
                                        </p:tgtEl>
                                      </p:cBhvr>
                                    </p:animEffect>
                                  </p:childTnLst>
                                </p:cTn>
                              </p:par>
                              <p:par>
                                <p:cTn id="71" presetID="22" presetClass="entr" presetSubtype="8" fill="hold" nodeType="withEffect">
                                  <p:stCondLst>
                                    <p:cond delay="4500"/>
                                  </p:stCondLst>
                                  <p:childTnLst>
                                    <p:set>
                                      <p:cBhvr>
                                        <p:cTn id="72" dur="1" fill="hold">
                                          <p:stCondLst>
                                            <p:cond delay="0"/>
                                          </p:stCondLst>
                                        </p:cTn>
                                        <p:tgtEl>
                                          <p:spTgt spid="396"/>
                                        </p:tgtEl>
                                        <p:attrNameLst>
                                          <p:attrName>style.visibility</p:attrName>
                                        </p:attrNameLst>
                                      </p:cBhvr>
                                      <p:to>
                                        <p:strVal val="visible"/>
                                      </p:to>
                                    </p:set>
                                    <p:animEffect transition="in" filter="wipe(left)">
                                      <p:cBhvr>
                                        <p:cTn id="73" dur="500"/>
                                        <p:tgtEl>
                                          <p:spTgt spid="396"/>
                                        </p:tgtEl>
                                      </p:cBhvr>
                                    </p:animEffect>
                                  </p:childTnLst>
                                </p:cTn>
                              </p:par>
                              <p:par>
                                <p:cTn id="74" presetID="22" presetClass="entr" presetSubtype="1" fill="hold" nodeType="withEffect">
                                  <p:stCondLst>
                                    <p:cond delay="5000"/>
                                  </p:stCondLst>
                                  <p:childTnLst>
                                    <p:set>
                                      <p:cBhvr>
                                        <p:cTn id="75" dur="1" fill="hold">
                                          <p:stCondLst>
                                            <p:cond delay="0"/>
                                          </p:stCondLst>
                                        </p:cTn>
                                        <p:tgtEl>
                                          <p:spTgt spid="402"/>
                                        </p:tgtEl>
                                        <p:attrNameLst>
                                          <p:attrName>style.visibility</p:attrName>
                                        </p:attrNameLst>
                                      </p:cBhvr>
                                      <p:to>
                                        <p:strVal val="visible"/>
                                      </p:to>
                                    </p:set>
                                    <p:animEffect transition="in" filter="wipe(up)">
                                      <p:cBhvr>
                                        <p:cTn id="76" dur="1000"/>
                                        <p:tgtEl>
                                          <p:spTgt spid="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364" grpId="0" animBg="1"/>
      <p:bldP spid="39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1" name="Straight Connector 180"/>
          <p:cNvCxnSpPr/>
          <p:nvPr/>
        </p:nvCxnSpPr>
        <p:spPr>
          <a:xfrm>
            <a:off x="529946" y="3434004"/>
            <a:ext cx="1013668" cy="0"/>
          </a:xfrm>
          <a:prstGeom prst="line">
            <a:avLst/>
          </a:prstGeom>
          <a:ln w="6350">
            <a:solidFill>
              <a:schemeClr val="accent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1555107" y="5067604"/>
            <a:ext cx="4509143" cy="0"/>
          </a:xfrm>
          <a:prstGeom prst="line">
            <a:avLst/>
          </a:prstGeom>
          <a:ln w="6350">
            <a:solidFill>
              <a:schemeClr val="accent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536825"/>
            <a:ext cx="0" cy="530779"/>
          </a:xfrm>
          <a:prstGeom prst="line">
            <a:avLst/>
          </a:prstGeom>
          <a:ln w="6350">
            <a:solidFill>
              <a:schemeClr val="accent1">
                <a:lumMod val="75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52834" y="3754717"/>
            <a:ext cx="545296" cy="4557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52832" y="4839744"/>
            <a:ext cx="545292" cy="45572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53128" y="5374884"/>
            <a:ext cx="545299" cy="455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54192" y="5921239"/>
            <a:ext cx="545299" cy="45301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256730" y="2906393"/>
            <a:ext cx="545294" cy="10748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54192" y="6464870"/>
            <a:ext cx="545299" cy="45301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2" name="Straight Connector 181"/>
          <p:cNvCxnSpPr/>
          <p:nvPr/>
        </p:nvCxnSpPr>
        <p:spPr>
          <a:xfrm>
            <a:off x="1555107" y="3434004"/>
            <a:ext cx="0" cy="1633600"/>
          </a:xfrm>
          <a:prstGeom prst="line">
            <a:avLst/>
          </a:prstGeom>
          <a:ln w="6350">
            <a:solidFill>
              <a:schemeClr val="accent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6" name="Content Placeholder 7"/>
          <p:cNvSpPr txBox="1">
            <a:spLocks/>
          </p:cNvSpPr>
          <p:nvPr/>
        </p:nvSpPr>
        <p:spPr>
          <a:xfrm>
            <a:off x="3780996" y="3108681"/>
            <a:ext cx="4563585"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1"/>
                </a:solidFill>
                <a:latin typeface="Lato Light" panose="020F0302020204030203" pitchFamily="34" charset="0"/>
                <a:ea typeface="Roboto" panose="02000000000000000000" pitchFamily="2" charset="0"/>
              </a:rPr>
              <a:t>MEET THE TEAM</a:t>
            </a:r>
            <a:endParaRPr lang="en-US" sz="4400" dirty="0" smtClean="0">
              <a:solidFill>
                <a:schemeClr val="accent1"/>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941564"/>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sp>
        <p:nvSpPr>
          <p:cNvPr id="188" name="Freeform 11"/>
          <p:cNvSpPr>
            <a:spLocks noChangeAspect="1" noEditPoints="1"/>
          </p:cNvSpPr>
          <p:nvPr/>
        </p:nvSpPr>
        <p:spPr bwMode="auto">
          <a:xfrm>
            <a:off x="5608303" y="2409430"/>
            <a:ext cx="909745" cy="900000"/>
          </a:xfrm>
          <a:custGeom>
            <a:avLst/>
            <a:gdLst>
              <a:gd name="T0" fmla="*/ 876 w 906"/>
              <a:gd name="T1" fmla="*/ 793 h 896"/>
              <a:gd name="T2" fmla="*/ 616 w 906"/>
              <a:gd name="T3" fmla="*/ 690 h 896"/>
              <a:gd name="T4" fmla="*/ 723 w 906"/>
              <a:gd name="T5" fmla="*/ 461 h 896"/>
              <a:gd name="T6" fmla="*/ 652 w 906"/>
              <a:gd name="T7" fmla="*/ 95 h 896"/>
              <a:gd name="T8" fmla="*/ 453 w 906"/>
              <a:gd name="T9" fmla="*/ 0 h 896"/>
              <a:gd name="T10" fmla="*/ 254 w 906"/>
              <a:gd name="T11" fmla="*/ 95 h 896"/>
              <a:gd name="T12" fmla="*/ 183 w 906"/>
              <a:gd name="T13" fmla="*/ 461 h 896"/>
              <a:gd name="T14" fmla="*/ 290 w 906"/>
              <a:gd name="T15" fmla="*/ 690 h 896"/>
              <a:gd name="T16" fmla="*/ 30 w 906"/>
              <a:gd name="T17" fmla="*/ 793 h 896"/>
              <a:gd name="T18" fmla="*/ 7 w 906"/>
              <a:gd name="T19" fmla="*/ 856 h 896"/>
              <a:gd name="T20" fmla="*/ 61 w 906"/>
              <a:gd name="T21" fmla="*/ 896 h 896"/>
              <a:gd name="T22" fmla="*/ 845 w 906"/>
              <a:gd name="T23" fmla="*/ 896 h 896"/>
              <a:gd name="T24" fmla="*/ 899 w 906"/>
              <a:gd name="T25" fmla="*/ 856 h 896"/>
              <a:gd name="T26" fmla="*/ 876 w 906"/>
              <a:gd name="T27" fmla="*/ 793 h 896"/>
              <a:gd name="T28" fmla="*/ 572 w 906"/>
              <a:gd name="T29" fmla="*/ 655 h 896"/>
              <a:gd name="T30" fmla="*/ 563 w 906"/>
              <a:gd name="T31" fmla="*/ 667 h 896"/>
              <a:gd name="T32" fmla="*/ 343 w 906"/>
              <a:gd name="T33" fmla="*/ 667 h 896"/>
              <a:gd name="T34" fmla="*/ 334 w 906"/>
              <a:gd name="T35" fmla="*/ 655 h 896"/>
              <a:gd name="T36" fmla="*/ 234 w 906"/>
              <a:gd name="T37" fmla="*/ 301 h 896"/>
              <a:gd name="T38" fmla="*/ 453 w 906"/>
              <a:gd name="T39" fmla="*/ 56 h 896"/>
              <a:gd name="T40" fmla="*/ 672 w 906"/>
              <a:gd name="T41" fmla="*/ 301 h 896"/>
              <a:gd name="T42" fmla="*/ 572 w 906"/>
              <a:gd name="T43" fmla="*/ 655 h 896"/>
              <a:gd name="T44" fmla="*/ 61 w 906"/>
              <a:gd name="T45" fmla="*/ 840 h 896"/>
              <a:gd name="T46" fmla="*/ 301 w 906"/>
              <a:gd name="T47" fmla="*/ 745 h 896"/>
              <a:gd name="T48" fmla="*/ 371 w 906"/>
              <a:gd name="T49" fmla="*/ 730 h 896"/>
              <a:gd name="T50" fmla="*/ 453 w 906"/>
              <a:gd name="T51" fmla="*/ 756 h 896"/>
              <a:gd name="T52" fmla="*/ 535 w 906"/>
              <a:gd name="T53" fmla="*/ 730 h 896"/>
              <a:gd name="T54" fmla="*/ 605 w 906"/>
              <a:gd name="T55" fmla="*/ 745 h 896"/>
              <a:gd name="T56" fmla="*/ 845 w 906"/>
              <a:gd name="T57" fmla="*/ 840 h 896"/>
              <a:gd name="T58" fmla="*/ 61 w 906"/>
              <a:gd name="T59" fmla="*/ 84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6" h="896">
                <a:moveTo>
                  <a:pt x="876" y="793"/>
                </a:moveTo>
                <a:cubicBezTo>
                  <a:pt x="870" y="790"/>
                  <a:pt x="768" y="723"/>
                  <a:pt x="616" y="690"/>
                </a:cubicBezTo>
                <a:cubicBezTo>
                  <a:pt x="672" y="619"/>
                  <a:pt x="708" y="524"/>
                  <a:pt x="723" y="461"/>
                </a:cubicBezTo>
                <a:cubicBezTo>
                  <a:pt x="744" y="374"/>
                  <a:pt x="736" y="202"/>
                  <a:pt x="652" y="95"/>
                </a:cubicBezTo>
                <a:cubicBezTo>
                  <a:pt x="603" y="33"/>
                  <a:pt x="534" y="0"/>
                  <a:pt x="453" y="0"/>
                </a:cubicBezTo>
                <a:cubicBezTo>
                  <a:pt x="372" y="0"/>
                  <a:pt x="303" y="33"/>
                  <a:pt x="254" y="95"/>
                </a:cubicBezTo>
                <a:cubicBezTo>
                  <a:pt x="170" y="202"/>
                  <a:pt x="162" y="374"/>
                  <a:pt x="183" y="461"/>
                </a:cubicBezTo>
                <a:cubicBezTo>
                  <a:pt x="198" y="524"/>
                  <a:pt x="234" y="619"/>
                  <a:pt x="290" y="690"/>
                </a:cubicBezTo>
                <a:cubicBezTo>
                  <a:pt x="138" y="723"/>
                  <a:pt x="36" y="790"/>
                  <a:pt x="30" y="793"/>
                </a:cubicBezTo>
                <a:cubicBezTo>
                  <a:pt x="9" y="807"/>
                  <a:pt x="0" y="833"/>
                  <a:pt x="7" y="856"/>
                </a:cubicBezTo>
                <a:cubicBezTo>
                  <a:pt x="15" y="880"/>
                  <a:pt x="36" y="896"/>
                  <a:pt x="61" y="896"/>
                </a:cubicBezTo>
                <a:cubicBezTo>
                  <a:pt x="845" y="896"/>
                  <a:pt x="845" y="896"/>
                  <a:pt x="845" y="896"/>
                </a:cubicBezTo>
                <a:cubicBezTo>
                  <a:pt x="870" y="896"/>
                  <a:pt x="891" y="880"/>
                  <a:pt x="899" y="856"/>
                </a:cubicBezTo>
                <a:cubicBezTo>
                  <a:pt x="906" y="833"/>
                  <a:pt x="897" y="807"/>
                  <a:pt x="876" y="793"/>
                </a:cubicBezTo>
                <a:close/>
                <a:moveTo>
                  <a:pt x="572" y="655"/>
                </a:moveTo>
                <a:cubicBezTo>
                  <a:pt x="563" y="667"/>
                  <a:pt x="563" y="667"/>
                  <a:pt x="563" y="667"/>
                </a:cubicBezTo>
                <a:cubicBezTo>
                  <a:pt x="497" y="743"/>
                  <a:pt x="409" y="743"/>
                  <a:pt x="343" y="667"/>
                </a:cubicBezTo>
                <a:cubicBezTo>
                  <a:pt x="334" y="655"/>
                  <a:pt x="334" y="655"/>
                  <a:pt x="334" y="655"/>
                </a:cubicBezTo>
                <a:cubicBezTo>
                  <a:pt x="256" y="556"/>
                  <a:pt x="217" y="426"/>
                  <a:pt x="234" y="301"/>
                </a:cubicBezTo>
                <a:cubicBezTo>
                  <a:pt x="249" y="181"/>
                  <a:pt x="317" y="56"/>
                  <a:pt x="453" y="56"/>
                </a:cubicBezTo>
                <a:cubicBezTo>
                  <a:pt x="589" y="56"/>
                  <a:pt x="657" y="181"/>
                  <a:pt x="672" y="301"/>
                </a:cubicBezTo>
                <a:cubicBezTo>
                  <a:pt x="689" y="426"/>
                  <a:pt x="651" y="556"/>
                  <a:pt x="572" y="655"/>
                </a:cubicBezTo>
                <a:close/>
                <a:moveTo>
                  <a:pt x="61" y="840"/>
                </a:moveTo>
                <a:cubicBezTo>
                  <a:pt x="65" y="837"/>
                  <a:pt x="160" y="775"/>
                  <a:pt x="301" y="745"/>
                </a:cubicBezTo>
                <a:cubicBezTo>
                  <a:pt x="371" y="730"/>
                  <a:pt x="371" y="730"/>
                  <a:pt x="371" y="730"/>
                </a:cubicBezTo>
                <a:cubicBezTo>
                  <a:pt x="396" y="746"/>
                  <a:pt x="423" y="756"/>
                  <a:pt x="453" y="756"/>
                </a:cubicBezTo>
                <a:cubicBezTo>
                  <a:pt x="483" y="756"/>
                  <a:pt x="510" y="746"/>
                  <a:pt x="535" y="730"/>
                </a:cubicBezTo>
                <a:cubicBezTo>
                  <a:pt x="605" y="745"/>
                  <a:pt x="605" y="745"/>
                  <a:pt x="605" y="745"/>
                </a:cubicBezTo>
                <a:cubicBezTo>
                  <a:pt x="745" y="775"/>
                  <a:pt x="840" y="836"/>
                  <a:pt x="845" y="840"/>
                </a:cubicBezTo>
                <a:lnTo>
                  <a:pt x="61" y="8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9607679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81"/>
                                        </p:tgtEl>
                                        <p:attrNameLst>
                                          <p:attrName>style.visibility</p:attrName>
                                        </p:attrNameLst>
                                      </p:cBhvr>
                                      <p:to>
                                        <p:strVal val="visible"/>
                                      </p:to>
                                    </p:set>
                                    <p:animEffect transition="in" filter="wipe(left)">
                                      <p:cBhvr>
                                        <p:cTn id="57" dur="500"/>
                                        <p:tgtEl>
                                          <p:spTgt spid="181"/>
                                        </p:tgtEl>
                                      </p:cBhvr>
                                    </p:animEffect>
                                  </p:childTnLst>
                                </p:cTn>
                              </p:par>
                            </p:childTnLst>
                          </p:cTn>
                        </p:par>
                        <p:par>
                          <p:cTn id="58" fill="hold">
                            <p:stCondLst>
                              <p:cond delay="4500"/>
                            </p:stCondLst>
                            <p:childTnLst>
                              <p:par>
                                <p:cTn id="59" presetID="22" presetClass="entr" presetSubtype="1" fill="hold" nodeType="after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wipe(up)">
                                      <p:cBhvr>
                                        <p:cTn id="61" dur="500"/>
                                        <p:tgtEl>
                                          <p:spTgt spid="182"/>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191"/>
                                        </p:tgtEl>
                                        <p:attrNameLst>
                                          <p:attrName>style.visibility</p:attrName>
                                        </p:attrNameLst>
                                      </p:cBhvr>
                                      <p:to>
                                        <p:strVal val="visible"/>
                                      </p:to>
                                    </p:set>
                                    <p:animEffect transition="in" filter="wipe(left)">
                                      <p:cBhvr>
                                        <p:cTn id="65" dur="500"/>
                                        <p:tgtEl>
                                          <p:spTgt spid="191"/>
                                        </p:tgtEl>
                                      </p:cBhvr>
                                    </p:animEffect>
                                  </p:childTnLst>
                                </p:cTn>
                              </p:par>
                            </p:childTnLst>
                          </p:cTn>
                        </p:par>
                        <p:par>
                          <p:cTn id="66" fill="hold">
                            <p:stCondLst>
                              <p:cond delay="5500"/>
                            </p:stCondLst>
                            <p:childTnLst>
                              <p:par>
                                <p:cTn id="67" presetID="22" presetClass="entr" presetSubtype="4" fill="hold" nodeType="afterEffect">
                                  <p:stCondLst>
                                    <p:cond delay="0"/>
                                  </p:stCondLst>
                                  <p:childTnLst>
                                    <p:set>
                                      <p:cBhvr>
                                        <p:cTn id="68" dur="1" fill="hold">
                                          <p:stCondLst>
                                            <p:cond delay="0"/>
                                          </p:stCondLst>
                                        </p:cTn>
                                        <p:tgtEl>
                                          <p:spTgt spid="193"/>
                                        </p:tgtEl>
                                        <p:attrNameLst>
                                          <p:attrName>style.visibility</p:attrName>
                                        </p:attrNameLst>
                                      </p:cBhvr>
                                      <p:to>
                                        <p:strVal val="visible"/>
                                      </p:to>
                                    </p:set>
                                    <p:animEffect transition="in" filter="wipe(down)">
                                      <p:cBhvr>
                                        <p:cTn id="69" dur="500"/>
                                        <p:tgtEl>
                                          <p:spTgt spid="193"/>
                                        </p:tgtEl>
                                      </p:cBhvr>
                                    </p:animEffect>
                                  </p:childTnLst>
                                </p:cTn>
                              </p:par>
                              <p:par>
                                <p:cTn id="70" presetID="22" presetClass="entr" presetSubtype="4" fill="hold" grpId="0" nodeType="withEffect">
                                  <p:stCondLst>
                                    <p:cond delay="500"/>
                                  </p:stCondLst>
                                  <p:childTnLst>
                                    <p:set>
                                      <p:cBhvr>
                                        <p:cTn id="71" dur="1" fill="hold">
                                          <p:stCondLst>
                                            <p:cond delay="0"/>
                                          </p:stCondLst>
                                        </p:cTn>
                                        <p:tgtEl>
                                          <p:spTgt spid="187"/>
                                        </p:tgtEl>
                                        <p:attrNameLst>
                                          <p:attrName>style.visibility</p:attrName>
                                        </p:attrNameLst>
                                      </p:cBhvr>
                                      <p:to>
                                        <p:strVal val="visible"/>
                                      </p:to>
                                    </p:set>
                                    <p:animEffect transition="in" filter="wipe(down)">
                                      <p:cBhvr>
                                        <p:cTn id="72" dur="1000"/>
                                        <p:tgtEl>
                                          <p:spTgt spid="187"/>
                                        </p:tgtEl>
                                      </p:cBhvr>
                                    </p:animEffect>
                                  </p:childTnLst>
                                </p:cTn>
                              </p:par>
                              <p:par>
                                <p:cTn id="73" presetID="22" presetClass="entr" presetSubtype="4" fill="hold" grpId="0" nodeType="withEffect">
                                  <p:stCondLst>
                                    <p:cond delay="1500"/>
                                  </p:stCondLst>
                                  <p:childTnLst>
                                    <p:set>
                                      <p:cBhvr>
                                        <p:cTn id="74" dur="1" fill="hold">
                                          <p:stCondLst>
                                            <p:cond delay="0"/>
                                          </p:stCondLst>
                                        </p:cTn>
                                        <p:tgtEl>
                                          <p:spTgt spid="186"/>
                                        </p:tgtEl>
                                        <p:attrNameLst>
                                          <p:attrName>style.visibility</p:attrName>
                                        </p:attrNameLst>
                                      </p:cBhvr>
                                      <p:to>
                                        <p:strVal val="visible"/>
                                      </p:to>
                                    </p:set>
                                    <p:animEffect transition="in" filter="wipe(down)">
                                      <p:cBhvr>
                                        <p:cTn id="75" dur="1000"/>
                                        <p:tgtEl>
                                          <p:spTgt spid="186"/>
                                        </p:tgtEl>
                                      </p:cBhvr>
                                    </p:animEffect>
                                  </p:childTnLst>
                                </p:cTn>
                              </p:par>
                            </p:childTnLst>
                          </p:cTn>
                        </p:par>
                        <p:par>
                          <p:cTn id="76" fill="hold">
                            <p:stCondLst>
                              <p:cond delay="8000"/>
                            </p:stCondLst>
                            <p:childTnLst>
                              <p:par>
                                <p:cTn id="77" presetID="53" presetClass="entr" presetSubtype="16" fill="hold" grpId="0" nodeType="afterEffect">
                                  <p:stCondLst>
                                    <p:cond delay="0"/>
                                  </p:stCondLst>
                                  <p:childTnLst>
                                    <p:set>
                                      <p:cBhvr>
                                        <p:cTn id="78" dur="1" fill="hold">
                                          <p:stCondLst>
                                            <p:cond delay="0"/>
                                          </p:stCondLst>
                                        </p:cTn>
                                        <p:tgtEl>
                                          <p:spTgt spid="188"/>
                                        </p:tgtEl>
                                        <p:attrNameLst>
                                          <p:attrName>style.visibility</p:attrName>
                                        </p:attrNameLst>
                                      </p:cBhvr>
                                      <p:to>
                                        <p:strVal val="visible"/>
                                      </p:to>
                                    </p:set>
                                    <p:anim calcmode="lin" valueType="num">
                                      <p:cBhvr>
                                        <p:cTn id="79" dur="1000" fill="hold"/>
                                        <p:tgtEl>
                                          <p:spTgt spid="188"/>
                                        </p:tgtEl>
                                        <p:attrNameLst>
                                          <p:attrName>ppt_w</p:attrName>
                                        </p:attrNameLst>
                                      </p:cBhvr>
                                      <p:tavLst>
                                        <p:tav tm="0">
                                          <p:val>
                                            <p:fltVal val="0"/>
                                          </p:val>
                                        </p:tav>
                                        <p:tav tm="100000">
                                          <p:val>
                                            <p:strVal val="#ppt_w"/>
                                          </p:val>
                                        </p:tav>
                                      </p:tavLst>
                                    </p:anim>
                                    <p:anim calcmode="lin" valueType="num">
                                      <p:cBhvr>
                                        <p:cTn id="80" dur="1000" fill="hold"/>
                                        <p:tgtEl>
                                          <p:spTgt spid="188"/>
                                        </p:tgtEl>
                                        <p:attrNameLst>
                                          <p:attrName>ppt_h</p:attrName>
                                        </p:attrNameLst>
                                      </p:cBhvr>
                                      <p:tavLst>
                                        <p:tav tm="0">
                                          <p:val>
                                            <p:fltVal val="0"/>
                                          </p:val>
                                        </p:tav>
                                        <p:tav tm="100000">
                                          <p:val>
                                            <p:strVal val="#ppt_h"/>
                                          </p:val>
                                        </p:tav>
                                      </p:tavLst>
                                    </p:anim>
                                    <p:animEffect transition="in" filter="fade">
                                      <p:cBhvr>
                                        <p:cTn id="81" dur="100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P spid="18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Transportation Model</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6" name="Group 5"/>
          <p:cNvGrpSpPr/>
          <p:nvPr/>
        </p:nvGrpSpPr>
        <p:grpSpPr>
          <a:xfrm>
            <a:off x="1765833" y="4762391"/>
            <a:ext cx="8630607" cy="50962"/>
            <a:chOff x="1765833" y="4036682"/>
            <a:chExt cx="8630607" cy="50962"/>
          </a:xfrm>
        </p:grpSpPr>
        <p:sp>
          <p:nvSpPr>
            <p:cNvPr id="7" name="Rectangle 6"/>
            <p:cNvSpPr/>
            <p:nvPr/>
          </p:nvSpPr>
          <p:spPr>
            <a:xfrm>
              <a:off x="3197803" y="4036682"/>
              <a:ext cx="1440000" cy="504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sp>
          <p:nvSpPr>
            <p:cNvPr id="8" name="Rectangle 7"/>
            <p:cNvSpPr/>
            <p:nvPr/>
          </p:nvSpPr>
          <p:spPr>
            <a:xfrm>
              <a:off x="4640528" y="4036682"/>
              <a:ext cx="1440000" cy="504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sp>
          <p:nvSpPr>
            <p:cNvPr id="9" name="Rectangle 8"/>
            <p:cNvSpPr/>
            <p:nvPr/>
          </p:nvSpPr>
          <p:spPr>
            <a:xfrm>
              <a:off x="6073723" y="4036682"/>
              <a:ext cx="1440000" cy="504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sp>
          <p:nvSpPr>
            <p:cNvPr id="10" name="Rectangle 9"/>
            <p:cNvSpPr/>
            <p:nvPr/>
          </p:nvSpPr>
          <p:spPr>
            <a:xfrm>
              <a:off x="7516440" y="4036682"/>
              <a:ext cx="1440000" cy="504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sp>
          <p:nvSpPr>
            <p:cNvPr id="11" name="Rectangle 10"/>
            <p:cNvSpPr/>
            <p:nvPr/>
          </p:nvSpPr>
          <p:spPr>
            <a:xfrm>
              <a:off x="1765833" y="4036682"/>
              <a:ext cx="1440000" cy="504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sp>
          <p:nvSpPr>
            <p:cNvPr id="12" name="Rectangle 11"/>
            <p:cNvSpPr/>
            <p:nvPr/>
          </p:nvSpPr>
          <p:spPr>
            <a:xfrm>
              <a:off x="8956440" y="4037244"/>
              <a:ext cx="1440000" cy="5040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latin typeface="Roboto" panose="02000000000000000000" pitchFamily="2" charset="0"/>
                <a:ea typeface="Roboto" panose="02000000000000000000" pitchFamily="2" charset="0"/>
                <a:cs typeface="Helvetica Neue"/>
              </a:endParaRPr>
            </a:p>
          </p:txBody>
        </p:sp>
      </p:grpSp>
      <p:sp>
        <p:nvSpPr>
          <p:cNvPr id="13" name="Freeform 5"/>
          <p:cNvSpPr>
            <a:spLocks noChangeAspect="1"/>
          </p:cNvSpPr>
          <p:nvPr/>
        </p:nvSpPr>
        <p:spPr bwMode="auto">
          <a:xfrm rot="1897874">
            <a:off x="2219137" y="3989553"/>
            <a:ext cx="551399" cy="546158"/>
          </a:xfrm>
          <a:custGeom>
            <a:avLst/>
            <a:gdLst>
              <a:gd name="T0" fmla="*/ 2147483647 w 1145"/>
              <a:gd name="T1" fmla="*/ 2147483647 h 844"/>
              <a:gd name="T2" fmla="*/ 2147483647 w 1145"/>
              <a:gd name="T3" fmla="*/ 2147483647 h 844"/>
              <a:gd name="T4" fmla="*/ 2147483647 w 1145"/>
              <a:gd name="T5" fmla="*/ 2147483647 h 844"/>
              <a:gd name="T6" fmla="*/ 2147483647 w 1145"/>
              <a:gd name="T7" fmla="*/ 2147483647 h 844"/>
              <a:gd name="T8" fmla="*/ 2147483647 w 1145"/>
              <a:gd name="T9" fmla="*/ 2147483647 h 844"/>
              <a:gd name="T10" fmla="*/ 2147483647 w 1145"/>
              <a:gd name="T11" fmla="*/ 2147483647 h 844"/>
              <a:gd name="T12" fmla="*/ 2147483647 w 1145"/>
              <a:gd name="T13" fmla="*/ 2147483647 h 844"/>
              <a:gd name="T14" fmla="*/ 2147483647 w 1145"/>
              <a:gd name="T15" fmla="*/ 2147483647 h 844"/>
              <a:gd name="T16" fmla="*/ 2147483647 w 1145"/>
              <a:gd name="T17" fmla="*/ 2147483647 h 844"/>
              <a:gd name="T18" fmla="*/ 2147483647 w 1145"/>
              <a:gd name="T19" fmla="*/ 2147483647 h 844"/>
              <a:gd name="T20" fmla="*/ 2147483647 w 1145"/>
              <a:gd name="T21" fmla="*/ 2147483647 h 844"/>
              <a:gd name="T22" fmla="*/ 2147483647 w 1145"/>
              <a:gd name="T23" fmla="*/ 2147483647 h 844"/>
              <a:gd name="T24" fmla="*/ 2147483647 w 1145"/>
              <a:gd name="T25" fmla="*/ 2147483647 h 844"/>
              <a:gd name="T26" fmla="*/ 2147483647 w 1145"/>
              <a:gd name="T27" fmla="*/ 2147483647 h 844"/>
              <a:gd name="T28" fmla="*/ 2147483647 w 1145"/>
              <a:gd name="T29" fmla="*/ 2147483647 h 844"/>
              <a:gd name="T30" fmla="*/ 2147483647 w 1145"/>
              <a:gd name="T31" fmla="*/ 2147483647 h 844"/>
              <a:gd name="T32" fmla="*/ 2147483647 w 1145"/>
              <a:gd name="T33" fmla="*/ 2147483647 h 844"/>
              <a:gd name="T34" fmla="*/ 2147483647 w 1145"/>
              <a:gd name="T35" fmla="*/ 2147483647 h 844"/>
              <a:gd name="T36" fmla="*/ 2147483647 w 1145"/>
              <a:gd name="T37" fmla="*/ 2147483647 h 844"/>
              <a:gd name="T38" fmla="*/ 2147483647 w 1145"/>
              <a:gd name="T39" fmla="*/ 2147483647 h 844"/>
              <a:gd name="T40" fmla="*/ 2147483647 w 1145"/>
              <a:gd name="T41" fmla="*/ 2147483647 h 844"/>
              <a:gd name="T42" fmla="*/ 2147483647 w 1145"/>
              <a:gd name="T43" fmla="*/ 2147483647 h 844"/>
              <a:gd name="T44" fmla="*/ 2147483647 w 1145"/>
              <a:gd name="T45" fmla="*/ 2147483647 h 844"/>
              <a:gd name="T46" fmla="*/ 2147483647 w 1145"/>
              <a:gd name="T47" fmla="*/ 2147483647 h 844"/>
              <a:gd name="T48" fmla="*/ 2147483647 w 1145"/>
              <a:gd name="T49" fmla="*/ 2147483647 h 844"/>
              <a:gd name="T50" fmla="*/ 2147483647 w 1145"/>
              <a:gd name="T51" fmla="*/ 2147483647 h 844"/>
              <a:gd name="T52" fmla="*/ 2147483647 w 1145"/>
              <a:gd name="T53" fmla="*/ 2147483647 h 844"/>
              <a:gd name="T54" fmla="*/ 2147483647 w 1145"/>
              <a:gd name="T55" fmla="*/ 2147483647 h 844"/>
              <a:gd name="T56" fmla="*/ 2147483647 w 1145"/>
              <a:gd name="T57" fmla="*/ 2147483647 h 844"/>
              <a:gd name="T58" fmla="*/ 2147483647 w 1145"/>
              <a:gd name="T59" fmla="*/ 2147483647 h 844"/>
              <a:gd name="T60" fmla="*/ 2147483647 w 1145"/>
              <a:gd name="T61" fmla="*/ 2147483647 h 844"/>
              <a:gd name="T62" fmla="*/ 2147483647 w 1145"/>
              <a:gd name="T63" fmla="*/ 2147483647 h 844"/>
              <a:gd name="T64" fmla="*/ 2147483647 w 1145"/>
              <a:gd name="T65" fmla="*/ 2147483647 h 844"/>
              <a:gd name="T66" fmla="*/ 2147483647 w 1145"/>
              <a:gd name="T67" fmla="*/ 2147483647 h 844"/>
              <a:gd name="T68" fmla="*/ 2147483647 w 1145"/>
              <a:gd name="T69" fmla="*/ 2147483647 h 844"/>
              <a:gd name="T70" fmla="*/ 2147483647 w 1145"/>
              <a:gd name="T71" fmla="*/ 2147483647 h 844"/>
              <a:gd name="T72" fmla="*/ 2147483647 w 1145"/>
              <a:gd name="T73" fmla="*/ 2147483647 h 844"/>
              <a:gd name="T74" fmla="*/ 2147483647 w 1145"/>
              <a:gd name="T75" fmla="*/ 2147483647 h 844"/>
              <a:gd name="T76" fmla="*/ 2147483647 w 1145"/>
              <a:gd name="T77" fmla="*/ 2147483647 h 844"/>
              <a:gd name="T78" fmla="*/ 2147483647 w 1145"/>
              <a:gd name="T79" fmla="*/ 2147483647 h 844"/>
              <a:gd name="T80" fmla="*/ 2147483647 w 1145"/>
              <a:gd name="T81" fmla="*/ 2147483647 h 844"/>
              <a:gd name="T82" fmla="*/ 2147483647 w 1145"/>
              <a:gd name="T83" fmla="*/ 2147483647 h 844"/>
              <a:gd name="T84" fmla="*/ 2147483647 w 1145"/>
              <a:gd name="T85" fmla="*/ 0 h 844"/>
              <a:gd name="T86" fmla="*/ 2147483647 w 1145"/>
              <a:gd name="T87" fmla="*/ 2147483647 h 844"/>
              <a:gd name="T88" fmla="*/ 2147483647 w 1145"/>
              <a:gd name="T89" fmla="*/ 2147483647 h 844"/>
              <a:gd name="T90" fmla="*/ 2147483647 w 1145"/>
              <a:gd name="T91" fmla="*/ 2147483647 h 844"/>
              <a:gd name="T92" fmla="*/ 2147483647 w 1145"/>
              <a:gd name="T93" fmla="*/ 2147483647 h 844"/>
              <a:gd name="T94" fmla="*/ 2147483647 w 1145"/>
              <a:gd name="T95" fmla="*/ 2147483647 h 844"/>
              <a:gd name="T96" fmla="*/ 2147483647 w 1145"/>
              <a:gd name="T97" fmla="*/ 2147483647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5"/>
              <a:gd name="T148" fmla="*/ 0 h 844"/>
              <a:gd name="T149" fmla="*/ 1145 w 1145"/>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5" h="844">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w="9525">
            <a:noFill/>
            <a:round/>
            <a:headEnd/>
            <a:tailEnd/>
          </a:ln>
        </p:spPr>
        <p:txBody>
          <a:bodyPr/>
          <a:lstStyle/>
          <a:p>
            <a:pPr>
              <a:defRPr/>
            </a:pPr>
            <a:endParaRPr lang="en-US" sz="1400">
              <a:latin typeface="Roboto" panose="02000000000000000000" pitchFamily="2" charset="0"/>
              <a:ea typeface="Roboto" panose="02000000000000000000" pitchFamily="2" charset="0"/>
            </a:endParaRPr>
          </a:p>
        </p:txBody>
      </p:sp>
      <p:sp>
        <p:nvSpPr>
          <p:cNvPr id="14" name="Freeform 6"/>
          <p:cNvSpPr>
            <a:spLocks noEditPoints="1"/>
          </p:cNvSpPr>
          <p:nvPr/>
        </p:nvSpPr>
        <p:spPr bwMode="auto">
          <a:xfrm>
            <a:off x="3609670" y="4009978"/>
            <a:ext cx="550863" cy="468312"/>
          </a:xfrm>
          <a:custGeom>
            <a:avLst/>
            <a:gdLst>
              <a:gd name="T0" fmla="*/ 2147483647 w 703"/>
              <a:gd name="T1" fmla="*/ 2147483647 h 540"/>
              <a:gd name="T2" fmla="*/ 2147483647 w 703"/>
              <a:gd name="T3" fmla="*/ 2147483647 h 540"/>
              <a:gd name="T4" fmla="*/ 2147483647 w 703"/>
              <a:gd name="T5" fmla="*/ 2147483647 h 540"/>
              <a:gd name="T6" fmla="*/ 2147483647 w 703"/>
              <a:gd name="T7" fmla="*/ 2147483647 h 540"/>
              <a:gd name="T8" fmla="*/ 2147483647 w 703"/>
              <a:gd name="T9" fmla="*/ 2147483647 h 540"/>
              <a:gd name="T10" fmla="*/ 2147483647 w 703"/>
              <a:gd name="T11" fmla="*/ 2147483647 h 540"/>
              <a:gd name="T12" fmla="*/ 2147483647 w 703"/>
              <a:gd name="T13" fmla="*/ 0 h 540"/>
              <a:gd name="T14" fmla="*/ 2147483647 w 703"/>
              <a:gd name="T15" fmla="*/ 2147483647 h 540"/>
              <a:gd name="T16" fmla="*/ 2147483647 w 703"/>
              <a:gd name="T17" fmla="*/ 2147483647 h 540"/>
              <a:gd name="T18" fmla="*/ 2147483647 w 703"/>
              <a:gd name="T19" fmla="*/ 2147483647 h 540"/>
              <a:gd name="T20" fmla="*/ 2147483647 w 703"/>
              <a:gd name="T21" fmla="*/ 2147483647 h 540"/>
              <a:gd name="T22" fmla="*/ 2147483647 w 703"/>
              <a:gd name="T23" fmla="*/ 2147483647 h 540"/>
              <a:gd name="T24" fmla="*/ 2147483647 w 703"/>
              <a:gd name="T25" fmla="*/ 2147483647 h 540"/>
              <a:gd name="T26" fmla="*/ 2147483647 w 703"/>
              <a:gd name="T27" fmla="*/ 2147483647 h 540"/>
              <a:gd name="T28" fmla="*/ 2147483647 w 703"/>
              <a:gd name="T29" fmla="*/ 2147483647 h 540"/>
              <a:gd name="T30" fmla="*/ 2147483647 w 703"/>
              <a:gd name="T31" fmla="*/ 2147483647 h 540"/>
              <a:gd name="T32" fmla="*/ 2147483647 w 703"/>
              <a:gd name="T33" fmla="*/ 2147483647 h 540"/>
              <a:gd name="T34" fmla="*/ 2147483647 w 703"/>
              <a:gd name="T35" fmla="*/ 2147483647 h 540"/>
              <a:gd name="T36" fmla="*/ 2147483647 w 703"/>
              <a:gd name="T37" fmla="*/ 2147483647 h 540"/>
              <a:gd name="T38" fmla="*/ 2147483647 w 703"/>
              <a:gd name="T39" fmla="*/ 2147483647 h 540"/>
              <a:gd name="T40" fmla="*/ 2147483647 w 703"/>
              <a:gd name="T41" fmla="*/ 2147483647 h 540"/>
              <a:gd name="T42" fmla="*/ 2147483647 w 703"/>
              <a:gd name="T43" fmla="*/ 2147483647 h 540"/>
              <a:gd name="T44" fmla="*/ 2147483647 w 703"/>
              <a:gd name="T45" fmla="*/ 2147483647 h 540"/>
              <a:gd name="T46" fmla="*/ 2147483647 w 703"/>
              <a:gd name="T47" fmla="*/ 2147483647 h 540"/>
              <a:gd name="T48" fmla="*/ 0 w 703"/>
              <a:gd name="T49" fmla="*/ 2147483647 h 540"/>
              <a:gd name="T50" fmla="*/ 2147483647 w 703"/>
              <a:gd name="T51" fmla="*/ 2147483647 h 540"/>
              <a:gd name="T52" fmla="*/ 2147483647 w 703"/>
              <a:gd name="T53" fmla="*/ 2147483647 h 540"/>
              <a:gd name="T54" fmla="*/ 2147483647 w 703"/>
              <a:gd name="T55" fmla="*/ 2147483647 h 540"/>
              <a:gd name="T56" fmla="*/ 2147483647 w 703"/>
              <a:gd name="T57" fmla="*/ 2147483647 h 540"/>
              <a:gd name="T58" fmla="*/ 2147483647 w 703"/>
              <a:gd name="T59" fmla="*/ 2147483647 h 540"/>
              <a:gd name="T60" fmla="*/ 2147483647 w 703"/>
              <a:gd name="T61" fmla="*/ 2147483647 h 540"/>
              <a:gd name="T62" fmla="*/ 2147483647 w 703"/>
              <a:gd name="T63" fmla="*/ 2147483647 h 540"/>
              <a:gd name="T64" fmla="*/ 2147483647 w 703"/>
              <a:gd name="T65" fmla="*/ 2147483647 h 540"/>
              <a:gd name="T66" fmla="*/ 2147483647 w 703"/>
              <a:gd name="T67" fmla="*/ 2147483647 h 540"/>
              <a:gd name="T68" fmla="*/ 2147483647 w 703"/>
              <a:gd name="T69" fmla="*/ 2147483647 h 540"/>
              <a:gd name="T70" fmla="*/ 2147483647 w 703"/>
              <a:gd name="T71" fmla="*/ 2147483647 h 540"/>
              <a:gd name="T72" fmla="*/ 2147483647 w 703"/>
              <a:gd name="T73" fmla="*/ 2147483647 h 540"/>
              <a:gd name="T74" fmla="*/ 2147483647 w 703"/>
              <a:gd name="T75" fmla="*/ 2147483647 h 540"/>
              <a:gd name="T76" fmla="*/ 2147483647 w 703"/>
              <a:gd name="T77" fmla="*/ 2147483647 h 540"/>
              <a:gd name="T78" fmla="*/ 2147483647 w 703"/>
              <a:gd name="T79" fmla="*/ 2147483647 h 540"/>
              <a:gd name="T80" fmla="*/ 2147483647 w 703"/>
              <a:gd name="T81" fmla="*/ 2147483647 h 540"/>
              <a:gd name="T82" fmla="*/ 2147483647 w 703"/>
              <a:gd name="T83" fmla="*/ 2147483647 h 540"/>
              <a:gd name="T84" fmla="*/ 2147483647 w 703"/>
              <a:gd name="T85" fmla="*/ 2147483647 h 540"/>
              <a:gd name="T86" fmla="*/ 2147483647 w 703"/>
              <a:gd name="T87" fmla="*/ 2147483647 h 540"/>
              <a:gd name="T88" fmla="*/ 2147483647 w 703"/>
              <a:gd name="T89" fmla="*/ 2147483647 h 540"/>
              <a:gd name="T90" fmla="*/ 2147483647 w 703"/>
              <a:gd name="T91" fmla="*/ 2147483647 h 540"/>
              <a:gd name="T92" fmla="*/ 2147483647 w 703"/>
              <a:gd name="T93" fmla="*/ 2147483647 h 540"/>
              <a:gd name="T94" fmla="*/ 2147483647 w 703"/>
              <a:gd name="T95" fmla="*/ 2147483647 h 540"/>
              <a:gd name="T96" fmla="*/ 2147483647 w 703"/>
              <a:gd name="T97" fmla="*/ 2147483647 h 540"/>
              <a:gd name="T98" fmla="*/ 2147483647 w 703"/>
              <a:gd name="T99" fmla="*/ 2147483647 h 540"/>
              <a:gd name="T100" fmla="*/ 2147483647 w 703"/>
              <a:gd name="T101" fmla="*/ 2147483647 h 540"/>
              <a:gd name="T102" fmla="*/ 2147483647 w 703"/>
              <a:gd name="T103" fmla="*/ 2147483647 h 540"/>
              <a:gd name="T104" fmla="*/ 2147483647 w 703"/>
              <a:gd name="T105" fmla="*/ 2147483647 h 540"/>
              <a:gd name="T106" fmla="*/ 2147483647 w 703"/>
              <a:gd name="T107" fmla="*/ 2147483647 h 540"/>
              <a:gd name="T108" fmla="*/ 2147483647 w 703"/>
              <a:gd name="T109" fmla="*/ 2147483647 h 540"/>
              <a:gd name="T110" fmla="*/ 2147483647 w 703"/>
              <a:gd name="T111" fmla="*/ 2147483647 h 540"/>
              <a:gd name="T112" fmla="*/ 2147483647 w 703"/>
              <a:gd name="T113" fmla="*/ 2147483647 h 5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3"/>
              <a:gd name="T172" fmla="*/ 0 h 540"/>
              <a:gd name="T173" fmla="*/ 703 w 703"/>
              <a:gd name="T174" fmla="*/ 540 h 5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3" h="540">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w="9525">
            <a:noFill/>
            <a:round/>
            <a:headEnd/>
            <a:tailEnd/>
          </a:ln>
        </p:spPr>
        <p:txBody>
          <a:bodyPr/>
          <a:lstStyle/>
          <a:p>
            <a:pPr>
              <a:defRPr/>
            </a:pPr>
            <a:endParaRPr lang="en-US" sz="1400">
              <a:latin typeface="Roboto" panose="02000000000000000000" pitchFamily="2" charset="0"/>
              <a:ea typeface="Roboto" panose="02000000000000000000" pitchFamily="2" charset="0"/>
            </a:endParaRPr>
          </a:p>
        </p:txBody>
      </p:sp>
      <p:sp>
        <p:nvSpPr>
          <p:cNvPr id="15" name="Freeform 8"/>
          <p:cNvSpPr>
            <a:spLocks noEditPoints="1"/>
          </p:cNvSpPr>
          <p:nvPr/>
        </p:nvSpPr>
        <p:spPr bwMode="auto">
          <a:xfrm>
            <a:off x="6535560" y="3933940"/>
            <a:ext cx="514350" cy="611187"/>
          </a:xfrm>
          <a:custGeom>
            <a:avLst/>
            <a:gdLst>
              <a:gd name="T0" fmla="*/ 2147483647 w 658"/>
              <a:gd name="T1" fmla="*/ 0 h 707"/>
              <a:gd name="T2" fmla="*/ 2147483647 w 658"/>
              <a:gd name="T3" fmla="*/ 2147483647 h 707"/>
              <a:gd name="T4" fmla="*/ 2147483647 w 658"/>
              <a:gd name="T5" fmla="*/ 2147483647 h 707"/>
              <a:gd name="T6" fmla="*/ 2147483647 w 658"/>
              <a:gd name="T7" fmla="*/ 2147483647 h 707"/>
              <a:gd name="T8" fmla="*/ 2147483647 w 658"/>
              <a:gd name="T9" fmla="*/ 2147483647 h 707"/>
              <a:gd name="T10" fmla="*/ 2147483647 w 658"/>
              <a:gd name="T11" fmla="*/ 2147483647 h 707"/>
              <a:gd name="T12" fmla="*/ 2147483647 w 658"/>
              <a:gd name="T13" fmla="*/ 2147483647 h 707"/>
              <a:gd name="T14" fmla="*/ 2147483647 w 658"/>
              <a:gd name="T15" fmla="*/ 2147483647 h 707"/>
              <a:gd name="T16" fmla="*/ 2147483647 w 658"/>
              <a:gd name="T17" fmla="*/ 2147483647 h 707"/>
              <a:gd name="T18" fmla="*/ 2147483647 w 658"/>
              <a:gd name="T19" fmla="*/ 2147483647 h 707"/>
              <a:gd name="T20" fmla="*/ 2147483647 w 658"/>
              <a:gd name="T21" fmla="*/ 2147483647 h 707"/>
              <a:gd name="T22" fmla="*/ 2147483647 w 658"/>
              <a:gd name="T23" fmla="*/ 2147483647 h 707"/>
              <a:gd name="T24" fmla="*/ 2147483647 w 658"/>
              <a:gd name="T25" fmla="*/ 2147483647 h 707"/>
              <a:gd name="T26" fmla="*/ 2147483647 w 658"/>
              <a:gd name="T27" fmla="*/ 2147483647 h 707"/>
              <a:gd name="T28" fmla="*/ 2147483647 w 658"/>
              <a:gd name="T29" fmla="*/ 2147483647 h 707"/>
              <a:gd name="T30" fmla="*/ 2147483647 w 658"/>
              <a:gd name="T31" fmla="*/ 2147483647 h 707"/>
              <a:gd name="T32" fmla="*/ 2147483647 w 658"/>
              <a:gd name="T33" fmla="*/ 2147483647 h 707"/>
              <a:gd name="T34" fmla="*/ 2147483647 w 658"/>
              <a:gd name="T35" fmla="*/ 2147483647 h 707"/>
              <a:gd name="T36" fmla="*/ 2147483647 w 658"/>
              <a:gd name="T37" fmla="*/ 2147483647 h 707"/>
              <a:gd name="T38" fmla="*/ 2147483647 w 658"/>
              <a:gd name="T39" fmla="*/ 2147483647 h 707"/>
              <a:gd name="T40" fmla="*/ 2147483647 w 658"/>
              <a:gd name="T41" fmla="*/ 0 h 707"/>
              <a:gd name="T42" fmla="*/ 2147483647 w 658"/>
              <a:gd name="T43" fmla="*/ 2147483647 h 707"/>
              <a:gd name="T44" fmla="*/ 2147483647 w 658"/>
              <a:gd name="T45" fmla="*/ 2147483647 h 707"/>
              <a:gd name="T46" fmla="*/ 2147483647 w 658"/>
              <a:gd name="T47" fmla="*/ 2147483647 h 707"/>
              <a:gd name="T48" fmla="*/ 2147483647 w 658"/>
              <a:gd name="T49" fmla="*/ 2147483647 h 707"/>
              <a:gd name="T50" fmla="*/ 2147483647 w 658"/>
              <a:gd name="T51" fmla="*/ 2147483647 h 707"/>
              <a:gd name="T52" fmla="*/ 2147483647 w 658"/>
              <a:gd name="T53" fmla="*/ 2147483647 h 707"/>
              <a:gd name="T54" fmla="*/ 2147483647 w 658"/>
              <a:gd name="T55" fmla="*/ 2147483647 h 707"/>
              <a:gd name="T56" fmla="*/ 2147483647 w 658"/>
              <a:gd name="T57" fmla="*/ 2147483647 h 707"/>
              <a:gd name="T58" fmla="*/ 2147483647 w 658"/>
              <a:gd name="T59" fmla="*/ 2147483647 h 707"/>
              <a:gd name="T60" fmla="*/ 2147483647 w 658"/>
              <a:gd name="T61" fmla="*/ 2147483647 h 707"/>
              <a:gd name="T62" fmla="*/ 2147483647 w 658"/>
              <a:gd name="T63" fmla="*/ 2147483647 h 707"/>
              <a:gd name="T64" fmla="*/ 2147483647 w 658"/>
              <a:gd name="T65" fmla="*/ 2147483647 h 707"/>
              <a:gd name="T66" fmla="*/ 2147483647 w 658"/>
              <a:gd name="T67" fmla="*/ 2147483647 h 707"/>
              <a:gd name="T68" fmla="*/ 2147483647 w 658"/>
              <a:gd name="T69" fmla="*/ 2147483647 h 707"/>
              <a:gd name="T70" fmla="*/ 2147483647 w 658"/>
              <a:gd name="T71" fmla="*/ 2147483647 h 707"/>
              <a:gd name="T72" fmla="*/ 2147483647 w 658"/>
              <a:gd name="T73" fmla="*/ 2147483647 h 707"/>
              <a:gd name="T74" fmla="*/ 2147483647 w 658"/>
              <a:gd name="T75" fmla="*/ 2147483647 h 707"/>
              <a:gd name="T76" fmla="*/ 2147483647 w 658"/>
              <a:gd name="T77" fmla="*/ 2147483647 h 707"/>
              <a:gd name="T78" fmla="*/ 2147483647 w 658"/>
              <a:gd name="T79" fmla="*/ 2147483647 h 707"/>
              <a:gd name="T80" fmla="*/ 2147483647 w 658"/>
              <a:gd name="T81" fmla="*/ 2147483647 h 707"/>
              <a:gd name="T82" fmla="*/ 2147483647 w 658"/>
              <a:gd name="T83" fmla="*/ 2147483647 h 707"/>
              <a:gd name="T84" fmla="*/ 2147483647 w 658"/>
              <a:gd name="T85" fmla="*/ 2147483647 h 707"/>
              <a:gd name="T86" fmla="*/ 2147483647 w 658"/>
              <a:gd name="T87" fmla="*/ 2147483647 h 707"/>
              <a:gd name="T88" fmla="*/ 2147483647 w 658"/>
              <a:gd name="T89" fmla="*/ 2147483647 h 707"/>
              <a:gd name="T90" fmla="*/ 2147483647 w 658"/>
              <a:gd name="T91" fmla="*/ 2147483647 h 707"/>
              <a:gd name="T92" fmla="*/ 2147483647 w 658"/>
              <a:gd name="T93" fmla="*/ 2147483647 h 707"/>
              <a:gd name="T94" fmla="*/ 2147483647 w 658"/>
              <a:gd name="T95" fmla="*/ 2147483647 h 707"/>
              <a:gd name="T96" fmla="*/ 2147483647 w 658"/>
              <a:gd name="T97" fmla="*/ 2147483647 h 707"/>
              <a:gd name="T98" fmla="*/ 2147483647 w 658"/>
              <a:gd name="T99" fmla="*/ 2147483647 h 707"/>
              <a:gd name="T100" fmla="*/ 2147483647 w 658"/>
              <a:gd name="T101" fmla="*/ 2147483647 h 707"/>
              <a:gd name="T102" fmla="*/ 2147483647 w 658"/>
              <a:gd name="T103" fmla="*/ 2147483647 h 707"/>
              <a:gd name="T104" fmla="*/ 2147483647 w 658"/>
              <a:gd name="T105" fmla="*/ 2147483647 h 707"/>
              <a:gd name="T106" fmla="*/ 2147483647 w 658"/>
              <a:gd name="T107" fmla="*/ 2147483647 h 707"/>
              <a:gd name="T108" fmla="*/ 2147483647 w 658"/>
              <a:gd name="T109" fmla="*/ 2147483647 h 707"/>
              <a:gd name="T110" fmla="*/ 2147483647 w 658"/>
              <a:gd name="T111" fmla="*/ 2147483647 h 707"/>
              <a:gd name="T112" fmla="*/ 2147483647 w 658"/>
              <a:gd name="T113" fmla="*/ 2147483647 h 707"/>
              <a:gd name="T114" fmla="*/ 2147483647 w 658"/>
              <a:gd name="T115" fmla="*/ 2147483647 h 7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58"/>
              <a:gd name="T175" fmla="*/ 0 h 707"/>
              <a:gd name="T176" fmla="*/ 658 w 658"/>
              <a:gd name="T177" fmla="*/ 707 h 7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58" h="707">
                <a:moveTo>
                  <a:pt x="68" y="0"/>
                </a:moveTo>
                <a:lnTo>
                  <a:pt x="574" y="0"/>
                </a:lnTo>
                <a:lnTo>
                  <a:pt x="585" y="0"/>
                </a:lnTo>
                <a:lnTo>
                  <a:pt x="595" y="4"/>
                </a:lnTo>
                <a:lnTo>
                  <a:pt x="605" y="7"/>
                </a:lnTo>
                <a:lnTo>
                  <a:pt x="613" y="13"/>
                </a:lnTo>
                <a:lnTo>
                  <a:pt x="620" y="19"/>
                </a:lnTo>
                <a:lnTo>
                  <a:pt x="625" y="27"/>
                </a:lnTo>
                <a:lnTo>
                  <a:pt x="629" y="35"/>
                </a:lnTo>
                <a:lnTo>
                  <a:pt x="629" y="44"/>
                </a:lnTo>
                <a:lnTo>
                  <a:pt x="629" y="446"/>
                </a:lnTo>
                <a:lnTo>
                  <a:pt x="629" y="455"/>
                </a:lnTo>
                <a:lnTo>
                  <a:pt x="625" y="463"/>
                </a:lnTo>
                <a:lnTo>
                  <a:pt x="620" y="471"/>
                </a:lnTo>
                <a:lnTo>
                  <a:pt x="613" y="477"/>
                </a:lnTo>
                <a:lnTo>
                  <a:pt x="605" y="483"/>
                </a:lnTo>
                <a:lnTo>
                  <a:pt x="595" y="486"/>
                </a:lnTo>
                <a:lnTo>
                  <a:pt x="585" y="490"/>
                </a:lnTo>
                <a:lnTo>
                  <a:pt x="574" y="490"/>
                </a:lnTo>
                <a:lnTo>
                  <a:pt x="563" y="490"/>
                </a:lnTo>
                <a:lnTo>
                  <a:pt x="563" y="510"/>
                </a:lnTo>
                <a:lnTo>
                  <a:pt x="561" y="510"/>
                </a:lnTo>
                <a:lnTo>
                  <a:pt x="658" y="692"/>
                </a:lnTo>
                <a:lnTo>
                  <a:pt x="658" y="697"/>
                </a:lnTo>
                <a:lnTo>
                  <a:pt x="658" y="700"/>
                </a:lnTo>
                <a:lnTo>
                  <a:pt x="656" y="703"/>
                </a:lnTo>
                <a:lnTo>
                  <a:pt x="651" y="706"/>
                </a:lnTo>
                <a:lnTo>
                  <a:pt x="647" y="707"/>
                </a:lnTo>
                <a:lnTo>
                  <a:pt x="642" y="706"/>
                </a:lnTo>
                <a:lnTo>
                  <a:pt x="639" y="703"/>
                </a:lnTo>
                <a:lnTo>
                  <a:pt x="636" y="701"/>
                </a:lnTo>
                <a:lnTo>
                  <a:pt x="601" y="636"/>
                </a:lnTo>
                <a:lnTo>
                  <a:pt x="57" y="636"/>
                </a:lnTo>
                <a:lnTo>
                  <a:pt x="24" y="699"/>
                </a:lnTo>
                <a:lnTo>
                  <a:pt x="22" y="702"/>
                </a:lnTo>
                <a:lnTo>
                  <a:pt x="17" y="703"/>
                </a:lnTo>
                <a:lnTo>
                  <a:pt x="13" y="705"/>
                </a:lnTo>
                <a:lnTo>
                  <a:pt x="7" y="703"/>
                </a:lnTo>
                <a:lnTo>
                  <a:pt x="3" y="701"/>
                </a:lnTo>
                <a:lnTo>
                  <a:pt x="2" y="698"/>
                </a:lnTo>
                <a:lnTo>
                  <a:pt x="0" y="694"/>
                </a:lnTo>
                <a:lnTo>
                  <a:pt x="2" y="690"/>
                </a:lnTo>
                <a:lnTo>
                  <a:pt x="96" y="510"/>
                </a:lnTo>
                <a:lnTo>
                  <a:pt x="93" y="510"/>
                </a:lnTo>
                <a:lnTo>
                  <a:pt x="93" y="490"/>
                </a:lnTo>
                <a:lnTo>
                  <a:pt x="68" y="490"/>
                </a:lnTo>
                <a:lnTo>
                  <a:pt x="57" y="490"/>
                </a:lnTo>
                <a:lnTo>
                  <a:pt x="47" y="486"/>
                </a:lnTo>
                <a:lnTo>
                  <a:pt x="37" y="483"/>
                </a:lnTo>
                <a:lnTo>
                  <a:pt x="29" y="477"/>
                </a:lnTo>
                <a:lnTo>
                  <a:pt x="22" y="471"/>
                </a:lnTo>
                <a:lnTo>
                  <a:pt x="17" y="463"/>
                </a:lnTo>
                <a:lnTo>
                  <a:pt x="13" y="455"/>
                </a:lnTo>
                <a:lnTo>
                  <a:pt x="13" y="446"/>
                </a:lnTo>
                <a:lnTo>
                  <a:pt x="13" y="44"/>
                </a:lnTo>
                <a:lnTo>
                  <a:pt x="13" y="35"/>
                </a:lnTo>
                <a:lnTo>
                  <a:pt x="17" y="27"/>
                </a:lnTo>
                <a:lnTo>
                  <a:pt x="22" y="19"/>
                </a:lnTo>
                <a:lnTo>
                  <a:pt x="29" y="13"/>
                </a:lnTo>
                <a:lnTo>
                  <a:pt x="37" y="7"/>
                </a:lnTo>
                <a:lnTo>
                  <a:pt x="47" y="4"/>
                </a:lnTo>
                <a:lnTo>
                  <a:pt x="57" y="0"/>
                </a:lnTo>
                <a:lnTo>
                  <a:pt x="68" y="0"/>
                </a:lnTo>
                <a:close/>
                <a:moveTo>
                  <a:pt x="508" y="387"/>
                </a:moveTo>
                <a:lnTo>
                  <a:pt x="522" y="387"/>
                </a:lnTo>
                <a:lnTo>
                  <a:pt x="534" y="389"/>
                </a:lnTo>
                <a:lnTo>
                  <a:pt x="546" y="393"/>
                </a:lnTo>
                <a:lnTo>
                  <a:pt x="556" y="398"/>
                </a:lnTo>
                <a:lnTo>
                  <a:pt x="564" y="403"/>
                </a:lnTo>
                <a:lnTo>
                  <a:pt x="570" y="410"/>
                </a:lnTo>
                <a:lnTo>
                  <a:pt x="574" y="417"/>
                </a:lnTo>
                <a:lnTo>
                  <a:pt x="575" y="426"/>
                </a:lnTo>
                <a:lnTo>
                  <a:pt x="574" y="434"/>
                </a:lnTo>
                <a:lnTo>
                  <a:pt x="570" y="440"/>
                </a:lnTo>
                <a:lnTo>
                  <a:pt x="564" y="447"/>
                </a:lnTo>
                <a:lnTo>
                  <a:pt x="556" y="453"/>
                </a:lnTo>
                <a:lnTo>
                  <a:pt x="546" y="458"/>
                </a:lnTo>
                <a:lnTo>
                  <a:pt x="534" y="462"/>
                </a:lnTo>
                <a:lnTo>
                  <a:pt x="522" y="464"/>
                </a:lnTo>
                <a:lnTo>
                  <a:pt x="508" y="465"/>
                </a:lnTo>
                <a:lnTo>
                  <a:pt x="494" y="464"/>
                </a:lnTo>
                <a:lnTo>
                  <a:pt x="481" y="462"/>
                </a:lnTo>
                <a:lnTo>
                  <a:pt x="470" y="458"/>
                </a:lnTo>
                <a:lnTo>
                  <a:pt x="460" y="453"/>
                </a:lnTo>
                <a:lnTo>
                  <a:pt x="451" y="447"/>
                </a:lnTo>
                <a:lnTo>
                  <a:pt x="446" y="440"/>
                </a:lnTo>
                <a:lnTo>
                  <a:pt x="441" y="434"/>
                </a:lnTo>
                <a:lnTo>
                  <a:pt x="440" y="426"/>
                </a:lnTo>
                <a:lnTo>
                  <a:pt x="441" y="417"/>
                </a:lnTo>
                <a:lnTo>
                  <a:pt x="446" y="410"/>
                </a:lnTo>
                <a:lnTo>
                  <a:pt x="451" y="403"/>
                </a:lnTo>
                <a:lnTo>
                  <a:pt x="460" y="398"/>
                </a:lnTo>
                <a:lnTo>
                  <a:pt x="470" y="393"/>
                </a:lnTo>
                <a:lnTo>
                  <a:pt x="481" y="389"/>
                </a:lnTo>
                <a:lnTo>
                  <a:pt x="494" y="387"/>
                </a:lnTo>
                <a:lnTo>
                  <a:pt x="508" y="387"/>
                </a:lnTo>
                <a:close/>
                <a:moveTo>
                  <a:pt x="123" y="388"/>
                </a:moveTo>
                <a:lnTo>
                  <a:pt x="137" y="388"/>
                </a:lnTo>
                <a:lnTo>
                  <a:pt x="150" y="390"/>
                </a:lnTo>
                <a:lnTo>
                  <a:pt x="161" y="394"/>
                </a:lnTo>
                <a:lnTo>
                  <a:pt x="171" y="399"/>
                </a:lnTo>
                <a:lnTo>
                  <a:pt x="179" y="404"/>
                </a:lnTo>
                <a:lnTo>
                  <a:pt x="186" y="411"/>
                </a:lnTo>
                <a:lnTo>
                  <a:pt x="191" y="418"/>
                </a:lnTo>
                <a:lnTo>
                  <a:pt x="192" y="427"/>
                </a:lnTo>
                <a:lnTo>
                  <a:pt x="191" y="435"/>
                </a:lnTo>
                <a:lnTo>
                  <a:pt x="186" y="441"/>
                </a:lnTo>
                <a:lnTo>
                  <a:pt x="179" y="448"/>
                </a:lnTo>
                <a:lnTo>
                  <a:pt x="171" y="454"/>
                </a:lnTo>
                <a:lnTo>
                  <a:pt x="161" y="459"/>
                </a:lnTo>
                <a:lnTo>
                  <a:pt x="150" y="463"/>
                </a:lnTo>
                <a:lnTo>
                  <a:pt x="137" y="465"/>
                </a:lnTo>
                <a:lnTo>
                  <a:pt x="123" y="466"/>
                </a:lnTo>
                <a:lnTo>
                  <a:pt x="110" y="465"/>
                </a:lnTo>
                <a:lnTo>
                  <a:pt x="98" y="463"/>
                </a:lnTo>
                <a:lnTo>
                  <a:pt x="86" y="459"/>
                </a:lnTo>
                <a:lnTo>
                  <a:pt x="75" y="454"/>
                </a:lnTo>
                <a:lnTo>
                  <a:pt x="68" y="448"/>
                </a:lnTo>
                <a:lnTo>
                  <a:pt x="61" y="441"/>
                </a:lnTo>
                <a:lnTo>
                  <a:pt x="57" y="435"/>
                </a:lnTo>
                <a:lnTo>
                  <a:pt x="55" y="427"/>
                </a:lnTo>
                <a:lnTo>
                  <a:pt x="57" y="418"/>
                </a:lnTo>
                <a:lnTo>
                  <a:pt x="61" y="411"/>
                </a:lnTo>
                <a:lnTo>
                  <a:pt x="68" y="404"/>
                </a:lnTo>
                <a:lnTo>
                  <a:pt x="75" y="399"/>
                </a:lnTo>
                <a:lnTo>
                  <a:pt x="86" y="394"/>
                </a:lnTo>
                <a:lnTo>
                  <a:pt x="98" y="390"/>
                </a:lnTo>
                <a:lnTo>
                  <a:pt x="110" y="388"/>
                </a:lnTo>
                <a:lnTo>
                  <a:pt x="123" y="388"/>
                </a:lnTo>
                <a:close/>
                <a:moveTo>
                  <a:pt x="594" y="622"/>
                </a:moveTo>
                <a:lnTo>
                  <a:pt x="563" y="563"/>
                </a:lnTo>
                <a:lnTo>
                  <a:pt x="95" y="563"/>
                </a:lnTo>
                <a:lnTo>
                  <a:pt x="65" y="622"/>
                </a:lnTo>
                <a:lnTo>
                  <a:pt x="594" y="622"/>
                </a:lnTo>
                <a:close/>
                <a:moveTo>
                  <a:pt x="556" y="549"/>
                </a:moveTo>
                <a:lnTo>
                  <a:pt x="534" y="510"/>
                </a:lnTo>
                <a:lnTo>
                  <a:pt x="123" y="510"/>
                </a:lnTo>
                <a:lnTo>
                  <a:pt x="103" y="549"/>
                </a:lnTo>
                <a:lnTo>
                  <a:pt x="556" y="549"/>
                </a:lnTo>
                <a:close/>
                <a:moveTo>
                  <a:pt x="106" y="29"/>
                </a:moveTo>
                <a:lnTo>
                  <a:pt x="539" y="29"/>
                </a:lnTo>
                <a:lnTo>
                  <a:pt x="549" y="29"/>
                </a:lnTo>
                <a:lnTo>
                  <a:pt x="557" y="32"/>
                </a:lnTo>
                <a:lnTo>
                  <a:pt x="565" y="34"/>
                </a:lnTo>
                <a:lnTo>
                  <a:pt x="572" y="37"/>
                </a:lnTo>
                <a:lnTo>
                  <a:pt x="578" y="42"/>
                </a:lnTo>
                <a:lnTo>
                  <a:pt x="582" y="47"/>
                </a:lnTo>
                <a:lnTo>
                  <a:pt x="585" y="52"/>
                </a:lnTo>
                <a:lnTo>
                  <a:pt x="587" y="57"/>
                </a:lnTo>
                <a:lnTo>
                  <a:pt x="587" y="319"/>
                </a:lnTo>
                <a:lnTo>
                  <a:pt x="585" y="325"/>
                </a:lnTo>
                <a:lnTo>
                  <a:pt x="582" y="331"/>
                </a:lnTo>
                <a:lnTo>
                  <a:pt x="578" y="335"/>
                </a:lnTo>
                <a:lnTo>
                  <a:pt x="572" y="340"/>
                </a:lnTo>
                <a:lnTo>
                  <a:pt x="565" y="343"/>
                </a:lnTo>
                <a:lnTo>
                  <a:pt x="557" y="345"/>
                </a:lnTo>
                <a:lnTo>
                  <a:pt x="549" y="347"/>
                </a:lnTo>
                <a:lnTo>
                  <a:pt x="539" y="347"/>
                </a:lnTo>
                <a:lnTo>
                  <a:pt x="106" y="347"/>
                </a:lnTo>
                <a:lnTo>
                  <a:pt x="96" y="347"/>
                </a:lnTo>
                <a:lnTo>
                  <a:pt x="88" y="345"/>
                </a:lnTo>
                <a:lnTo>
                  <a:pt x="79" y="343"/>
                </a:lnTo>
                <a:lnTo>
                  <a:pt x="72" y="340"/>
                </a:lnTo>
                <a:lnTo>
                  <a:pt x="67" y="335"/>
                </a:lnTo>
                <a:lnTo>
                  <a:pt x="62" y="331"/>
                </a:lnTo>
                <a:lnTo>
                  <a:pt x="60" y="325"/>
                </a:lnTo>
                <a:lnTo>
                  <a:pt x="58" y="319"/>
                </a:lnTo>
                <a:lnTo>
                  <a:pt x="58" y="57"/>
                </a:lnTo>
                <a:lnTo>
                  <a:pt x="60" y="52"/>
                </a:lnTo>
                <a:lnTo>
                  <a:pt x="62" y="47"/>
                </a:lnTo>
                <a:lnTo>
                  <a:pt x="67" y="42"/>
                </a:lnTo>
                <a:lnTo>
                  <a:pt x="72" y="37"/>
                </a:lnTo>
                <a:lnTo>
                  <a:pt x="79" y="34"/>
                </a:lnTo>
                <a:lnTo>
                  <a:pt x="88" y="32"/>
                </a:lnTo>
                <a:lnTo>
                  <a:pt x="96" y="29"/>
                </a:lnTo>
                <a:lnTo>
                  <a:pt x="106" y="29"/>
                </a:ln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w="9525">
            <a:noFill/>
            <a:round/>
            <a:headEnd/>
            <a:tailEnd/>
          </a:ln>
        </p:spPr>
        <p:txBody>
          <a:bodyPr/>
          <a:lstStyle/>
          <a:p>
            <a:pPr>
              <a:defRPr/>
            </a:pPr>
            <a:endParaRPr lang="en-US" sz="1400">
              <a:latin typeface="Roboto" panose="02000000000000000000" pitchFamily="2" charset="0"/>
              <a:ea typeface="Roboto" panose="02000000000000000000" pitchFamily="2" charset="0"/>
            </a:endParaRPr>
          </a:p>
        </p:txBody>
      </p:sp>
      <p:sp>
        <p:nvSpPr>
          <p:cNvPr id="16" name="Freeform 9"/>
          <p:cNvSpPr>
            <a:spLocks noChangeAspect="1" noEditPoints="1"/>
          </p:cNvSpPr>
          <p:nvPr/>
        </p:nvSpPr>
        <p:spPr bwMode="auto">
          <a:xfrm>
            <a:off x="7923702" y="4152219"/>
            <a:ext cx="698657" cy="195056"/>
          </a:xfrm>
          <a:custGeom>
            <a:avLst/>
            <a:gdLst>
              <a:gd name="T0" fmla="*/ 2147483647 w 797"/>
              <a:gd name="T1" fmla="*/ 2147483647 h 201"/>
              <a:gd name="T2" fmla="*/ 2147483647 w 797"/>
              <a:gd name="T3" fmla="*/ 2147483647 h 201"/>
              <a:gd name="T4" fmla="*/ 2147483647 w 797"/>
              <a:gd name="T5" fmla="*/ 2147483647 h 201"/>
              <a:gd name="T6" fmla="*/ 2147483647 w 797"/>
              <a:gd name="T7" fmla="*/ 2147483647 h 201"/>
              <a:gd name="T8" fmla="*/ 2147483647 w 797"/>
              <a:gd name="T9" fmla="*/ 2147483647 h 201"/>
              <a:gd name="T10" fmla="*/ 2147483647 w 797"/>
              <a:gd name="T11" fmla="*/ 2147483647 h 201"/>
              <a:gd name="T12" fmla="*/ 2147483647 w 797"/>
              <a:gd name="T13" fmla="*/ 2147483647 h 201"/>
              <a:gd name="T14" fmla="*/ 2147483647 w 797"/>
              <a:gd name="T15" fmla="*/ 2147483647 h 201"/>
              <a:gd name="T16" fmla="*/ 2147483647 w 797"/>
              <a:gd name="T17" fmla="*/ 2147483647 h 201"/>
              <a:gd name="T18" fmla="*/ 2147483647 w 797"/>
              <a:gd name="T19" fmla="*/ 2147483647 h 201"/>
              <a:gd name="T20" fmla="*/ 2147483647 w 797"/>
              <a:gd name="T21" fmla="*/ 2147483647 h 201"/>
              <a:gd name="T22" fmla="*/ 2147483647 w 797"/>
              <a:gd name="T23" fmla="*/ 2147483647 h 201"/>
              <a:gd name="T24" fmla="*/ 2147483647 w 797"/>
              <a:gd name="T25" fmla="*/ 2147483647 h 201"/>
              <a:gd name="T26" fmla="*/ 2147483647 w 797"/>
              <a:gd name="T27" fmla="*/ 2147483647 h 201"/>
              <a:gd name="T28" fmla="*/ 2147483647 w 797"/>
              <a:gd name="T29" fmla="*/ 2147483647 h 201"/>
              <a:gd name="T30" fmla="*/ 2147483647 w 797"/>
              <a:gd name="T31" fmla="*/ 2147483647 h 201"/>
              <a:gd name="T32" fmla="*/ 2147483647 w 797"/>
              <a:gd name="T33" fmla="*/ 2147483647 h 201"/>
              <a:gd name="T34" fmla="*/ 0 w 797"/>
              <a:gd name="T35" fmla="*/ 2147483647 h 201"/>
              <a:gd name="T36" fmla="*/ 2147483647 w 797"/>
              <a:gd name="T37" fmla="*/ 2147483647 h 201"/>
              <a:gd name="T38" fmla="*/ 2147483647 w 797"/>
              <a:gd name="T39" fmla="*/ 2147483647 h 201"/>
              <a:gd name="T40" fmla="*/ 2147483647 w 797"/>
              <a:gd name="T41" fmla="*/ 2147483647 h 201"/>
              <a:gd name="T42" fmla="*/ 2147483647 w 797"/>
              <a:gd name="T43" fmla="*/ 2147483647 h 201"/>
              <a:gd name="T44" fmla="*/ 2147483647 w 797"/>
              <a:gd name="T45" fmla="*/ 2147483647 h 201"/>
              <a:gd name="T46" fmla="*/ 2147483647 w 797"/>
              <a:gd name="T47" fmla="*/ 2147483647 h 201"/>
              <a:gd name="T48" fmla="*/ 2147483647 w 797"/>
              <a:gd name="T49" fmla="*/ 2147483647 h 201"/>
              <a:gd name="T50" fmla="*/ 2147483647 w 797"/>
              <a:gd name="T51" fmla="*/ 2147483647 h 201"/>
              <a:gd name="T52" fmla="*/ 2147483647 w 797"/>
              <a:gd name="T53" fmla="*/ 2147483647 h 201"/>
              <a:gd name="T54" fmla="*/ 2147483647 w 797"/>
              <a:gd name="T55" fmla="*/ 2147483647 h 201"/>
              <a:gd name="T56" fmla="*/ 2147483647 w 797"/>
              <a:gd name="T57" fmla="*/ 2147483647 h 201"/>
              <a:gd name="T58" fmla="*/ 2147483647 w 797"/>
              <a:gd name="T59" fmla="*/ 2147483647 h 201"/>
              <a:gd name="T60" fmla="*/ 2147483647 w 797"/>
              <a:gd name="T61" fmla="*/ 2147483647 h 201"/>
              <a:gd name="T62" fmla="*/ 2147483647 w 797"/>
              <a:gd name="T63" fmla="*/ 2147483647 h 201"/>
              <a:gd name="T64" fmla="*/ 2147483647 w 797"/>
              <a:gd name="T65" fmla="*/ 2147483647 h 201"/>
              <a:gd name="T66" fmla="*/ 2147483647 w 797"/>
              <a:gd name="T67" fmla="*/ 2147483647 h 201"/>
              <a:gd name="T68" fmla="*/ 2147483647 w 797"/>
              <a:gd name="T69" fmla="*/ 2147483647 h 201"/>
              <a:gd name="T70" fmla="*/ 2147483647 w 797"/>
              <a:gd name="T71" fmla="*/ 2147483647 h 201"/>
              <a:gd name="T72" fmla="*/ 2147483647 w 797"/>
              <a:gd name="T73" fmla="*/ 2147483647 h 201"/>
              <a:gd name="T74" fmla="*/ 2147483647 w 797"/>
              <a:gd name="T75" fmla="*/ 2147483647 h 201"/>
              <a:gd name="T76" fmla="*/ 2147483647 w 797"/>
              <a:gd name="T77" fmla="*/ 2147483647 h 201"/>
              <a:gd name="T78" fmla="*/ 2147483647 w 797"/>
              <a:gd name="T79" fmla="*/ 2147483647 h 201"/>
              <a:gd name="T80" fmla="*/ 2147483647 w 797"/>
              <a:gd name="T81" fmla="*/ 2147483647 h 201"/>
              <a:gd name="T82" fmla="*/ 2147483647 w 797"/>
              <a:gd name="T83" fmla="*/ 2147483647 h 201"/>
              <a:gd name="T84" fmla="*/ 2147483647 w 797"/>
              <a:gd name="T85" fmla="*/ 2147483647 h 201"/>
              <a:gd name="T86" fmla="*/ 2147483647 w 797"/>
              <a:gd name="T87" fmla="*/ 2147483647 h 201"/>
              <a:gd name="T88" fmla="*/ 2147483647 w 797"/>
              <a:gd name="T89" fmla="*/ 2147483647 h 201"/>
              <a:gd name="T90" fmla="*/ 2147483647 w 797"/>
              <a:gd name="T91" fmla="*/ 2147483647 h 201"/>
              <a:gd name="T92" fmla="*/ 2147483647 w 797"/>
              <a:gd name="T93" fmla="*/ 2147483647 h 201"/>
              <a:gd name="T94" fmla="*/ 2147483647 w 797"/>
              <a:gd name="T95" fmla="*/ 2147483647 h 201"/>
              <a:gd name="T96" fmla="*/ 2147483647 w 797"/>
              <a:gd name="T97" fmla="*/ 2147483647 h 201"/>
              <a:gd name="T98" fmla="*/ 2147483647 w 797"/>
              <a:gd name="T99" fmla="*/ 2147483647 h 201"/>
              <a:gd name="T100" fmla="*/ 2147483647 w 797"/>
              <a:gd name="T101" fmla="*/ 2147483647 h 2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7"/>
              <a:gd name="T154" fmla="*/ 0 h 201"/>
              <a:gd name="T155" fmla="*/ 797 w 797"/>
              <a:gd name="T156" fmla="*/ 201 h 2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7" h="201">
                <a:moveTo>
                  <a:pt x="0" y="100"/>
                </a:moveTo>
                <a:lnTo>
                  <a:pt x="89" y="97"/>
                </a:lnTo>
                <a:lnTo>
                  <a:pt x="115" y="16"/>
                </a:lnTo>
                <a:lnTo>
                  <a:pt x="175" y="16"/>
                </a:lnTo>
                <a:lnTo>
                  <a:pt x="175" y="0"/>
                </a:lnTo>
                <a:lnTo>
                  <a:pt x="489" y="9"/>
                </a:lnTo>
                <a:lnTo>
                  <a:pt x="484" y="16"/>
                </a:lnTo>
                <a:lnTo>
                  <a:pt x="520" y="16"/>
                </a:lnTo>
                <a:lnTo>
                  <a:pt x="526" y="34"/>
                </a:lnTo>
                <a:lnTo>
                  <a:pt x="399" y="34"/>
                </a:lnTo>
                <a:lnTo>
                  <a:pt x="395" y="35"/>
                </a:lnTo>
                <a:lnTo>
                  <a:pt x="391" y="35"/>
                </a:lnTo>
                <a:lnTo>
                  <a:pt x="386" y="37"/>
                </a:lnTo>
                <a:lnTo>
                  <a:pt x="384" y="40"/>
                </a:lnTo>
                <a:lnTo>
                  <a:pt x="381" y="42"/>
                </a:lnTo>
                <a:lnTo>
                  <a:pt x="378" y="45"/>
                </a:lnTo>
                <a:lnTo>
                  <a:pt x="377" y="49"/>
                </a:lnTo>
                <a:lnTo>
                  <a:pt x="377" y="53"/>
                </a:lnTo>
                <a:lnTo>
                  <a:pt x="377" y="87"/>
                </a:lnTo>
                <a:lnTo>
                  <a:pt x="797" y="71"/>
                </a:lnTo>
                <a:lnTo>
                  <a:pt x="791" y="82"/>
                </a:lnTo>
                <a:lnTo>
                  <a:pt x="785" y="92"/>
                </a:lnTo>
                <a:lnTo>
                  <a:pt x="777" y="102"/>
                </a:lnTo>
                <a:lnTo>
                  <a:pt x="768" y="111"/>
                </a:lnTo>
                <a:lnTo>
                  <a:pt x="758" y="119"/>
                </a:lnTo>
                <a:lnTo>
                  <a:pt x="749" y="128"/>
                </a:lnTo>
                <a:lnTo>
                  <a:pt x="737" y="135"/>
                </a:lnTo>
                <a:lnTo>
                  <a:pt x="726" y="143"/>
                </a:lnTo>
                <a:lnTo>
                  <a:pt x="704" y="157"/>
                </a:lnTo>
                <a:lnTo>
                  <a:pt x="681" y="171"/>
                </a:lnTo>
                <a:lnTo>
                  <a:pt x="671" y="179"/>
                </a:lnTo>
                <a:lnTo>
                  <a:pt x="661" y="185"/>
                </a:lnTo>
                <a:lnTo>
                  <a:pt x="651" y="193"/>
                </a:lnTo>
                <a:lnTo>
                  <a:pt x="644" y="201"/>
                </a:lnTo>
                <a:lnTo>
                  <a:pt x="29" y="199"/>
                </a:lnTo>
                <a:lnTo>
                  <a:pt x="0" y="100"/>
                </a:lnTo>
                <a:close/>
                <a:moveTo>
                  <a:pt x="251" y="39"/>
                </a:moveTo>
                <a:lnTo>
                  <a:pt x="255" y="39"/>
                </a:lnTo>
                <a:lnTo>
                  <a:pt x="261" y="40"/>
                </a:lnTo>
                <a:lnTo>
                  <a:pt x="265" y="42"/>
                </a:lnTo>
                <a:lnTo>
                  <a:pt x="270" y="44"/>
                </a:lnTo>
                <a:lnTo>
                  <a:pt x="272" y="47"/>
                </a:lnTo>
                <a:lnTo>
                  <a:pt x="275" y="51"/>
                </a:lnTo>
                <a:lnTo>
                  <a:pt x="277" y="54"/>
                </a:lnTo>
                <a:lnTo>
                  <a:pt x="277" y="59"/>
                </a:lnTo>
                <a:lnTo>
                  <a:pt x="277" y="63"/>
                </a:lnTo>
                <a:lnTo>
                  <a:pt x="275" y="67"/>
                </a:lnTo>
                <a:lnTo>
                  <a:pt x="272" y="70"/>
                </a:lnTo>
                <a:lnTo>
                  <a:pt x="270" y="73"/>
                </a:lnTo>
                <a:lnTo>
                  <a:pt x="265" y="75"/>
                </a:lnTo>
                <a:lnTo>
                  <a:pt x="261" y="78"/>
                </a:lnTo>
                <a:lnTo>
                  <a:pt x="255" y="79"/>
                </a:lnTo>
                <a:lnTo>
                  <a:pt x="251" y="79"/>
                </a:lnTo>
                <a:lnTo>
                  <a:pt x="246" y="79"/>
                </a:lnTo>
                <a:lnTo>
                  <a:pt x="241" y="78"/>
                </a:lnTo>
                <a:lnTo>
                  <a:pt x="236" y="75"/>
                </a:lnTo>
                <a:lnTo>
                  <a:pt x="233" y="73"/>
                </a:lnTo>
                <a:lnTo>
                  <a:pt x="230" y="70"/>
                </a:lnTo>
                <a:lnTo>
                  <a:pt x="227" y="67"/>
                </a:lnTo>
                <a:lnTo>
                  <a:pt x="226" y="63"/>
                </a:lnTo>
                <a:lnTo>
                  <a:pt x="224" y="59"/>
                </a:lnTo>
                <a:lnTo>
                  <a:pt x="226" y="54"/>
                </a:lnTo>
                <a:lnTo>
                  <a:pt x="227" y="51"/>
                </a:lnTo>
                <a:lnTo>
                  <a:pt x="230" y="47"/>
                </a:lnTo>
                <a:lnTo>
                  <a:pt x="233" y="44"/>
                </a:lnTo>
                <a:lnTo>
                  <a:pt x="236" y="42"/>
                </a:lnTo>
                <a:lnTo>
                  <a:pt x="241" y="40"/>
                </a:lnTo>
                <a:lnTo>
                  <a:pt x="246" y="39"/>
                </a:lnTo>
                <a:lnTo>
                  <a:pt x="251" y="39"/>
                </a:lnTo>
                <a:close/>
                <a:moveTo>
                  <a:pt x="324" y="39"/>
                </a:moveTo>
                <a:lnTo>
                  <a:pt x="330" y="40"/>
                </a:lnTo>
                <a:lnTo>
                  <a:pt x="334" y="41"/>
                </a:lnTo>
                <a:lnTo>
                  <a:pt x="340" y="42"/>
                </a:lnTo>
                <a:lnTo>
                  <a:pt x="343" y="45"/>
                </a:lnTo>
                <a:lnTo>
                  <a:pt x="347" y="47"/>
                </a:lnTo>
                <a:lnTo>
                  <a:pt x="348" y="51"/>
                </a:lnTo>
                <a:lnTo>
                  <a:pt x="350" y="55"/>
                </a:lnTo>
                <a:lnTo>
                  <a:pt x="351" y="60"/>
                </a:lnTo>
                <a:lnTo>
                  <a:pt x="350" y="63"/>
                </a:lnTo>
                <a:lnTo>
                  <a:pt x="348" y="68"/>
                </a:lnTo>
                <a:lnTo>
                  <a:pt x="347" y="71"/>
                </a:lnTo>
                <a:lnTo>
                  <a:pt x="343" y="74"/>
                </a:lnTo>
                <a:lnTo>
                  <a:pt x="340" y="77"/>
                </a:lnTo>
                <a:lnTo>
                  <a:pt x="334" y="79"/>
                </a:lnTo>
                <a:lnTo>
                  <a:pt x="330" y="80"/>
                </a:lnTo>
                <a:lnTo>
                  <a:pt x="324" y="80"/>
                </a:lnTo>
                <a:lnTo>
                  <a:pt x="320" y="80"/>
                </a:lnTo>
                <a:lnTo>
                  <a:pt x="315" y="79"/>
                </a:lnTo>
                <a:lnTo>
                  <a:pt x="310" y="77"/>
                </a:lnTo>
                <a:lnTo>
                  <a:pt x="306" y="74"/>
                </a:lnTo>
                <a:lnTo>
                  <a:pt x="303" y="71"/>
                </a:lnTo>
                <a:lnTo>
                  <a:pt x="301" y="68"/>
                </a:lnTo>
                <a:lnTo>
                  <a:pt x="299" y="63"/>
                </a:lnTo>
                <a:lnTo>
                  <a:pt x="299" y="60"/>
                </a:lnTo>
                <a:lnTo>
                  <a:pt x="299" y="55"/>
                </a:lnTo>
                <a:lnTo>
                  <a:pt x="301" y="51"/>
                </a:lnTo>
                <a:lnTo>
                  <a:pt x="303" y="47"/>
                </a:lnTo>
                <a:lnTo>
                  <a:pt x="306" y="45"/>
                </a:lnTo>
                <a:lnTo>
                  <a:pt x="310" y="42"/>
                </a:lnTo>
                <a:lnTo>
                  <a:pt x="315" y="41"/>
                </a:lnTo>
                <a:lnTo>
                  <a:pt x="320" y="40"/>
                </a:lnTo>
                <a:lnTo>
                  <a:pt x="324" y="39"/>
                </a:ln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w="9525">
            <a:noFill/>
            <a:round/>
            <a:headEnd/>
            <a:tailEnd/>
          </a:ln>
        </p:spPr>
        <p:txBody>
          <a:bodyPr/>
          <a:lstStyle/>
          <a:p>
            <a:pPr>
              <a:defRPr/>
            </a:pPr>
            <a:endParaRPr lang="en-US" sz="1400">
              <a:latin typeface="Roboto" panose="02000000000000000000" pitchFamily="2" charset="0"/>
              <a:ea typeface="Roboto" panose="02000000000000000000" pitchFamily="2" charset="0"/>
            </a:endParaRPr>
          </a:p>
        </p:txBody>
      </p:sp>
      <p:sp>
        <p:nvSpPr>
          <p:cNvPr id="17" name="TextBox 5"/>
          <p:cNvSpPr txBox="1">
            <a:spLocks noChangeArrowheads="1"/>
          </p:cNvSpPr>
          <p:nvPr/>
        </p:nvSpPr>
        <p:spPr bwMode="auto">
          <a:xfrm>
            <a:off x="2144088" y="4507205"/>
            <a:ext cx="822831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id-ID" altLang="id-ID" sz="1000" dirty="0" smtClean="0">
                <a:solidFill>
                  <a:schemeClr val="bg1">
                    <a:lumMod val="65000"/>
                  </a:schemeClr>
                </a:solidFill>
                <a:latin typeface="Roboto" panose="02000000000000000000" pitchFamily="2" charset="0"/>
                <a:ea typeface="Roboto" panose="02000000000000000000" pitchFamily="2" charset="0"/>
              </a:rPr>
              <a:t>Airplane	                     Bus		         Car	                       Train	            Boat		Bike</a:t>
            </a:r>
            <a:endParaRPr lang="id-ID" altLang="id-ID" sz="1000" dirty="0">
              <a:solidFill>
                <a:schemeClr val="bg1">
                  <a:lumMod val="65000"/>
                </a:schemeClr>
              </a:solidFill>
              <a:latin typeface="Roboto" panose="02000000000000000000" pitchFamily="2" charset="0"/>
              <a:ea typeface="Roboto" panose="02000000000000000000" pitchFamily="2" charset="0"/>
            </a:endParaRPr>
          </a:p>
        </p:txBody>
      </p:sp>
      <p:sp>
        <p:nvSpPr>
          <p:cNvPr id="18" name="Freeform 145"/>
          <p:cNvSpPr>
            <a:spLocks noChangeAspect="1" noEditPoints="1"/>
          </p:cNvSpPr>
          <p:nvPr/>
        </p:nvSpPr>
        <p:spPr bwMode="auto">
          <a:xfrm>
            <a:off x="5163853" y="4083488"/>
            <a:ext cx="393350" cy="312090"/>
          </a:xfrm>
          <a:custGeom>
            <a:avLst/>
            <a:gdLst>
              <a:gd name="T0" fmla="*/ 141 w 141"/>
              <a:gd name="T1" fmla="*/ 41 h 112"/>
              <a:gd name="T2" fmla="*/ 127 w 141"/>
              <a:gd name="T3" fmla="*/ 26 h 112"/>
              <a:gd name="T4" fmla="*/ 114 w 141"/>
              <a:gd name="T5" fmla="*/ 0 h 112"/>
              <a:gd name="T6" fmla="*/ 28 w 141"/>
              <a:gd name="T7" fmla="*/ 0 h 112"/>
              <a:gd name="T8" fmla="*/ 14 w 141"/>
              <a:gd name="T9" fmla="*/ 26 h 112"/>
              <a:gd name="T10" fmla="*/ 0 w 141"/>
              <a:gd name="T11" fmla="*/ 41 h 112"/>
              <a:gd name="T12" fmla="*/ 0 w 141"/>
              <a:gd name="T13" fmla="*/ 86 h 112"/>
              <a:gd name="T14" fmla="*/ 0 w 141"/>
              <a:gd name="T15" fmla="*/ 90 h 112"/>
              <a:gd name="T16" fmla="*/ 0 w 141"/>
              <a:gd name="T17" fmla="*/ 106 h 112"/>
              <a:gd name="T18" fmla="*/ 7 w 141"/>
              <a:gd name="T19" fmla="*/ 112 h 112"/>
              <a:gd name="T20" fmla="*/ 27 w 141"/>
              <a:gd name="T21" fmla="*/ 112 h 112"/>
              <a:gd name="T22" fmla="*/ 34 w 141"/>
              <a:gd name="T23" fmla="*/ 106 h 112"/>
              <a:gd name="T24" fmla="*/ 34 w 141"/>
              <a:gd name="T25" fmla="*/ 90 h 112"/>
              <a:gd name="T26" fmla="*/ 108 w 141"/>
              <a:gd name="T27" fmla="*/ 90 h 112"/>
              <a:gd name="T28" fmla="*/ 108 w 141"/>
              <a:gd name="T29" fmla="*/ 106 h 112"/>
              <a:gd name="T30" fmla="*/ 114 w 141"/>
              <a:gd name="T31" fmla="*/ 112 h 112"/>
              <a:gd name="T32" fmla="*/ 135 w 141"/>
              <a:gd name="T33" fmla="*/ 112 h 112"/>
              <a:gd name="T34" fmla="*/ 141 w 141"/>
              <a:gd name="T35" fmla="*/ 106 h 112"/>
              <a:gd name="T36" fmla="*/ 141 w 141"/>
              <a:gd name="T37" fmla="*/ 90 h 112"/>
              <a:gd name="T38" fmla="*/ 141 w 141"/>
              <a:gd name="T39" fmla="*/ 41 h 112"/>
              <a:gd name="T40" fmla="*/ 35 w 141"/>
              <a:gd name="T41" fmla="*/ 10 h 112"/>
              <a:gd name="T42" fmla="*/ 106 w 141"/>
              <a:gd name="T43" fmla="*/ 10 h 112"/>
              <a:gd name="T44" fmla="*/ 118 w 141"/>
              <a:gd name="T45" fmla="*/ 32 h 112"/>
              <a:gd name="T46" fmla="*/ 24 w 141"/>
              <a:gd name="T47" fmla="*/ 32 h 112"/>
              <a:gd name="T48" fmla="*/ 35 w 141"/>
              <a:gd name="T49" fmla="*/ 10 h 112"/>
              <a:gd name="T50" fmla="*/ 41 w 141"/>
              <a:gd name="T51" fmla="*/ 79 h 112"/>
              <a:gd name="T52" fmla="*/ 13 w 141"/>
              <a:gd name="T53" fmla="*/ 79 h 112"/>
              <a:gd name="T54" fmla="*/ 13 w 141"/>
              <a:gd name="T55" fmla="*/ 64 h 112"/>
              <a:gd name="T56" fmla="*/ 41 w 141"/>
              <a:gd name="T57" fmla="*/ 64 h 112"/>
              <a:gd name="T58" fmla="*/ 41 w 141"/>
              <a:gd name="T59" fmla="*/ 79 h 112"/>
              <a:gd name="T60" fmla="*/ 129 w 141"/>
              <a:gd name="T61" fmla="*/ 79 h 112"/>
              <a:gd name="T62" fmla="*/ 100 w 141"/>
              <a:gd name="T63" fmla="*/ 79 h 112"/>
              <a:gd name="T64" fmla="*/ 100 w 141"/>
              <a:gd name="T65" fmla="*/ 64 h 112"/>
              <a:gd name="T66" fmla="*/ 129 w 141"/>
              <a:gd name="T67" fmla="*/ 64 h 112"/>
              <a:gd name="T68" fmla="*/ 129 w 141"/>
              <a:gd name="T69"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2">
                <a:moveTo>
                  <a:pt x="141" y="41"/>
                </a:moveTo>
                <a:cubicBezTo>
                  <a:pt x="127" y="26"/>
                  <a:pt x="127" y="26"/>
                  <a:pt x="127" y="26"/>
                </a:cubicBezTo>
                <a:cubicBezTo>
                  <a:pt x="114" y="0"/>
                  <a:pt x="114" y="0"/>
                  <a:pt x="114" y="0"/>
                </a:cubicBezTo>
                <a:cubicBezTo>
                  <a:pt x="28" y="0"/>
                  <a:pt x="28" y="0"/>
                  <a:pt x="28" y="0"/>
                </a:cubicBezTo>
                <a:cubicBezTo>
                  <a:pt x="14" y="26"/>
                  <a:pt x="14" y="26"/>
                  <a:pt x="14" y="26"/>
                </a:cubicBezTo>
                <a:cubicBezTo>
                  <a:pt x="0" y="41"/>
                  <a:pt x="0" y="41"/>
                  <a:pt x="0" y="41"/>
                </a:cubicBezTo>
                <a:cubicBezTo>
                  <a:pt x="0" y="86"/>
                  <a:pt x="0" y="86"/>
                  <a:pt x="0" y="86"/>
                </a:cubicBezTo>
                <a:cubicBezTo>
                  <a:pt x="0" y="90"/>
                  <a:pt x="0" y="90"/>
                  <a:pt x="0" y="90"/>
                </a:cubicBezTo>
                <a:cubicBezTo>
                  <a:pt x="0" y="106"/>
                  <a:pt x="0" y="106"/>
                  <a:pt x="0" y="106"/>
                </a:cubicBezTo>
                <a:cubicBezTo>
                  <a:pt x="0" y="110"/>
                  <a:pt x="3" y="112"/>
                  <a:pt x="7" y="112"/>
                </a:cubicBezTo>
                <a:cubicBezTo>
                  <a:pt x="27" y="112"/>
                  <a:pt x="27" y="112"/>
                  <a:pt x="27" y="112"/>
                </a:cubicBezTo>
                <a:cubicBezTo>
                  <a:pt x="31" y="112"/>
                  <a:pt x="34" y="110"/>
                  <a:pt x="34" y="106"/>
                </a:cubicBezTo>
                <a:cubicBezTo>
                  <a:pt x="34" y="90"/>
                  <a:pt x="34" y="90"/>
                  <a:pt x="34" y="90"/>
                </a:cubicBezTo>
                <a:cubicBezTo>
                  <a:pt x="108" y="90"/>
                  <a:pt x="108" y="90"/>
                  <a:pt x="108" y="90"/>
                </a:cubicBezTo>
                <a:cubicBezTo>
                  <a:pt x="108" y="106"/>
                  <a:pt x="108" y="106"/>
                  <a:pt x="108" y="106"/>
                </a:cubicBezTo>
                <a:cubicBezTo>
                  <a:pt x="108" y="110"/>
                  <a:pt x="111" y="112"/>
                  <a:pt x="114" y="112"/>
                </a:cubicBezTo>
                <a:cubicBezTo>
                  <a:pt x="135" y="112"/>
                  <a:pt x="135" y="112"/>
                  <a:pt x="135" y="112"/>
                </a:cubicBezTo>
                <a:cubicBezTo>
                  <a:pt x="138" y="112"/>
                  <a:pt x="141" y="110"/>
                  <a:pt x="141" y="106"/>
                </a:cubicBezTo>
                <a:cubicBezTo>
                  <a:pt x="141" y="90"/>
                  <a:pt x="141" y="90"/>
                  <a:pt x="141" y="90"/>
                </a:cubicBezTo>
                <a:lnTo>
                  <a:pt x="141" y="41"/>
                </a:lnTo>
                <a:close/>
                <a:moveTo>
                  <a:pt x="35" y="10"/>
                </a:moveTo>
                <a:cubicBezTo>
                  <a:pt x="106" y="10"/>
                  <a:pt x="106" y="10"/>
                  <a:pt x="106" y="10"/>
                </a:cubicBezTo>
                <a:cubicBezTo>
                  <a:pt x="118" y="32"/>
                  <a:pt x="118" y="32"/>
                  <a:pt x="118" y="32"/>
                </a:cubicBezTo>
                <a:cubicBezTo>
                  <a:pt x="24" y="32"/>
                  <a:pt x="24" y="32"/>
                  <a:pt x="24" y="32"/>
                </a:cubicBezTo>
                <a:lnTo>
                  <a:pt x="35" y="10"/>
                </a:lnTo>
                <a:close/>
                <a:moveTo>
                  <a:pt x="41" y="79"/>
                </a:moveTo>
                <a:cubicBezTo>
                  <a:pt x="13" y="79"/>
                  <a:pt x="13" y="79"/>
                  <a:pt x="13" y="79"/>
                </a:cubicBezTo>
                <a:cubicBezTo>
                  <a:pt x="13" y="64"/>
                  <a:pt x="13" y="64"/>
                  <a:pt x="13" y="64"/>
                </a:cubicBezTo>
                <a:cubicBezTo>
                  <a:pt x="41" y="64"/>
                  <a:pt x="41" y="64"/>
                  <a:pt x="41" y="64"/>
                </a:cubicBezTo>
                <a:lnTo>
                  <a:pt x="41" y="79"/>
                </a:lnTo>
                <a:close/>
                <a:moveTo>
                  <a:pt x="129" y="79"/>
                </a:moveTo>
                <a:cubicBezTo>
                  <a:pt x="100" y="79"/>
                  <a:pt x="100" y="79"/>
                  <a:pt x="100" y="79"/>
                </a:cubicBezTo>
                <a:cubicBezTo>
                  <a:pt x="100" y="64"/>
                  <a:pt x="100" y="64"/>
                  <a:pt x="100" y="64"/>
                </a:cubicBezTo>
                <a:cubicBezTo>
                  <a:pt x="129" y="64"/>
                  <a:pt x="129" y="64"/>
                  <a:pt x="129" y="64"/>
                </a:cubicBezTo>
                <a:lnTo>
                  <a:pt x="129" y="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9" name="Group 18"/>
          <p:cNvGrpSpPr/>
          <p:nvPr/>
        </p:nvGrpSpPr>
        <p:grpSpPr>
          <a:xfrm>
            <a:off x="9478686" y="4118931"/>
            <a:ext cx="383127" cy="301441"/>
            <a:chOff x="1612752" y="421441"/>
            <a:chExt cx="383127" cy="301441"/>
          </a:xfr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p:grpSpPr>
        <p:sp>
          <p:nvSpPr>
            <p:cNvPr id="20"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138"/>
            <p:cNvSpPr>
              <a:spLocks/>
            </p:cNvSpPr>
            <p:nvPr/>
          </p:nvSpPr>
          <p:spPr bwMode="auto">
            <a:xfrm>
              <a:off x="1612752" y="565294"/>
              <a:ext cx="152528" cy="54939"/>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140"/>
            <p:cNvSpPr>
              <a:spLocks/>
            </p:cNvSpPr>
            <p:nvPr/>
          </p:nvSpPr>
          <p:spPr bwMode="auto">
            <a:xfrm>
              <a:off x="1844074" y="565294"/>
              <a:ext cx="151805" cy="54939"/>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141"/>
            <p:cNvSpPr>
              <a:spLocks/>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6" name="TextBox 25"/>
          <p:cNvSpPr txBox="1"/>
          <p:nvPr/>
        </p:nvSpPr>
        <p:spPr>
          <a:xfrm>
            <a:off x="815926" y="5020285"/>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grpSp>
        <p:nvGrpSpPr>
          <p:cNvPr id="27" name="Group 26"/>
          <p:cNvGrpSpPr>
            <a:grpSpLocks noChangeAspect="1"/>
          </p:cNvGrpSpPr>
          <p:nvPr>
            <p:custDataLst>
              <p:tags r:id="rId1"/>
            </p:custDataLst>
          </p:nvPr>
        </p:nvGrpSpPr>
        <p:grpSpPr bwMode="gray">
          <a:xfrm>
            <a:off x="3443526" y="1797549"/>
            <a:ext cx="5312228" cy="1975102"/>
            <a:chOff x="1832768" y="1268759"/>
            <a:chExt cx="6240462" cy="3571875"/>
          </a:xfrm>
          <a:solidFill>
            <a:schemeClr val="bg1">
              <a:lumMod val="85000"/>
            </a:schemeClr>
          </a:solidFill>
        </p:grpSpPr>
        <p:sp>
          <p:nvSpPr>
            <p:cNvPr id="28" name="Freeform 53"/>
            <p:cNvSpPr>
              <a:spLocks noChangeAspect="1"/>
            </p:cNvSpPr>
            <p:nvPr/>
          </p:nvSpPr>
          <p:spPr bwMode="gray">
            <a:xfrm>
              <a:off x="7151176"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 name="Freeform 54"/>
            <p:cNvSpPr>
              <a:spLocks noChangeAspect="1"/>
            </p:cNvSpPr>
            <p:nvPr/>
          </p:nvSpPr>
          <p:spPr bwMode="gray">
            <a:xfrm>
              <a:off x="660031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 name="Freeform 55"/>
            <p:cNvSpPr>
              <a:spLocks noChangeAspect="1"/>
            </p:cNvSpPr>
            <p:nvPr/>
          </p:nvSpPr>
          <p:spPr bwMode="gray">
            <a:xfrm>
              <a:off x="752900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 name="Freeform 56"/>
            <p:cNvSpPr>
              <a:spLocks noChangeAspect="1"/>
            </p:cNvSpPr>
            <p:nvPr/>
          </p:nvSpPr>
          <p:spPr bwMode="gray">
            <a:xfrm>
              <a:off x="7636951"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8"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9"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3" name="Freeform 68"/>
            <p:cNvSpPr>
              <a:spLocks noChangeAspect="1"/>
            </p:cNvSpPr>
            <p:nvPr/>
          </p:nvSpPr>
          <p:spPr bwMode="gray">
            <a:xfrm>
              <a:off x="7087677"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44" name="Group 69"/>
            <p:cNvGrpSpPr>
              <a:grpSpLocks noChangeAspect="1"/>
            </p:cNvGrpSpPr>
            <p:nvPr/>
          </p:nvGrpSpPr>
          <p:grpSpPr bwMode="gray">
            <a:xfrm>
              <a:off x="6801642" y="3364259"/>
              <a:ext cx="161925" cy="231775"/>
              <a:chOff x="3802" y="2280"/>
              <a:chExt cx="102" cy="146"/>
            </a:xfrm>
            <a:grpFill/>
          </p:grpSpPr>
          <p:sp>
            <p:nvSpPr>
              <p:cNvPr id="37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8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8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8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4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4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0"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1"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2" name="Freeform 88"/>
            <p:cNvSpPr>
              <a:spLocks noChangeAspect="1"/>
            </p:cNvSpPr>
            <p:nvPr/>
          </p:nvSpPr>
          <p:spPr bwMode="gray">
            <a:xfrm>
              <a:off x="6911463"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3"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4"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5"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6"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7"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8"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59"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0"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61" name="Group 97"/>
            <p:cNvGrpSpPr>
              <a:grpSpLocks noChangeAspect="1"/>
            </p:cNvGrpSpPr>
            <p:nvPr/>
          </p:nvGrpSpPr>
          <p:grpSpPr bwMode="gray">
            <a:xfrm>
              <a:off x="5818980" y="3002309"/>
              <a:ext cx="636588" cy="587375"/>
              <a:chOff x="3183" y="2052"/>
              <a:chExt cx="401" cy="370"/>
            </a:xfrm>
            <a:grpFill/>
          </p:grpSpPr>
          <p:sp>
            <p:nvSpPr>
              <p:cNvPr id="36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7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62"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63" name="Group 106"/>
            <p:cNvGrpSpPr>
              <a:grpSpLocks noChangeAspect="1"/>
            </p:cNvGrpSpPr>
            <p:nvPr/>
          </p:nvGrpSpPr>
          <p:grpSpPr bwMode="gray">
            <a:xfrm>
              <a:off x="7017542" y="2807047"/>
              <a:ext cx="282575" cy="320675"/>
              <a:chOff x="3938" y="1929"/>
              <a:chExt cx="178" cy="202"/>
            </a:xfrm>
            <a:grpFill/>
          </p:grpSpPr>
          <p:sp>
            <p:nvSpPr>
              <p:cNvPr id="36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64"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5"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6"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7"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68"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69" name="Group 116"/>
            <p:cNvGrpSpPr>
              <a:grpSpLocks noChangeAspect="1"/>
            </p:cNvGrpSpPr>
            <p:nvPr/>
          </p:nvGrpSpPr>
          <p:grpSpPr bwMode="gray">
            <a:xfrm>
              <a:off x="5099842" y="1268760"/>
              <a:ext cx="2973388" cy="1638300"/>
              <a:chOff x="2730" y="960"/>
              <a:chExt cx="1873" cy="1032"/>
            </a:xfrm>
            <a:grpFill/>
          </p:grpSpPr>
          <p:grpSp>
            <p:nvGrpSpPr>
              <p:cNvPr id="344" name="Group 117"/>
              <p:cNvGrpSpPr>
                <a:grpSpLocks noChangeAspect="1"/>
              </p:cNvGrpSpPr>
              <p:nvPr/>
            </p:nvGrpSpPr>
            <p:grpSpPr bwMode="gray">
              <a:xfrm>
                <a:off x="3044" y="960"/>
                <a:ext cx="1473" cy="481"/>
                <a:chOff x="3044" y="960"/>
                <a:chExt cx="1473" cy="481"/>
              </a:xfrm>
              <a:grpFill/>
            </p:grpSpPr>
            <p:sp>
              <p:nvSpPr>
                <p:cNvPr id="34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5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6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4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70" name="Group 135"/>
            <p:cNvGrpSpPr>
              <a:grpSpLocks noChangeAspect="1"/>
            </p:cNvGrpSpPr>
            <p:nvPr/>
          </p:nvGrpSpPr>
          <p:grpSpPr bwMode="gray">
            <a:xfrm>
              <a:off x="5214142" y="2886422"/>
              <a:ext cx="647700" cy="585788"/>
              <a:chOff x="2802" y="1979"/>
              <a:chExt cx="408" cy="369"/>
            </a:xfrm>
            <a:grpFill/>
          </p:grpSpPr>
          <p:sp>
            <p:nvSpPr>
              <p:cNvPr id="31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16" name="Group 137"/>
              <p:cNvGrpSpPr>
                <a:grpSpLocks noChangeAspect="1"/>
              </p:cNvGrpSpPr>
              <p:nvPr/>
            </p:nvGrpSpPr>
            <p:grpSpPr bwMode="gray">
              <a:xfrm>
                <a:off x="2889" y="2101"/>
                <a:ext cx="17" cy="51"/>
                <a:chOff x="2889" y="2101"/>
                <a:chExt cx="17" cy="51"/>
              </a:xfrm>
              <a:grpFill/>
            </p:grpSpPr>
            <p:sp>
              <p:nvSpPr>
                <p:cNvPr id="34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1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18" name="Group 142"/>
              <p:cNvGrpSpPr>
                <a:grpSpLocks noChangeAspect="1"/>
              </p:cNvGrpSpPr>
              <p:nvPr/>
            </p:nvGrpSpPr>
            <p:grpSpPr bwMode="gray">
              <a:xfrm>
                <a:off x="2896" y="2116"/>
                <a:ext cx="231" cy="189"/>
                <a:chOff x="2896" y="2116"/>
                <a:chExt cx="231" cy="189"/>
              </a:xfrm>
              <a:grpFill/>
            </p:grpSpPr>
            <p:sp>
              <p:nvSpPr>
                <p:cNvPr id="33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4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319" name="Group 145"/>
              <p:cNvGrpSpPr>
                <a:grpSpLocks noChangeAspect="1"/>
              </p:cNvGrpSpPr>
              <p:nvPr/>
            </p:nvGrpSpPr>
            <p:grpSpPr bwMode="gray">
              <a:xfrm>
                <a:off x="2984" y="2276"/>
                <a:ext cx="114" cy="72"/>
                <a:chOff x="2984" y="2276"/>
                <a:chExt cx="114" cy="72"/>
              </a:xfrm>
              <a:grpFill/>
            </p:grpSpPr>
            <p:sp>
              <p:nvSpPr>
                <p:cNvPr id="33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2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21" name="Group 149"/>
              <p:cNvGrpSpPr>
                <a:grpSpLocks noChangeAspect="1"/>
              </p:cNvGrpSpPr>
              <p:nvPr/>
            </p:nvGrpSpPr>
            <p:grpSpPr bwMode="gray">
              <a:xfrm>
                <a:off x="3086" y="2189"/>
                <a:ext cx="85" cy="114"/>
                <a:chOff x="3086" y="2189"/>
                <a:chExt cx="85" cy="114"/>
              </a:xfrm>
              <a:grpFill/>
            </p:grpSpPr>
            <p:sp>
              <p:nvSpPr>
                <p:cNvPr id="33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2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23" name="Group 153"/>
              <p:cNvGrpSpPr>
                <a:grpSpLocks noChangeAspect="1"/>
              </p:cNvGrpSpPr>
              <p:nvPr/>
            </p:nvGrpSpPr>
            <p:grpSpPr bwMode="gray">
              <a:xfrm>
                <a:off x="3000" y="2012"/>
                <a:ext cx="210" cy="192"/>
                <a:chOff x="3000" y="2012"/>
                <a:chExt cx="210" cy="192"/>
              </a:xfrm>
              <a:grpFill/>
            </p:grpSpPr>
            <p:sp>
              <p:nvSpPr>
                <p:cNvPr id="33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2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327" name="Group 159"/>
              <p:cNvGrpSpPr>
                <a:grpSpLocks noChangeAspect="1"/>
              </p:cNvGrpSpPr>
              <p:nvPr/>
            </p:nvGrpSpPr>
            <p:grpSpPr bwMode="gray">
              <a:xfrm>
                <a:off x="2802" y="1979"/>
                <a:ext cx="205" cy="88"/>
                <a:chOff x="2802" y="1979"/>
                <a:chExt cx="205" cy="88"/>
              </a:xfrm>
              <a:grpFill/>
            </p:grpSpPr>
            <p:sp>
              <p:nvSpPr>
                <p:cNvPr id="33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32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2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3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71"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2"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3"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4"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75"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76" name="Group 170"/>
            <p:cNvGrpSpPr>
              <a:grpSpLocks noChangeAspect="1"/>
            </p:cNvGrpSpPr>
            <p:nvPr/>
          </p:nvGrpSpPr>
          <p:grpSpPr bwMode="gray">
            <a:xfrm>
              <a:off x="5539580" y="2891184"/>
              <a:ext cx="96838" cy="77788"/>
              <a:chOff x="3007" y="1982"/>
              <a:chExt cx="61" cy="49"/>
            </a:xfrm>
            <a:grpFill/>
          </p:grpSpPr>
          <p:sp>
            <p:nvSpPr>
              <p:cNvPr id="31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77"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78" name="Group 222"/>
            <p:cNvGrpSpPr>
              <a:grpSpLocks noChangeAspect="1"/>
            </p:cNvGrpSpPr>
            <p:nvPr/>
          </p:nvGrpSpPr>
          <p:grpSpPr bwMode="gray">
            <a:xfrm>
              <a:off x="4945856" y="1268759"/>
              <a:ext cx="287338" cy="296863"/>
              <a:chOff x="3202" y="1036"/>
              <a:chExt cx="181" cy="187"/>
            </a:xfrm>
            <a:grpFill/>
          </p:grpSpPr>
          <p:sp>
            <p:nvSpPr>
              <p:cNvPr id="30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1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79"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0"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1"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2"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3"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4"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5"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86" name="Group 236"/>
            <p:cNvGrpSpPr>
              <a:grpSpLocks noChangeAspect="1"/>
            </p:cNvGrpSpPr>
            <p:nvPr/>
          </p:nvGrpSpPr>
          <p:grpSpPr bwMode="gray">
            <a:xfrm>
              <a:off x="3344068" y="3475384"/>
              <a:ext cx="808038" cy="1365250"/>
              <a:chOff x="1624" y="2350"/>
              <a:chExt cx="509" cy="860"/>
            </a:xfrm>
            <a:grpFill/>
          </p:grpSpPr>
          <p:sp>
            <p:nvSpPr>
              <p:cNvPr id="28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9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30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87"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8"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89"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0"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1"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2"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3"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4"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95" name="Group 270"/>
            <p:cNvGrpSpPr>
              <a:grpSpLocks noChangeAspect="1"/>
            </p:cNvGrpSpPr>
            <p:nvPr/>
          </p:nvGrpSpPr>
          <p:grpSpPr bwMode="gray">
            <a:xfrm>
              <a:off x="1832768" y="1897409"/>
              <a:ext cx="1765300" cy="1346200"/>
              <a:chOff x="672" y="1356"/>
              <a:chExt cx="1112" cy="848"/>
            </a:xfrm>
            <a:grpFill/>
          </p:grpSpPr>
          <p:grpSp>
            <p:nvGrpSpPr>
              <p:cNvPr id="270" name="Group 271"/>
              <p:cNvGrpSpPr>
                <a:grpSpLocks noChangeAspect="1"/>
              </p:cNvGrpSpPr>
              <p:nvPr/>
            </p:nvGrpSpPr>
            <p:grpSpPr bwMode="gray">
              <a:xfrm>
                <a:off x="672" y="1356"/>
                <a:ext cx="418" cy="413"/>
                <a:chOff x="672" y="1356"/>
                <a:chExt cx="418" cy="413"/>
              </a:xfrm>
              <a:grpFill/>
            </p:grpSpPr>
            <p:sp>
              <p:nvSpPr>
                <p:cNvPr id="27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0"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8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271" name="Group 277"/>
              <p:cNvGrpSpPr>
                <a:grpSpLocks noChangeAspect="1"/>
              </p:cNvGrpSpPr>
              <p:nvPr/>
            </p:nvGrpSpPr>
            <p:grpSpPr bwMode="gray">
              <a:xfrm>
                <a:off x="1149" y="1865"/>
                <a:ext cx="635" cy="339"/>
                <a:chOff x="1149" y="1865"/>
                <a:chExt cx="635" cy="339"/>
              </a:xfrm>
              <a:grpFill/>
            </p:grpSpPr>
            <p:sp>
              <p:nvSpPr>
                <p:cNvPr id="27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7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grpSp>
          <p:nvGrpSpPr>
            <p:cNvPr id="96" name="Group 283"/>
            <p:cNvGrpSpPr>
              <a:grpSpLocks noChangeAspect="1"/>
            </p:cNvGrpSpPr>
            <p:nvPr/>
          </p:nvGrpSpPr>
          <p:grpSpPr bwMode="gray">
            <a:xfrm>
              <a:off x="2304256" y="1268760"/>
              <a:ext cx="1538288" cy="1622426"/>
              <a:chOff x="969" y="960"/>
              <a:chExt cx="969" cy="1022"/>
            </a:xfrm>
            <a:grpFill/>
          </p:grpSpPr>
          <p:sp>
            <p:nvSpPr>
              <p:cNvPr id="24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5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6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97"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8"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99"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0"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1"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2"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3"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4"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5"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6"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7"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8"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09"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0"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1"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2"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3"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4"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5"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6"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7"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8"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19"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0"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21" name="Group 337"/>
            <p:cNvGrpSpPr>
              <a:grpSpLocks noChangeAspect="1"/>
            </p:cNvGrpSpPr>
            <p:nvPr/>
          </p:nvGrpSpPr>
          <p:grpSpPr bwMode="gray">
            <a:xfrm>
              <a:off x="3455193" y="3327747"/>
              <a:ext cx="28575" cy="44450"/>
              <a:chOff x="1694" y="2257"/>
              <a:chExt cx="18" cy="28"/>
            </a:xfrm>
            <a:grpFill/>
          </p:grpSpPr>
          <p:sp>
            <p:nvSpPr>
              <p:cNvPr id="23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4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22"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3"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4"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5"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6"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7"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8"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29"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0"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1"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2"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3"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34" name="Group 362"/>
            <p:cNvGrpSpPr/>
            <p:nvPr/>
          </p:nvGrpSpPr>
          <p:grpSpPr bwMode="gray">
            <a:xfrm>
              <a:off x="4580731" y="1911697"/>
              <a:ext cx="879476" cy="1109663"/>
              <a:chOff x="4580731" y="1911697"/>
              <a:chExt cx="879476" cy="1109663"/>
            </a:xfrm>
            <a:grpFill/>
          </p:grpSpPr>
          <p:sp>
            <p:nvSpPr>
              <p:cNvPr id="19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93" name="Group 178"/>
              <p:cNvGrpSpPr>
                <a:grpSpLocks noChangeAspect="1"/>
              </p:cNvGrpSpPr>
              <p:nvPr/>
            </p:nvGrpSpPr>
            <p:grpSpPr bwMode="gray">
              <a:xfrm>
                <a:off x="4876006" y="2765772"/>
                <a:ext cx="204788" cy="242888"/>
                <a:chOff x="2589" y="1903"/>
                <a:chExt cx="129" cy="153"/>
              </a:xfrm>
              <a:grpFill/>
            </p:grpSpPr>
            <p:sp>
              <p:nvSpPr>
                <p:cNvPr id="23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94"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5"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6"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7"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8"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99"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0"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01" name="Group 189"/>
              <p:cNvGrpSpPr>
                <a:grpSpLocks noChangeAspect="1"/>
              </p:cNvGrpSpPr>
              <p:nvPr/>
            </p:nvGrpSpPr>
            <p:grpSpPr bwMode="gray">
              <a:xfrm>
                <a:off x="4679156" y="2659410"/>
                <a:ext cx="247650" cy="244475"/>
                <a:chOff x="2465" y="1836"/>
                <a:chExt cx="156" cy="154"/>
              </a:xfrm>
              <a:grpFill/>
            </p:grpSpPr>
            <p:sp>
              <p:nvSpPr>
                <p:cNvPr id="23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nvGrpSpPr>
              <p:cNvPr id="202" name="Group 192"/>
              <p:cNvGrpSpPr>
                <a:grpSpLocks noChangeAspect="1"/>
              </p:cNvGrpSpPr>
              <p:nvPr/>
            </p:nvGrpSpPr>
            <p:grpSpPr bwMode="gray">
              <a:xfrm>
                <a:off x="4620419" y="2430810"/>
                <a:ext cx="171450" cy="258763"/>
                <a:chOff x="2428" y="1692"/>
                <a:chExt cx="108" cy="163"/>
              </a:xfrm>
              <a:grpFill/>
            </p:grpSpPr>
            <p:sp>
              <p:nvSpPr>
                <p:cNvPr id="23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20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07" name="Group 199"/>
              <p:cNvGrpSpPr>
                <a:grpSpLocks noChangeAspect="1"/>
              </p:cNvGrpSpPr>
              <p:nvPr/>
            </p:nvGrpSpPr>
            <p:grpSpPr bwMode="gray">
              <a:xfrm>
                <a:off x="5033169" y="2808635"/>
                <a:ext cx="68263" cy="68263"/>
                <a:chOff x="2688" y="1930"/>
                <a:chExt cx="43" cy="43"/>
              </a:xfrm>
              <a:grpFill/>
            </p:grpSpPr>
            <p:sp>
              <p:nvSpPr>
                <p:cNvPr id="23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3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20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0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1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227" name="Group 359"/>
              <p:cNvGrpSpPr/>
              <p:nvPr/>
            </p:nvGrpSpPr>
            <p:grpSpPr bwMode="gray">
              <a:xfrm>
                <a:off x="5080794" y="2788583"/>
                <a:ext cx="75600" cy="108000"/>
                <a:chOff x="4160739" y="2986112"/>
                <a:chExt cx="187325" cy="233362"/>
              </a:xfrm>
              <a:grpFill/>
            </p:grpSpPr>
            <p:sp>
              <p:nvSpPr>
                <p:cNvPr id="22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22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grpSp>
        <p:grpSp>
          <p:nvGrpSpPr>
            <p:cNvPr id="135" name="Group 368"/>
            <p:cNvGrpSpPr/>
            <p:nvPr/>
          </p:nvGrpSpPr>
          <p:grpSpPr bwMode="gray">
            <a:xfrm>
              <a:off x="4455318" y="2994372"/>
              <a:ext cx="1196974" cy="1339850"/>
              <a:chOff x="4455318" y="2994372"/>
              <a:chExt cx="1196974" cy="1339850"/>
            </a:xfrm>
            <a:grpFill/>
          </p:grpSpPr>
          <p:sp>
            <p:nvSpPr>
              <p:cNvPr id="136" name="Freeform 13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37" name="Freeform 13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38" name="Group 367"/>
              <p:cNvGrpSpPr/>
              <p:nvPr/>
            </p:nvGrpSpPr>
            <p:grpSpPr bwMode="gray">
              <a:xfrm>
                <a:off x="4455318" y="2994372"/>
                <a:ext cx="1196974" cy="1339850"/>
                <a:chOff x="4455318" y="2994372"/>
                <a:chExt cx="1196974" cy="1339850"/>
              </a:xfrm>
              <a:grpFill/>
            </p:grpSpPr>
            <p:sp>
              <p:nvSpPr>
                <p:cNvPr id="139" name="Freeform 13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0" name="Freeform 13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1" name="Freeform 14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2" name="Freeform 14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3" name="Freeform 14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4" name="Freeform 14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5" name="Freeform 14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6" name="Freeform 14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7" name="Freeform 14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8" name="Freeform 14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49" name="Freeform 14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0" name="Freeform 14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1" name="Freeform 15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2" name="Freeform 15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4" name="Freeform 15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5" name="Freeform 15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6" name="Freeform 15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57" name="Freeform 15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58" name="Group 25"/>
                <p:cNvGrpSpPr>
                  <a:grpSpLocks noChangeAspect="1"/>
                </p:cNvGrpSpPr>
                <p:nvPr/>
              </p:nvGrpSpPr>
              <p:grpSpPr bwMode="gray">
                <a:xfrm>
                  <a:off x="4961730" y="3769072"/>
                  <a:ext cx="219075" cy="239713"/>
                  <a:chOff x="2643" y="2535"/>
                  <a:chExt cx="138" cy="151"/>
                </a:xfrm>
                <a:grpFill/>
              </p:grpSpPr>
              <p:sp>
                <p:nvSpPr>
                  <p:cNvPr id="18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sp>
              <p:nvSpPr>
                <p:cNvPr id="15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6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7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sp>
              <p:nvSpPr>
                <p:cNvPr id="18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lumMod val="65000"/>
                      </a:schemeClr>
                    </a:solidFill>
                    <a:latin typeface="Lato" panose="020F0502020204030203" pitchFamily="34" charset="0"/>
                  </a:endParaRPr>
                </a:p>
              </p:txBody>
            </p:sp>
            <p:grpSp>
              <p:nvGrpSpPr>
                <p:cNvPr id="185" name="Group 364"/>
                <p:cNvGrpSpPr>
                  <a:grpSpLocks noChangeAspect="1"/>
                </p:cNvGrpSpPr>
                <p:nvPr/>
              </p:nvGrpSpPr>
              <p:grpSpPr bwMode="gray">
                <a:xfrm>
                  <a:off x="5141117" y="3280172"/>
                  <a:ext cx="289379" cy="349200"/>
                  <a:chOff x="3548063" y="12700"/>
                  <a:chExt cx="5667375" cy="6838950"/>
                </a:xfrm>
                <a:grpFill/>
              </p:grpSpPr>
              <p:sp>
                <p:nvSpPr>
                  <p:cNvPr id="18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endParaRPr lang="en-GB" dirty="0">
                      <a:solidFill>
                        <a:schemeClr val="bg1">
                          <a:lumMod val="65000"/>
                        </a:schemeClr>
                      </a:solidFill>
                      <a:latin typeface="Lato" panose="020F0502020204030203" pitchFamily="34" charset="0"/>
                    </a:endParaRPr>
                  </a:p>
                </p:txBody>
              </p:sp>
              <p:sp>
                <p:nvSpPr>
                  <p:cNvPr id="18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endParaRPr lang="en-GB" dirty="0">
                      <a:solidFill>
                        <a:schemeClr val="bg1">
                          <a:lumMod val="65000"/>
                        </a:schemeClr>
                      </a:solidFill>
                      <a:latin typeface="Lato" panose="020F0502020204030203" pitchFamily="34" charset="0"/>
                    </a:endParaRPr>
                  </a:p>
                </p:txBody>
              </p:sp>
            </p:grpSp>
          </p:grpSp>
        </p:grpSp>
      </p:grpSp>
    </p:spTree>
    <p:extLst>
      <p:ext uri="{BB962C8B-B14F-4D97-AF65-F5344CB8AC3E}">
        <p14:creationId xmlns:p14="http://schemas.microsoft.com/office/powerpoint/2010/main" val="4067047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8" fill="hold" nodeType="withEffect">
                                  <p:stCondLst>
                                    <p:cond delay="200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1000"/>
                                        <p:tgtEl>
                                          <p:spTgt spid="6"/>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wipe(down)">
                                      <p:cBhvr>
                                        <p:cTn id="25" dur="500"/>
                                        <p:tgtEl>
                                          <p:spTgt spid="15"/>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par>
                                <p:cTn id="29" presetID="22" presetClass="entr" presetSubtype="4" fill="hold" nodeType="withEffect">
                                  <p:stCondLst>
                                    <p:cond delay="50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17"/>
                                        </p:tgtEl>
                                        <p:attrNameLst>
                                          <p:attrName>style.visibility</p:attrName>
                                        </p:attrNameLst>
                                      </p:cBhvr>
                                      <p:to>
                                        <p:strVal val="visible"/>
                                      </p:to>
                                    </p:set>
                                    <p:animEffect transition="in" filter="wipe(down)">
                                      <p:cBhvr>
                                        <p:cTn id="34" dur="500"/>
                                        <p:tgtEl>
                                          <p:spTgt spid="17"/>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3" grpId="0" animBg="1"/>
      <p:bldP spid="14" grpId="0" animBg="1"/>
      <p:bldP spid="15" grpId="0" animBg="1"/>
      <p:bldP spid="16" grpId="0" animBg="1"/>
      <p:bldP spid="17" grpId="0"/>
      <p:bldP spid="18" grpId="0" animBg="1"/>
      <p:bldP spid="2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Service Coverage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361" name="Group 360"/>
          <p:cNvGrpSpPr>
            <a:grpSpLocks noChangeAspect="1"/>
          </p:cNvGrpSpPr>
          <p:nvPr>
            <p:custDataLst>
              <p:tags r:id="rId1"/>
            </p:custDataLst>
          </p:nvPr>
        </p:nvGrpSpPr>
        <p:grpSpPr bwMode="gray">
          <a:xfrm>
            <a:off x="609379" y="1697243"/>
            <a:ext cx="7928020" cy="4320000"/>
            <a:chOff x="1832768" y="1268759"/>
            <a:chExt cx="6240462" cy="3571875"/>
          </a:xfrm>
          <a:pattFill prst="pct25">
            <a:fgClr>
              <a:schemeClr val="tx1">
                <a:lumMod val="75000"/>
                <a:lumOff val="25000"/>
              </a:schemeClr>
            </a:fgClr>
            <a:bgClr>
              <a:schemeClr val="bg1">
                <a:lumMod val="95000"/>
              </a:schemeClr>
            </a:bgClr>
          </a:pattFill>
        </p:grpSpPr>
        <p:sp>
          <p:nvSpPr>
            <p:cNvPr id="362"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3"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5"/>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4"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5"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6"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7"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8"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69"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0"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1"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2"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3"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4"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5"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6"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77"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378" name="Group 69"/>
            <p:cNvGrpSpPr>
              <a:grpSpLocks noChangeAspect="1"/>
            </p:cNvGrpSpPr>
            <p:nvPr/>
          </p:nvGrpSpPr>
          <p:grpSpPr bwMode="gray">
            <a:xfrm>
              <a:off x="6801642" y="3364259"/>
              <a:ext cx="161925" cy="231775"/>
              <a:chOff x="3802" y="2280"/>
              <a:chExt cx="102" cy="146"/>
            </a:xfrm>
            <a:grpFill/>
          </p:grpSpPr>
          <p:sp>
            <p:nvSpPr>
              <p:cNvPr id="70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1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379"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0"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1"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2"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3"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4"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5"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6"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7"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8"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89"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4"/>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0"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1"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2"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3"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4"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395" name="Group 97"/>
            <p:cNvGrpSpPr>
              <a:grpSpLocks noChangeAspect="1"/>
            </p:cNvGrpSpPr>
            <p:nvPr/>
          </p:nvGrpSpPr>
          <p:grpSpPr bwMode="gray">
            <a:xfrm>
              <a:off x="5818980" y="3002309"/>
              <a:ext cx="636588" cy="587375"/>
              <a:chOff x="3183" y="2052"/>
              <a:chExt cx="401" cy="370"/>
            </a:xfrm>
            <a:grpFill/>
          </p:grpSpPr>
          <p:sp>
            <p:nvSpPr>
              <p:cNvPr id="69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70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396"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397" name="Group 106"/>
            <p:cNvGrpSpPr>
              <a:grpSpLocks noChangeAspect="1"/>
            </p:cNvGrpSpPr>
            <p:nvPr/>
          </p:nvGrpSpPr>
          <p:grpSpPr bwMode="gray">
            <a:xfrm>
              <a:off x="7017542" y="2807047"/>
              <a:ext cx="282575" cy="320675"/>
              <a:chOff x="3938" y="1929"/>
              <a:chExt cx="178" cy="202"/>
            </a:xfrm>
            <a:grpFill/>
          </p:grpSpPr>
          <p:sp>
            <p:nvSpPr>
              <p:cNvPr id="69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398"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399"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0"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1"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2"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03" name="Group 116"/>
            <p:cNvGrpSpPr>
              <a:grpSpLocks noChangeAspect="1"/>
            </p:cNvGrpSpPr>
            <p:nvPr/>
          </p:nvGrpSpPr>
          <p:grpSpPr bwMode="gray">
            <a:xfrm>
              <a:off x="5099842" y="1268760"/>
              <a:ext cx="2973388" cy="1638300"/>
              <a:chOff x="2730" y="960"/>
              <a:chExt cx="1873" cy="1032"/>
            </a:xfrm>
            <a:grpFill/>
          </p:grpSpPr>
          <p:grpSp>
            <p:nvGrpSpPr>
              <p:cNvPr id="678" name="Group 117"/>
              <p:cNvGrpSpPr>
                <a:grpSpLocks noChangeAspect="1"/>
              </p:cNvGrpSpPr>
              <p:nvPr/>
            </p:nvGrpSpPr>
            <p:grpSpPr bwMode="gray">
              <a:xfrm>
                <a:off x="3044" y="960"/>
                <a:ext cx="1473" cy="481"/>
                <a:chOff x="3044" y="960"/>
                <a:chExt cx="1473" cy="481"/>
              </a:xfrm>
              <a:grpFill/>
            </p:grpSpPr>
            <p:sp>
              <p:nvSpPr>
                <p:cNvPr id="68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9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7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3"/>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8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nvGrpSpPr>
            <p:cNvPr id="404" name="Group 135"/>
            <p:cNvGrpSpPr>
              <a:grpSpLocks noChangeAspect="1"/>
            </p:cNvGrpSpPr>
            <p:nvPr/>
          </p:nvGrpSpPr>
          <p:grpSpPr bwMode="gray">
            <a:xfrm>
              <a:off x="5214142" y="2886422"/>
              <a:ext cx="647700" cy="585788"/>
              <a:chOff x="2802" y="1979"/>
              <a:chExt cx="408" cy="369"/>
            </a:xfrm>
            <a:grpFill/>
          </p:grpSpPr>
          <p:sp>
            <p:nvSpPr>
              <p:cNvPr id="64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650" name="Group 137"/>
              <p:cNvGrpSpPr>
                <a:grpSpLocks noChangeAspect="1"/>
              </p:cNvGrpSpPr>
              <p:nvPr/>
            </p:nvGrpSpPr>
            <p:grpSpPr bwMode="gray">
              <a:xfrm>
                <a:off x="2889" y="2101"/>
                <a:ext cx="17" cy="51"/>
                <a:chOff x="2889" y="2101"/>
                <a:chExt cx="17" cy="51"/>
              </a:xfrm>
              <a:grpFill/>
            </p:grpSpPr>
            <p:sp>
              <p:nvSpPr>
                <p:cNvPr id="67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7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7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5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652" name="Group 142"/>
              <p:cNvGrpSpPr>
                <a:grpSpLocks noChangeAspect="1"/>
              </p:cNvGrpSpPr>
              <p:nvPr/>
            </p:nvGrpSpPr>
            <p:grpSpPr bwMode="gray">
              <a:xfrm>
                <a:off x="2896" y="2116"/>
                <a:ext cx="231" cy="189"/>
                <a:chOff x="2896" y="2116"/>
                <a:chExt cx="231" cy="189"/>
              </a:xfrm>
              <a:grpFill/>
            </p:grpSpPr>
            <p:sp>
              <p:nvSpPr>
                <p:cNvPr id="67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7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nvGrpSpPr>
              <p:cNvPr id="653" name="Group 145"/>
              <p:cNvGrpSpPr>
                <a:grpSpLocks noChangeAspect="1"/>
              </p:cNvGrpSpPr>
              <p:nvPr/>
            </p:nvGrpSpPr>
            <p:grpSpPr bwMode="gray">
              <a:xfrm>
                <a:off x="2984" y="2276"/>
                <a:ext cx="114" cy="72"/>
                <a:chOff x="2984" y="2276"/>
                <a:chExt cx="114" cy="72"/>
              </a:xfrm>
              <a:grpFill/>
            </p:grpSpPr>
            <p:sp>
              <p:nvSpPr>
                <p:cNvPr id="67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7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5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655" name="Group 149"/>
              <p:cNvGrpSpPr>
                <a:grpSpLocks noChangeAspect="1"/>
              </p:cNvGrpSpPr>
              <p:nvPr/>
            </p:nvGrpSpPr>
            <p:grpSpPr bwMode="gray">
              <a:xfrm>
                <a:off x="3086" y="2189"/>
                <a:ext cx="85" cy="114"/>
                <a:chOff x="3086" y="2189"/>
                <a:chExt cx="85" cy="114"/>
              </a:xfrm>
              <a:grpFill/>
            </p:grpSpPr>
            <p:sp>
              <p:nvSpPr>
                <p:cNvPr id="66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7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5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657" name="Group 153"/>
              <p:cNvGrpSpPr>
                <a:grpSpLocks noChangeAspect="1"/>
              </p:cNvGrpSpPr>
              <p:nvPr/>
            </p:nvGrpSpPr>
            <p:grpSpPr bwMode="gray">
              <a:xfrm>
                <a:off x="3000" y="2012"/>
                <a:ext cx="210" cy="192"/>
                <a:chOff x="3000" y="2012"/>
                <a:chExt cx="210" cy="192"/>
              </a:xfrm>
              <a:grpFill/>
            </p:grpSpPr>
            <p:sp>
              <p:nvSpPr>
                <p:cNvPr id="66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6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5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5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6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661" name="Group 159"/>
              <p:cNvGrpSpPr>
                <a:grpSpLocks noChangeAspect="1"/>
              </p:cNvGrpSpPr>
              <p:nvPr/>
            </p:nvGrpSpPr>
            <p:grpSpPr bwMode="gray">
              <a:xfrm>
                <a:off x="2802" y="1979"/>
                <a:ext cx="205" cy="88"/>
                <a:chOff x="2802" y="1979"/>
                <a:chExt cx="205" cy="88"/>
              </a:xfrm>
              <a:grpFill/>
            </p:grpSpPr>
            <p:sp>
              <p:nvSpPr>
                <p:cNvPr id="66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6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66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6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6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05"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6"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7"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8"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09"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10" name="Group 170"/>
            <p:cNvGrpSpPr>
              <a:grpSpLocks noChangeAspect="1"/>
            </p:cNvGrpSpPr>
            <p:nvPr/>
          </p:nvGrpSpPr>
          <p:grpSpPr bwMode="gray">
            <a:xfrm>
              <a:off x="5539580" y="2891184"/>
              <a:ext cx="96838" cy="77788"/>
              <a:chOff x="3007" y="1982"/>
              <a:chExt cx="61" cy="49"/>
            </a:xfrm>
            <a:grpFill/>
          </p:grpSpPr>
          <p:sp>
            <p:nvSpPr>
              <p:cNvPr id="64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11"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12" name="Group 222"/>
            <p:cNvGrpSpPr>
              <a:grpSpLocks noChangeAspect="1"/>
            </p:cNvGrpSpPr>
            <p:nvPr/>
          </p:nvGrpSpPr>
          <p:grpSpPr bwMode="gray">
            <a:xfrm>
              <a:off x="4945856" y="1268759"/>
              <a:ext cx="287338" cy="296863"/>
              <a:chOff x="3202" y="1036"/>
              <a:chExt cx="181" cy="187"/>
            </a:xfrm>
            <a:grpFill/>
          </p:grpSpPr>
          <p:sp>
            <p:nvSpPr>
              <p:cNvPr id="64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13"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4"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5"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6"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7"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8"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19"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20" name="Group 236"/>
            <p:cNvGrpSpPr>
              <a:grpSpLocks noChangeAspect="1"/>
            </p:cNvGrpSpPr>
            <p:nvPr/>
          </p:nvGrpSpPr>
          <p:grpSpPr bwMode="gray">
            <a:xfrm>
              <a:off x="3344068" y="3475384"/>
              <a:ext cx="808038" cy="1365250"/>
              <a:chOff x="1624" y="2350"/>
              <a:chExt cx="509" cy="860"/>
            </a:xfrm>
            <a:grpFill/>
          </p:grpSpPr>
          <p:sp>
            <p:nvSpPr>
              <p:cNvPr id="61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2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3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4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21"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2"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3"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4"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5"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6"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7"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28"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29" name="Group 270"/>
            <p:cNvGrpSpPr>
              <a:grpSpLocks noChangeAspect="1"/>
            </p:cNvGrpSpPr>
            <p:nvPr/>
          </p:nvGrpSpPr>
          <p:grpSpPr bwMode="gray">
            <a:xfrm>
              <a:off x="1832768" y="1897409"/>
              <a:ext cx="1765300" cy="1346200"/>
              <a:chOff x="672" y="1356"/>
              <a:chExt cx="1112" cy="848"/>
            </a:xfrm>
            <a:grpFill/>
          </p:grpSpPr>
          <p:grpSp>
            <p:nvGrpSpPr>
              <p:cNvPr id="604" name="Group 271"/>
              <p:cNvGrpSpPr>
                <a:grpSpLocks noChangeAspect="1"/>
              </p:cNvGrpSpPr>
              <p:nvPr/>
            </p:nvGrpSpPr>
            <p:grpSpPr bwMode="gray">
              <a:xfrm>
                <a:off x="672" y="1356"/>
                <a:ext cx="418" cy="413"/>
                <a:chOff x="672" y="1356"/>
                <a:chExt cx="418" cy="413"/>
              </a:xfrm>
              <a:grpFill/>
            </p:grpSpPr>
            <p:sp>
              <p:nvSpPr>
                <p:cNvPr id="61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nvGrpSpPr>
              <p:cNvPr id="605" name="Group 277"/>
              <p:cNvGrpSpPr>
                <a:grpSpLocks noChangeAspect="1"/>
              </p:cNvGrpSpPr>
              <p:nvPr/>
            </p:nvGrpSpPr>
            <p:grpSpPr bwMode="gray">
              <a:xfrm>
                <a:off x="1149" y="1865"/>
                <a:ext cx="635" cy="339"/>
                <a:chOff x="1149" y="1865"/>
                <a:chExt cx="635" cy="339"/>
              </a:xfrm>
              <a:grpFill/>
            </p:grpSpPr>
            <p:sp>
              <p:nvSpPr>
                <p:cNvPr id="60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1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grpSp>
          <p:nvGrpSpPr>
            <p:cNvPr id="430" name="Group 283"/>
            <p:cNvGrpSpPr>
              <a:grpSpLocks noChangeAspect="1"/>
            </p:cNvGrpSpPr>
            <p:nvPr/>
          </p:nvGrpSpPr>
          <p:grpSpPr bwMode="gray">
            <a:xfrm>
              <a:off x="2304256" y="1268759"/>
              <a:ext cx="1538288" cy="1622425"/>
              <a:chOff x="969" y="960"/>
              <a:chExt cx="969" cy="1022"/>
            </a:xfrm>
            <a:grpFill/>
          </p:grpSpPr>
          <p:sp>
            <p:nvSpPr>
              <p:cNvPr id="57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8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1"/>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9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60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31"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2"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3"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4"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5"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6"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7"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8"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39"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0"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1"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2"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3"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4"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5"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6"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7"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8"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49"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0"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1"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2"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3"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4"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55" name="Group 337"/>
            <p:cNvGrpSpPr>
              <a:grpSpLocks noChangeAspect="1"/>
            </p:cNvGrpSpPr>
            <p:nvPr/>
          </p:nvGrpSpPr>
          <p:grpSpPr bwMode="gray">
            <a:xfrm>
              <a:off x="3455193" y="3327747"/>
              <a:ext cx="28575" cy="44450"/>
              <a:chOff x="1694" y="2257"/>
              <a:chExt cx="18" cy="28"/>
            </a:xfrm>
            <a:grpFill/>
          </p:grpSpPr>
          <p:sp>
            <p:nvSpPr>
              <p:cNvPr id="57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56"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7"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8"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59"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0"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1"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2"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3"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4"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5"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6"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67"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68" name="Group 362"/>
            <p:cNvGrpSpPr/>
            <p:nvPr/>
          </p:nvGrpSpPr>
          <p:grpSpPr bwMode="gray">
            <a:xfrm>
              <a:off x="4580731" y="1911697"/>
              <a:ext cx="879476" cy="1109663"/>
              <a:chOff x="4580731" y="1911697"/>
              <a:chExt cx="879476" cy="1109663"/>
            </a:xfrm>
            <a:grpFill/>
          </p:grpSpPr>
          <p:sp>
            <p:nvSpPr>
              <p:cNvPr id="52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2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2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527" name="Group 178"/>
              <p:cNvGrpSpPr>
                <a:grpSpLocks noChangeAspect="1"/>
              </p:cNvGrpSpPr>
              <p:nvPr/>
            </p:nvGrpSpPr>
            <p:grpSpPr bwMode="gray">
              <a:xfrm>
                <a:off x="4876006" y="2765772"/>
                <a:ext cx="204788" cy="242888"/>
                <a:chOff x="2589" y="1903"/>
                <a:chExt cx="129" cy="153"/>
              </a:xfrm>
              <a:grpFill/>
            </p:grpSpPr>
            <p:sp>
              <p:nvSpPr>
                <p:cNvPr id="57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7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52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2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535" name="Group 189"/>
              <p:cNvGrpSpPr>
                <a:grpSpLocks noChangeAspect="1"/>
              </p:cNvGrpSpPr>
              <p:nvPr/>
            </p:nvGrpSpPr>
            <p:grpSpPr bwMode="gray">
              <a:xfrm>
                <a:off x="4679156" y="2659410"/>
                <a:ext cx="247650" cy="244475"/>
                <a:chOff x="2465" y="1836"/>
                <a:chExt cx="156" cy="154"/>
              </a:xfrm>
              <a:grpFill/>
            </p:grpSpPr>
            <p:sp>
              <p:nvSpPr>
                <p:cNvPr id="56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6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nvGrpSpPr>
              <p:cNvPr id="536" name="Group 535"/>
              <p:cNvGrpSpPr>
                <a:grpSpLocks noChangeAspect="1"/>
              </p:cNvGrpSpPr>
              <p:nvPr/>
            </p:nvGrpSpPr>
            <p:grpSpPr bwMode="gray">
              <a:xfrm>
                <a:off x="4620419" y="2430810"/>
                <a:ext cx="171450" cy="258763"/>
                <a:chOff x="2428" y="1692"/>
                <a:chExt cx="108" cy="163"/>
              </a:xfrm>
              <a:grpFill/>
            </p:grpSpPr>
            <p:sp>
              <p:nvSpPr>
                <p:cNvPr id="56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3"/>
                </a:solid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6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53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3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541" name="Group 199"/>
              <p:cNvGrpSpPr>
                <a:grpSpLocks noChangeAspect="1"/>
              </p:cNvGrpSpPr>
              <p:nvPr/>
            </p:nvGrpSpPr>
            <p:grpSpPr bwMode="gray">
              <a:xfrm>
                <a:off x="5033169" y="2808635"/>
                <a:ext cx="68263" cy="68263"/>
                <a:chOff x="2688" y="1930"/>
                <a:chExt cx="43" cy="43"/>
              </a:xfrm>
              <a:grpFill/>
            </p:grpSpPr>
            <p:sp>
              <p:nvSpPr>
                <p:cNvPr id="56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6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54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4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5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6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561" name="Group 359"/>
              <p:cNvGrpSpPr/>
              <p:nvPr/>
            </p:nvGrpSpPr>
            <p:grpSpPr bwMode="gray">
              <a:xfrm>
                <a:off x="5080794" y="2788583"/>
                <a:ext cx="75600" cy="108000"/>
                <a:chOff x="4160739" y="2986112"/>
                <a:chExt cx="187325" cy="233362"/>
              </a:xfrm>
              <a:grpFill/>
            </p:grpSpPr>
            <p:sp>
              <p:nvSpPr>
                <p:cNvPr id="56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6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grpSp>
        <p:grpSp>
          <p:nvGrpSpPr>
            <p:cNvPr id="469" name="Group 368"/>
            <p:cNvGrpSpPr/>
            <p:nvPr/>
          </p:nvGrpSpPr>
          <p:grpSpPr bwMode="gray">
            <a:xfrm>
              <a:off x="4455318" y="2994372"/>
              <a:ext cx="1196974" cy="1339850"/>
              <a:chOff x="4455318" y="2994372"/>
              <a:chExt cx="1196974" cy="1339850"/>
            </a:xfrm>
            <a:grpFill/>
          </p:grpSpPr>
          <p:sp>
            <p:nvSpPr>
              <p:cNvPr id="470" name="Freeform 46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1" name="Freeform 47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72" name="Group 367"/>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4" name="Freeform 47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5" name="Freeform 47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6" name="Freeform 47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7" name="Freeform 47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8" name="Freeform 47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79" name="Freeform 47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0" name="Freeform 47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1" name="Freeform 48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2" name="Freeform 48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3" name="Freeform 48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4" name="Freeform 48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5" name="Freeform 48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6" name="Freeform 48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8" name="Freeform 48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89" name="Freeform 48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0" name="Freeform 48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1" name="Freeform 49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492" name="Group 25"/>
                <p:cNvGrpSpPr>
                  <a:grpSpLocks noChangeAspect="1"/>
                </p:cNvGrpSpPr>
                <p:nvPr/>
              </p:nvGrpSpPr>
              <p:grpSpPr bwMode="gray">
                <a:xfrm>
                  <a:off x="4961730" y="3769072"/>
                  <a:ext cx="219075" cy="239713"/>
                  <a:chOff x="2643" y="2535"/>
                  <a:chExt cx="138" cy="151"/>
                </a:xfrm>
                <a:grpFill/>
              </p:grpSpPr>
              <p:sp>
                <p:nvSpPr>
                  <p:cNvPr id="52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2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sp>
              <p:nvSpPr>
                <p:cNvPr id="49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49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0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sp>
              <p:nvSpPr>
                <p:cNvPr id="51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latin typeface="Roboto" panose="02000000000000000000" pitchFamily="2" charset="0"/>
                    <a:ea typeface="Roboto" panose="02000000000000000000" pitchFamily="2" charset="0"/>
                  </a:endParaRPr>
                </a:p>
              </p:txBody>
            </p:sp>
            <p:grpSp>
              <p:nvGrpSpPr>
                <p:cNvPr id="519" name="Group 364"/>
                <p:cNvGrpSpPr>
                  <a:grpSpLocks noChangeAspect="1"/>
                </p:cNvGrpSpPr>
                <p:nvPr/>
              </p:nvGrpSpPr>
              <p:grpSpPr bwMode="gray">
                <a:xfrm>
                  <a:off x="5141117" y="3280172"/>
                  <a:ext cx="289379" cy="349200"/>
                  <a:chOff x="3548063" y="12700"/>
                  <a:chExt cx="5667375" cy="6838950"/>
                </a:xfrm>
                <a:grpFill/>
              </p:grpSpPr>
              <p:sp>
                <p:nvSpPr>
                  <p:cNvPr id="520"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endParaRPr lang="en-GB" dirty="0">
                      <a:solidFill>
                        <a:schemeClr val="bg1"/>
                      </a:solidFill>
                      <a:latin typeface="Roboto" panose="02000000000000000000" pitchFamily="2" charset="0"/>
                      <a:ea typeface="Roboto" panose="02000000000000000000" pitchFamily="2" charset="0"/>
                    </a:endParaRPr>
                  </a:p>
                </p:txBody>
              </p:sp>
              <p:sp>
                <p:nvSpPr>
                  <p:cNvPr id="521"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endParaRPr lang="en-GB" dirty="0">
                      <a:solidFill>
                        <a:schemeClr val="bg1"/>
                      </a:solidFill>
                      <a:latin typeface="Roboto" panose="02000000000000000000" pitchFamily="2" charset="0"/>
                      <a:ea typeface="Roboto" panose="02000000000000000000" pitchFamily="2" charset="0"/>
                    </a:endParaRPr>
                  </a:p>
                </p:txBody>
              </p:sp>
            </p:grpSp>
          </p:grpSp>
        </p:grpSp>
      </p:grpSp>
      <p:sp>
        <p:nvSpPr>
          <p:cNvPr id="717" name="Freeform 716"/>
          <p:cNvSpPr/>
          <p:nvPr/>
        </p:nvSpPr>
        <p:spPr>
          <a:xfrm>
            <a:off x="810968" y="2859314"/>
            <a:ext cx="1485856" cy="902328"/>
          </a:xfrm>
          <a:custGeom>
            <a:avLst/>
            <a:gdLst>
              <a:gd name="connsiteX0" fmla="*/ 1485856 w 1485856"/>
              <a:gd name="connsiteY0" fmla="*/ 812800 h 902328"/>
              <a:gd name="connsiteX1" fmla="*/ 165056 w 1485856"/>
              <a:gd name="connsiteY1" fmla="*/ 827315 h 902328"/>
              <a:gd name="connsiteX2" fmla="*/ 19913 w 1485856"/>
              <a:gd name="connsiteY2" fmla="*/ 0 h 902328"/>
              <a:gd name="connsiteX3" fmla="*/ 19913 w 1485856"/>
              <a:gd name="connsiteY3" fmla="*/ 0 h 902328"/>
            </a:gdLst>
            <a:ahLst/>
            <a:cxnLst>
              <a:cxn ang="0">
                <a:pos x="connsiteX0" y="connsiteY0"/>
              </a:cxn>
              <a:cxn ang="0">
                <a:pos x="connsiteX1" y="connsiteY1"/>
              </a:cxn>
              <a:cxn ang="0">
                <a:pos x="connsiteX2" y="connsiteY2"/>
              </a:cxn>
              <a:cxn ang="0">
                <a:pos x="connsiteX3" y="connsiteY3"/>
              </a:cxn>
            </a:cxnLst>
            <a:rect l="l" t="t" r="r" b="b"/>
            <a:pathLst>
              <a:path w="1485856" h="902328">
                <a:moveTo>
                  <a:pt x="1485856" y="812800"/>
                </a:moveTo>
                <a:cubicBezTo>
                  <a:pt x="947618" y="887791"/>
                  <a:pt x="409380" y="962782"/>
                  <a:pt x="165056" y="827315"/>
                </a:cubicBezTo>
                <a:cubicBezTo>
                  <a:pt x="-79268" y="691848"/>
                  <a:pt x="19913" y="0"/>
                  <a:pt x="19913" y="0"/>
                </a:cubicBezTo>
                <a:lnTo>
                  <a:pt x="19913" y="0"/>
                </a:lnTo>
              </a:path>
            </a:pathLst>
          </a:custGeom>
          <a:noFill/>
          <a:ln w="3175">
            <a:solidFill>
              <a:schemeClr val="accent2"/>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18" name="Freeform 717"/>
          <p:cNvSpPr/>
          <p:nvPr/>
        </p:nvSpPr>
        <p:spPr>
          <a:xfrm>
            <a:off x="2178648" y="2019802"/>
            <a:ext cx="379386" cy="1681341"/>
          </a:xfrm>
          <a:custGeom>
            <a:avLst/>
            <a:gdLst>
              <a:gd name="connsiteX0" fmla="*/ 132690 w 452004"/>
              <a:gd name="connsiteY0" fmla="*/ 1277257 h 1277257"/>
              <a:gd name="connsiteX1" fmla="*/ 16575 w 452004"/>
              <a:gd name="connsiteY1" fmla="*/ 377371 h 1277257"/>
              <a:gd name="connsiteX2" fmla="*/ 452004 w 452004"/>
              <a:gd name="connsiteY2" fmla="*/ 0 h 1277257"/>
            </a:gdLst>
            <a:ahLst/>
            <a:cxnLst>
              <a:cxn ang="0">
                <a:pos x="connsiteX0" y="connsiteY0"/>
              </a:cxn>
              <a:cxn ang="0">
                <a:pos x="connsiteX1" y="connsiteY1"/>
              </a:cxn>
              <a:cxn ang="0">
                <a:pos x="connsiteX2" y="connsiteY2"/>
              </a:cxn>
            </a:cxnLst>
            <a:rect l="l" t="t" r="r" b="b"/>
            <a:pathLst>
              <a:path w="452004" h="1277257">
                <a:moveTo>
                  <a:pt x="132690" y="1277257"/>
                </a:moveTo>
                <a:cubicBezTo>
                  <a:pt x="48023" y="933752"/>
                  <a:pt x="-36644" y="590247"/>
                  <a:pt x="16575" y="377371"/>
                </a:cubicBezTo>
                <a:cubicBezTo>
                  <a:pt x="69794" y="164495"/>
                  <a:pt x="260899" y="82247"/>
                  <a:pt x="452004" y="0"/>
                </a:cubicBezTo>
              </a:path>
            </a:pathLst>
          </a:custGeom>
          <a:noFill/>
          <a:ln w="3175">
            <a:solidFill>
              <a:schemeClr val="accent2"/>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19" name="Freeform 718"/>
          <p:cNvSpPr/>
          <p:nvPr/>
        </p:nvSpPr>
        <p:spPr>
          <a:xfrm>
            <a:off x="2253281" y="1828918"/>
            <a:ext cx="1219200" cy="1857711"/>
          </a:xfrm>
          <a:custGeom>
            <a:avLst/>
            <a:gdLst>
              <a:gd name="connsiteX0" fmla="*/ 0 w 1219200"/>
              <a:gd name="connsiteY0" fmla="*/ 1553029 h 1553029"/>
              <a:gd name="connsiteX1" fmla="*/ 1001486 w 1219200"/>
              <a:gd name="connsiteY1" fmla="*/ 1016000 h 1553029"/>
              <a:gd name="connsiteX2" fmla="*/ 1219200 w 1219200"/>
              <a:gd name="connsiteY2" fmla="*/ 0 h 1553029"/>
            </a:gdLst>
            <a:ahLst/>
            <a:cxnLst>
              <a:cxn ang="0">
                <a:pos x="connsiteX0" y="connsiteY0"/>
              </a:cxn>
              <a:cxn ang="0">
                <a:pos x="connsiteX1" y="connsiteY1"/>
              </a:cxn>
              <a:cxn ang="0">
                <a:pos x="connsiteX2" y="connsiteY2"/>
              </a:cxn>
            </a:cxnLst>
            <a:rect l="l" t="t" r="r" b="b"/>
            <a:pathLst>
              <a:path w="1219200" h="1553029">
                <a:moveTo>
                  <a:pt x="0" y="1553029"/>
                </a:moveTo>
                <a:cubicBezTo>
                  <a:pt x="399143" y="1413933"/>
                  <a:pt x="798286" y="1274838"/>
                  <a:pt x="1001486" y="1016000"/>
                </a:cubicBezTo>
                <a:cubicBezTo>
                  <a:pt x="1204686" y="757162"/>
                  <a:pt x="1211943" y="378581"/>
                  <a:pt x="1219200" y="0"/>
                </a:cubicBezTo>
              </a:path>
            </a:pathLst>
          </a:custGeom>
          <a:noFill/>
          <a:ln w="3175">
            <a:solidFill>
              <a:schemeClr val="accent2"/>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0" name="Freeform 719"/>
          <p:cNvSpPr/>
          <p:nvPr/>
        </p:nvSpPr>
        <p:spPr>
          <a:xfrm>
            <a:off x="2935453" y="4615543"/>
            <a:ext cx="2206171" cy="770800"/>
          </a:xfrm>
          <a:custGeom>
            <a:avLst/>
            <a:gdLst>
              <a:gd name="connsiteX0" fmla="*/ 0 w 2206171"/>
              <a:gd name="connsiteY0" fmla="*/ 682171 h 770800"/>
              <a:gd name="connsiteX1" fmla="*/ 1233714 w 2206171"/>
              <a:gd name="connsiteY1" fmla="*/ 711200 h 770800"/>
              <a:gd name="connsiteX2" fmla="*/ 2206171 w 2206171"/>
              <a:gd name="connsiteY2" fmla="*/ 0 h 770800"/>
            </a:gdLst>
            <a:ahLst/>
            <a:cxnLst>
              <a:cxn ang="0">
                <a:pos x="connsiteX0" y="connsiteY0"/>
              </a:cxn>
              <a:cxn ang="0">
                <a:pos x="connsiteX1" y="connsiteY1"/>
              </a:cxn>
              <a:cxn ang="0">
                <a:pos x="connsiteX2" y="connsiteY2"/>
              </a:cxn>
            </a:cxnLst>
            <a:rect l="l" t="t" r="r" b="b"/>
            <a:pathLst>
              <a:path w="2206171" h="770800">
                <a:moveTo>
                  <a:pt x="0" y="682171"/>
                </a:moveTo>
                <a:cubicBezTo>
                  <a:pt x="433009" y="753533"/>
                  <a:pt x="866019" y="824895"/>
                  <a:pt x="1233714" y="711200"/>
                </a:cubicBezTo>
                <a:cubicBezTo>
                  <a:pt x="1601409" y="597505"/>
                  <a:pt x="1903790" y="298752"/>
                  <a:pt x="2206171" y="0"/>
                </a:cubicBezTo>
              </a:path>
            </a:pathLst>
          </a:custGeom>
          <a:noFill/>
          <a:ln w="3175">
            <a:solidFill>
              <a:schemeClr val="accent3"/>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1" name="Freeform 720"/>
          <p:cNvSpPr/>
          <p:nvPr/>
        </p:nvSpPr>
        <p:spPr>
          <a:xfrm>
            <a:off x="4706196" y="2786743"/>
            <a:ext cx="1393371" cy="232228"/>
          </a:xfrm>
          <a:custGeom>
            <a:avLst/>
            <a:gdLst>
              <a:gd name="connsiteX0" fmla="*/ 1393371 w 1393371"/>
              <a:gd name="connsiteY0" fmla="*/ 232228 h 232228"/>
              <a:gd name="connsiteX1" fmla="*/ 0 w 1393371"/>
              <a:gd name="connsiteY1" fmla="*/ 0 h 232228"/>
            </a:gdLst>
            <a:ahLst/>
            <a:cxnLst>
              <a:cxn ang="0">
                <a:pos x="connsiteX0" y="connsiteY0"/>
              </a:cxn>
              <a:cxn ang="0">
                <a:pos x="connsiteX1" y="connsiteY1"/>
              </a:cxn>
            </a:cxnLst>
            <a:rect l="l" t="t" r="r" b="b"/>
            <a:pathLst>
              <a:path w="1393371" h="232228">
                <a:moveTo>
                  <a:pt x="1393371" y="232228"/>
                </a:moveTo>
                <a:lnTo>
                  <a:pt x="0" y="0"/>
                </a:lnTo>
              </a:path>
            </a:pathLst>
          </a:custGeom>
          <a:noFill/>
          <a:ln w="3175">
            <a:solidFill>
              <a:schemeClr val="accent4"/>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2" name="Freeform 721"/>
          <p:cNvSpPr/>
          <p:nvPr/>
        </p:nvSpPr>
        <p:spPr>
          <a:xfrm>
            <a:off x="5185167" y="3004457"/>
            <a:ext cx="899886" cy="986972"/>
          </a:xfrm>
          <a:custGeom>
            <a:avLst/>
            <a:gdLst>
              <a:gd name="connsiteX0" fmla="*/ 899886 w 899886"/>
              <a:gd name="connsiteY0" fmla="*/ 0 h 986972"/>
              <a:gd name="connsiteX1" fmla="*/ 566057 w 899886"/>
              <a:gd name="connsiteY1" fmla="*/ 783772 h 986972"/>
              <a:gd name="connsiteX2" fmla="*/ 0 w 899886"/>
              <a:gd name="connsiteY2" fmla="*/ 986972 h 986972"/>
            </a:gdLst>
            <a:ahLst/>
            <a:cxnLst>
              <a:cxn ang="0">
                <a:pos x="connsiteX0" y="connsiteY0"/>
              </a:cxn>
              <a:cxn ang="0">
                <a:pos x="connsiteX1" y="connsiteY1"/>
              </a:cxn>
              <a:cxn ang="0">
                <a:pos x="connsiteX2" y="connsiteY2"/>
              </a:cxn>
            </a:cxnLst>
            <a:rect l="l" t="t" r="r" b="b"/>
            <a:pathLst>
              <a:path w="899886" h="986972">
                <a:moveTo>
                  <a:pt x="899886" y="0"/>
                </a:moveTo>
                <a:cubicBezTo>
                  <a:pt x="807962" y="309638"/>
                  <a:pt x="716038" y="619277"/>
                  <a:pt x="566057" y="783772"/>
                </a:cubicBezTo>
                <a:cubicBezTo>
                  <a:pt x="416076" y="948267"/>
                  <a:pt x="208038" y="967619"/>
                  <a:pt x="0" y="986972"/>
                </a:cubicBezTo>
              </a:path>
            </a:pathLst>
          </a:custGeom>
          <a:noFill/>
          <a:ln w="3175">
            <a:solidFill>
              <a:schemeClr val="accent4"/>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3" name="Freeform 722"/>
          <p:cNvSpPr/>
          <p:nvPr/>
        </p:nvSpPr>
        <p:spPr>
          <a:xfrm>
            <a:off x="4671492" y="3018971"/>
            <a:ext cx="1399047" cy="449943"/>
          </a:xfrm>
          <a:custGeom>
            <a:avLst/>
            <a:gdLst>
              <a:gd name="connsiteX0" fmla="*/ 1399047 w 1399047"/>
              <a:gd name="connsiteY0" fmla="*/ 0 h 449943"/>
              <a:gd name="connsiteX1" fmla="*/ 136304 w 1399047"/>
              <a:gd name="connsiteY1" fmla="*/ 159658 h 449943"/>
              <a:gd name="connsiteX2" fmla="*/ 34704 w 1399047"/>
              <a:gd name="connsiteY2" fmla="*/ 449943 h 449943"/>
              <a:gd name="connsiteX3" fmla="*/ 34704 w 1399047"/>
              <a:gd name="connsiteY3" fmla="*/ 449943 h 449943"/>
            </a:gdLst>
            <a:ahLst/>
            <a:cxnLst>
              <a:cxn ang="0">
                <a:pos x="connsiteX0" y="connsiteY0"/>
              </a:cxn>
              <a:cxn ang="0">
                <a:pos x="connsiteX1" y="connsiteY1"/>
              </a:cxn>
              <a:cxn ang="0">
                <a:pos x="connsiteX2" y="connsiteY2"/>
              </a:cxn>
              <a:cxn ang="0">
                <a:pos x="connsiteX3" y="connsiteY3"/>
              </a:cxn>
            </a:cxnLst>
            <a:rect l="l" t="t" r="r" b="b"/>
            <a:pathLst>
              <a:path w="1399047" h="449943">
                <a:moveTo>
                  <a:pt x="1399047" y="0"/>
                </a:moveTo>
                <a:cubicBezTo>
                  <a:pt x="881370" y="42334"/>
                  <a:pt x="363694" y="84668"/>
                  <a:pt x="136304" y="159658"/>
                </a:cubicBezTo>
                <a:cubicBezTo>
                  <a:pt x="-91087" y="234649"/>
                  <a:pt x="34704" y="449943"/>
                  <a:pt x="34704" y="449943"/>
                </a:cubicBezTo>
                <a:lnTo>
                  <a:pt x="34704" y="449943"/>
                </a:lnTo>
              </a:path>
            </a:pathLst>
          </a:custGeom>
          <a:noFill/>
          <a:ln w="3175">
            <a:solidFill>
              <a:schemeClr val="accent4"/>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4" name="Freeform 723"/>
          <p:cNvSpPr/>
          <p:nvPr/>
        </p:nvSpPr>
        <p:spPr>
          <a:xfrm>
            <a:off x="6085053" y="1741714"/>
            <a:ext cx="1081535" cy="1262743"/>
          </a:xfrm>
          <a:custGeom>
            <a:avLst/>
            <a:gdLst>
              <a:gd name="connsiteX0" fmla="*/ 0 w 1081535"/>
              <a:gd name="connsiteY0" fmla="*/ 1262743 h 1262743"/>
              <a:gd name="connsiteX1" fmla="*/ 1074057 w 1081535"/>
              <a:gd name="connsiteY1" fmla="*/ 420915 h 1262743"/>
              <a:gd name="connsiteX2" fmla="*/ 391886 w 1081535"/>
              <a:gd name="connsiteY2" fmla="*/ 0 h 1262743"/>
            </a:gdLst>
            <a:ahLst/>
            <a:cxnLst>
              <a:cxn ang="0">
                <a:pos x="connsiteX0" y="connsiteY0"/>
              </a:cxn>
              <a:cxn ang="0">
                <a:pos x="connsiteX1" y="connsiteY1"/>
              </a:cxn>
              <a:cxn ang="0">
                <a:pos x="connsiteX2" y="connsiteY2"/>
              </a:cxn>
            </a:cxnLst>
            <a:rect l="l" t="t" r="r" b="b"/>
            <a:pathLst>
              <a:path w="1081535" h="1262743">
                <a:moveTo>
                  <a:pt x="0" y="1262743"/>
                </a:moveTo>
                <a:cubicBezTo>
                  <a:pt x="504371" y="947057"/>
                  <a:pt x="1008743" y="631372"/>
                  <a:pt x="1074057" y="420915"/>
                </a:cubicBezTo>
                <a:cubicBezTo>
                  <a:pt x="1139371" y="210458"/>
                  <a:pt x="765628" y="105229"/>
                  <a:pt x="391886" y="0"/>
                </a:cubicBezTo>
              </a:path>
            </a:pathLst>
          </a:custGeom>
          <a:noFill/>
          <a:ln w="3175">
            <a:solidFill>
              <a:schemeClr val="accent4"/>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5" name="Freeform 724"/>
          <p:cNvSpPr/>
          <p:nvPr/>
        </p:nvSpPr>
        <p:spPr>
          <a:xfrm>
            <a:off x="6854310" y="3788229"/>
            <a:ext cx="627735" cy="885371"/>
          </a:xfrm>
          <a:custGeom>
            <a:avLst/>
            <a:gdLst>
              <a:gd name="connsiteX0" fmla="*/ 0 w 627735"/>
              <a:gd name="connsiteY0" fmla="*/ 885371 h 885371"/>
              <a:gd name="connsiteX1" fmla="*/ 580571 w 627735"/>
              <a:gd name="connsiteY1" fmla="*/ 246742 h 885371"/>
              <a:gd name="connsiteX2" fmla="*/ 551543 w 627735"/>
              <a:gd name="connsiteY2" fmla="*/ 0 h 885371"/>
            </a:gdLst>
            <a:ahLst/>
            <a:cxnLst>
              <a:cxn ang="0">
                <a:pos x="connsiteX0" y="connsiteY0"/>
              </a:cxn>
              <a:cxn ang="0">
                <a:pos x="connsiteX1" y="connsiteY1"/>
              </a:cxn>
              <a:cxn ang="0">
                <a:pos x="connsiteX2" y="connsiteY2"/>
              </a:cxn>
            </a:cxnLst>
            <a:rect l="l" t="t" r="r" b="b"/>
            <a:pathLst>
              <a:path w="627735" h="885371">
                <a:moveTo>
                  <a:pt x="0" y="885371"/>
                </a:moveTo>
                <a:cubicBezTo>
                  <a:pt x="244323" y="639837"/>
                  <a:pt x="488647" y="394304"/>
                  <a:pt x="580571" y="246742"/>
                </a:cubicBezTo>
                <a:cubicBezTo>
                  <a:pt x="672495" y="99180"/>
                  <a:pt x="612019" y="49590"/>
                  <a:pt x="551543" y="0"/>
                </a:cubicBezTo>
              </a:path>
            </a:pathLst>
          </a:custGeom>
          <a:noFill/>
          <a:ln w="3175">
            <a:solidFill>
              <a:schemeClr val="accent5"/>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6" name="Freeform 725"/>
          <p:cNvSpPr/>
          <p:nvPr/>
        </p:nvSpPr>
        <p:spPr>
          <a:xfrm>
            <a:off x="5852824" y="3749334"/>
            <a:ext cx="1001486" cy="909752"/>
          </a:xfrm>
          <a:custGeom>
            <a:avLst/>
            <a:gdLst>
              <a:gd name="connsiteX0" fmla="*/ 1001486 w 1001486"/>
              <a:gd name="connsiteY0" fmla="*/ 909752 h 909752"/>
              <a:gd name="connsiteX1" fmla="*/ 391886 w 1001486"/>
              <a:gd name="connsiteY1" fmla="*/ 38895 h 909752"/>
              <a:gd name="connsiteX2" fmla="*/ 0 w 1001486"/>
              <a:gd name="connsiteY2" fmla="*/ 140495 h 909752"/>
              <a:gd name="connsiteX3" fmla="*/ 0 w 1001486"/>
              <a:gd name="connsiteY3" fmla="*/ 140495 h 909752"/>
            </a:gdLst>
            <a:ahLst/>
            <a:cxnLst>
              <a:cxn ang="0">
                <a:pos x="connsiteX0" y="connsiteY0"/>
              </a:cxn>
              <a:cxn ang="0">
                <a:pos x="connsiteX1" y="connsiteY1"/>
              </a:cxn>
              <a:cxn ang="0">
                <a:pos x="connsiteX2" y="connsiteY2"/>
              </a:cxn>
              <a:cxn ang="0">
                <a:pos x="connsiteX3" y="connsiteY3"/>
              </a:cxn>
            </a:cxnLst>
            <a:rect l="l" t="t" r="r" b="b"/>
            <a:pathLst>
              <a:path w="1001486" h="909752">
                <a:moveTo>
                  <a:pt x="1001486" y="909752"/>
                </a:moveTo>
                <a:cubicBezTo>
                  <a:pt x="780143" y="538428"/>
                  <a:pt x="558800" y="167104"/>
                  <a:pt x="391886" y="38895"/>
                </a:cubicBezTo>
                <a:cubicBezTo>
                  <a:pt x="224972" y="-89314"/>
                  <a:pt x="0" y="140495"/>
                  <a:pt x="0" y="140495"/>
                </a:cubicBezTo>
                <a:lnTo>
                  <a:pt x="0" y="140495"/>
                </a:lnTo>
              </a:path>
            </a:pathLst>
          </a:custGeom>
          <a:noFill/>
          <a:ln w="3175">
            <a:solidFill>
              <a:schemeClr val="accent5"/>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7" name="Freeform 726"/>
          <p:cNvSpPr/>
          <p:nvPr/>
        </p:nvSpPr>
        <p:spPr>
          <a:xfrm>
            <a:off x="5373853" y="4107543"/>
            <a:ext cx="1915886" cy="1164907"/>
          </a:xfrm>
          <a:custGeom>
            <a:avLst/>
            <a:gdLst>
              <a:gd name="connsiteX0" fmla="*/ 1915886 w 1915886"/>
              <a:gd name="connsiteY0" fmla="*/ 986971 h 1164907"/>
              <a:gd name="connsiteX1" fmla="*/ 478971 w 1915886"/>
              <a:gd name="connsiteY1" fmla="*/ 1088571 h 1164907"/>
              <a:gd name="connsiteX2" fmla="*/ 0 w 1915886"/>
              <a:gd name="connsiteY2" fmla="*/ 0 h 1164907"/>
            </a:gdLst>
            <a:ahLst/>
            <a:cxnLst>
              <a:cxn ang="0">
                <a:pos x="connsiteX0" y="connsiteY0"/>
              </a:cxn>
              <a:cxn ang="0">
                <a:pos x="connsiteX1" y="connsiteY1"/>
              </a:cxn>
              <a:cxn ang="0">
                <a:pos x="connsiteX2" y="connsiteY2"/>
              </a:cxn>
            </a:cxnLst>
            <a:rect l="l" t="t" r="r" b="b"/>
            <a:pathLst>
              <a:path w="1915886" h="1164907">
                <a:moveTo>
                  <a:pt x="1915886" y="986971"/>
                </a:moveTo>
                <a:cubicBezTo>
                  <a:pt x="1357085" y="1120018"/>
                  <a:pt x="798285" y="1253066"/>
                  <a:pt x="478971" y="1088571"/>
                </a:cubicBezTo>
                <a:cubicBezTo>
                  <a:pt x="159657" y="924076"/>
                  <a:pt x="79828" y="462038"/>
                  <a:pt x="0" y="0"/>
                </a:cubicBezTo>
              </a:path>
            </a:pathLst>
          </a:custGeom>
          <a:noFill/>
          <a:ln w="3175">
            <a:solidFill>
              <a:schemeClr val="accent6"/>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8" name="Freeform 727"/>
          <p:cNvSpPr/>
          <p:nvPr/>
        </p:nvSpPr>
        <p:spPr>
          <a:xfrm>
            <a:off x="4662653" y="4093029"/>
            <a:ext cx="2627086" cy="1513915"/>
          </a:xfrm>
          <a:custGeom>
            <a:avLst/>
            <a:gdLst>
              <a:gd name="connsiteX0" fmla="*/ 2627086 w 2627086"/>
              <a:gd name="connsiteY0" fmla="*/ 1016000 h 1513915"/>
              <a:gd name="connsiteX1" fmla="*/ 754743 w 2627086"/>
              <a:gd name="connsiteY1" fmla="*/ 1465942 h 1513915"/>
              <a:gd name="connsiteX2" fmla="*/ 0 w 2627086"/>
              <a:gd name="connsiteY2" fmla="*/ 0 h 1513915"/>
            </a:gdLst>
            <a:ahLst/>
            <a:cxnLst>
              <a:cxn ang="0">
                <a:pos x="connsiteX0" y="connsiteY0"/>
              </a:cxn>
              <a:cxn ang="0">
                <a:pos x="connsiteX1" y="connsiteY1"/>
              </a:cxn>
              <a:cxn ang="0">
                <a:pos x="connsiteX2" y="connsiteY2"/>
              </a:cxn>
            </a:cxnLst>
            <a:rect l="l" t="t" r="r" b="b"/>
            <a:pathLst>
              <a:path w="2627086" h="1513915">
                <a:moveTo>
                  <a:pt x="2627086" y="1016000"/>
                </a:moveTo>
                <a:cubicBezTo>
                  <a:pt x="1909838" y="1325637"/>
                  <a:pt x="1192591" y="1635275"/>
                  <a:pt x="754743" y="1465942"/>
                </a:cubicBezTo>
                <a:cubicBezTo>
                  <a:pt x="316895" y="1296609"/>
                  <a:pt x="158447" y="648304"/>
                  <a:pt x="0" y="0"/>
                </a:cubicBezTo>
              </a:path>
            </a:pathLst>
          </a:custGeom>
          <a:noFill/>
          <a:ln w="3175">
            <a:solidFill>
              <a:schemeClr val="accent6"/>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29" name="Freeform 728"/>
          <p:cNvSpPr/>
          <p:nvPr/>
        </p:nvSpPr>
        <p:spPr>
          <a:xfrm>
            <a:off x="1877031" y="4093029"/>
            <a:ext cx="1072936" cy="1175657"/>
          </a:xfrm>
          <a:custGeom>
            <a:avLst/>
            <a:gdLst>
              <a:gd name="connsiteX0" fmla="*/ 1072936 w 1072936"/>
              <a:gd name="connsiteY0" fmla="*/ 1175657 h 1175657"/>
              <a:gd name="connsiteX1" fmla="*/ 85965 w 1072936"/>
              <a:gd name="connsiteY1" fmla="*/ 783771 h 1175657"/>
              <a:gd name="connsiteX2" fmla="*/ 114993 w 1072936"/>
              <a:gd name="connsiteY2" fmla="*/ 0 h 1175657"/>
            </a:gdLst>
            <a:ahLst/>
            <a:cxnLst>
              <a:cxn ang="0">
                <a:pos x="connsiteX0" y="connsiteY0"/>
              </a:cxn>
              <a:cxn ang="0">
                <a:pos x="connsiteX1" y="connsiteY1"/>
              </a:cxn>
              <a:cxn ang="0">
                <a:pos x="connsiteX2" y="connsiteY2"/>
              </a:cxn>
            </a:cxnLst>
            <a:rect l="l" t="t" r="r" b="b"/>
            <a:pathLst>
              <a:path w="1072936" h="1175657">
                <a:moveTo>
                  <a:pt x="1072936" y="1175657"/>
                </a:moveTo>
                <a:cubicBezTo>
                  <a:pt x="659279" y="1077685"/>
                  <a:pt x="245622" y="979714"/>
                  <a:pt x="85965" y="783771"/>
                </a:cubicBezTo>
                <a:cubicBezTo>
                  <a:pt x="-73692" y="587828"/>
                  <a:pt x="20650" y="293914"/>
                  <a:pt x="114993" y="0"/>
                </a:cubicBezTo>
              </a:path>
            </a:pathLst>
          </a:custGeom>
          <a:noFill/>
          <a:ln w="3175">
            <a:solidFill>
              <a:schemeClr val="accent3"/>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30" name="Freeform 729"/>
          <p:cNvSpPr/>
          <p:nvPr/>
        </p:nvSpPr>
        <p:spPr>
          <a:xfrm>
            <a:off x="2906424" y="4572000"/>
            <a:ext cx="203641" cy="696686"/>
          </a:xfrm>
          <a:custGeom>
            <a:avLst/>
            <a:gdLst>
              <a:gd name="connsiteX0" fmla="*/ 43543 w 203641"/>
              <a:gd name="connsiteY0" fmla="*/ 696686 h 696686"/>
              <a:gd name="connsiteX1" fmla="*/ 203200 w 203641"/>
              <a:gd name="connsiteY1" fmla="*/ 348343 h 696686"/>
              <a:gd name="connsiteX2" fmla="*/ 0 w 203641"/>
              <a:gd name="connsiteY2" fmla="*/ 0 h 696686"/>
              <a:gd name="connsiteX3" fmla="*/ 0 w 203641"/>
              <a:gd name="connsiteY3" fmla="*/ 0 h 696686"/>
            </a:gdLst>
            <a:ahLst/>
            <a:cxnLst>
              <a:cxn ang="0">
                <a:pos x="connsiteX0" y="connsiteY0"/>
              </a:cxn>
              <a:cxn ang="0">
                <a:pos x="connsiteX1" y="connsiteY1"/>
              </a:cxn>
              <a:cxn ang="0">
                <a:pos x="connsiteX2" y="connsiteY2"/>
              </a:cxn>
              <a:cxn ang="0">
                <a:pos x="connsiteX3" y="connsiteY3"/>
              </a:cxn>
            </a:cxnLst>
            <a:rect l="l" t="t" r="r" b="b"/>
            <a:pathLst>
              <a:path w="203641" h="696686">
                <a:moveTo>
                  <a:pt x="43543" y="696686"/>
                </a:moveTo>
                <a:cubicBezTo>
                  <a:pt x="127000" y="580571"/>
                  <a:pt x="210457" y="464457"/>
                  <a:pt x="203200" y="348343"/>
                </a:cubicBezTo>
                <a:cubicBezTo>
                  <a:pt x="195943" y="232229"/>
                  <a:pt x="0" y="0"/>
                  <a:pt x="0" y="0"/>
                </a:cubicBezTo>
                <a:lnTo>
                  <a:pt x="0" y="0"/>
                </a:lnTo>
              </a:path>
            </a:pathLst>
          </a:custGeom>
          <a:noFill/>
          <a:ln w="3175">
            <a:solidFill>
              <a:schemeClr val="accent3"/>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31" name="Freeform 730"/>
          <p:cNvSpPr/>
          <p:nvPr/>
        </p:nvSpPr>
        <p:spPr>
          <a:xfrm>
            <a:off x="6418881" y="3554686"/>
            <a:ext cx="424322" cy="1118914"/>
          </a:xfrm>
          <a:custGeom>
            <a:avLst/>
            <a:gdLst>
              <a:gd name="connsiteX0" fmla="*/ 420915 w 424322"/>
              <a:gd name="connsiteY0" fmla="*/ 1118914 h 1118914"/>
              <a:gd name="connsiteX1" fmla="*/ 362858 w 424322"/>
              <a:gd name="connsiteY1" fmla="*/ 160971 h 1118914"/>
              <a:gd name="connsiteX2" fmla="*/ 0 w 424322"/>
              <a:gd name="connsiteY2" fmla="*/ 1314 h 1118914"/>
              <a:gd name="connsiteX3" fmla="*/ 0 w 424322"/>
              <a:gd name="connsiteY3" fmla="*/ 1314 h 1118914"/>
            </a:gdLst>
            <a:ahLst/>
            <a:cxnLst>
              <a:cxn ang="0">
                <a:pos x="connsiteX0" y="connsiteY0"/>
              </a:cxn>
              <a:cxn ang="0">
                <a:pos x="connsiteX1" y="connsiteY1"/>
              </a:cxn>
              <a:cxn ang="0">
                <a:pos x="connsiteX2" y="connsiteY2"/>
              </a:cxn>
              <a:cxn ang="0">
                <a:pos x="connsiteX3" y="connsiteY3"/>
              </a:cxn>
            </a:cxnLst>
            <a:rect l="l" t="t" r="r" b="b"/>
            <a:pathLst>
              <a:path w="424322" h="1118914">
                <a:moveTo>
                  <a:pt x="420915" y="1118914"/>
                </a:moveTo>
                <a:cubicBezTo>
                  <a:pt x="426962" y="733076"/>
                  <a:pt x="433010" y="347238"/>
                  <a:pt x="362858" y="160971"/>
                </a:cubicBezTo>
                <a:cubicBezTo>
                  <a:pt x="292706" y="-25296"/>
                  <a:pt x="0" y="1314"/>
                  <a:pt x="0" y="1314"/>
                </a:cubicBezTo>
                <a:lnTo>
                  <a:pt x="0" y="1314"/>
                </a:lnTo>
              </a:path>
            </a:pathLst>
          </a:custGeom>
          <a:noFill/>
          <a:ln w="3175">
            <a:solidFill>
              <a:schemeClr val="accent5"/>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Roboto" panose="02000000000000000000" pitchFamily="2" charset="0"/>
              <a:ea typeface="Roboto" panose="02000000000000000000" pitchFamily="2" charset="0"/>
            </a:endParaRPr>
          </a:p>
        </p:txBody>
      </p:sp>
      <p:sp>
        <p:nvSpPr>
          <p:cNvPr id="732" name="Oval 731"/>
          <p:cNvSpPr/>
          <p:nvPr/>
        </p:nvSpPr>
        <p:spPr>
          <a:xfrm>
            <a:off x="2244301" y="3635562"/>
            <a:ext cx="102519" cy="102519"/>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endParaRPr>
          </a:p>
        </p:txBody>
      </p:sp>
      <p:sp>
        <p:nvSpPr>
          <p:cNvPr id="733" name="Oval 732"/>
          <p:cNvSpPr/>
          <p:nvPr/>
        </p:nvSpPr>
        <p:spPr>
          <a:xfrm>
            <a:off x="2891889" y="5210692"/>
            <a:ext cx="102519" cy="102519"/>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endParaRPr>
          </a:p>
        </p:txBody>
      </p:sp>
      <p:sp>
        <p:nvSpPr>
          <p:cNvPr id="734" name="Oval 733"/>
          <p:cNvSpPr/>
          <p:nvPr/>
        </p:nvSpPr>
        <p:spPr>
          <a:xfrm>
            <a:off x="7235166" y="5055023"/>
            <a:ext cx="102519" cy="102519"/>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endParaRPr>
          </a:p>
        </p:txBody>
      </p:sp>
      <p:sp>
        <p:nvSpPr>
          <p:cNvPr id="735" name="Oval 734"/>
          <p:cNvSpPr/>
          <p:nvPr/>
        </p:nvSpPr>
        <p:spPr>
          <a:xfrm>
            <a:off x="6792200" y="4607963"/>
            <a:ext cx="102519" cy="102519"/>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endParaRPr>
          </a:p>
        </p:txBody>
      </p:sp>
      <p:sp>
        <p:nvSpPr>
          <p:cNvPr id="736" name="Oval 735"/>
          <p:cNvSpPr/>
          <p:nvPr/>
        </p:nvSpPr>
        <p:spPr>
          <a:xfrm>
            <a:off x="6047834" y="2939577"/>
            <a:ext cx="102519" cy="102519"/>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endParaRPr>
          </a:p>
        </p:txBody>
      </p:sp>
      <p:sp>
        <p:nvSpPr>
          <p:cNvPr id="737" name="Freeform 6"/>
          <p:cNvSpPr>
            <a:spLocks/>
          </p:cNvSpPr>
          <p:nvPr/>
        </p:nvSpPr>
        <p:spPr bwMode="auto">
          <a:xfrm rot="1440000">
            <a:off x="6406974" y="2586371"/>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38" name="Freeform 6"/>
          <p:cNvSpPr>
            <a:spLocks/>
          </p:cNvSpPr>
          <p:nvPr/>
        </p:nvSpPr>
        <p:spPr bwMode="auto">
          <a:xfrm rot="13800000">
            <a:off x="5128816" y="2995520"/>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39" name="Freeform 6"/>
          <p:cNvSpPr>
            <a:spLocks/>
          </p:cNvSpPr>
          <p:nvPr/>
        </p:nvSpPr>
        <p:spPr bwMode="auto">
          <a:xfrm rot="14940000">
            <a:off x="4993411" y="2756950"/>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0" name="Freeform 6"/>
          <p:cNvSpPr>
            <a:spLocks/>
          </p:cNvSpPr>
          <p:nvPr/>
        </p:nvSpPr>
        <p:spPr bwMode="auto">
          <a:xfrm rot="16560000">
            <a:off x="5175261" y="5386820"/>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1" name="Freeform 6"/>
          <p:cNvSpPr>
            <a:spLocks/>
          </p:cNvSpPr>
          <p:nvPr/>
        </p:nvSpPr>
        <p:spPr bwMode="auto">
          <a:xfrm rot="15960000">
            <a:off x="5762790" y="5101185"/>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2" name="Freeform 6"/>
          <p:cNvSpPr>
            <a:spLocks/>
          </p:cNvSpPr>
          <p:nvPr/>
        </p:nvSpPr>
        <p:spPr bwMode="auto">
          <a:xfrm rot="17640000">
            <a:off x="6386006" y="3985575"/>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3" name="Freeform 6"/>
          <p:cNvSpPr>
            <a:spLocks/>
          </p:cNvSpPr>
          <p:nvPr/>
        </p:nvSpPr>
        <p:spPr bwMode="auto">
          <a:xfrm rot="18900000">
            <a:off x="6689564" y="3709450"/>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4" name="Freeform 6"/>
          <p:cNvSpPr>
            <a:spLocks/>
          </p:cNvSpPr>
          <p:nvPr/>
        </p:nvSpPr>
        <p:spPr bwMode="auto">
          <a:xfrm rot="540000">
            <a:off x="7206556" y="4063914"/>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5" name="Freeform 6"/>
          <p:cNvSpPr>
            <a:spLocks/>
          </p:cNvSpPr>
          <p:nvPr/>
        </p:nvSpPr>
        <p:spPr bwMode="auto">
          <a:xfrm rot="1440000">
            <a:off x="4444898" y="5005651"/>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6" name="Freeform 6"/>
          <p:cNvSpPr>
            <a:spLocks/>
          </p:cNvSpPr>
          <p:nvPr/>
        </p:nvSpPr>
        <p:spPr bwMode="auto">
          <a:xfrm rot="15960000">
            <a:off x="2039001" y="4908318"/>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7" name="Freeform 6"/>
          <p:cNvSpPr>
            <a:spLocks/>
          </p:cNvSpPr>
          <p:nvPr/>
        </p:nvSpPr>
        <p:spPr bwMode="auto">
          <a:xfrm rot="17640000">
            <a:off x="2928057" y="4652149"/>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8" name="Freeform 6"/>
          <p:cNvSpPr>
            <a:spLocks/>
          </p:cNvSpPr>
          <p:nvPr/>
        </p:nvSpPr>
        <p:spPr bwMode="auto">
          <a:xfrm rot="14520000">
            <a:off x="1221156" y="3660934"/>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49" name="Freeform 6"/>
          <p:cNvSpPr>
            <a:spLocks/>
          </p:cNvSpPr>
          <p:nvPr/>
        </p:nvSpPr>
        <p:spPr bwMode="auto">
          <a:xfrm rot="-1080000">
            <a:off x="3292688" y="2521180"/>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50" name="Freeform 6"/>
          <p:cNvSpPr>
            <a:spLocks/>
          </p:cNvSpPr>
          <p:nvPr/>
        </p:nvSpPr>
        <p:spPr bwMode="auto">
          <a:xfrm rot="19800000">
            <a:off x="2069425" y="2517968"/>
            <a:ext cx="210025" cy="233789"/>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Roboto" panose="02000000000000000000" pitchFamily="2" charset="0"/>
              <a:ea typeface="Roboto" panose="02000000000000000000" pitchFamily="2" charset="0"/>
            </a:endParaRPr>
          </a:p>
        </p:txBody>
      </p:sp>
      <p:sp>
        <p:nvSpPr>
          <p:cNvPr id="753" name="TextBox 752"/>
          <p:cNvSpPr txBox="1"/>
          <p:nvPr/>
        </p:nvSpPr>
        <p:spPr>
          <a:xfrm>
            <a:off x="8764292" y="1950055"/>
            <a:ext cx="2869687" cy="2229260"/>
          </a:xfrm>
          <a:prstGeom prst="rect">
            <a:avLst/>
          </a:prstGeom>
          <a:noFill/>
        </p:spPr>
        <p:txBody>
          <a:bodyPr wrap="square" rIns="144000" bIns="36000" numCol="1" spcCol="360000">
            <a:spAutoFit/>
          </a:bodyPr>
          <a:lstStyle/>
          <a:p>
            <a:pPr eaLnBrk="1" fontAlgn="auto" hangingPunct="1">
              <a:lnSpc>
                <a:spcPct val="150000"/>
              </a:lnSpc>
              <a:spcBef>
                <a:spcPts val="0"/>
              </a:spcBef>
              <a:spcAft>
                <a:spcPts val="0"/>
              </a:spcAft>
              <a:defRPr/>
            </a:pPr>
            <a:r>
              <a:rPr lang="id-ID" sz="1600" dirty="0" smtClean="0">
                <a:solidFill>
                  <a:schemeClr val="bg1">
                    <a:lumMod val="50000"/>
                  </a:schemeClr>
                </a:solidFill>
                <a:latin typeface="Lato" panose="020F0502020204030203" pitchFamily="34" charset="0"/>
                <a:ea typeface="Roboto" panose="02000000000000000000" pitchFamily="2" charset="0"/>
              </a:rPr>
              <a:t>Simple Description.</a:t>
            </a:r>
          </a:p>
          <a:p>
            <a:pPr eaLnBrk="1" fontAlgn="auto" hangingPunct="1">
              <a:lnSpc>
                <a:spcPct val="150000"/>
              </a:lnSpc>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 </a:t>
            </a:r>
            <a:r>
              <a:rPr lang="en-US" sz="1100" dirty="0">
                <a:solidFill>
                  <a:schemeClr val="bg1">
                    <a:lumMod val="65000"/>
                  </a:schemeClr>
                </a:solidFill>
                <a:latin typeface="Lato" panose="020F0502020204030203" pitchFamily="34" charset="0"/>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smtClean="0">
                <a:solidFill>
                  <a:schemeClr val="bg1">
                    <a:lumMod val="65000"/>
                  </a:schemeClr>
                </a:solidFill>
                <a:latin typeface="Lato" panose="020F0502020204030203" pitchFamily="34" charset="0"/>
                <a:ea typeface="Roboto" panose="02000000000000000000" pitchFamily="2" charset="0"/>
              </a:rPr>
              <a:t>available</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754" name="TextBox 753"/>
          <p:cNvSpPr txBox="1"/>
          <p:nvPr/>
        </p:nvSpPr>
        <p:spPr>
          <a:xfrm>
            <a:off x="8749778" y="4336450"/>
            <a:ext cx="2956259" cy="1323439"/>
          </a:xfrm>
          <a:prstGeom prst="rect">
            <a:avLst/>
          </a:prstGeom>
          <a:noFill/>
        </p:spPr>
        <p:txBody>
          <a:bodyPr wrap="none" rtlCol="0">
            <a:spAutoFit/>
          </a:bodyPr>
          <a:lstStyle/>
          <a:p>
            <a:r>
              <a:rPr lang="id-ID" sz="4000" b="1" dirty="0" smtClean="0">
                <a:solidFill>
                  <a:schemeClr val="accent2"/>
                </a:solidFill>
                <a:latin typeface="Lato" panose="020F0502020204030203" pitchFamily="34" charset="0"/>
              </a:rPr>
              <a:t>100%</a:t>
            </a:r>
          </a:p>
          <a:p>
            <a:r>
              <a:rPr lang="id-ID" sz="4000" b="1" dirty="0" smtClean="0">
                <a:solidFill>
                  <a:schemeClr val="accent2"/>
                </a:solidFill>
                <a:latin typeface="Lato" panose="020F0502020204030203" pitchFamily="34" charset="0"/>
              </a:rPr>
              <a:t>DELIVERED</a:t>
            </a:r>
            <a:endParaRPr lang="id-ID" sz="4000" dirty="0">
              <a:solidFill>
                <a:schemeClr val="accent2"/>
              </a:solidFill>
              <a:latin typeface="Lato" panose="020F0502020204030203" pitchFamily="34" charset="0"/>
            </a:endParaRPr>
          </a:p>
        </p:txBody>
      </p:sp>
    </p:spTree>
    <p:extLst>
      <p:ext uri="{BB962C8B-B14F-4D97-AF65-F5344CB8AC3E}">
        <p14:creationId xmlns:p14="http://schemas.microsoft.com/office/powerpoint/2010/main" val="16212725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361"/>
                                        </p:tgtEl>
                                        <p:attrNameLst>
                                          <p:attrName>style.visibility</p:attrName>
                                        </p:attrNameLst>
                                      </p:cBhvr>
                                      <p:to>
                                        <p:strVal val="visible"/>
                                      </p:to>
                                    </p:set>
                                    <p:animEffect transition="in" filter="fade">
                                      <p:cBhvr>
                                        <p:cTn id="14" dur="500"/>
                                        <p:tgtEl>
                                          <p:spTgt spid="361"/>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717"/>
                                        </p:tgtEl>
                                        <p:attrNameLst>
                                          <p:attrName>style.visibility</p:attrName>
                                        </p:attrNameLst>
                                      </p:cBhvr>
                                      <p:to>
                                        <p:strVal val="visible"/>
                                      </p:to>
                                    </p:set>
                                    <p:anim calcmode="lin" valueType="num">
                                      <p:cBhvr>
                                        <p:cTn id="17" dur="1000" fill="hold"/>
                                        <p:tgtEl>
                                          <p:spTgt spid="717"/>
                                        </p:tgtEl>
                                        <p:attrNameLst>
                                          <p:attrName>ppt_w</p:attrName>
                                        </p:attrNameLst>
                                      </p:cBhvr>
                                      <p:tavLst>
                                        <p:tav tm="0">
                                          <p:val>
                                            <p:fltVal val="0"/>
                                          </p:val>
                                        </p:tav>
                                        <p:tav tm="100000">
                                          <p:val>
                                            <p:strVal val="#ppt_w"/>
                                          </p:val>
                                        </p:tav>
                                      </p:tavLst>
                                    </p:anim>
                                    <p:anim calcmode="lin" valueType="num">
                                      <p:cBhvr>
                                        <p:cTn id="18" dur="1000" fill="hold"/>
                                        <p:tgtEl>
                                          <p:spTgt spid="717"/>
                                        </p:tgtEl>
                                        <p:attrNameLst>
                                          <p:attrName>ppt_h</p:attrName>
                                        </p:attrNameLst>
                                      </p:cBhvr>
                                      <p:tavLst>
                                        <p:tav tm="0">
                                          <p:val>
                                            <p:fltVal val="0"/>
                                          </p:val>
                                        </p:tav>
                                        <p:tav tm="100000">
                                          <p:val>
                                            <p:strVal val="#ppt_h"/>
                                          </p:val>
                                        </p:tav>
                                      </p:tavLst>
                                    </p:anim>
                                    <p:animEffect transition="in" filter="fade">
                                      <p:cBhvr>
                                        <p:cTn id="19" dur="1000"/>
                                        <p:tgtEl>
                                          <p:spTgt spid="717"/>
                                        </p:tgtEl>
                                      </p:cBhvr>
                                    </p:animEffect>
                                  </p:childTnLst>
                                </p:cTn>
                              </p:par>
                              <p:par>
                                <p:cTn id="20" presetID="53" presetClass="entr" presetSubtype="16" fill="hold" grpId="0" nodeType="withEffect">
                                  <p:stCondLst>
                                    <p:cond delay="500"/>
                                  </p:stCondLst>
                                  <p:childTnLst>
                                    <p:set>
                                      <p:cBhvr>
                                        <p:cTn id="21" dur="1" fill="hold">
                                          <p:stCondLst>
                                            <p:cond delay="0"/>
                                          </p:stCondLst>
                                        </p:cTn>
                                        <p:tgtEl>
                                          <p:spTgt spid="718"/>
                                        </p:tgtEl>
                                        <p:attrNameLst>
                                          <p:attrName>style.visibility</p:attrName>
                                        </p:attrNameLst>
                                      </p:cBhvr>
                                      <p:to>
                                        <p:strVal val="visible"/>
                                      </p:to>
                                    </p:set>
                                    <p:anim calcmode="lin" valueType="num">
                                      <p:cBhvr>
                                        <p:cTn id="22" dur="1000" fill="hold"/>
                                        <p:tgtEl>
                                          <p:spTgt spid="718"/>
                                        </p:tgtEl>
                                        <p:attrNameLst>
                                          <p:attrName>ppt_w</p:attrName>
                                        </p:attrNameLst>
                                      </p:cBhvr>
                                      <p:tavLst>
                                        <p:tav tm="0">
                                          <p:val>
                                            <p:fltVal val="0"/>
                                          </p:val>
                                        </p:tav>
                                        <p:tav tm="100000">
                                          <p:val>
                                            <p:strVal val="#ppt_w"/>
                                          </p:val>
                                        </p:tav>
                                      </p:tavLst>
                                    </p:anim>
                                    <p:anim calcmode="lin" valueType="num">
                                      <p:cBhvr>
                                        <p:cTn id="23" dur="1000" fill="hold"/>
                                        <p:tgtEl>
                                          <p:spTgt spid="718"/>
                                        </p:tgtEl>
                                        <p:attrNameLst>
                                          <p:attrName>ppt_h</p:attrName>
                                        </p:attrNameLst>
                                      </p:cBhvr>
                                      <p:tavLst>
                                        <p:tav tm="0">
                                          <p:val>
                                            <p:fltVal val="0"/>
                                          </p:val>
                                        </p:tav>
                                        <p:tav tm="100000">
                                          <p:val>
                                            <p:strVal val="#ppt_h"/>
                                          </p:val>
                                        </p:tav>
                                      </p:tavLst>
                                    </p:anim>
                                    <p:animEffect transition="in" filter="fade">
                                      <p:cBhvr>
                                        <p:cTn id="24" dur="1000"/>
                                        <p:tgtEl>
                                          <p:spTgt spid="718"/>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719"/>
                                        </p:tgtEl>
                                        <p:attrNameLst>
                                          <p:attrName>style.visibility</p:attrName>
                                        </p:attrNameLst>
                                      </p:cBhvr>
                                      <p:to>
                                        <p:strVal val="visible"/>
                                      </p:to>
                                    </p:set>
                                    <p:anim calcmode="lin" valueType="num">
                                      <p:cBhvr>
                                        <p:cTn id="27" dur="1000" fill="hold"/>
                                        <p:tgtEl>
                                          <p:spTgt spid="719"/>
                                        </p:tgtEl>
                                        <p:attrNameLst>
                                          <p:attrName>ppt_w</p:attrName>
                                        </p:attrNameLst>
                                      </p:cBhvr>
                                      <p:tavLst>
                                        <p:tav tm="0">
                                          <p:val>
                                            <p:fltVal val="0"/>
                                          </p:val>
                                        </p:tav>
                                        <p:tav tm="100000">
                                          <p:val>
                                            <p:strVal val="#ppt_w"/>
                                          </p:val>
                                        </p:tav>
                                      </p:tavLst>
                                    </p:anim>
                                    <p:anim calcmode="lin" valueType="num">
                                      <p:cBhvr>
                                        <p:cTn id="28" dur="1000" fill="hold"/>
                                        <p:tgtEl>
                                          <p:spTgt spid="719"/>
                                        </p:tgtEl>
                                        <p:attrNameLst>
                                          <p:attrName>ppt_h</p:attrName>
                                        </p:attrNameLst>
                                      </p:cBhvr>
                                      <p:tavLst>
                                        <p:tav tm="0">
                                          <p:val>
                                            <p:fltVal val="0"/>
                                          </p:val>
                                        </p:tav>
                                        <p:tav tm="100000">
                                          <p:val>
                                            <p:strVal val="#ppt_h"/>
                                          </p:val>
                                        </p:tav>
                                      </p:tavLst>
                                    </p:anim>
                                    <p:animEffect transition="in" filter="fade">
                                      <p:cBhvr>
                                        <p:cTn id="29" dur="1000"/>
                                        <p:tgtEl>
                                          <p:spTgt spid="719"/>
                                        </p:tgtEl>
                                      </p:cBhvr>
                                    </p:animEffect>
                                  </p:childTnLst>
                                </p:cTn>
                              </p:par>
                              <p:par>
                                <p:cTn id="30" presetID="53" presetClass="entr" presetSubtype="16" fill="hold" grpId="0" nodeType="withEffect">
                                  <p:stCondLst>
                                    <p:cond delay="500"/>
                                  </p:stCondLst>
                                  <p:childTnLst>
                                    <p:set>
                                      <p:cBhvr>
                                        <p:cTn id="31" dur="1" fill="hold">
                                          <p:stCondLst>
                                            <p:cond delay="0"/>
                                          </p:stCondLst>
                                        </p:cTn>
                                        <p:tgtEl>
                                          <p:spTgt spid="729"/>
                                        </p:tgtEl>
                                        <p:attrNameLst>
                                          <p:attrName>style.visibility</p:attrName>
                                        </p:attrNameLst>
                                      </p:cBhvr>
                                      <p:to>
                                        <p:strVal val="visible"/>
                                      </p:to>
                                    </p:set>
                                    <p:anim calcmode="lin" valueType="num">
                                      <p:cBhvr>
                                        <p:cTn id="32" dur="1000" fill="hold"/>
                                        <p:tgtEl>
                                          <p:spTgt spid="729"/>
                                        </p:tgtEl>
                                        <p:attrNameLst>
                                          <p:attrName>ppt_w</p:attrName>
                                        </p:attrNameLst>
                                      </p:cBhvr>
                                      <p:tavLst>
                                        <p:tav tm="0">
                                          <p:val>
                                            <p:fltVal val="0"/>
                                          </p:val>
                                        </p:tav>
                                        <p:tav tm="100000">
                                          <p:val>
                                            <p:strVal val="#ppt_w"/>
                                          </p:val>
                                        </p:tav>
                                      </p:tavLst>
                                    </p:anim>
                                    <p:anim calcmode="lin" valueType="num">
                                      <p:cBhvr>
                                        <p:cTn id="33" dur="1000" fill="hold"/>
                                        <p:tgtEl>
                                          <p:spTgt spid="729"/>
                                        </p:tgtEl>
                                        <p:attrNameLst>
                                          <p:attrName>ppt_h</p:attrName>
                                        </p:attrNameLst>
                                      </p:cBhvr>
                                      <p:tavLst>
                                        <p:tav tm="0">
                                          <p:val>
                                            <p:fltVal val="0"/>
                                          </p:val>
                                        </p:tav>
                                        <p:tav tm="100000">
                                          <p:val>
                                            <p:strVal val="#ppt_h"/>
                                          </p:val>
                                        </p:tav>
                                      </p:tavLst>
                                    </p:anim>
                                    <p:animEffect transition="in" filter="fade">
                                      <p:cBhvr>
                                        <p:cTn id="34" dur="1000"/>
                                        <p:tgtEl>
                                          <p:spTgt spid="729"/>
                                        </p:tgtEl>
                                      </p:cBhvr>
                                    </p:animEffect>
                                  </p:childTnLst>
                                </p:cTn>
                              </p:par>
                              <p:par>
                                <p:cTn id="35" presetID="53" presetClass="entr" presetSubtype="16" fill="hold" grpId="0" nodeType="withEffect">
                                  <p:stCondLst>
                                    <p:cond delay="500"/>
                                  </p:stCondLst>
                                  <p:childTnLst>
                                    <p:set>
                                      <p:cBhvr>
                                        <p:cTn id="36" dur="1" fill="hold">
                                          <p:stCondLst>
                                            <p:cond delay="0"/>
                                          </p:stCondLst>
                                        </p:cTn>
                                        <p:tgtEl>
                                          <p:spTgt spid="730"/>
                                        </p:tgtEl>
                                        <p:attrNameLst>
                                          <p:attrName>style.visibility</p:attrName>
                                        </p:attrNameLst>
                                      </p:cBhvr>
                                      <p:to>
                                        <p:strVal val="visible"/>
                                      </p:to>
                                    </p:set>
                                    <p:anim calcmode="lin" valueType="num">
                                      <p:cBhvr>
                                        <p:cTn id="37" dur="1000" fill="hold"/>
                                        <p:tgtEl>
                                          <p:spTgt spid="730"/>
                                        </p:tgtEl>
                                        <p:attrNameLst>
                                          <p:attrName>ppt_w</p:attrName>
                                        </p:attrNameLst>
                                      </p:cBhvr>
                                      <p:tavLst>
                                        <p:tav tm="0">
                                          <p:val>
                                            <p:fltVal val="0"/>
                                          </p:val>
                                        </p:tav>
                                        <p:tav tm="100000">
                                          <p:val>
                                            <p:strVal val="#ppt_w"/>
                                          </p:val>
                                        </p:tav>
                                      </p:tavLst>
                                    </p:anim>
                                    <p:anim calcmode="lin" valueType="num">
                                      <p:cBhvr>
                                        <p:cTn id="38" dur="1000" fill="hold"/>
                                        <p:tgtEl>
                                          <p:spTgt spid="730"/>
                                        </p:tgtEl>
                                        <p:attrNameLst>
                                          <p:attrName>ppt_h</p:attrName>
                                        </p:attrNameLst>
                                      </p:cBhvr>
                                      <p:tavLst>
                                        <p:tav tm="0">
                                          <p:val>
                                            <p:fltVal val="0"/>
                                          </p:val>
                                        </p:tav>
                                        <p:tav tm="100000">
                                          <p:val>
                                            <p:strVal val="#ppt_h"/>
                                          </p:val>
                                        </p:tav>
                                      </p:tavLst>
                                    </p:anim>
                                    <p:animEffect transition="in" filter="fade">
                                      <p:cBhvr>
                                        <p:cTn id="39" dur="1000"/>
                                        <p:tgtEl>
                                          <p:spTgt spid="730"/>
                                        </p:tgtEl>
                                      </p:cBhvr>
                                    </p:animEffect>
                                  </p:childTnLst>
                                </p:cTn>
                              </p:par>
                              <p:par>
                                <p:cTn id="40" presetID="53" presetClass="entr" presetSubtype="16" fill="hold" grpId="0" nodeType="withEffect">
                                  <p:stCondLst>
                                    <p:cond delay="500"/>
                                  </p:stCondLst>
                                  <p:childTnLst>
                                    <p:set>
                                      <p:cBhvr>
                                        <p:cTn id="41" dur="1" fill="hold">
                                          <p:stCondLst>
                                            <p:cond delay="0"/>
                                          </p:stCondLst>
                                        </p:cTn>
                                        <p:tgtEl>
                                          <p:spTgt spid="720"/>
                                        </p:tgtEl>
                                        <p:attrNameLst>
                                          <p:attrName>style.visibility</p:attrName>
                                        </p:attrNameLst>
                                      </p:cBhvr>
                                      <p:to>
                                        <p:strVal val="visible"/>
                                      </p:to>
                                    </p:set>
                                    <p:anim calcmode="lin" valueType="num">
                                      <p:cBhvr>
                                        <p:cTn id="42" dur="1000" fill="hold"/>
                                        <p:tgtEl>
                                          <p:spTgt spid="720"/>
                                        </p:tgtEl>
                                        <p:attrNameLst>
                                          <p:attrName>ppt_w</p:attrName>
                                        </p:attrNameLst>
                                      </p:cBhvr>
                                      <p:tavLst>
                                        <p:tav tm="0">
                                          <p:val>
                                            <p:fltVal val="0"/>
                                          </p:val>
                                        </p:tav>
                                        <p:tav tm="100000">
                                          <p:val>
                                            <p:strVal val="#ppt_w"/>
                                          </p:val>
                                        </p:tav>
                                      </p:tavLst>
                                    </p:anim>
                                    <p:anim calcmode="lin" valueType="num">
                                      <p:cBhvr>
                                        <p:cTn id="43" dur="1000" fill="hold"/>
                                        <p:tgtEl>
                                          <p:spTgt spid="720"/>
                                        </p:tgtEl>
                                        <p:attrNameLst>
                                          <p:attrName>ppt_h</p:attrName>
                                        </p:attrNameLst>
                                      </p:cBhvr>
                                      <p:tavLst>
                                        <p:tav tm="0">
                                          <p:val>
                                            <p:fltVal val="0"/>
                                          </p:val>
                                        </p:tav>
                                        <p:tav tm="100000">
                                          <p:val>
                                            <p:strVal val="#ppt_h"/>
                                          </p:val>
                                        </p:tav>
                                      </p:tavLst>
                                    </p:anim>
                                    <p:animEffect transition="in" filter="fade">
                                      <p:cBhvr>
                                        <p:cTn id="44" dur="1000"/>
                                        <p:tgtEl>
                                          <p:spTgt spid="720"/>
                                        </p:tgtEl>
                                      </p:cBhvr>
                                    </p:animEffect>
                                  </p:childTnLst>
                                </p:cTn>
                              </p:par>
                              <p:par>
                                <p:cTn id="45" presetID="53" presetClass="entr" presetSubtype="16" fill="hold" grpId="0" nodeType="withEffect">
                                  <p:stCondLst>
                                    <p:cond delay="500"/>
                                  </p:stCondLst>
                                  <p:childTnLst>
                                    <p:set>
                                      <p:cBhvr>
                                        <p:cTn id="46" dur="1" fill="hold">
                                          <p:stCondLst>
                                            <p:cond delay="0"/>
                                          </p:stCondLst>
                                        </p:cTn>
                                        <p:tgtEl>
                                          <p:spTgt spid="728"/>
                                        </p:tgtEl>
                                        <p:attrNameLst>
                                          <p:attrName>style.visibility</p:attrName>
                                        </p:attrNameLst>
                                      </p:cBhvr>
                                      <p:to>
                                        <p:strVal val="visible"/>
                                      </p:to>
                                    </p:set>
                                    <p:anim calcmode="lin" valueType="num">
                                      <p:cBhvr>
                                        <p:cTn id="47" dur="1000" fill="hold"/>
                                        <p:tgtEl>
                                          <p:spTgt spid="728"/>
                                        </p:tgtEl>
                                        <p:attrNameLst>
                                          <p:attrName>ppt_w</p:attrName>
                                        </p:attrNameLst>
                                      </p:cBhvr>
                                      <p:tavLst>
                                        <p:tav tm="0">
                                          <p:val>
                                            <p:fltVal val="0"/>
                                          </p:val>
                                        </p:tav>
                                        <p:tav tm="100000">
                                          <p:val>
                                            <p:strVal val="#ppt_w"/>
                                          </p:val>
                                        </p:tav>
                                      </p:tavLst>
                                    </p:anim>
                                    <p:anim calcmode="lin" valueType="num">
                                      <p:cBhvr>
                                        <p:cTn id="48" dur="1000" fill="hold"/>
                                        <p:tgtEl>
                                          <p:spTgt spid="728"/>
                                        </p:tgtEl>
                                        <p:attrNameLst>
                                          <p:attrName>ppt_h</p:attrName>
                                        </p:attrNameLst>
                                      </p:cBhvr>
                                      <p:tavLst>
                                        <p:tav tm="0">
                                          <p:val>
                                            <p:fltVal val="0"/>
                                          </p:val>
                                        </p:tav>
                                        <p:tav tm="100000">
                                          <p:val>
                                            <p:strVal val="#ppt_h"/>
                                          </p:val>
                                        </p:tav>
                                      </p:tavLst>
                                    </p:anim>
                                    <p:animEffect transition="in" filter="fade">
                                      <p:cBhvr>
                                        <p:cTn id="49" dur="1000"/>
                                        <p:tgtEl>
                                          <p:spTgt spid="728"/>
                                        </p:tgtEl>
                                      </p:cBhvr>
                                    </p:animEffect>
                                  </p:childTnLst>
                                </p:cTn>
                              </p:par>
                              <p:par>
                                <p:cTn id="50" presetID="53" presetClass="entr" presetSubtype="16" fill="hold" grpId="0" nodeType="withEffect">
                                  <p:stCondLst>
                                    <p:cond delay="500"/>
                                  </p:stCondLst>
                                  <p:childTnLst>
                                    <p:set>
                                      <p:cBhvr>
                                        <p:cTn id="51" dur="1" fill="hold">
                                          <p:stCondLst>
                                            <p:cond delay="0"/>
                                          </p:stCondLst>
                                        </p:cTn>
                                        <p:tgtEl>
                                          <p:spTgt spid="727"/>
                                        </p:tgtEl>
                                        <p:attrNameLst>
                                          <p:attrName>style.visibility</p:attrName>
                                        </p:attrNameLst>
                                      </p:cBhvr>
                                      <p:to>
                                        <p:strVal val="visible"/>
                                      </p:to>
                                    </p:set>
                                    <p:anim calcmode="lin" valueType="num">
                                      <p:cBhvr>
                                        <p:cTn id="52" dur="1000" fill="hold"/>
                                        <p:tgtEl>
                                          <p:spTgt spid="727"/>
                                        </p:tgtEl>
                                        <p:attrNameLst>
                                          <p:attrName>ppt_w</p:attrName>
                                        </p:attrNameLst>
                                      </p:cBhvr>
                                      <p:tavLst>
                                        <p:tav tm="0">
                                          <p:val>
                                            <p:fltVal val="0"/>
                                          </p:val>
                                        </p:tav>
                                        <p:tav tm="100000">
                                          <p:val>
                                            <p:strVal val="#ppt_w"/>
                                          </p:val>
                                        </p:tav>
                                      </p:tavLst>
                                    </p:anim>
                                    <p:anim calcmode="lin" valueType="num">
                                      <p:cBhvr>
                                        <p:cTn id="53" dur="1000" fill="hold"/>
                                        <p:tgtEl>
                                          <p:spTgt spid="727"/>
                                        </p:tgtEl>
                                        <p:attrNameLst>
                                          <p:attrName>ppt_h</p:attrName>
                                        </p:attrNameLst>
                                      </p:cBhvr>
                                      <p:tavLst>
                                        <p:tav tm="0">
                                          <p:val>
                                            <p:fltVal val="0"/>
                                          </p:val>
                                        </p:tav>
                                        <p:tav tm="100000">
                                          <p:val>
                                            <p:strVal val="#ppt_h"/>
                                          </p:val>
                                        </p:tav>
                                      </p:tavLst>
                                    </p:anim>
                                    <p:animEffect transition="in" filter="fade">
                                      <p:cBhvr>
                                        <p:cTn id="54" dur="1000"/>
                                        <p:tgtEl>
                                          <p:spTgt spid="727"/>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726"/>
                                        </p:tgtEl>
                                        <p:attrNameLst>
                                          <p:attrName>style.visibility</p:attrName>
                                        </p:attrNameLst>
                                      </p:cBhvr>
                                      <p:to>
                                        <p:strVal val="visible"/>
                                      </p:to>
                                    </p:set>
                                    <p:anim calcmode="lin" valueType="num">
                                      <p:cBhvr>
                                        <p:cTn id="57" dur="1000" fill="hold"/>
                                        <p:tgtEl>
                                          <p:spTgt spid="726"/>
                                        </p:tgtEl>
                                        <p:attrNameLst>
                                          <p:attrName>ppt_w</p:attrName>
                                        </p:attrNameLst>
                                      </p:cBhvr>
                                      <p:tavLst>
                                        <p:tav tm="0">
                                          <p:val>
                                            <p:fltVal val="0"/>
                                          </p:val>
                                        </p:tav>
                                        <p:tav tm="100000">
                                          <p:val>
                                            <p:strVal val="#ppt_w"/>
                                          </p:val>
                                        </p:tav>
                                      </p:tavLst>
                                    </p:anim>
                                    <p:anim calcmode="lin" valueType="num">
                                      <p:cBhvr>
                                        <p:cTn id="58" dur="1000" fill="hold"/>
                                        <p:tgtEl>
                                          <p:spTgt spid="726"/>
                                        </p:tgtEl>
                                        <p:attrNameLst>
                                          <p:attrName>ppt_h</p:attrName>
                                        </p:attrNameLst>
                                      </p:cBhvr>
                                      <p:tavLst>
                                        <p:tav tm="0">
                                          <p:val>
                                            <p:fltVal val="0"/>
                                          </p:val>
                                        </p:tav>
                                        <p:tav tm="100000">
                                          <p:val>
                                            <p:strVal val="#ppt_h"/>
                                          </p:val>
                                        </p:tav>
                                      </p:tavLst>
                                    </p:anim>
                                    <p:animEffect transition="in" filter="fade">
                                      <p:cBhvr>
                                        <p:cTn id="59" dur="1000"/>
                                        <p:tgtEl>
                                          <p:spTgt spid="726"/>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731"/>
                                        </p:tgtEl>
                                        <p:attrNameLst>
                                          <p:attrName>style.visibility</p:attrName>
                                        </p:attrNameLst>
                                      </p:cBhvr>
                                      <p:to>
                                        <p:strVal val="visible"/>
                                      </p:to>
                                    </p:set>
                                    <p:anim calcmode="lin" valueType="num">
                                      <p:cBhvr>
                                        <p:cTn id="62" dur="1000" fill="hold"/>
                                        <p:tgtEl>
                                          <p:spTgt spid="731"/>
                                        </p:tgtEl>
                                        <p:attrNameLst>
                                          <p:attrName>ppt_w</p:attrName>
                                        </p:attrNameLst>
                                      </p:cBhvr>
                                      <p:tavLst>
                                        <p:tav tm="0">
                                          <p:val>
                                            <p:fltVal val="0"/>
                                          </p:val>
                                        </p:tav>
                                        <p:tav tm="100000">
                                          <p:val>
                                            <p:strVal val="#ppt_w"/>
                                          </p:val>
                                        </p:tav>
                                      </p:tavLst>
                                    </p:anim>
                                    <p:anim calcmode="lin" valueType="num">
                                      <p:cBhvr>
                                        <p:cTn id="63" dur="1000" fill="hold"/>
                                        <p:tgtEl>
                                          <p:spTgt spid="731"/>
                                        </p:tgtEl>
                                        <p:attrNameLst>
                                          <p:attrName>ppt_h</p:attrName>
                                        </p:attrNameLst>
                                      </p:cBhvr>
                                      <p:tavLst>
                                        <p:tav tm="0">
                                          <p:val>
                                            <p:fltVal val="0"/>
                                          </p:val>
                                        </p:tav>
                                        <p:tav tm="100000">
                                          <p:val>
                                            <p:strVal val="#ppt_h"/>
                                          </p:val>
                                        </p:tav>
                                      </p:tavLst>
                                    </p:anim>
                                    <p:animEffect transition="in" filter="fade">
                                      <p:cBhvr>
                                        <p:cTn id="64" dur="1000"/>
                                        <p:tgtEl>
                                          <p:spTgt spid="731"/>
                                        </p:tgtEl>
                                      </p:cBhvr>
                                    </p:animEffect>
                                  </p:childTnLst>
                                </p:cTn>
                              </p:par>
                              <p:par>
                                <p:cTn id="65" presetID="53" presetClass="entr" presetSubtype="16" fill="hold" grpId="0" nodeType="withEffect">
                                  <p:stCondLst>
                                    <p:cond delay="500"/>
                                  </p:stCondLst>
                                  <p:childTnLst>
                                    <p:set>
                                      <p:cBhvr>
                                        <p:cTn id="66" dur="1" fill="hold">
                                          <p:stCondLst>
                                            <p:cond delay="0"/>
                                          </p:stCondLst>
                                        </p:cTn>
                                        <p:tgtEl>
                                          <p:spTgt spid="725"/>
                                        </p:tgtEl>
                                        <p:attrNameLst>
                                          <p:attrName>style.visibility</p:attrName>
                                        </p:attrNameLst>
                                      </p:cBhvr>
                                      <p:to>
                                        <p:strVal val="visible"/>
                                      </p:to>
                                    </p:set>
                                    <p:anim calcmode="lin" valueType="num">
                                      <p:cBhvr>
                                        <p:cTn id="67" dur="1000" fill="hold"/>
                                        <p:tgtEl>
                                          <p:spTgt spid="725"/>
                                        </p:tgtEl>
                                        <p:attrNameLst>
                                          <p:attrName>ppt_w</p:attrName>
                                        </p:attrNameLst>
                                      </p:cBhvr>
                                      <p:tavLst>
                                        <p:tav tm="0">
                                          <p:val>
                                            <p:fltVal val="0"/>
                                          </p:val>
                                        </p:tav>
                                        <p:tav tm="100000">
                                          <p:val>
                                            <p:strVal val="#ppt_w"/>
                                          </p:val>
                                        </p:tav>
                                      </p:tavLst>
                                    </p:anim>
                                    <p:anim calcmode="lin" valueType="num">
                                      <p:cBhvr>
                                        <p:cTn id="68" dur="1000" fill="hold"/>
                                        <p:tgtEl>
                                          <p:spTgt spid="725"/>
                                        </p:tgtEl>
                                        <p:attrNameLst>
                                          <p:attrName>ppt_h</p:attrName>
                                        </p:attrNameLst>
                                      </p:cBhvr>
                                      <p:tavLst>
                                        <p:tav tm="0">
                                          <p:val>
                                            <p:fltVal val="0"/>
                                          </p:val>
                                        </p:tav>
                                        <p:tav tm="100000">
                                          <p:val>
                                            <p:strVal val="#ppt_h"/>
                                          </p:val>
                                        </p:tav>
                                      </p:tavLst>
                                    </p:anim>
                                    <p:animEffect transition="in" filter="fade">
                                      <p:cBhvr>
                                        <p:cTn id="69" dur="1000"/>
                                        <p:tgtEl>
                                          <p:spTgt spid="725"/>
                                        </p:tgtEl>
                                      </p:cBhvr>
                                    </p:animEffect>
                                  </p:childTnLst>
                                </p:cTn>
                              </p:par>
                              <p:par>
                                <p:cTn id="70" presetID="53" presetClass="entr" presetSubtype="16" fill="hold" grpId="0" nodeType="withEffect">
                                  <p:stCondLst>
                                    <p:cond delay="500"/>
                                  </p:stCondLst>
                                  <p:childTnLst>
                                    <p:set>
                                      <p:cBhvr>
                                        <p:cTn id="71" dur="1" fill="hold">
                                          <p:stCondLst>
                                            <p:cond delay="0"/>
                                          </p:stCondLst>
                                        </p:cTn>
                                        <p:tgtEl>
                                          <p:spTgt spid="722"/>
                                        </p:tgtEl>
                                        <p:attrNameLst>
                                          <p:attrName>style.visibility</p:attrName>
                                        </p:attrNameLst>
                                      </p:cBhvr>
                                      <p:to>
                                        <p:strVal val="visible"/>
                                      </p:to>
                                    </p:set>
                                    <p:anim calcmode="lin" valueType="num">
                                      <p:cBhvr>
                                        <p:cTn id="72" dur="1000" fill="hold"/>
                                        <p:tgtEl>
                                          <p:spTgt spid="722"/>
                                        </p:tgtEl>
                                        <p:attrNameLst>
                                          <p:attrName>ppt_w</p:attrName>
                                        </p:attrNameLst>
                                      </p:cBhvr>
                                      <p:tavLst>
                                        <p:tav tm="0">
                                          <p:val>
                                            <p:fltVal val="0"/>
                                          </p:val>
                                        </p:tav>
                                        <p:tav tm="100000">
                                          <p:val>
                                            <p:strVal val="#ppt_w"/>
                                          </p:val>
                                        </p:tav>
                                      </p:tavLst>
                                    </p:anim>
                                    <p:anim calcmode="lin" valueType="num">
                                      <p:cBhvr>
                                        <p:cTn id="73" dur="1000" fill="hold"/>
                                        <p:tgtEl>
                                          <p:spTgt spid="722"/>
                                        </p:tgtEl>
                                        <p:attrNameLst>
                                          <p:attrName>ppt_h</p:attrName>
                                        </p:attrNameLst>
                                      </p:cBhvr>
                                      <p:tavLst>
                                        <p:tav tm="0">
                                          <p:val>
                                            <p:fltVal val="0"/>
                                          </p:val>
                                        </p:tav>
                                        <p:tav tm="100000">
                                          <p:val>
                                            <p:strVal val="#ppt_h"/>
                                          </p:val>
                                        </p:tav>
                                      </p:tavLst>
                                    </p:anim>
                                    <p:animEffect transition="in" filter="fade">
                                      <p:cBhvr>
                                        <p:cTn id="74" dur="1000"/>
                                        <p:tgtEl>
                                          <p:spTgt spid="722"/>
                                        </p:tgtEl>
                                      </p:cBhvr>
                                    </p:animEffect>
                                  </p:childTnLst>
                                </p:cTn>
                              </p:par>
                              <p:par>
                                <p:cTn id="75" presetID="53" presetClass="entr" presetSubtype="16" fill="hold" grpId="0" nodeType="withEffect">
                                  <p:stCondLst>
                                    <p:cond delay="500"/>
                                  </p:stCondLst>
                                  <p:childTnLst>
                                    <p:set>
                                      <p:cBhvr>
                                        <p:cTn id="76" dur="1" fill="hold">
                                          <p:stCondLst>
                                            <p:cond delay="0"/>
                                          </p:stCondLst>
                                        </p:cTn>
                                        <p:tgtEl>
                                          <p:spTgt spid="723"/>
                                        </p:tgtEl>
                                        <p:attrNameLst>
                                          <p:attrName>style.visibility</p:attrName>
                                        </p:attrNameLst>
                                      </p:cBhvr>
                                      <p:to>
                                        <p:strVal val="visible"/>
                                      </p:to>
                                    </p:set>
                                    <p:anim calcmode="lin" valueType="num">
                                      <p:cBhvr>
                                        <p:cTn id="77" dur="1000" fill="hold"/>
                                        <p:tgtEl>
                                          <p:spTgt spid="723"/>
                                        </p:tgtEl>
                                        <p:attrNameLst>
                                          <p:attrName>ppt_w</p:attrName>
                                        </p:attrNameLst>
                                      </p:cBhvr>
                                      <p:tavLst>
                                        <p:tav tm="0">
                                          <p:val>
                                            <p:fltVal val="0"/>
                                          </p:val>
                                        </p:tav>
                                        <p:tav tm="100000">
                                          <p:val>
                                            <p:strVal val="#ppt_w"/>
                                          </p:val>
                                        </p:tav>
                                      </p:tavLst>
                                    </p:anim>
                                    <p:anim calcmode="lin" valueType="num">
                                      <p:cBhvr>
                                        <p:cTn id="78" dur="1000" fill="hold"/>
                                        <p:tgtEl>
                                          <p:spTgt spid="723"/>
                                        </p:tgtEl>
                                        <p:attrNameLst>
                                          <p:attrName>ppt_h</p:attrName>
                                        </p:attrNameLst>
                                      </p:cBhvr>
                                      <p:tavLst>
                                        <p:tav tm="0">
                                          <p:val>
                                            <p:fltVal val="0"/>
                                          </p:val>
                                        </p:tav>
                                        <p:tav tm="100000">
                                          <p:val>
                                            <p:strVal val="#ppt_h"/>
                                          </p:val>
                                        </p:tav>
                                      </p:tavLst>
                                    </p:anim>
                                    <p:animEffect transition="in" filter="fade">
                                      <p:cBhvr>
                                        <p:cTn id="79" dur="1000"/>
                                        <p:tgtEl>
                                          <p:spTgt spid="723"/>
                                        </p:tgtEl>
                                      </p:cBhvr>
                                    </p:animEffect>
                                  </p:childTnLst>
                                </p:cTn>
                              </p:par>
                              <p:par>
                                <p:cTn id="80" presetID="53" presetClass="entr" presetSubtype="16" fill="hold" grpId="0" nodeType="withEffect">
                                  <p:stCondLst>
                                    <p:cond delay="500"/>
                                  </p:stCondLst>
                                  <p:childTnLst>
                                    <p:set>
                                      <p:cBhvr>
                                        <p:cTn id="81" dur="1" fill="hold">
                                          <p:stCondLst>
                                            <p:cond delay="0"/>
                                          </p:stCondLst>
                                        </p:cTn>
                                        <p:tgtEl>
                                          <p:spTgt spid="721"/>
                                        </p:tgtEl>
                                        <p:attrNameLst>
                                          <p:attrName>style.visibility</p:attrName>
                                        </p:attrNameLst>
                                      </p:cBhvr>
                                      <p:to>
                                        <p:strVal val="visible"/>
                                      </p:to>
                                    </p:set>
                                    <p:anim calcmode="lin" valueType="num">
                                      <p:cBhvr>
                                        <p:cTn id="82" dur="1000" fill="hold"/>
                                        <p:tgtEl>
                                          <p:spTgt spid="721"/>
                                        </p:tgtEl>
                                        <p:attrNameLst>
                                          <p:attrName>ppt_w</p:attrName>
                                        </p:attrNameLst>
                                      </p:cBhvr>
                                      <p:tavLst>
                                        <p:tav tm="0">
                                          <p:val>
                                            <p:fltVal val="0"/>
                                          </p:val>
                                        </p:tav>
                                        <p:tav tm="100000">
                                          <p:val>
                                            <p:strVal val="#ppt_w"/>
                                          </p:val>
                                        </p:tav>
                                      </p:tavLst>
                                    </p:anim>
                                    <p:anim calcmode="lin" valueType="num">
                                      <p:cBhvr>
                                        <p:cTn id="83" dur="1000" fill="hold"/>
                                        <p:tgtEl>
                                          <p:spTgt spid="721"/>
                                        </p:tgtEl>
                                        <p:attrNameLst>
                                          <p:attrName>ppt_h</p:attrName>
                                        </p:attrNameLst>
                                      </p:cBhvr>
                                      <p:tavLst>
                                        <p:tav tm="0">
                                          <p:val>
                                            <p:fltVal val="0"/>
                                          </p:val>
                                        </p:tav>
                                        <p:tav tm="100000">
                                          <p:val>
                                            <p:strVal val="#ppt_h"/>
                                          </p:val>
                                        </p:tav>
                                      </p:tavLst>
                                    </p:anim>
                                    <p:animEffect transition="in" filter="fade">
                                      <p:cBhvr>
                                        <p:cTn id="84" dur="1000"/>
                                        <p:tgtEl>
                                          <p:spTgt spid="721"/>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724"/>
                                        </p:tgtEl>
                                        <p:attrNameLst>
                                          <p:attrName>style.visibility</p:attrName>
                                        </p:attrNameLst>
                                      </p:cBhvr>
                                      <p:to>
                                        <p:strVal val="visible"/>
                                      </p:to>
                                    </p:set>
                                    <p:anim calcmode="lin" valueType="num">
                                      <p:cBhvr>
                                        <p:cTn id="87" dur="1000" fill="hold"/>
                                        <p:tgtEl>
                                          <p:spTgt spid="724"/>
                                        </p:tgtEl>
                                        <p:attrNameLst>
                                          <p:attrName>ppt_w</p:attrName>
                                        </p:attrNameLst>
                                      </p:cBhvr>
                                      <p:tavLst>
                                        <p:tav tm="0">
                                          <p:val>
                                            <p:fltVal val="0"/>
                                          </p:val>
                                        </p:tav>
                                        <p:tav tm="100000">
                                          <p:val>
                                            <p:strVal val="#ppt_w"/>
                                          </p:val>
                                        </p:tav>
                                      </p:tavLst>
                                    </p:anim>
                                    <p:anim calcmode="lin" valueType="num">
                                      <p:cBhvr>
                                        <p:cTn id="88" dur="1000" fill="hold"/>
                                        <p:tgtEl>
                                          <p:spTgt spid="724"/>
                                        </p:tgtEl>
                                        <p:attrNameLst>
                                          <p:attrName>ppt_h</p:attrName>
                                        </p:attrNameLst>
                                      </p:cBhvr>
                                      <p:tavLst>
                                        <p:tav tm="0">
                                          <p:val>
                                            <p:fltVal val="0"/>
                                          </p:val>
                                        </p:tav>
                                        <p:tav tm="100000">
                                          <p:val>
                                            <p:strVal val="#ppt_h"/>
                                          </p:val>
                                        </p:tav>
                                      </p:tavLst>
                                    </p:anim>
                                    <p:animEffect transition="in" filter="fade">
                                      <p:cBhvr>
                                        <p:cTn id="89" dur="1000"/>
                                        <p:tgtEl>
                                          <p:spTgt spid="724"/>
                                        </p:tgtEl>
                                      </p:cBhvr>
                                    </p:animEffect>
                                  </p:childTnLst>
                                </p:cTn>
                              </p:par>
                            </p:childTnLst>
                          </p:cTn>
                        </p:par>
                        <p:par>
                          <p:cTn id="90" fill="hold">
                            <p:stCondLst>
                              <p:cond delay="3000"/>
                            </p:stCondLst>
                            <p:childTnLst>
                              <p:par>
                                <p:cTn id="91" presetID="53" presetClass="entr" presetSubtype="16" fill="hold" grpId="0" nodeType="afterEffect">
                                  <p:stCondLst>
                                    <p:cond delay="0"/>
                                  </p:stCondLst>
                                  <p:childTnLst>
                                    <p:set>
                                      <p:cBhvr>
                                        <p:cTn id="92" dur="1" fill="hold">
                                          <p:stCondLst>
                                            <p:cond delay="0"/>
                                          </p:stCondLst>
                                        </p:cTn>
                                        <p:tgtEl>
                                          <p:spTgt spid="733"/>
                                        </p:tgtEl>
                                        <p:attrNameLst>
                                          <p:attrName>style.visibility</p:attrName>
                                        </p:attrNameLst>
                                      </p:cBhvr>
                                      <p:to>
                                        <p:strVal val="visible"/>
                                      </p:to>
                                    </p:set>
                                    <p:anim calcmode="lin" valueType="num">
                                      <p:cBhvr>
                                        <p:cTn id="93" dur="500" fill="hold"/>
                                        <p:tgtEl>
                                          <p:spTgt spid="733"/>
                                        </p:tgtEl>
                                        <p:attrNameLst>
                                          <p:attrName>ppt_w</p:attrName>
                                        </p:attrNameLst>
                                      </p:cBhvr>
                                      <p:tavLst>
                                        <p:tav tm="0">
                                          <p:val>
                                            <p:fltVal val="0"/>
                                          </p:val>
                                        </p:tav>
                                        <p:tav tm="100000">
                                          <p:val>
                                            <p:strVal val="#ppt_w"/>
                                          </p:val>
                                        </p:tav>
                                      </p:tavLst>
                                    </p:anim>
                                    <p:anim calcmode="lin" valueType="num">
                                      <p:cBhvr>
                                        <p:cTn id="94" dur="500" fill="hold"/>
                                        <p:tgtEl>
                                          <p:spTgt spid="733"/>
                                        </p:tgtEl>
                                        <p:attrNameLst>
                                          <p:attrName>ppt_h</p:attrName>
                                        </p:attrNameLst>
                                      </p:cBhvr>
                                      <p:tavLst>
                                        <p:tav tm="0">
                                          <p:val>
                                            <p:fltVal val="0"/>
                                          </p:val>
                                        </p:tav>
                                        <p:tav tm="100000">
                                          <p:val>
                                            <p:strVal val="#ppt_h"/>
                                          </p:val>
                                        </p:tav>
                                      </p:tavLst>
                                    </p:anim>
                                    <p:animEffect transition="in" filter="fade">
                                      <p:cBhvr>
                                        <p:cTn id="95" dur="500"/>
                                        <p:tgtEl>
                                          <p:spTgt spid="733"/>
                                        </p:tgtEl>
                                      </p:cBhvr>
                                    </p:animEffect>
                                  </p:childTnLst>
                                </p:cTn>
                              </p:par>
                            </p:childTnLst>
                          </p:cTn>
                        </p:par>
                        <p:par>
                          <p:cTn id="96" fill="hold">
                            <p:stCondLst>
                              <p:cond delay="3500"/>
                            </p:stCondLst>
                            <p:childTnLst>
                              <p:par>
                                <p:cTn id="97" presetID="53" presetClass="entr" presetSubtype="16" fill="hold" grpId="0" nodeType="afterEffect">
                                  <p:stCondLst>
                                    <p:cond delay="0"/>
                                  </p:stCondLst>
                                  <p:childTnLst>
                                    <p:set>
                                      <p:cBhvr>
                                        <p:cTn id="98" dur="1" fill="hold">
                                          <p:stCondLst>
                                            <p:cond delay="0"/>
                                          </p:stCondLst>
                                        </p:cTn>
                                        <p:tgtEl>
                                          <p:spTgt spid="734"/>
                                        </p:tgtEl>
                                        <p:attrNameLst>
                                          <p:attrName>style.visibility</p:attrName>
                                        </p:attrNameLst>
                                      </p:cBhvr>
                                      <p:to>
                                        <p:strVal val="visible"/>
                                      </p:to>
                                    </p:set>
                                    <p:anim calcmode="lin" valueType="num">
                                      <p:cBhvr>
                                        <p:cTn id="99" dur="500" fill="hold"/>
                                        <p:tgtEl>
                                          <p:spTgt spid="734"/>
                                        </p:tgtEl>
                                        <p:attrNameLst>
                                          <p:attrName>ppt_w</p:attrName>
                                        </p:attrNameLst>
                                      </p:cBhvr>
                                      <p:tavLst>
                                        <p:tav tm="0">
                                          <p:val>
                                            <p:fltVal val="0"/>
                                          </p:val>
                                        </p:tav>
                                        <p:tav tm="100000">
                                          <p:val>
                                            <p:strVal val="#ppt_w"/>
                                          </p:val>
                                        </p:tav>
                                      </p:tavLst>
                                    </p:anim>
                                    <p:anim calcmode="lin" valueType="num">
                                      <p:cBhvr>
                                        <p:cTn id="100" dur="500" fill="hold"/>
                                        <p:tgtEl>
                                          <p:spTgt spid="734"/>
                                        </p:tgtEl>
                                        <p:attrNameLst>
                                          <p:attrName>ppt_h</p:attrName>
                                        </p:attrNameLst>
                                      </p:cBhvr>
                                      <p:tavLst>
                                        <p:tav tm="0">
                                          <p:val>
                                            <p:fltVal val="0"/>
                                          </p:val>
                                        </p:tav>
                                        <p:tav tm="100000">
                                          <p:val>
                                            <p:strVal val="#ppt_h"/>
                                          </p:val>
                                        </p:tav>
                                      </p:tavLst>
                                    </p:anim>
                                    <p:animEffect transition="in" filter="fade">
                                      <p:cBhvr>
                                        <p:cTn id="101" dur="500"/>
                                        <p:tgtEl>
                                          <p:spTgt spid="734"/>
                                        </p:tgtEl>
                                      </p:cBhvr>
                                    </p:animEffect>
                                  </p:childTnLst>
                                </p:cTn>
                              </p:par>
                            </p:childTnLst>
                          </p:cTn>
                        </p:par>
                        <p:par>
                          <p:cTn id="102" fill="hold">
                            <p:stCondLst>
                              <p:cond delay="4000"/>
                            </p:stCondLst>
                            <p:childTnLst>
                              <p:par>
                                <p:cTn id="103" presetID="53" presetClass="entr" presetSubtype="16" fill="hold" grpId="0" nodeType="afterEffect">
                                  <p:stCondLst>
                                    <p:cond delay="0"/>
                                  </p:stCondLst>
                                  <p:childTnLst>
                                    <p:set>
                                      <p:cBhvr>
                                        <p:cTn id="104" dur="1" fill="hold">
                                          <p:stCondLst>
                                            <p:cond delay="0"/>
                                          </p:stCondLst>
                                        </p:cTn>
                                        <p:tgtEl>
                                          <p:spTgt spid="735"/>
                                        </p:tgtEl>
                                        <p:attrNameLst>
                                          <p:attrName>style.visibility</p:attrName>
                                        </p:attrNameLst>
                                      </p:cBhvr>
                                      <p:to>
                                        <p:strVal val="visible"/>
                                      </p:to>
                                    </p:set>
                                    <p:anim calcmode="lin" valueType="num">
                                      <p:cBhvr>
                                        <p:cTn id="105" dur="500" fill="hold"/>
                                        <p:tgtEl>
                                          <p:spTgt spid="735"/>
                                        </p:tgtEl>
                                        <p:attrNameLst>
                                          <p:attrName>ppt_w</p:attrName>
                                        </p:attrNameLst>
                                      </p:cBhvr>
                                      <p:tavLst>
                                        <p:tav tm="0">
                                          <p:val>
                                            <p:fltVal val="0"/>
                                          </p:val>
                                        </p:tav>
                                        <p:tav tm="100000">
                                          <p:val>
                                            <p:strVal val="#ppt_w"/>
                                          </p:val>
                                        </p:tav>
                                      </p:tavLst>
                                    </p:anim>
                                    <p:anim calcmode="lin" valueType="num">
                                      <p:cBhvr>
                                        <p:cTn id="106" dur="500" fill="hold"/>
                                        <p:tgtEl>
                                          <p:spTgt spid="735"/>
                                        </p:tgtEl>
                                        <p:attrNameLst>
                                          <p:attrName>ppt_h</p:attrName>
                                        </p:attrNameLst>
                                      </p:cBhvr>
                                      <p:tavLst>
                                        <p:tav tm="0">
                                          <p:val>
                                            <p:fltVal val="0"/>
                                          </p:val>
                                        </p:tav>
                                        <p:tav tm="100000">
                                          <p:val>
                                            <p:strVal val="#ppt_h"/>
                                          </p:val>
                                        </p:tav>
                                      </p:tavLst>
                                    </p:anim>
                                    <p:animEffect transition="in" filter="fade">
                                      <p:cBhvr>
                                        <p:cTn id="107" dur="500"/>
                                        <p:tgtEl>
                                          <p:spTgt spid="735"/>
                                        </p:tgtEl>
                                      </p:cBhvr>
                                    </p:animEffect>
                                  </p:childTnLst>
                                </p:cTn>
                              </p:par>
                            </p:childTnLst>
                          </p:cTn>
                        </p:par>
                        <p:par>
                          <p:cTn id="108" fill="hold">
                            <p:stCondLst>
                              <p:cond delay="4500"/>
                            </p:stCondLst>
                            <p:childTnLst>
                              <p:par>
                                <p:cTn id="109" presetID="53" presetClass="entr" presetSubtype="16" fill="hold" grpId="0" nodeType="afterEffect">
                                  <p:stCondLst>
                                    <p:cond delay="0"/>
                                  </p:stCondLst>
                                  <p:childTnLst>
                                    <p:set>
                                      <p:cBhvr>
                                        <p:cTn id="110" dur="1" fill="hold">
                                          <p:stCondLst>
                                            <p:cond delay="0"/>
                                          </p:stCondLst>
                                        </p:cTn>
                                        <p:tgtEl>
                                          <p:spTgt spid="736"/>
                                        </p:tgtEl>
                                        <p:attrNameLst>
                                          <p:attrName>style.visibility</p:attrName>
                                        </p:attrNameLst>
                                      </p:cBhvr>
                                      <p:to>
                                        <p:strVal val="visible"/>
                                      </p:to>
                                    </p:set>
                                    <p:anim calcmode="lin" valueType="num">
                                      <p:cBhvr>
                                        <p:cTn id="111" dur="500" fill="hold"/>
                                        <p:tgtEl>
                                          <p:spTgt spid="736"/>
                                        </p:tgtEl>
                                        <p:attrNameLst>
                                          <p:attrName>ppt_w</p:attrName>
                                        </p:attrNameLst>
                                      </p:cBhvr>
                                      <p:tavLst>
                                        <p:tav tm="0">
                                          <p:val>
                                            <p:fltVal val="0"/>
                                          </p:val>
                                        </p:tav>
                                        <p:tav tm="100000">
                                          <p:val>
                                            <p:strVal val="#ppt_w"/>
                                          </p:val>
                                        </p:tav>
                                      </p:tavLst>
                                    </p:anim>
                                    <p:anim calcmode="lin" valueType="num">
                                      <p:cBhvr>
                                        <p:cTn id="112" dur="500" fill="hold"/>
                                        <p:tgtEl>
                                          <p:spTgt spid="736"/>
                                        </p:tgtEl>
                                        <p:attrNameLst>
                                          <p:attrName>ppt_h</p:attrName>
                                        </p:attrNameLst>
                                      </p:cBhvr>
                                      <p:tavLst>
                                        <p:tav tm="0">
                                          <p:val>
                                            <p:fltVal val="0"/>
                                          </p:val>
                                        </p:tav>
                                        <p:tav tm="100000">
                                          <p:val>
                                            <p:strVal val="#ppt_h"/>
                                          </p:val>
                                        </p:tav>
                                      </p:tavLst>
                                    </p:anim>
                                    <p:animEffect transition="in" filter="fade">
                                      <p:cBhvr>
                                        <p:cTn id="113" dur="500"/>
                                        <p:tgtEl>
                                          <p:spTgt spid="736"/>
                                        </p:tgtEl>
                                      </p:cBhvr>
                                    </p:animEffect>
                                  </p:childTnLst>
                                </p:cTn>
                              </p:par>
                            </p:childTnLst>
                          </p:cTn>
                        </p:par>
                        <p:par>
                          <p:cTn id="114" fill="hold">
                            <p:stCondLst>
                              <p:cond delay="5000"/>
                            </p:stCondLst>
                            <p:childTnLst>
                              <p:par>
                                <p:cTn id="115" presetID="53" presetClass="entr" presetSubtype="16" fill="hold" grpId="0" nodeType="afterEffect">
                                  <p:stCondLst>
                                    <p:cond delay="0"/>
                                  </p:stCondLst>
                                  <p:childTnLst>
                                    <p:set>
                                      <p:cBhvr>
                                        <p:cTn id="116" dur="1" fill="hold">
                                          <p:stCondLst>
                                            <p:cond delay="0"/>
                                          </p:stCondLst>
                                        </p:cTn>
                                        <p:tgtEl>
                                          <p:spTgt spid="732"/>
                                        </p:tgtEl>
                                        <p:attrNameLst>
                                          <p:attrName>style.visibility</p:attrName>
                                        </p:attrNameLst>
                                      </p:cBhvr>
                                      <p:to>
                                        <p:strVal val="visible"/>
                                      </p:to>
                                    </p:set>
                                    <p:anim calcmode="lin" valueType="num">
                                      <p:cBhvr>
                                        <p:cTn id="117" dur="500" fill="hold"/>
                                        <p:tgtEl>
                                          <p:spTgt spid="732"/>
                                        </p:tgtEl>
                                        <p:attrNameLst>
                                          <p:attrName>ppt_w</p:attrName>
                                        </p:attrNameLst>
                                      </p:cBhvr>
                                      <p:tavLst>
                                        <p:tav tm="0">
                                          <p:val>
                                            <p:fltVal val="0"/>
                                          </p:val>
                                        </p:tav>
                                        <p:tav tm="100000">
                                          <p:val>
                                            <p:strVal val="#ppt_w"/>
                                          </p:val>
                                        </p:tav>
                                      </p:tavLst>
                                    </p:anim>
                                    <p:anim calcmode="lin" valueType="num">
                                      <p:cBhvr>
                                        <p:cTn id="118" dur="500" fill="hold"/>
                                        <p:tgtEl>
                                          <p:spTgt spid="732"/>
                                        </p:tgtEl>
                                        <p:attrNameLst>
                                          <p:attrName>ppt_h</p:attrName>
                                        </p:attrNameLst>
                                      </p:cBhvr>
                                      <p:tavLst>
                                        <p:tav tm="0">
                                          <p:val>
                                            <p:fltVal val="0"/>
                                          </p:val>
                                        </p:tav>
                                        <p:tav tm="100000">
                                          <p:val>
                                            <p:strVal val="#ppt_h"/>
                                          </p:val>
                                        </p:tav>
                                      </p:tavLst>
                                    </p:anim>
                                    <p:animEffect transition="in" filter="fade">
                                      <p:cBhvr>
                                        <p:cTn id="119" dur="500"/>
                                        <p:tgtEl>
                                          <p:spTgt spid="732"/>
                                        </p:tgtEl>
                                      </p:cBhvr>
                                    </p:animEffect>
                                  </p:childTnLst>
                                </p:cTn>
                              </p:par>
                            </p:childTnLst>
                          </p:cTn>
                        </p:par>
                        <p:par>
                          <p:cTn id="120" fill="hold">
                            <p:stCondLst>
                              <p:cond delay="5500"/>
                            </p:stCondLst>
                            <p:childTnLst>
                              <p:par>
                                <p:cTn id="121" presetID="22" presetClass="entr" presetSubtype="8" fill="hold" grpId="0" nodeType="afterEffect">
                                  <p:stCondLst>
                                    <p:cond delay="0"/>
                                  </p:stCondLst>
                                  <p:childTnLst>
                                    <p:set>
                                      <p:cBhvr>
                                        <p:cTn id="122" dur="1" fill="hold">
                                          <p:stCondLst>
                                            <p:cond delay="0"/>
                                          </p:stCondLst>
                                        </p:cTn>
                                        <p:tgtEl>
                                          <p:spTgt spid="737"/>
                                        </p:tgtEl>
                                        <p:attrNameLst>
                                          <p:attrName>style.visibility</p:attrName>
                                        </p:attrNameLst>
                                      </p:cBhvr>
                                      <p:to>
                                        <p:strVal val="visible"/>
                                      </p:to>
                                    </p:set>
                                    <p:animEffect transition="in" filter="wipe(left)">
                                      <p:cBhvr>
                                        <p:cTn id="123" dur="500"/>
                                        <p:tgtEl>
                                          <p:spTgt spid="737"/>
                                        </p:tgtEl>
                                      </p:cBhvr>
                                    </p:animEffect>
                                  </p:childTnLst>
                                </p:cTn>
                              </p:par>
                            </p:childTnLst>
                          </p:cTn>
                        </p:par>
                        <p:par>
                          <p:cTn id="124" fill="hold">
                            <p:stCondLst>
                              <p:cond delay="6000"/>
                            </p:stCondLst>
                            <p:childTnLst>
                              <p:par>
                                <p:cTn id="125" presetID="22" presetClass="entr" presetSubtype="8" fill="hold" grpId="0" nodeType="afterEffect">
                                  <p:stCondLst>
                                    <p:cond delay="0"/>
                                  </p:stCondLst>
                                  <p:childTnLst>
                                    <p:set>
                                      <p:cBhvr>
                                        <p:cTn id="126" dur="1" fill="hold">
                                          <p:stCondLst>
                                            <p:cond delay="0"/>
                                          </p:stCondLst>
                                        </p:cTn>
                                        <p:tgtEl>
                                          <p:spTgt spid="738"/>
                                        </p:tgtEl>
                                        <p:attrNameLst>
                                          <p:attrName>style.visibility</p:attrName>
                                        </p:attrNameLst>
                                      </p:cBhvr>
                                      <p:to>
                                        <p:strVal val="visible"/>
                                      </p:to>
                                    </p:set>
                                    <p:animEffect transition="in" filter="wipe(left)">
                                      <p:cBhvr>
                                        <p:cTn id="127" dur="500"/>
                                        <p:tgtEl>
                                          <p:spTgt spid="738"/>
                                        </p:tgtEl>
                                      </p:cBhvr>
                                    </p:animEffect>
                                  </p:childTnLst>
                                </p:cTn>
                              </p:par>
                            </p:childTnLst>
                          </p:cTn>
                        </p:par>
                        <p:par>
                          <p:cTn id="128" fill="hold">
                            <p:stCondLst>
                              <p:cond delay="6500"/>
                            </p:stCondLst>
                            <p:childTnLst>
                              <p:par>
                                <p:cTn id="129" presetID="22" presetClass="entr" presetSubtype="8" fill="hold" grpId="0" nodeType="afterEffect">
                                  <p:stCondLst>
                                    <p:cond delay="0"/>
                                  </p:stCondLst>
                                  <p:childTnLst>
                                    <p:set>
                                      <p:cBhvr>
                                        <p:cTn id="130" dur="1" fill="hold">
                                          <p:stCondLst>
                                            <p:cond delay="0"/>
                                          </p:stCondLst>
                                        </p:cTn>
                                        <p:tgtEl>
                                          <p:spTgt spid="739"/>
                                        </p:tgtEl>
                                        <p:attrNameLst>
                                          <p:attrName>style.visibility</p:attrName>
                                        </p:attrNameLst>
                                      </p:cBhvr>
                                      <p:to>
                                        <p:strVal val="visible"/>
                                      </p:to>
                                    </p:set>
                                    <p:animEffect transition="in" filter="wipe(left)">
                                      <p:cBhvr>
                                        <p:cTn id="131" dur="500"/>
                                        <p:tgtEl>
                                          <p:spTgt spid="739"/>
                                        </p:tgtEl>
                                      </p:cBhvr>
                                    </p:animEffect>
                                  </p:childTnLst>
                                </p:cTn>
                              </p:par>
                            </p:childTnLst>
                          </p:cTn>
                        </p:par>
                        <p:par>
                          <p:cTn id="132" fill="hold">
                            <p:stCondLst>
                              <p:cond delay="7000"/>
                            </p:stCondLst>
                            <p:childTnLst>
                              <p:par>
                                <p:cTn id="133" presetID="22" presetClass="entr" presetSubtype="8" fill="hold" grpId="0" nodeType="afterEffect">
                                  <p:stCondLst>
                                    <p:cond delay="0"/>
                                  </p:stCondLst>
                                  <p:childTnLst>
                                    <p:set>
                                      <p:cBhvr>
                                        <p:cTn id="134" dur="1" fill="hold">
                                          <p:stCondLst>
                                            <p:cond delay="0"/>
                                          </p:stCondLst>
                                        </p:cTn>
                                        <p:tgtEl>
                                          <p:spTgt spid="740"/>
                                        </p:tgtEl>
                                        <p:attrNameLst>
                                          <p:attrName>style.visibility</p:attrName>
                                        </p:attrNameLst>
                                      </p:cBhvr>
                                      <p:to>
                                        <p:strVal val="visible"/>
                                      </p:to>
                                    </p:set>
                                    <p:animEffect transition="in" filter="wipe(left)">
                                      <p:cBhvr>
                                        <p:cTn id="135" dur="500"/>
                                        <p:tgtEl>
                                          <p:spTgt spid="740"/>
                                        </p:tgtEl>
                                      </p:cBhvr>
                                    </p:animEffect>
                                  </p:childTnLst>
                                </p:cTn>
                              </p:par>
                            </p:childTnLst>
                          </p:cTn>
                        </p:par>
                        <p:par>
                          <p:cTn id="136" fill="hold">
                            <p:stCondLst>
                              <p:cond delay="7500"/>
                            </p:stCondLst>
                            <p:childTnLst>
                              <p:par>
                                <p:cTn id="137" presetID="22" presetClass="entr" presetSubtype="8" fill="hold" grpId="0" nodeType="afterEffect">
                                  <p:stCondLst>
                                    <p:cond delay="0"/>
                                  </p:stCondLst>
                                  <p:childTnLst>
                                    <p:set>
                                      <p:cBhvr>
                                        <p:cTn id="138" dur="1" fill="hold">
                                          <p:stCondLst>
                                            <p:cond delay="0"/>
                                          </p:stCondLst>
                                        </p:cTn>
                                        <p:tgtEl>
                                          <p:spTgt spid="741"/>
                                        </p:tgtEl>
                                        <p:attrNameLst>
                                          <p:attrName>style.visibility</p:attrName>
                                        </p:attrNameLst>
                                      </p:cBhvr>
                                      <p:to>
                                        <p:strVal val="visible"/>
                                      </p:to>
                                    </p:set>
                                    <p:animEffect transition="in" filter="wipe(left)">
                                      <p:cBhvr>
                                        <p:cTn id="139" dur="500"/>
                                        <p:tgtEl>
                                          <p:spTgt spid="741"/>
                                        </p:tgtEl>
                                      </p:cBhvr>
                                    </p:animEffect>
                                  </p:childTnLst>
                                </p:cTn>
                              </p:par>
                            </p:childTnLst>
                          </p:cTn>
                        </p:par>
                        <p:par>
                          <p:cTn id="140" fill="hold">
                            <p:stCondLst>
                              <p:cond delay="8000"/>
                            </p:stCondLst>
                            <p:childTnLst>
                              <p:par>
                                <p:cTn id="141" presetID="22" presetClass="entr" presetSubtype="8" fill="hold" grpId="0" nodeType="afterEffect">
                                  <p:stCondLst>
                                    <p:cond delay="0"/>
                                  </p:stCondLst>
                                  <p:childTnLst>
                                    <p:set>
                                      <p:cBhvr>
                                        <p:cTn id="142" dur="1" fill="hold">
                                          <p:stCondLst>
                                            <p:cond delay="0"/>
                                          </p:stCondLst>
                                        </p:cTn>
                                        <p:tgtEl>
                                          <p:spTgt spid="742"/>
                                        </p:tgtEl>
                                        <p:attrNameLst>
                                          <p:attrName>style.visibility</p:attrName>
                                        </p:attrNameLst>
                                      </p:cBhvr>
                                      <p:to>
                                        <p:strVal val="visible"/>
                                      </p:to>
                                    </p:set>
                                    <p:animEffect transition="in" filter="wipe(left)">
                                      <p:cBhvr>
                                        <p:cTn id="143" dur="500"/>
                                        <p:tgtEl>
                                          <p:spTgt spid="742"/>
                                        </p:tgtEl>
                                      </p:cBhvr>
                                    </p:animEffect>
                                  </p:childTnLst>
                                </p:cTn>
                              </p:par>
                            </p:childTnLst>
                          </p:cTn>
                        </p:par>
                        <p:par>
                          <p:cTn id="144" fill="hold">
                            <p:stCondLst>
                              <p:cond delay="8500"/>
                            </p:stCondLst>
                            <p:childTnLst>
                              <p:par>
                                <p:cTn id="145" presetID="22" presetClass="entr" presetSubtype="8" fill="hold" grpId="0" nodeType="afterEffect">
                                  <p:stCondLst>
                                    <p:cond delay="0"/>
                                  </p:stCondLst>
                                  <p:childTnLst>
                                    <p:set>
                                      <p:cBhvr>
                                        <p:cTn id="146" dur="1" fill="hold">
                                          <p:stCondLst>
                                            <p:cond delay="0"/>
                                          </p:stCondLst>
                                        </p:cTn>
                                        <p:tgtEl>
                                          <p:spTgt spid="743"/>
                                        </p:tgtEl>
                                        <p:attrNameLst>
                                          <p:attrName>style.visibility</p:attrName>
                                        </p:attrNameLst>
                                      </p:cBhvr>
                                      <p:to>
                                        <p:strVal val="visible"/>
                                      </p:to>
                                    </p:set>
                                    <p:animEffect transition="in" filter="wipe(left)">
                                      <p:cBhvr>
                                        <p:cTn id="147" dur="500"/>
                                        <p:tgtEl>
                                          <p:spTgt spid="743"/>
                                        </p:tgtEl>
                                      </p:cBhvr>
                                    </p:animEffect>
                                  </p:childTnLst>
                                </p:cTn>
                              </p:par>
                            </p:childTnLst>
                          </p:cTn>
                        </p:par>
                        <p:par>
                          <p:cTn id="148" fill="hold">
                            <p:stCondLst>
                              <p:cond delay="9000"/>
                            </p:stCondLst>
                            <p:childTnLst>
                              <p:par>
                                <p:cTn id="149" presetID="22" presetClass="entr" presetSubtype="8" fill="hold" grpId="0" nodeType="afterEffect">
                                  <p:stCondLst>
                                    <p:cond delay="0"/>
                                  </p:stCondLst>
                                  <p:childTnLst>
                                    <p:set>
                                      <p:cBhvr>
                                        <p:cTn id="150" dur="1" fill="hold">
                                          <p:stCondLst>
                                            <p:cond delay="0"/>
                                          </p:stCondLst>
                                        </p:cTn>
                                        <p:tgtEl>
                                          <p:spTgt spid="744"/>
                                        </p:tgtEl>
                                        <p:attrNameLst>
                                          <p:attrName>style.visibility</p:attrName>
                                        </p:attrNameLst>
                                      </p:cBhvr>
                                      <p:to>
                                        <p:strVal val="visible"/>
                                      </p:to>
                                    </p:set>
                                    <p:animEffect transition="in" filter="wipe(left)">
                                      <p:cBhvr>
                                        <p:cTn id="151" dur="500"/>
                                        <p:tgtEl>
                                          <p:spTgt spid="744"/>
                                        </p:tgtEl>
                                      </p:cBhvr>
                                    </p:animEffect>
                                  </p:childTnLst>
                                </p:cTn>
                              </p:par>
                            </p:childTnLst>
                          </p:cTn>
                        </p:par>
                        <p:par>
                          <p:cTn id="152" fill="hold">
                            <p:stCondLst>
                              <p:cond delay="9500"/>
                            </p:stCondLst>
                            <p:childTnLst>
                              <p:par>
                                <p:cTn id="153" presetID="22" presetClass="entr" presetSubtype="8" fill="hold" grpId="0" nodeType="afterEffect">
                                  <p:stCondLst>
                                    <p:cond delay="0"/>
                                  </p:stCondLst>
                                  <p:childTnLst>
                                    <p:set>
                                      <p:cBhvr>
                                        <p:cTn id="154" dur="1" fill="hold">
                                          <p:stCondLst>
                                            <p:cond delay="0"/>
                                          </p:stCondLst>
                                        </p:cTn>
                                        <p:tgtEl>
                                          <p:spTgt spid="745"/>
                                        </p:tgtEl>
                                        <p:attrNameLst>
                                          <p:attrName>style.visibility</p:attrName>
                                        </p:attrNameLst>
                                      </p:cBhvr>
                                      <p:to>
                                        <p:strVal val="visible"/>
                                      </p:to>
                                    </p:set>
                                    <p:animEffect transition="in" filter="wipe(left)">
                                      <p:cBhvr>
                                        <p:cTn id="155" dur="500"/>
                                        <p:tgtEl>
                                          <p:spTgt spid="745"/>
                                        </p:tgtEl>
                                      </p:cBhvr>
                                    </p:animEffect>
                                  </p:childTnLst>
                                </p:cTn>
                              </p:par>
                            </p:childTnLst>
                          </p:cTn>
                        </p:par>
                        <p:par>
                          <p:cTn id="156" fill="hold">
                            <p:stCondLst>
                              <p:cond delay="10000"/>
                            </p:stCondLst>
                            <p:childTnLst>
                              <p:par>
                                <p:cTn id="157" presetID="22" presetClass="entr" presetSubtype="8" fill="hold" grpId="0" nodeType="afterEffect">
                                  <p:stCondLst>
                                    <p:cond delay="0"/>
                                  </p:stCondLst>
                                  <p:childTnLst>
                                    <p:set>
                                      <p:cBhvr>
                                        <p:cTn id="158" dur="1" fill="hold">
                                          <p:stCondLst>
                                            <p:cond delay="0"/>
                                          </p:stCondLst>
                                        </p:cTn>
                                        <p:tgtEl>
                                          <p:spTgt spid="746"/>
                                        </p:tgtEl>
                                        <p:attrNameLst>
                                          <p:attrName>style.visibility</p:attrName>
                                        </p:attrNameLst>
                                      </p:cBhvr>
                                      <p:to>
                                        <p:strVal val="visible"/>
                                      </p:to>
                                    </p:set>
                                    <p:animEffect transition="in" filter="wipe(left)">
                                      <p:cBhvr>
                                        <p:cTn id="159" dur="500"/>
                                        <p:tgtEl>
                                          <p:spTgt spid="746"/>
                                        </p:tgtEl>
                                      </p:cBhvr>
                                    </p:animEffect>
                                  </p:childTnLst>
                                </p:cTn>
                              </p:par>
                            </p:childTnLst>
                          </p:cTn>
                        </p:par>
                        <p:par>
                          <p:cTn id="160" fill="hold">
                            <p:stCondLst>
                              <p:cond delay="10500"/>
                            </p:stCondLst>
                            <p:childTnLst>
                              <p:par>
                                <p:cTn id="161" presetID="22" presetClass="entr" presetSubtype="8" fill="hold" grpId="0" nodeType="afterEffect">
                                  <p:stCondLst>
                                    <p:cond delay="0"/>
                                  </p:stCondLst>
                                  <p:childTnLst>
                                    <p:set>
                                      <p:cBhvr>
                                        <p:cTn id="162" dur="1" fill="hold">
                                          <p:stCondLst>
                                            <p:cond delay="0"/>
                                          </p:stCondLst>
                                        </p:cTn>
                                        <p:tgtEl>
                                          <p:spTgt spid="747"/>
                                        </p:tgtEl>
                                        <p:attrNameLst>
                                          <p:attrName>style.visibility</p:attrName>
                                        </p:attrNameLst>
                                      </p:cBhvr>
                                      <p:to>
                                        <p:strVal val="visible"/>
                                      </p:to>
                                    </p:set>
                                    <p:animEffect transition="in" filter="wipe(left)">
                                      <p:cBhvr>
                                        <p:cTn id="163" dur="500"/>
                                        <p:tgtEl>
                                          <p:spTgt spid="747"/>
                                        </p:tgtEl>
                                      </p:cBhvr>
                                    </p:animEffect>
                                  </p:childTnLst>
                                </p:cTn>
                              </p:par>
                            </p:childTnLst>
                          </p:cTn>
                        </p:par>
                        <p:par>
                          <p:cTn id="164" fill="hold">
                            <p:stCondLst>
                              <p:cond delay="11000"/>
                            </p:stCondLst>
                            <p:childTnLst>
                              <p:par>
                                <p:cTn id="165" presetID="22" presetClass="entr" presetSubtype="8" fill="hold" grpId="0" nodeType="afterEffect">
                                  <p:stCondLst>
                                    <p:cond delay="0"/>
                                  </p:stCondLst>
                                  <p:childTnLst>
                                    <p:set>
                                      <p:cBhvr>
                                        <p:cTn id="166" dur="1" fill="hold">
                                          <p:stCondLst>
                                            <p:cond delay="0"/>
                                          </p:stCondLst>
                                        </p:cTn>
                                        <p:tgtEl>
                                          <p:spTgt spid="748"/>
                                        </p:tgtEl>
                                        <p:attrNameLst>
                                          <p:attrName>style.visibility</p:attrName>
                                        </p:attrNameLst>
                                      </p:cBhvr>
                                      <p:to>
                                        <p:strVal val="visible"/>
                                      </p:to>
                                    </p:set>
                                    <p:animEffect transition="in" filter="wipe(left)">
                                      <p:cBhvr>
                                        <p:cTn id="167" dur="500"/>
                                        <p:tgtEl>
                                          <p:spTgt spid="748"/>
                                        </p:tgtEl>
                                      </p:cBhvr>
                                    </p:animEffect>
                                  </p:childTnLst>
                                </p:cTn>
                              </p:par>
                            </p:childTnLst>
                          </p:cTn>
                        </p:par>
                        <p:par>
                          <p:cTn id="168" fill="hold">
                            <p:stCondLst>
                              <p:cond delay="11500"/>
                            </p:stCondLst>
                            <p:childTnLst>
                              <p:par>
                                <p:cTn id="169" presetID="22" presetClass="entr" presetSubtype="8" fill="hold" grpId="0" nodeType="afterEffect">
                                  <p:stCondLst>
                                    <p:cond delay="0"/>
                                  </p:stCondLst>
                                  <p:childTnLst>
                                    <p:set>
                                      <p:cBhvr>
                                        <p:cTn id="170" dur="1" fill="hold">
                                          <p:stCondLst>
                                            <p:cond delay="0"/>
                                          </p:stCondLst>
                                        </p:cTn>
                                        <p:tgtEl>
                                          <p:spTgt spid="749"/>
                                        </p:tgtEl>
                                        <p:attrNameLst>
                                          <p:attrName>style.visibility</p:attrName>
                                        </p:attrNameLst>
                                      </p:cBhvr>
                                      <p:to>
                                        <p:strVal val="visible"/>
                                      </p:to>
                                    </p:set>
                                    <p:animEffect transition="in" filter="wipe(left)">
                                      <p:cBhvr>
                                        <p:cTn id="171" dur="500"/>
                                        <p:tgtEl>
                                          <p:spTgt spid="749"/>
                                        </p:tgtEl>
                                      </p:cBhvr>
                                    </p:animEffect>
                                  </p:childTnLst>
                                </p:cTn>
                              </p:par>
                            </p:childTnLst>
                          </p:cTn>
                        </p:par>
                        <p:par>
                          <p:cTn id="172" fill="hold">
                            <p:stCondLst>
                              <p:cond delay="12000"/>
                            </p:stCondLst>
                            <p:childTnLst>
                              <p:par>
                                <p:cTn id="173" presetID="22" presetClass="entr" presetSubtype="8" fill="hold" grpId="0" nodeType="afterEffect">
                                  <p:stCondLst>
                                    <p:cond delay="0"/>
                                  </p:stCondLst>
                                  <p:childTnLst>
                                    <p:set>
                                      <p:cBhvr>
                                        <p:cTn id="174" dur="1" fill="hold">
                                          <p:stCondLst>
                                            <p:cond delay="0"/>
                                          </p:stCondLst>
                                        </p:cTn>
                                        <p:tgtEl>
                                          <p:spTgt spid="750"/>
                                        </p:tgtEl>
                                        <p:attrNameLst>
                                          <p:attrName>style.visibility</p:attrName>
                                        </p:attrNameLst>
                                      </p:cBhvr>
                                      <p:to>
                                        <p:strVal val="visible"/>
                                      </p:to>
                                    </p:set>
                                    <p:animEffect transition="in" filter="wipe(left)">
                                      <p:cBhvr>
                                        <p:cTn id="175" dur="500"/>
                                        <p:tgtEl>
                                          <p:spTgt spid="750"/>
                                        </p:tgtEl>
                                      </p:cBhvr>
                                    </p:animEffect>
                                  </p:childTnLst>
                                </p:cTn>
                              </p:par>
                              <p:par>
                                <p:cTn id="176" presetID="2" presetClass="entr" presetSubtype="2" fill="hold" grpId="0" nodeType="withEffect">
                                  <p:stCondLst>
                                    <p:cond delay="2500"/>
                                  </p:stCondLst>
                                  <p:childTnLst>
                                    <p:set>
                                      <p:cBhvr>
                                        <p:cTn id="177" dur="1" fill="hold">
                                          <p:stCondLst>
                                            <p:cond delay="0"/>
                                          </p:stCondLst>
                                        </p:cTn>
                                        <p:tgtEl>
                                          <p:spTgt spid="753"/>
                                        </p:tgtEl>
                                        <p:attrNameLst>
                                          <p:attrName>style.visibility</p:attrName>
                                        </p:attrNameLst>
                                      </p:cBhvr>
                                      <p:to>
                                        <p:strVal val="visible"/>
                                      </p:to>
                                    </p:set>
                                    <p:anim calcmode="lin" valueType="num">
                                      <p:cBhvr additive="base">
                                        <p:cTn id="178" dur="500" fill="hold"/>
                                        <p:tgtEl>
                                          <p:spTgt spid="753"/>
                                        </p:tgtEl>
                                        <p:attrNameLst>
                                          <p:attrName>ppt_x</p:attrName>
                                        </p:attrNameLst>
                                      </p:cBhvr>
                                      <p:tavLst>
                                        <p:tav tm="0">
                                          <p:val>
                                            <p:strVal val="1+#ppt_w/2"/>
                                          </p:val>
                                        </p:tav>
                                        <p:tav tm="100000">
                                          <p:val>
                                            <p:strVal val="#ppt_x"/>
                                          </p:val>
                                        </p:tav>
                                      </p:tavLst>
                                    </p:anim>
                                    <p:anim calcmode="lin" valueType="num">
                                      <p:cBhvr additive="base">
                                        <p:cTn id="179" dur="500" fill="hold"/>
                                        <p:tgtEl>
                                          <p:spTgt spid="753"/>
                                        </p:tgtEl>
                                        <p:attrNameLst>
                                          <p:attrName>ppt_y</p:attrName>
                                        </p:attrNameLst>
                                      </p:cBhvr>
                                      <p:tavLst>
                                        <p:tav tm="0">
                                          <p:val>
                                            <p:strVal val="#ppt_y"/>
                                          </p:val>
                                        </p:tav>
                                        <p:tav tm="100000">
                                          <p:val>
                                            <p:strVal val="#ppt_y"/>
                                          </p:val>
                                        </p:tav>
                                      </p:tavLst>
                                    </p:anim>
                                  </p:childTnLst>
                                </p:cTn>
                              </p:par>
                            </p:childTnLst>
                          </p:cTn>
                        </p:par>
                        <p:par>
                          <p:cTn id="180" fill="hold">
                            <p:stCondLst>
                              <p:cond delay="15000"/>
                            </p:stCondLst>
                            <p:childTnLst>
                              <p:par>
                                <p:cTn id="181" presetID="53" presetClass="entr" presetSubtype="16" fill="hold" grpId="0" nodeType="afterEffect">
                                  <p:stCondLst>
                                    <p:cond delay="0"/>
                                  </p:stCondLst>
                                  <p:childTnLst>
                                    <p:set>
                                      <p:cBhvr>
                                        <p:cTn id="182" dur="1" fill="hold">
                                          <p:stCondLst>
                                            <p:cond delay="0"/>
                                          </p:stCondLst>
                                        </p:cTn>
                                        <p:tgtEl>
                                          <p:spTgt spid="754"/>
                                        </p:tgtEl>
                                        <p:attrNameLst>
                                          <p:attrName>style.visibility</p:attrName>
                                        </p:attrNameLst>
                                      </p:cBhvr>
                                      <p:to>
                                        <p:strVal val="visible"/>
                                      </p:to>
                                    </p:set>
                                    <p:anim calcmode="lin" valueType="num">
                                      <p:cBhvr>
                                        <p:cTn id="183" dur="500" fill="hold"/>
                                        <p:tgtEl>
                                          <p:spTgt spid="754"/>
                                        </p:tgtEl>
                                        <p:attrNameLst>
                                          <p:attrName>ppt_w</p:attrName>
                                        </p:attrNameLst>
                                      </p:cBhvr>
                                      <p:tavLst>
                                        <p:tav tm="0">
                                          <p:val>
                                            <p:fltVal val="0"/>
                                          </p:val>
                                        </p:tav>
                                        <p:tav tm="100000">
                                          <p:val>
                                            <p:strVal val="#ppt_w"/>
                                          </p:val>
                                        </p:tav>
                                      </p:tavLst>
                                    </p:anim>
                                    <p:anim calcmode="lin" valueType="num">
                                      <p:cBhvr>
                                        <p:cTn id="184" dur="500" fill="hold"/>
                                        <p:tgtEl>
                                          <p:spTgt spid="754"/>
                                        </p:tgtEl>
                                        <p:attrNameLst>
                                          <p:attrName>ppt_h</p:attrName>
                                        </p:attrNameLst>
                                      </p:cBhvr>
                                      <p:tavLst>
                                        <p:tav tm="0">
                                          <p:val>
                                            <p:fltVal val="0"/>
                                          </p:val>
                                        </p:tav>
                                        <p:tav tm="100000">
                                          <p:val>
                                            <p:strVal val="#ppt_h"/>
                                          </p:val>
                                        </p:tav>
                                      </p:tavLst>
                                    </p:anim>
                                    <p:animEffect transition="in" filter="fade">
                                      <p:cBhvr>
                                        <p:cTn id="185" dur="500"/>
                                        <p:tgtEl>
                                          <p:spTgt spid="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17" grpId="0" animBg="1"/>
      <p:bldP spid="718" grpId="0" animBg="1"/>
      <p:bldP spid="719" grpId="0" animBg="1"/>
      <p:bldP spid="720" grpId="0" animBg="1"/>
      <p:bldP spid="721" grpId="0" animBg="1"/>
      <p:bldP spid="722" grpId="0" animBg="1"/>
      <p:bldP spid="723" grpId="0" animBg="1"/>
      <p:bldP spid="724" grpId="0" animBg="1"/>
      <p:bldP spid="725" grpId="0" animBg="1"/>
      <p:bldP spid="726" grpId="0" animBg="1"/>
      <p:bldP spid="727" grpId="0" animBg="1"/>
      <p:bldP spid="728" grpId="0" animBg="1"/>
      <p:bldP spid="729" grpId="0" animBg="1"/>
      <p:bldP spid="730" grpId="0" animBg="1"/>
      <p:bldP spid="731" grpId="0" animBg="1"/>
      <p:bldP spid="732" grpId="0" animBg="1"/>
      <p:bldP spid="733" grpId="0" animBg="1"/>
      <p:bldP spid="734" grpId="0" animBg="1"/>
      <p:bldP spid="735" grpId="0" animBg="1"/>
      <p:bldP spid="736" grpId="0" animBg="1"/>
      <p:bldP spid="737" grpId="0" animBg="1"/>
      <p:bldP spid="738" grpId="0" animBg="1"/>
      <p:bldP spid="739" grpId="0" animBg="1"/>
      <p:bldP spid="740" grpId="0" animBg="1"/>
      <p:bldP spid="741" grpId="0" animBg="1"/>
      <p:bldP spid="742" grpId="0" animBg="1"/>
      <p:bldP spid="743" grpId="0" animBg="1"/>
      <p:bldP spid="744" grpId="0" animBg="1"/>
      <p:bldP spid="745" grpId="0" animBg="1"/>
      <p:bldP spid="746" grpId="0" animBg="1"/>
      <p:bldP spid="747" grpId="0" animBg="1"/>
      <p:bldP spid="748" grpId="0" animBg="1"/>
      <p:bldP spid="749" grpId="0" animBg="1"/>
      <p:bldP spid="750" grpId="0" animBg="1"/>
      <p:bldP spid="753" grpId="0"/>
      <p:bldP spid="75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18090" y="1367246"/>
            <a:ext cx="9957742" cy="474148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grpSp>
        <p:nvGrpSpPr>
          <p:cNvPr id="31" name="Group 30"/>
          <p:cNvGrpSpPr/>
          <p:nvPr/>
        </p:nvGrpSpPr>
        <p:grpSpPr>
          <a:xfrm>
            <a:off x="2786743" y="2938028"/>
            <a:ext cx="6691070" cy="1598802"/>
            <a:chOff x="2786743" y="2938028"/>
            <a:chExt cx="6691070" cy="1598802"/>
          </a:xfrm>
        </p:grpSpPr>
        <p:grpSp>
          <p:nvGrpSpPr>
            <p:cNvPr id="7" name="Group 6"/>
            <p:cNvGrpSpPr/>
            <p:nvPr/>
          </p:nvGrpSpPr>
          <p:grpSpPr>
            <a:xfrm>
              <a:off x="2786743" y="2939144"/>
              <a:ext cx="6691070" cy="1597686"/>
              <a:chOff x="2786743" y="2939144"/>
              <a:chExt cx="6691070" cy="1597686"/>
            </a:xfrm>
          </p:grpSpPr>
          <p:sp>
            <p:nvSpPr>
              <p:cNvPr id="8" name="Rectangle 7"/>
              <p:cNvSpPr/>
              <p:nvPr/>
            </p:nvSpPr>
            <p:spPr>
              <a:xfrm>
                <a:off x="2786743" y="3737987"/>
                <a:ext cx="834813" cy="798285"/>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9" name="Rectangle 8"/>
              <p:cNvSpPr/>
              <p:nvPr/>
            </p:nvSpPr>
            <p:spPr>
              <a:xfrm>
                <a:off x="3621556" y="3737987"/>
                <a:ext cx="834813" cy="798285"/>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0" name="Rectangle 9"/>
              <p:cNvSpPr/>
              <p:nvPr/>
            </p:nvSpPr>
            <p:spPr>
              <a:xfrm>
                <a:off x="4455883" y="3737987"/>
                <a:ext cx="834813" cy="798285"/>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1" name="Rectangle 10"/>
              <p:cNvSpPr/>
              <p:nvPr/>
            </p:nvSpPr>
            <p:spPr>
              <a:xfrm>
                <a:off x="5290209" y="3737987"/>
                <a:ext cx="834813" cy="798285"/>
              </a:xfrm>
              <a:prstGeom prst="rect">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2" name="Rectangle 11"/>
              <p:cNvSpPr/>
              <p:nvPr/>
            </p:nvSpPr>
            <p:spPr>
              <a:xfrm>
                <a:off x="6125021" y="3737987"/>
                <a:ext cx="834813" cy="798285"/>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3" name="Rectangle 12"/>
              <p:cNvSpPr/>
              <p:nvPr/>
            </p:nvSpPr>
            <p:spPr>
              <a:xfrm>
                <a:off x="6973376" y="3737987"/>
                <a:ext cx="834813" cy="798285"/>
              </a:xfrm>
              <a:prstGeom prst="rect">
                <a:avLst/>
              </a:prstGeom>
              <a:solidFill>
                <a:schemeClr val="accent6">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 name="Rectangle 13"/>
              <p:cNvSpPr/>
              <p:nvPr/>
            </p:nvSpPr>
            <p:spPr>
              <a:xfrm>
                <a:off x="7815931" y="3738545"/>
                <a:ext cx="834813" cy="798285"/>
              </a:xfrm>
              <a:prstGeom prst="rect">
                <a:avLst/>
              </a:prstGeom>
              <a:solidFill>
                <a:schemeClr val="accent6">
                  <a:lumMod val="40000"/>
                  <a:lumOff val="6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5" name="Rectangle 14"/>
              <p:cNvSpPr/>
              <p:nvPr/>
            </p:nvSpPr>
            <p:spPr>
              <a:xfrm>
                <a:off x="8643000" y="3737987"/>
                <a:ext cx="834813" cy="798285"/>
              </a:xfrm>
              <a:prstGeom prst="rect">
                <a:avLst/>
              </a:prstGeom>
              <a:solidFill>
                <a:schemeClr val="accent2">
                  <a:lumMod val="60000"/>
                  <a:lumOff val="4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 name="Rectangle 15"/>
              <p:cNvSpPr/>
              <p:nvPr/>
            </p:nvSpPr>
            <p:spPr>
              <a:xfrm>
                <a:off x="4462896" y="2939144"/>
                <a:ext cx="834813" cy="798285"/>
              </a:xfrm>
              <a:prstGeom prst="rect">
                <a:avLst/>
              </a:prstGeom>
              <a:solidFill>
                <a:schemeClr val="accent6">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 name="Rectangle 16"/>
              <p:cNvSpPr/>
              <p:nvPr/>
            </p:nvSpPr>
            <p:spPr>
              <a:xfrm>
                <a:off x="5297222" y="2939144"/>
                <a:ext cx="834813" cy="798285"/>
              </a:xfrm>
              <a:prstGeom prst="rect">
                <a:avLst/>
              </a:prstGeom>
              <a:solidFill>
                <a:schemeClr val="accent5">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 name="Rectangle 17"/>
              <p:cNvSpPr/>
              <p:nvPr/>
            </p:nvSpPr>
            <p:spPr>
              <a:xfrm>
                <a:off x="6132034" y="2939144"/>
                <a:ext cx="834813" cy="798285"/>
              </a:xfrm>
              <a:prstGeom prst="rect">
                <a:avLst/>
              </a:prstGeom>
              <a:solidFill>
                <a:schemeClr val="accent4">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 name="Rectangle 18"/>
              <p:cNvSpPr/>
              <p:nvPr/>
            </p:nvSpPr>
            <p:spPr>
              <a:xfrm>
                <a:off x="6965875" y="2939144"/>
                <a:ext cx="864082" cy="798285"/>
              </a:xfrm>
              <a:prstGeom prst="rect">
                <a:avLst/>
              </a:prstGeom>
              <a:solidFill>
                <a:schemeClr val="accent3">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sp>
          <p:nvSpPr>
            <p:cNvPr id="29" name="Rectangle 28"/>
            <p:cNvSpPr/>
            <p:nvPr/>
          </p:nvSpPr>
          <p:spPr>
            <a:xfrm>
              <a:off x="3619126" y="2943924"/>
              <a:ext cx="834813" cy="798285"/>
            </a:xfrm>
            <a:prstGeom prst="rect">
              <a:avLst/>
            </a:prstGeom>
            <a:solidFill>
              <a:schemeClr val="tx2">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0" name="Rectangle 29"/>
            <p:cNvSpPr/>
            <p:nvPr/>
          </p:nvSpPr>
          <p:spPr>
            <a:xfrm>
              <a:off x="7808539" y="2938028"/>
              <a:ext cx="834813" cy="798285"/>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Networking</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21" name="TextBox 20"/>
          <p:cNvSpPr txBox="1"/>
          <p:nvPr/>
        </p:nvSpPr>
        <p:spPr>
          <a:xfrm>
            <a:off x="2786744" y="3737429"/>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C</a:t>
            </a:r>
            <a:endParaRPr lang="id-ID" sz="4800" dirty="0">
              <a:solidFill>
                <a:schemeClr val="bg1"/>
              </a:solidFill>
              <a:latin typeface="Lato" panose="020F0502020204030203" pitchFamily="34" charset="0"/>
              <a:ea typeface="Roboto" panose="02000000000000000000" pitchFamily="2" charset="0"/>
            </a:endParaRPr>
          </a:p>
        </p:txBody>
      </p:sp>
      <p:sp>
        <p:nvSpPr>
          <p:cNvPr id="22" name="TextBox 21"/>
          <p:cNvSpPr txBox="1"/>
          <p:nvPr/>
        </p:nvSpPr>
        <p:spPr>
          <a:xfrm>
            <a:off x="3620706" y="3737428"/>
            <a:ext cx="840854" cy="830997"/>
          </a:xfrm>
          <a:prstGeom prst="rect">
            <a:avLst/>
          </a:prstGeom>
          <a:noFill/>
        </p:spPr>
        <p:txBody>
          <a:bodyPr wrap="square" rtlCol="0">
            <a:spAutoFit/>
          </a:bodyPr>
          <a:lstStyle/>
          <a:p>
            <a:pPr algn="ctr"/>
            <a:r>
              <a:rPr lang="id-ID" sz="4800" dirty="0">
                <a:solidFill>
                  <a:schemeClr val="bg1"/>
                </a:solidFill>
                <a:latin typeface="Lato" panose="020F0502020204030203" pitchFamily="34" charset="0"/>
                <a:ea typeface="Roboto" panose="02000000000000000000" pitchFamily="2" charset="0"/>
              </a:rPr>
              <a:t>O</a:t>
            </a:r>
          </a:p>
        </p:txBody>
      </p:sp>
      <p:sp>
        <p:nvSpPr>
          <p:cNvPr id="23" name="TextBox 22"/>
          <p:cNvSpPr txBox="1"/>
          <p:nvPr/>
        </p:nvSpPr>
        <p:spPr>
          <a:xfrm>
            <a:off x="4419964" y="3737427"/>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M</a:t>
            </a:r>
            <a:endParaRPr lang="id-ID" sz="4800" dirty="0">
              <a:solidFill>
                <a:schemeClr val="bg1"/>
              </a:solidFill>
              <a:latin typeface="Lato" panose="020F0502020204030203" pitchFamily="34" charset="0"/>
              <a:ea typeface="Roboto" panose="02000000000000000000" pitchFamily="2" charset="0"/>
            </a:endParaRPr>
          </a:p>
        </p:txBody>
      </p:sp>
      <p:sp>
        <p:nvSpPr>
          <p:cNvPr id="24" name="TextBox 23"/>
          <p:cNvSpPr txBox="1"/>
          <p:nvPr/>
        </p:nvSpPr>
        <p:spPr>
          <a:xfrm>
            <a:off x="5276060" y="3737427"/>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U</a:t>
            </a:r>
            <a:endParaRPr lang="id-ID" sz="4800" dirty="0">
              <a:solidFill>
                <a:schemeClr val="bg1"/>
              </a:solidFill>
              <a:latin typeface="Lato" panose="020F0502020204030203" pitchFamily="34" charset="0"/>
              <a:ea typeface="Roboto" panose="02000000000000000000" pitchFamily="2" charset="0"/>
            </a:endParaRPr>
          </a:p>
        </p:txBody>
      </p:sp>
      <p:sp>
        <p:nvSpPr>
          <p:cNvPr id="25" name="TextBox 24"/>
          <p:cNvSpPr txBox="1"/>
          <p:nvPr/>
        </p:nvSpPr>
        <p:spPr>
          <a:xfrm>
            <a:off x="6117766" y="3737426"/>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N</a:t>
            </a:r>
            <a:endParaRPr lang="id-ID" sz="4800" dirty="0">
              <a:solidFill>
                <a:schemeClr val="bg1"/>
              </a:solidFill>
              <a:latin typeface="Lato" panose="020F0502020204030203" pitchFamily="34" charset="0"/>
              <a:ea typeface="Roboto" panose="02000000000000000000" pitchFamily="2" charset="0"/>
            </a:endParaRPr>
          </a:p>
        </p:txBody>
      </p:sp>
      <p:sp>
        <p:nvSpPr>
          <p:cNvPr id="26" name="TextBox 25"/>
          <p:cNvSpPr txBox="1"/>
          <p:nvPr/>
        </p:nvSpPr>
        <p:spPr>
          <a:xfrm>
            <a:off x="6959956" y="3737425"/>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I</a:t>
            </a:r>
            <a:endParaRPr lang="id-ID" sz="4800" dirty="0">
              <a:solidFill>
                <a:schemeClr val="bg1"/>
              </a:solidFill>
              <a:latin typeface="Lato" panose="020F0502020204030203" pitchFamily="34" charset="0"/>
              <a:ea typeface="Roboto" panose="02000000000000000000" pitchFamily="2" charset="0"/>
            </a:endParaRPr>
          </a:p>
        </p:txBody>
      </p:sp>
      <p:sp>
        <p:nvSpPr>
          <p:cNvPr id="27" name="TextBox 26"/>
          <p:cNvSpPr txBox="1"/>
          <p:nvPr/>
        </p:nvSpPr>
        <p:spPr>
          <a:xfrm>
            <a:off x="7786906" y="3737424"/>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T</a:t>
            </a:r>
            <a:endParaRPr lang="id-ID" sz="4800" dirty="0">
              <a:solidFill>
                <a:schemeClr val="bg1"/>
              </a:solidFill>
              <a:latin typeface="Lato" panose="020F0502020204030203" pitchFamily="34" charset="0"/>
              <a:ea typeface="Roboto" panose="02000000000000000000" pitchFamily="2" charset="0"/>
            </a:endParaRPr>
          </a:p>
        </p:txBody>
      </p:sp>
      <p:sp>
        <p:nvSpPr>
          <p:cNvPr id="28" name="TextBox 27"/>
          <p:cNvSpPr txBox="1"/>
          <p:nvPr/>
        </p:nvSpPr>
        <p:spPr>
          <a:xfrm>
            <a:off x="8727651" y="3737424"/>
            <a:ext cx="64143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Y</a:t>
            </a:r>
            <a:endParaRPr lang="id-ID" sz="4800" dirty="0">
              <a:solidFill>
                <a:schemeClr val="bg1"/>
              </a:solidFill>
              <a:latin typeface="Lato" panose="020F0502020204030203" pitchFamily="34" charset="0"/>
              <a:ea typeface="Roboto" panose="02000000000000000000" pitchFamily="2" charset="0"/>
            </a:endParaRPr>
          </a:p>
        </p:txBody>
      </p:sp>
      <p:sp>
        <p:nvSpPr>
          <p:cNvPr id="32" name="TextBox 31"/>
          <p:cNvSpPr txBox="1"/>
          <p:nvPr/>
        </p:nvSpPr>
        <p:spPr>
          <a:xfrm>
            <a:off x="3614380" y="2909892"/>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G</a:t>
            </a:r>
            <a:endParaRPr lang="id-ID" sz="4800" dirty="0">
              <a:solidFill>
                <a:schemeClr val="bg1"/>
              </a:solidFill>
              <a:latin typeface="Lato" panose="020F0502020204030203" pitchFamily="34" charset="0"/>
              <a:ea typeface="Roboto" panose="02000000000000000000" pitchFamily="2" charset="0"/>
            </a:endParaRPr>
          </a:p>
        </p:txBody>
      </p:sp>
      <p:sp>
        <p:nvSpPr>
          <p:cNvPr id="33" name="TextBox 32"/>
          <p:cNvSpPr txBox="1"/>
          <p:nvPr/>
        </p:nvSpPr>
        <p:spPr>
          <a:xfrm>
            <a:off x="4441693" y="2906991"/>
            <a:ext cx="840854" cy="830997"/>
          </a:xfrm>
          <a:prstGeom prst="rect">
            <a:avLst/>
          </a:prstGeom>
          <a:noFill/>
        </p:spPr>
        <p:txBody>
          <a:bodyPr wrap="square" rtlCol="0">
            <a:spAutoFit/>
          </a:bodyPr>
          <a:lstStyle/>
          <a:p>
            <a:pPr algn="ctr"/>
            <a:r>
              <a:rPr lang="id-ID" sz="4800" dirty="0">
                <a:solidFill>
                  <a:schemeClr val="bg1"/>
                </a:solidFill>
                <a:latin typeface="Lato" panose="020F0502020204030203" pitchFamily="34" charset="0"/>
                <a:ea typeface="Roboto" panose="02000000000000000000" pitchFamily="2" charset="0"/>
              </a:rPr>
              <a:t>A</a:t>
            </a:r>
          </a:p>
        </p:txBody>
      </p:sp>
      <p:sp>
        <p:nvSpPr>
          <p:cNvPr id="34" name="TextBox 33"/>
          <p:cNvSpPr txBox="1"/>
          <p:nvPr/>
        </p:nvSpPr>
        <p:spPr>
          <a:xfrm>
            <a:off x="5283964" y="2906150"/>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L</a:t>
            </a:r>
            <a:endParaRPr lang="id-ID" sz="4800" dirty="0">
              <a:solidFill>
                <a:schemeClr val="bg1"/>
              </a:solidFill>
              <a:latin typeface="Lato" panose="020F0502020204030203" pitchFamily="34" charset="0"/>
              <a:ea typeface="Roboto" panose="02000000000000000000" pitchFamily="2" charset="0"/>
            </a:endParaRPr>
          </a:p>
        </p:txBody>
      </p:sp>
      <p:sp>
        <p:nvSpPr>
          <p:cNvPr id="35" name="TextBox 34"/>
          <p:cNvSpPr txBox="1"/>
          <p:nvPr/>
        </p:nvSpPr>
        <p:spPr>
          <a:xfrm>
            <a:off x="6116387" y="2906149"/>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A</a:t>
            </a:r>
            <a:endParaRPr lang="id-ID" sz="4800" dirty="0">
              <a:solidFill>
                <a:schemeClr val="bg1"/>
              </a:solidFill>
              <a:latin typeface="Lato" panose="020F0502020204030203" pitchFamily="34" charset="0"/>
              <a:ea typeface="Roboto" panose="02000000000000000000" pitchFamily="2" charset="0"/>
            </a:endParaRPr>
          </a:p>
        </p:txBody>
      </p:sp>
      <p:sp>
        <p:nvSpPr>
          <p:cNvPr id="36" name="TextBox 35"/>
          <p:cNvSpPr txBox="1"/>
          <p:nvPr/>
        </p:nvSpPr>
        <p:spPr>
          <a:xfrm>
            <a:off x="6945520" y="2905871"/>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U</a:t>
            </a:r>
            <a:endParaRPr lang="id-ID" sz="4800" dirty="0">
              <a:solidFill>
                <a:schemeClr val="bg1"/>
              </a:solidFill>
              <a:latin typeface="Lato" panose="020F0502020204030203" pitchFamily="34" charset="0"/>
              <a:ea typeface="Roboto" panose="02000000000000000000" pitchFamily="2" charset="0"/>
            </a:endParaRPr>
          </a:p>
        </p:txBody>
      </p:sp>
      <p:sp>
        <p:nvSpPr>
          <p:cNvPr id="37" name="TextBox 36"/>
          <p:cNvSpPr txBox="1"/>
          <p:nvPr/>
        </p:nvSpPr>
        <p:spPr>
          <a:xfrm>
            <a:off x="7788433" y="2923960"/>
            <a:ext cx="840854" cy="830997"/>
          </a:xfrm>
          <a:prstGeom prst="rect">
            <a:avLst/>
          </a:prstGeom>
          <a:noFill/>
        </p:spPr>
        <p:txBody>
          <a:bodyPr wrap="square" rtlCol="0">
            <a:spAutoFit/>
          </a:bodyPr>
          <a:lstStyle/>
          <a:p>
            <a:pPr algn="ctr"/>
            <a:r>
              <a:rPr lang="id-ID" sz="4800" dirty="0">
                <a:solidFill>
                  <a:schemeClr val="bg1"/>
                </a:solidFill>
                <a:latin typeface="Lato" panose="020F0502020204030203" pitchFamily="34" charset="0"/>
                <a:ea typeface="Roboto" panose="02000000000000000000" pitchFamily="2" charset="0"/>
              </a:rPr>
              <a:t>!</a:t>
            </a:r>
          </a:p>
        </p:txBody>
      </p:sp>
    </p:spTree>
    <p:extLst>
      <p:ext uri="{BB962C8B-B14F-4D97-AF65-F5344CB8AC3E}">
        <p14:creationId xmlns:p14="http://schemas.microsoft.com/office/powerpoint/2010/main" val="11613229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0" presetClass="entr" presetSubtype="0" fill="hold" grpId="0" nodeType="withEffect">
                                  <p:stCondLst>
                                    <p:cond delay="20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6" presetClass="entr" presetSubtype="37" fill="hold" nodeType="withEffect">
                                  <p:stCondLst>
                                    <p:cond delay="2500"/>
                                  </p:stCondLst>
                                  <p:childTnLst>
                                    <p:set>
                                      <p:cBhvr>
                                        <p:cTn id="15" dur="1" fill="hold">
                                          <p:stCondLst>
                                            <p:cond delay="0"/>
                                          </p:stCondLst>
                                        </p:cTn>
                                        <p:tgtEl>
                                          <p:spTgt spid="31"/>
                                        </p:tgtEl>
                                        <p:attrNameLst>
                                          <p:attrName>style.visibility</p:attrName>
                                        </p:attrNameLst>
                                      </p:cBhvr>
                                      <p:to>
                                        <p:strVal val="visible"/>
                                      </p:to>
                                    </p:set>
                                    <p:animEffect transition="in" filter="barn(outVertical)">
                                      <p:cBhvr>
                                        <p:cTn id="16" dur="500"/>
                                        <p:tgtEl>
                                          <p:spTgt spid="31"/>
                                        </p:tgtEl>
                                      </p:cBhvr>
                                    </p:animEffect>
                                  </p:childTnLst>
                                </p:cTn>
                              </p:par>
                              <p:par>
                                <p:cTn id="17" presetID="53" presetClass="entr" presetSubtype="16" fill="hold" grpId="0" nodeType="withEffect">
                                  <p:stCondLst>
                                    <p:cond delay="30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par>
                                <p:cTn id="22" presetID="53" presetClass="entr" presetSubtype="16" fill="hold" grpId="0" nodeType="withEffect">
                                  <p:stCondLst>
                                    <p:cond delay="3000"/>
                                  </p:st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par>
                                <p:cTn id="27" presetID="53" presetClass="entr" presetSubtype="16" fill="hold" grpId="0" nodeType="withEffect">
                                  <p:stCondLst>
                                    <p:cond delay="3000"/>
                                  </p:stCondLst>
                                  <p:childTnLst>
                                    <p:set>
                                      <p:cBhvr>
                                        <p:cTn id="28" dur="1" fill="hold">
                                          <p:stCondLst>
                                            <p:cond delay="0"/>
                                          </p:stCondLst>
                                        </p:cTn>
                                        <p:tgtEl>
                                          <p:spTgt spid="23"/>
                                        </p:tgtEl>
                                        <p:attrNameLst>
                                          <p:attrName>style.visibility</p:attrName>
                                        </p:attrNameLst>
                                      </p:cBhvr>
                                      <p:to>
                                        <p:strVal val="visible"/>
                                      </p:to>
                                    </p:set>
                                    <p:anim calcmode="lin" valueType="num">
                                      <p:cBhvr>
                                        <p:cTn id="29" dur="500" fill="hold"/>
                                        <p:tgtEl>
                                          <p:spTgt spid="23"/>
                                        </p:tgtEl>
                                        <p:attrNameLst>
                                          <p:attrName>ppt_w</p:attrName>
                                        </p:attrNameLst>
                                      </p:cBhvr>
                                      <p:tavLst>
                                        <p:tav tm="0">
                                          <p:val>
                                            <p:fltVal val="0"/>
                                          </p:val>
                                        </p:tav>
                                        <p:tav tm="100000">
                                          <p:val>
                                            <p:strVal val="#ppt_w"/>
                                          </p:val>
                                        </p:tav>
                                      </p:tavLst>
                                    </p:anim>
                                    <p:anim calcmode="lin" valueType="num">
                                      <p:cBhvr>
                                        <p:cTn id="30" dur="500" fill="hold"/>
                                        <p:tgtEl>
                                          <p:spTgt spid="23"/>
                                        </p:tgtEl>
                                        <p:attrNameLst>
                                          <p:attrName>ppt_h</p:attrName>
                                        </p:attrNameLst>
                                      </p:cBhvr>
                                      <p:tavLst>
                                        <p:tav tm="0">
                                          <p:val>
                                            <p:fltVal val="0"/>
                                          </p:val>
                                        </p:tav>
                                        <p:tav tm="100000">
                                          <p:val>
                                            <p:strVal val="#ppt_h"/>
                                          </p:val>
                                        </p:tav>
                                      </p:tavLst>
                                    </p:anim>
                                    <p:animEffect transition="in" filter="fade">
                                      <p:cBhvr>
                                        <p:cTn id="31" dur="500"/>
                                        <p:tgtEl>
                                          <p:spTgt spid="23"/>
                                        </p:tgtEl>
                                      </p:cBhvr>
                                    </p:animEffect>
                                  </p:childTnLst>
                                </p:cTn>
                              </p:par>
                              <p:par>
                                <p:cTn id="32" presetID="53" presetClass="entr" presetSubtype="16" fill="hold" grpId="0" nodeType="withEffect">
                                  <p:stCondLst>
                                    <p:cond delay="3000"/>
                                  </p:stCondLst>
                                  <p:childTnLst>
                                    <p:set>
                                      <p:cBhvr>
                                        <p:cTn id="33" dur="1" fill="hold">
                                          <p:stCondLst>
                                            <p:cond delay="0"/>
                                          </p:stCondLst>
                                        </p:cTn>
                                        <p:tgtEl>
                                          <p:spTgt spid="24"/>
                                        </p:tgtEl>
                                        <p:attrNameLst>
                                          <p:attrName>style.visibility</p:attrName>
                                        </p:attrNameLst>
                                      </p:cBhvr>
                                      <p:to>
                                        <p:strVal val="visible"/>
                                      </p:to>
                                    </p:set>
                                    <p:anim calcmode="lin" valueType="num">
                                      <p:cBhvr>
                                        <p:cTn id="34" dur="500" fill="hold"/>
                                        <p:tgtEl>
                                          <p:spTgt spid="24"/>
                                        </p:tgtEl>
                                        <p:attrNameLst>
                                          <p:attrName>ppt_w</p:attrName>
                                        </p:attrNameLst>
                                      </p:cBhvr>
                                      <p:tavLst>
                                        <p:tav tm="0">
                                          <p:val>
                                            <p:fltVal val="0"/>
                                          </p:val>
                                        </p:tav>
                                        <p:tav tm="100000">
                                          <p:val>
                                            <p:strVal val="#ppt_w"/>
                                          </p:val>
                                        </p:tav>
                                      </p:tavLst>
                                    </p:anim>
                                    <p:anim calcmode="lin" valueType="num">
                                      <p:cBhvr>
                                        <p:cTn id="35" dur="500" fill="hold"/>
                                        <p:tgtEl>
                                          <p:spTgt spid="24"/>
                                        </p:tgtEl>
                                        <p:attrNameLst>
                                          <p:attrName>ppt_h</p:attrName>
                                        </p:attrNameLst>
                                      </p:cBhvr>
                                      <p:tavLst>
                                        <p:tav tm="0">
                                          <p:val>
                                            <p:fltVal val="0"/>
                                          </p:val>
                                        </p:tav>
                                        <p:tav tm="100000">
                                          <p:val>
                                            <p:strVal val="#ppt_h"/>
                                          </p:val>
                                        </p:tav>
                                      </p:tavLst>
                                    </p:anim>
                                    <p:animEffect transition="in" filter="fade">
                                      <p:cBhvr>
                                        <p:cTn id="36" dur="500"/>
                                        <p:tgtEl>
                                          <p:spTgt spid="24"/>
                                        </p:tgtEl>
                                      </p:cBhvr>
                                    </p:animEffect>
                                  </p:childTnLst>
                                </p:cTn>
                              </p:par>
                              <p:par>
                                <p:cTn id="37" presetID="53" presetClass="entr" presetSubtype="16" fill="hold" grpId="0" nodeType="withEffect">
                                  <p:stCondLst>
                                    <p:cond delay="3000"/>
                                  </p:stCondLst>
                                  <p:childTnLst>
                                    <p:set>
                                      <p:cBhvr>
                                        <p:cTn id="38" dur="1" fill="hold">
                                          <p:stCondLst>
                                            <p:cond delay="0"/>
                                          </p:stCondLst>
                                        </p:cTn>
                                        <p:tgtEl>
                                          <p:spTgt spid="25"/>
                                        </p:tgtEl>
                                        <p:attrNameLst>
                                          <p:attrName>style.visibility</p:attrName>
                                        </p:attrNameLst>
                                      </p:cBhvr>
                                      <p:to>
                                        <p:strVal val="visible"/>
                                      </p:to>
                                    </p:set>
                                    <p:anim calcmode="lin" valueType="num">
                                      <p:cBhvr>
                                        <p:cTn id="39" dur="500" fill="hold"/>
                                        <p:tgtEl>
                                          <p:spTgt spid="25"/>
                                        </p:tgtEl>
                                        <p:attrNameLst>
                                          <p:attrName>ppt_w</p:attrName>
                                        </p:attrNameLst>
                                      </p:cBhvr>
                                      <p:tavLst>
                                        <p:tav tm="0">
                                          <p:val>
                                            <p:fltVal val="0"/>
                                          </p:val>
                                        </p:tav>
                                        <p:tav tm="100000">
                                          <p:val>
                                            <p:strVal val="#ppt_w"/>
                                          </p:val>
                                        </p:tav>
                                      </p:tavLst>
                                    </p:anim>
                                    <p:anim calcmode="lin" valueType="num">
                                      <p:cBhvr>
                                        <p:cTn id="40" dur="500" fill="hold"/>
                                        <p:tgtEl>
                                          <p:spTgt spid="25"/>
                                        </p:tgtEl>
                                        <p:attrNameLst>
                                          <p:attrName>ppt_h</p:attrName>
                                        </p:attrNameLst>
                                      </p:cBhvr>
                                      <p:tavLst>
                                        <p:tav tm="0">
                                          <p:val>
                                            <p:fltVal val="0"/>
                                          </p:val>
                                        </p:tav>
                                        <p:tav tm="100000">
                                          <p:val>
                                            <p:strVal val="#ppt_h"/>
                                          </p:val>
                                        </p:tav>
                                      </p:tavLst>
                                    </p:anim>
                                    <p:animEffect transition="in" filter="fade">
                                      <p:cBhvr>
                                        <p:cTn id="41" dur="500"/>
                                        <p:tgtEl>
                                          <p:spTgt spid="25"/>
                                        </p:tgtEl>
                                      </p:cBhvr>
                                    </p:animEffect>
                                  </p:childTnLst>
                                </p:cTn>
                              </p:par>
                              <p:par>
                                <p:cTn id="42" presetID="53" presetClass="entr" presetSubtype="16" fill="hold" grpId="0" nodeType="withEffect">
                                  <p:stCondLst>
                                    <p:cond delay="3000"/>
                                  </p:stCondLst>
                                  <p:childTnLst>
                                    <p:set>
                                      <p:cBhvr>
                                        <p:cTn id="43" dur="1" fill="hold">
                                          <p:stCondLst>
                                            <p:cond delay="0"/>
                                          </p:stCondLst>
                                        </p:cTn>
                                        <p:tgtEl>
                                          <p:spTgt spid="26"/>
                                        </p:tgtEl>
                                        <p:attrNameLst>
                                          <p:attrName>style.visibility</p:attrName>
                                        </p:attrNameLst>
                                      </p:cBhvr>
                                      <p:to>
                                        <p:strVal val="visible"/>
                                      </p:to>
                                    </p:set>
                                    <p:anim calcmode="lin" valueType="num">
                                      <p:cBhvr>
                                        <p:cTn id="44" dur="500" fill="hold"/>
                                        <p:tgtEl>
                                          <p:spTgt spid="26"/>
                                        </p:tgtEl>
                                        <p:attrNameLst>
                                          <p:attrName>ppt_w</p:attrName>
                                        </p:attrNameLst>
                                      </p:cBhvr>
                                      <p:tavLst>
                                        <p:tav tm="0">
                                          <p:val>
                                            <p:fltVal val="0"/>
                                          </p:val>
                                        </p:tav>
                                        <p:tav tm="100000">
                                          <p:val>
                                            <p:strVal val="#ppt_w"/>
                                          </p:val>
                                        </p:tav>
                                      </p:tavLst>
                                    </p:anim>
                                    <p:anim calcmode="lin" valueType="num">
                                      <p:cBhvr>
                                        <p:cTn id="45" dur="500" fill="hold"/>
                                        <p:tgtEl>
                                          <p:spTgt spid="26"/>
                                        </p:tgtEl>
                                        <p:attrNameLst>
                                          <p:attrName>ppt_h</p:attrName>
                                        </p:attrNameLst>
                                      </p:cBhvr>
                                      <p:tavLst>
                                        <p:tav tm="0">
                                          <p:val>
                                            <p:fltVal val="0"/>
                                          </p:val>
                                        </p:tav>
                                        <p:tav tm="100000">
                                          <p:val>
                                            <p:strVal val="#ppt_h"/>
                                          </p:val>
                                        </p:tav>
                                      </p:tavLst>
                                    </p:anim>
                                    <p:animEffect transition="in" filter="fade">
                                      <p:cBhvr>
                                        <p:cTn id="46" dur="500"/>
                                        <p:tgtEl>
                                          <p:spTgt spid="26"/>
                                        </p:tgtEl>
                                      </p:cBhvr>
                                    </p:animEffect>
                                  </p:childTnLst>
                                </p:cTn>
                              </p:par>
                              <p:par>
                                <p:cTn id="47" presetID="53" presetClass="entr" presetSubtype="16" fill="hold" grpId="0" nodeType="withEffect">
                                  <p:stCondLst>
                                    <p:cond delay="3000"/>
                                  </p:stCondLst>
                                  <p:childTnLst>
                                    <p:set>
                                      <p:cBhvr>
                                        <p:cTn id="48" dur="1" fill="hold">
                                          <p:stCondLst>
                                            <p:cond delay="0"/>
                                          </p:stCondLst>
                                        </p:cTn>
                                        <p:tgtEl>
                                          <p:spTgt spid="27"/>
                                        </p:tgtEl>
                                        <p:attrNameLst>
                                          <p:attrName>style.visibility</p:attrName>
                                        </p:attrNameLst>
                                      </p:cBhvr>
                                      <p:to>
                                        <p:strVal val="visible"/>
                                      </p:to>
                                    </p:set>
                                    <p:anim calcmode="lin" valueType="num">
                                      <p:cBhvr>
                                        <p:cTn id="49" dur="500" fill="hold"/>
                                        <p:tgtEl>
                                          <p:spTgt spid="27"/>
                                        </p:tgtEl>
                                        <p:attrNameLst>
                                          <p:attrName>ppt_w</p:attrName>
                                        </p:attrNameLst>
                                      </p:cBhvr>
                                      <p:tavLst>
                                        <p:tav tm="0">
                                          <p:val>
                                            <p:fltVal val="0"/>
                                          </p:val>
                                        </p:tav>
                                        <p:tav tm="100000">
                                          <p:val>
                                            <p:strVal val="#ppt_w"/>
                                          </p:val>
                                        </p:tav>
                                      </p:tavLst>
                                    </p:anim>
                                    <p:anim calcmode="lin" valueType="num">
                                      <p:cBhvr>
                                        <p:cTn id="50" dur="500" fill="hold"/>
                                        <p:tgtEl>
                                          <p:spTgt spid="27"/>
                                        </p:tgtEl>
                                        <p:attrNameLst>
                                          <p:attrName>ppt_h</p:attrName>
                                        </p:attrNameLst>
                                      </p:cBhvr>
                                      <p:tavLst>
                                        <p:tav tm="0">
                                          <p:val>
                                            <p:fltVal val="0"/>
                                          </p:val>
                                        </p:tav>
                                        <p:tav tm="100000">
                                          <p:val>
                                            <p:strVal val="#ppt_h"/>
                                          </p:val>
                                        </p:tav>
                                      </p:tavLst>
                                    </p:anim>
                                    <p:animEffect transition="in" filter="fade">
                                      <p:cBhvr>
                                        <p:cTn id="51" dur="500"/>
                                        <p:tgtEl>
                                          <p:spTgt spid="27"/>
                                        </p:tgtEl>
                                      </p:cBhvr>
                                    </p:animEffect>
                                  </p:childTnLst>
                                </p:cTn>
                              </p:par>
                              <p:par>
                                <p:cTn id="52" presetID="53" presetClass="entr" presetSubtype="16" fill="hold" grpId="0" nodeType="withEffect">
                                  <p:stCondLst>
                                    <p:cond delay="3000"/>
                                  </p:stCondLst>
                                  <p:childTnLst>
                                    <p:set>
                                      <p:cBhvr>
                                        <p:cTn id="53" dur="1" fill="hold">
                                          <p:stCondLst>
                                            <p:cond delay="0"/>
                                          </p:stCondLst>
                                        </p:cTn>
                                        <p:tgtEl>
                                          <p:spTgt spid="28"/>
                                        </p:tgtEl>
                                        <p:attrNameLst>
                                          <p:attrName>style.visibility</p:attrName>
                                        </p:attrNameLst>
                                      </p:cBhvr>
                                      <p:to>
                                        <p:strVal val="visible"/>
                                      </p:to>
                                    </p:set>
                                    <p:anim calcmode="lin" valueType="num">
                                      <p:cBhvr>
                                        <p:cTn id="54" dur="500" fill="hold"/>
                                        <p:tgtEl>
                                          <p:spTgt spid="28"/>
                                        </p:tgtEl>
                                        <p:attrNameLst>
                                          <p:attrName>ppt_w</p:attrName>
                                        </p:attrNameLst>
                                      </p:cBhvr>
                                      <p:tavLst>
                                        <p:tav tm="0">
                                          <p:val>
                                            <p:fltVal val="0"/>
                                          </p:val>
                                        </p:tav>
                                        <p:tav tm="100000">
                                          <p:val>
                                            <p:strVal val="#ppt_w"/>
                                          </p:val>
                                        </p:tav>
                                      </p:tavLst>
                                    </p:anim>
                                    <p:anim calcmode="lin" valueType="num">
                                      <p:cBhvr>
                                        <p:cTn id="55" dur="500" fill="hold"/>
                                        <p:tgtEl>
                                          <p:spTgt spid="28"/>
                                        </p:tgtEl>
                                        <p:attrNameLst>
                                          <p:attrName>ppt_h</p:attrName>
                                        </p:attrNameLst>
                                      </p:cBhvr>
                                      <p:tavLst>
                                        <p:tav tm="0">
                                          <p:val>
                                            <p:fltVal val="0"/>
                                          </p:val>
                                        </p:tav>
                                        <p:tav tm="100000">
                                          <p:val>
                                            <p:strVal val="#ppt_h"/>
                                          </p:val>
                                        </p:tav>
                                      </p:tavLst>
                                    </p:anim>
                                    <p:animEffect transition="in" filter="fade">
                                      <p:cBhvr>
                                        <p:cTn id="56" dur="500"/>
                                        <p:tgtEl>
                                          <p:spTgt spid="28"/>
                                        </p:tgtEl>
                                      </p:cBhvr>
                                    </p:animEffect>
                                  </p:childTnLst>
                                </p:cTn>
                              </p:par>
                              <p:par>
                                <p:cTn id="57" presetID="53" presetClass="entr" presetSubtype="16" fill="hold" grpId="0" nodeType="withEffect">
                                  <p:stCondLst>
                                    <p:cond delay="300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par>
                                <p:cTn id="62" presetID="53" presetClass="entr" presetSubtype="16" fill="hold" grpId="0" nodeType="withEffect">
                                  <p:stCondLst>
                                    <p:cond delay="3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Effect transition="in" filter="fade">
                                      <p:cBhvr>
                                        <p:cTn id="66" dur="500"/>
                                        <p:tgtEl>
                                          <p:spTgt spid="33"/>
                                        </p:tgtEl>
                                      </p:cBhvr>
                                    </p:animEffect>
                                  </p:childTnLst>
                                </p:cTn>
                              </p:par>
                              <p:par>
                                <p:cTn id="67" presetID="53" presetClass="entr" presetSubtype="16" fill="hold" grpId="0" nodeType="withEffect">
                                  <p:stCondLst>
                                    <p:cond delay="3000"/>
                                  </p:stCondLst>
                                  <p:childTnLst>
                                    <p:set>
                                      <p:cBhvr>
                                        <p:cTn id="68" dur="1" fill="hold">
                                          <p:stCondLst>
                                            <p:cond delay="0"/>
                                          </p:stCondLst>
                                        </p:cTn>
                                        <p:tgtEl>
                                          <p:spTgt spid="34"/>
                                        </p:tgtEl>
                                        <p:attrNameLst>
                                          <p:attrName>style.visibility</p:attrName>
                                        </p:attrNameLst>
                                      </p:cBhvr>
                                      <p:to>
                                        <p:strVal val="visible"/>
                                      </p:to>
                                    </p:set>
                                    <p:anim calcmode="lin" valueType="num">
                                      <p:cBhvr>
                                        <p:cTn id="69" dur="500" fill="hold"/>
                                        <p:tgtEl>
                                          <p:spTgt spid="34"/>
                                        </p:tgtEl>
                                        <p:attrNameLst>
                                          <p:attrName>ppt_w</p:attrName>
                                        </p:attrNameLst>
                                      </p:cBhvr>
                                      <p:tavLst>
                                        <p:tav tm="0">
                                          <p:val>
                                            <p:fltVal val="0"/>
                                          </p:val>
                                        </p:tav>
                                        <p:tav tm="100000">
                                          <p:val>
                                            <p:strVal val="#ppt_w"/>
                                          </p:val>
                                        </p:tav>
                                      </p:tavLst>
                                    </p:anim>
                                    <p:anim calcmode="lin" valueType="num">
                                      <p:cBhvr>
                                        <p:cTn id="70" dur="500" fill="hold"/>
                                        <p:tgtEl>
                                          <p:spTgt spid="34"/>
                                        </p:tgtEl>
                                        <p:attrNameLst>
                                          <p:attrName>ppt_h</p:attrName>
                                        </p:attrNameLst>
                                      </p:cBhvr>
                                      <p:tavLst>
                                        <p:tav tm="0">
                                          <p:val>
                                            <p:fltVal val="0"/>
                                          </p:val>
                                        </p:tav>
                                        <p:tav tm="100000">
                                          <p:val>
                                            <p:strVal val="#ppt_h"/>
                                          </p:val>
                                        </p:tav>
                                      </p:tavLst>
                                    </p:anim>
                                    <p:animEffect transition="in" filter="fade">
                                      <p:cBhvr>
                                        <p:cTn id="71" dur="500"/>
                                        <p:tgtEl>
                                          <p:spTgt spid="34"/>
                                        </p:tgtEl>
                                      </p:cBhvr>
                                    </p:animEffect>
                                  </p:childTnLst>
                                </p:cTn>
                              </p:par>
                              <p:par>
                                <p:cTn id="72" presetID="53" presetClass="entr" presetSubtype="16" fill="hold" grpId="0" nodeType="withEffect">
                                  <p:stCondLst>
                                    <p:cond delay="3000"/>
                                  </p:stCondLst>
                                  <p:childTnLst>
                                    <p:set>
                                      <p:cBhvr>
                                        <p:cTn id="73" dur="1" fill="hold">
                                          <p:stCondLst>
                                            <p:cond delay="0"/>
                                          </p:stCondLst>
                                        </p:cTn>
                                        <p:tgtEl>
                                          <p:spTgt spid="35"/>
                                        </p:tgtEl>
                                        <p:attrNameLst>
                                          <p:attrName>style.visibility</p:attrName>
                                        </p:attrNameLst>
                                      </p:cBhvr>
                                      <p:to>
                                        <p:strVal val="visible"/>
                                      </p:to>
                                    </p:set>
                                    <p:anim calcmode="lin" valueType="num">
                                      <p:cBhvr>
                                        <p:cTn id="74" dur="500" fill="hold"/>
                                        <p:tgtEl>
                                          <p:spTgt spid="35"/>
                                        </p:tgtEl>
                                        <p:attrNameLst>
                                          <p:attrName>ppt_w</p:attrName>
                                        </p:attrNameLst>
                                      </p:cBhvr>
                                      <p:tavLst>
                                        <p:tav tm="0">
                                          <p:val>
                                            <p:fltVal val="0"/>
                                          </p:val>
                                        </p:tav>
                                        <p:tav tm="100000">
                                          <p:val>
                                            <p:strVal val="#ppt_w"/>
                                          </p:val>
                                        </p:tav>
                                      </p:tavLst>
                                    </p:anim>
                                    <p:anim calcmode="lin" valueType="num">
                                      <p:cBhvr>
                                        <p:cTn id="75" dur="500" fill="hold"/>
                                        <p:tgtEl>
                                          <p:spTgt spid="35"/>
                                        </p:tgtEl>
                                        <p:attrNameLst>
                                          <p:attrName>ppt_h</p:attrName>
                                        </p:attrNameLst>
                                      </p:cBhvr>
                                      <p:tavLst>
                                        <p:tav tm="0">
                                          <p:val>
                                            <p:fltVal val="0"/>
                                          </p:val>
                                        </p:tav>
                                        <p:tav tm="100000">
                                          <p:val>
                                            <p:strVal val="#ppt_h"/>
                                          </p:val>
                                        </p:tav>
                                      </p:tavLst>
                                    </p:anim>
                                    <p:animEffect transition="in" filter="fade">
                                      <p:cBhvr>
                                        <p:cTn id="76" dur="500"/>
                                        <p:tgtEl>
                                          <p:spTgt spid="35"/>
                                        </p:tgtEl>
                                      </p:cBhvr>
                                    </p:animEffect>
                                  </p:childTnLst>
                                </p:cTn>
                              </p:par>
                              <p:par>
                                <p:cTn id="77" presetID="53" presetClass="entr" presetSubtype="16" fill="hold" grpId="0" nodeType="withEffect">
                                  <p:stCondLst>
                                    <p:cond delay="3000"/>
                                  </p:stCondLst>
                                  <p:childTnLst>
                                    <p:set>
                                      <p:cBhvr>
                                        <p:cTn id="78" dur="1" fill="hold">
                                          <p:stCondLst>
                                            <p:cond delay="0"/>
                                          </p:stCondLst>
                                        </p:cTn>
                                        <p:tgtEl>
                                          <p:spTgt spid="36"/>
                                        </p:tgtEl>
                                        <p:attrNameLst>
                                          <p:attrName>style.visibility</p:attrName>
                                        </p:attrNameLst>
                                      </p:cBhvr>
                                      <p:to>
                                        <p:strVal val="visible"/>
                                      </p:to>
                                    </p:set>
                                    <p:anim calcmode="lin" valueType="num">
                                      <p:cBhvr>
                                        <p:cTn id="79" dur="500" fill="hold"/>
                                        <p:tgtEl>
                                          <p:spTgt spid="36"/>
                                        </p:tgtEl>
                                        <p:attrNameLst>
                                          <p:attrName>ppt_w</p:attrName>
                                        </p:attrNameLst>
                                      </p:cBhvr>
                                      <p:tavLst>
                                        <p:tav tm="0">
                                          <p:val>
                                            <p:fltVal val="0"/>
                                          </p:val>
                                        </p:tav>
                                        <p:tav tm="100000">
                                          <p:val>
                                            <p:strVal val="#ppt_w"/>
                                          </p:val>
                                        </p:tav>
                                      </p:tavLst>
                                    </p:anim>
                                    <p:anim calcmode="lin" valueType="num">
                                      <p:cBhvr>
                                        <p:cTn id="80" dur="500" fill="hold"/>
                                        <p:tgtEl>
                                          <p:spTgt spid="36"/>
                                        </p:tgtEl>
                                        <p:attrNameLst>
                                          <p:attrName>ppt_h</p:attrName>
                                        </p:attrNameLst>
                                      </p:cBhvr>
                                      <p:tavLst>
                                        <p:tav tm="0">
                                          <p:val>
                                            <p:fltVal val="0"/>
                                          </p:val>
                                        </p:tav>
                                        <p:tav tm="100000">
                                          <p:val>
                                            <p:strVal val="#ppt_h"/>
                                          </p:val>
                                        </p:tav>
                                      </p:tavLst>
                                    </p:anim>
                                    <p:animEffect transition="in" filter="fade">
                                      <p:cBhvr>
                                        <p:cTn id="81" dur="500"/>
                                        <p:tgtEl>
                                          <p:spTgt spid="36"/>
                                        </p:tgtEl>
                                      </p:cBhvr>
                                    </p:animEffect>
                                  </p:childTnLst>
                                </p:cTn>
                              </p:par>
                              <p:par>
                                <p:cTn id="82" presetID="53" presetClass="entr" presetSubtype="16" fill="hold" grpId="0" nodeType="withEffect">
                                  <p:stCondLst>
                                    <p:cond delay="3000"/>
                                  </p:stCondLst>
                                  <p:childTnLst>
                                    <p:set>
                                      <p:cBhvr>
                                        <p:cTn id="83" dur="1" fill="hold">
                                          <p:stCondLst>
                                            <p:cond delay="0"/>
                                          </p:stCondLst>
                                        </p:cTn>
                                        <p:tgtEl>
                                          <p:spTgt spid="37"/>
                                        </p:tgtEl>
                                        <p:attrNameLst>
                                          <p:attrName>style.visibility</p:attrName>
                                        </p:attrNameLst>
                                      </p:cBhvr>
                                      <p:to>
                                        <p:strVal val="visible"/>
                                      </p:to>
                                    </p:set>
                                    <p:anim calcmode="lin" valueType="num">
                                      <p:cBhvr>
                                        <p:cTn id="84" dur="500" fill="hold"/>
                                        <p:tgtEl>
                                          <p:spTgt spid="37"/>
                                        </p:tgtEl>
                                        <p:attrNameLst>
                                          <p:attrName>ppt_w</p:attrName>
                                        </p:attrNameLst>
                                      </p:cBhvr>
                                      <p:tavLst>
                                        <p:tav tm="0">
                                          <p:val>
                                            <p:fltVal val="0"/>
                                          </p:val>
                                        </p:tav>
                                        <p:tav tm="100000">
                                          <p:val>
                                            <p:strVal val="#ppt_w"/>
                                          </p:val>
                                        </p:tav>
                                      </p:tavLst>
                                    </p:anim>
                                    <p:anim calcmode="lin" valueType="num">
                                      <p:cBhvr>
                                        <p:cTn id="85" dur="500" fill="hold"/>
                                        <p:tgtEl>
                                          <p:spTgt spid="37"/>
                                        </p:tgtEl>
                                        <p:attrNameLst>
                                          <p:attrName>ppt_h</p:attrName>
                                        </p:attrNameLst>
                                      </p:cBhvr>
                                      <p:tavLst>
                                        <p:tav tm="0">
                                          <p:val>
                                            <p:fltVal val="0"/>
                                          </p:val>
                                        </p:tav>
                                        <p:tav tm="100000">
                                          <p:val>
                                            <p:strVal val="#ppt_h"/>
                                          </p:val>
                                        </p:tav>
                                      </p:tavLst>
                                    </p:anim>
                                    <p:animEffect transition="in" filter="fade">
                                      <p:cBhvr>
                                        <p:cTn id="8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4" grpId="0"/>
      <p:bldP spid="21" grpId="0"/>
      <p:bldP spid="22" grpId="0"/>
      <p:bldP spid="23" grpId="0"/>
      <p:bldP spid="24" grpId="0"/>
      <p:bldP spid="25" grpId="0"/>
      <p:bldP spid="26" grpId="0"/>
      <p:bldP spid="27" grpId="0"/>
      <p:bldP spid="28" grpId="0"/>
      <p:bldP spid="32" grpId="0"/>
      <p:bldP spid="33" grpId="0"/>
      <p:bldP spid="34" grpId="0"/>
      <p:bldP spid="35" grpId="0"/>
      <p:bldP spid="36" grpId="0"/>
      <p:bldP spid="3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Social Media</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a:grpSpLocks noChangeAspect="1"/>
          </p:cNvGrpSpPr>
          <p:nvPr/>
        </p:nvGrpSpPr>
        <p:grpSpPr>
          <a:xfrm>
            <a:off x="723646" y="1832068"/>
            <a:ext cx="5063856" cy="5040000"/>
            <a:chOff x="4676662" y="1632705"/>
            <a:chExt cx="4388720" cy="4368045"/>
          </a:xfrm>
          <a:solidFill>
            <a:schemeClr val="accent2"/>
          </a:solidFill>
        </p:grpSpPr>
        <p:sp>
          <p:nvSpPr>
            <p:cNvPr id="6" name="Freeform 21"/>
            <p:cNvSpPr>
              <a:spLocks noEditPoints="1"/>
            </p:cNvSpPr>
            <p:nvPr/>
          </p:nvSpPr>
          <p:spPr bwMode="auto">
            <a:xfrm>
              <a:off x="4827385" y="2717694"/>
              <a:ext cx="701531" cy="701531"/>
            </a:xfrm>
            <a:custGeom>
              <a:avLst/>
              <a:gdLst>
                <a:gd name="T0" fmla="*/ 175 w 349"/>
                <a:gd name="T1" fmla="*/ 0 h 349"/>
                <a:gd name="T2" fmla="*/ 0 w 349"/>
                <a:gd name="T3" fmla="*/ 174 h 349"/>
                <a:gd name="T4" fmla="*/ 175 w 349"/>
                <a:gd name="T5" fmla="*/ 349 h 349"/>
                <a:gd name="T6" fmla="*/ 349 w 349"/>
                <a:gd name="T7" fmla="*/ 174 h 349"/>
                <a:gd name="T8" fmla="*/ 175 w 349"/>
                <a:gd name="T9" fmla="*/ 0 h 349"/>
                <a:gd name="T10" fmla="*/ 178 w 349"/>
                <a:gd name="T11" fmla="*/ 289 h 349"/>
                <a:gd name="T12" fmla="*/ 178 w 349"/>
                <a:gd name="T13" fmla="*/ 289 h 349"/>
                <a:gd name="T14" fmla="*/ 178 w 349"/>
                <a:gd name="T15" fmla="*/ 289 h 349"/>
                <a:gd name="T16" fmla="*/ 178 w 349"/>
                <a:gd name="T17" fmla="*/ 289 h 349"/>
                <a:gd name="T18" fmla="*/ 178 w 349"/>
                <a:gd name="T19" fmla="*/ 289 h 349"/>
                <a:gd name="T20" fmla="*/ 72 w 349"/>
                <a:gd name="T21" fmla="*/ 165 h 349"/>
                <a:gd name="T22" fmla="*/ 173 w 349"/>
                <a:gd name="T23" fmla="*/ 151 h 349"/>
                <a:gd name="T24" fmla="*/ 176 w 349"/>
                <a:gd name="T25" fmla="*/ 161 h 349"/>
                <a:gd name="T26" fmla="*/ 178 w 349"/>
                <a:gd name="T27" fmla="*/ 151 h 349"/>
                <a:gd name="T28" fmla="*/ 280 w 349"/>
                <a:gd name="T29" fmla="*/ 162 h 349"/>
                <a:gd name="T30" fmla="*/ 178 w 349"/>
                <a:gd name="T31" fmla="*/ 28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349">
                  <a:moveTo>
                    <a:pt x="175" y="0"/>
                  </a:moveTo>
                  <a:cubicBezTo>
                    <a:pt x="78" y="0"/>
                    <a:pt x="0" y="78"/>
                    <a:pt x="0" y="174"/>
                  </a:cubicBezTo>
                  <a:cubicBezTo>
                    <a:pt x="0" y="271"/>
                    <a:pt x="78" y="349"/>
                    <a:pt x="175" y="349"/>
                  </a:cubicBezTo>
                  <a:cubicBezTo>
                    <a:pt x="271" y="349"/>
                    <a:pt x="349" y="271"/>
                    <a:pt x="349" y="174"/>
                  </a:cubicBezTo>
                  <a:cubicBezTo>
                    <a:pt x="349" y="78"/>
                    <a:pt x="271" y="0"/>
                    <a:pt x="175" y="0"/>
                  </a:cubicBezTo>
                  <a:close/>
                  <a:moveTo>
                    <a:pt x="178" y="289"/>
                  </a:moveTo>
                  <a:cubicBezTo>
                    <a:pt x="178" y="289"/>
                    <a:pt x="178" y="289"/>
                    <a:pt x="178" y="289"/>
                  </a:cubicBezTo>
                  <a:cubicBezTo>
                    <a:pt x="178" y="289"/>
                    <a:pt x="178" y="289"/>
                    <a:pt x="178" y="289"/>
                  </a:cubicBezTo>
                  <a:cubicBezTo>
                    <a:pt x="178" y="289"/>
                    <a:pt x="178" y="289"/>
                    <a:pt x="178" y="289"/>
                  </a:cubicBezTo>
                  <a:cubicBezTo>
                    <a:pt x="178" y="289"/>
                    <a:pt x="178" y="289"/>
                    <a:pt x="178" y="289"/>
                  </a:cubicBezTo>
                  <a:cubicBezTo>
                    <a:pt x="142" y="257"/>
                    <a:pt x="73" y="220"/>
                    <a:pt x="72" y="165"/>
                  </a:cubicBezTo>
                  <a:cubicBezTo>
                    <a:pt x="72" y="96"/>
                    <a:pt x="157" y="86"/>
                    <a:pt x="173" y="151"/>
                  </a:cubicBezTo>
                  <a:cubicBezTo>
                    <a:pt x="176" y="161"/>
                    <a:pt x="176" y="161"/>
                    <a:pt x="176" y="161"/>
                  </a:cubicBezTo>
                  <a:cubicBezTo>
                    <a:pt x="178" y="151"/>
                    <a:pt x="178" y="151"/>
                    <a:pt x="178" y="151"/>
                  </a:cubicBezTo>
                  <a:cubicBezTo>
                    <a:pt x="193" y="86"/>
                    <a:pt x="279" y="93"/>
                    <a:pt x="280" y="162"/>
                  </a:cubicBezTo>
                  <a:cubicBezTo>
                    <a:pt x="280" y="218"/>
                    <a:pt x="212" y="256"/>
                    <a:pt x="178" y="28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 name="Freeform 22"/>
            <p:cNvSpPr>
              <a:spLocks noEditPoints="1"/>
            </p:cNvSpPr>
            <p:nvPr/>
          </p:nvSpPr>
          <p:spPr bwMode="auto">
            <a:xfrm>
              <a:off x="5239658" y="2003972"/>
              <a:ext cx="707072" cy="707072"/>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89 w 352"/>
                <a:gd name="T11" fmla="*/ 90 h 352"/>
                <a:gd name="T12" fmla="*/ 263 w 352"/>
                <a:gd name="T13" fmla="*/ 90 h 352"/>
                <a:gd name="T14" fmla="*/ 276 w 352"/>
                <a:gd name="T15" fmla="*/ 93 h 352"/>
                <a:gd name="T16" fmla="*/ 176 w 352"/>
                <a:gd name="T17" fmla="*/ 182 h 352"/>
                <a:gd name="T18" fmla="*/ 75 w 352"/>
                <a:gd name="T19" fmla="*/ 93 h 352"/>
                <a:gd name="T20" fmla="*/ 89 w 352"/>
                <a:gd name="T21" fmla="*/ 90 h 352"/>
                <a:gd name="T22" fmla="*/ 60 w 352"/>
                <a:gd name="T23" fmla="*/ 235 h 352"/>
                <a:gd name="T24" fmla="*/ 60 w 352"/>
                <a:gd name="T25" fmla="*/ 119 h 352"/>
                <a:gd name="T26" fmla="*/ 65 w 352"/>
                <a:gd name="T27" fmla="*/ 103 h 352"/>
                <a:gd name="T28" fmla="*/ 137 w 352"/>
                <a:gd name="T29" fmla="*/ 167 h 352"/>
                <a:gd name="T30" fmla="*/ 64 w 352"/>
                <a:gd name="T31" fmla="*/ 248 h 352"/>
                <a:gd name="T32" fmla="*/ 60 w 352"/>
                <a:gd name="T33" fmla="*/ 235 h 352"/>
                <a:gd name="T34" fmla="*/ 263 w 352"/>
                <a:gd name="T35" fmla="*/ 263 h 352"/>
                <a:gd name="T36" fmla="*/ 89 w 352"/>
                <a:gd name="T37" fmla="*/ 263 h 352"/>
                <a:gd name="T38" fmla="*/ 74 w 352"/>
                <a:gd name="T39" fmla="*/ 259 h 352"/>
                <a:gd name="T40" fmla="*/ 148 w 352"/>
                <a:gd name="T41" fmla="*/ 176 h 352"/>
                <a:gd name="T42" fmla="*/ 171 w 352"/>
                <a:gd name="T43" fmla="*/ 197 h 352"/>
                <a:gd name="T44" fmla="*/ 176 w 352"/>
                <a:gd name="T45" fmla="*/ 198 h 352"/>
                <a:gd name="T46" fmla="*/ 181 w 352"/>
                <a:gd name="T47" fmla="*/ 197 h 352"/>
                <a:gd name="T48" fmla="*/ 204 w 352"/>
                <a:gd name="T49" fmla="*/ 176 h 352"/>
                <a:gd name="T50" fmla="*/ 278 w 352"/>
                <a:gd name="T51" fmla="*/ 259 h 352"/>
                <a:gd name="T52" fmla="*/ 263 w 352"/>
                <a:gd name="T53" fmla="*/ 263 h 352"/>
                <a:gd name="T54" fmla="*/ 286 w 352"/>
                <a:gd name="T55" fmla="*/ 233 h 352"/>
                <a:gd name="T56" fmla="*/ 283 w 352"/>
                <a:gd name="T57" fmla="*/ 247 h 352"/>
                <a:gd name="T58" fmla="*/ 211 w 352"/>
                <a:gd name="T59" fmla="*/ 167 h 352"/>
                <a:gd name="T60" fmla="*/ 282 w 352"/>
                <a:gd name="T61" fmla="*/ 105 h 352"/>
                <a:gd name="T62" fmla="*/ 286 w 352"/>
                <a:gd name="T63" fmla="*/ 120 h 352"/>
                <a:gd name="T64" fmla="*/ 286 w 352"/>
                <a:gd name="T65" fmla="*/ 23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89" y="90"/>
                  </a:moveTo>
                  <a:cubicBezTo>
                    <a:pt x="263" y="90"/>
                    <a:pt x="263" y="90"/>
                    <a:pt x="263" y="90"/>
                  </a:cubicBezTo>
                  <a:cubicBezTo>
                    <a:pt x="268" y="90"/>
                    <a:pt x="272" y="91"/>
                    <a:pt x="276" y="93"/>
                  </a:cubicBezTo>
                  <a:cubicBezTo>
                    <a:pt x="176" y="182"/>
                    <a:pt x="176" y="182"/>
                    <a:pt x="176" y="182"/>
                  </a:cubicBezTo>
                  <a:cubicBezTo>
                    <a:pt x="75" y="93"/>
                    <a:pt x="75" y="93"/>
                    <a:pt x="75" y="93"/>
                  </a:cubicBezTo>
                  <a:cubicBezTo>
                    <a:pt x="79" y="91"/>
                    <a:pt x="84" y="90"/>
                    <a:pt x="89" y="90"/>
                  </a:cubicBezTo>
                  <a:close/>
                  <a:moveTo>
                    <a:pt x="60" y="235"/>
                  </a:moveTo>
                  <a:cubicBezTo>
                    <a:pt x="60" y="119"/>
                    <a:pt x="60" y="119"/>
                    <a:pt x="60" y="119"/>
                  </a:cubicBezTo>
                  <a:cubicBezTo>
                    <a:pt x="60" y="113"/>
                    <a:pt x="62" y="108"/>
                    <a:pt x="65" y="103"/>
                  </a:cubicBezTo>
                  <a:cubicBezTo>
                    <a:pt x="137" y="167"/>
                    <a:pt x="137" y="167"/>
                    <a:pt x="137" y="167"/>
                  </a:cubicBezTo>
                  <a:cubicBezTo>
                    <a:pt x="64" y="248"/>
                    <a:pt x="64" y="248"/>
                    <a:pt x="64" y="248"/>
                  </a:cubicBezTo>
                  <a:cubicBezTo>
                    <a:pt x="62" y="244"/>
                    <a:pt x="60" y="240"/>
                    <a:pt x="60" y="235"/>
                  </a:cubicBezTo>
                  <a:close/>
                  <a:moveTo>
                    <a:pt x="263" y="263"/>
                  </a:moveTo>
                  <a:cubicBezTo>
                    <a:pt x="89" y="263"/>
                    <a:pt x="89" y="263"/>
                    <a:pt x="89" y="263"/>
                  </a:cubicBezTo>
                  <a:cubicBezTo>
                    <a:pt x="83" y="263"/>
                    <a:pt x="78" y="262"/>
                    <a:pt x="74" y="259"/>
                  </a:cubicBezTo>
                  <a:cubicBezTo>
                    <a:pt x="148" y="176"/>
                    <a:pt x="148" y="176"/>
                    <a:pt x="148" y="176"/>
                  </a:cubicBezTo>
                  <a:cubicBezTo>
                    <a:pt x="171" y="197"/>
                    <a:pt x="171" y="197"/>
                    <a:pt x="171" y="197"/>
                  </a:cubicBezTo>
                  <a:cubicBezTo>
                    <a:pt x="172" y="198"/>
                    <a:pt x="174" y="198"/>
                    <a:pt x="176" y="198"/>
                  </a:cubicBezTo>
                  <a:cubicBezTo>
                    <a:pt x="178" y="198"/>
                    <a:pt x="179" y="198"/>
                    <a:pt x="181" y="197"/>
                  </a:cubicBezTo>
                  <a:cubicBezTo>
                    <a:pt x="204" y="176"/>
                    <a:pt x="204" y="176"/>
                    <a:pt x="204" y="176"/>
                  </a:cubicBezTo>
                  <a:cubicBezTo>
                    <a:pt x="278" y="259"/>
                    <a:pt x="278" y="259"/>
                    <a:pt x="278" y="259"/>
                  </a:cubicBezTo>
                  <a:cubicBezTo>
                    <a:pt x="274" y="262"/>
                    <a:pt x="268" y="263"/>
                    <a:pt x="263" y="263"/>
                  </a:cubicBezTo>
                  <a:close/>
                  <a:moveTo>
                    <a:pt x="286" y="233"/>
                  </a:moveTo>
                  <a:cubicBezTo>
                    <a:pt x="286" y="238"/>
                    <a:pt x="285" y="243"/>
                    <a:pt x="283" y="247"/>
                  </a:cubicBezTo>
                  <a:cubicBezTo>
                    <a:pt x="211" y="167"/>
                    <a:pt x="211" y="167"/>
                    <a:pt x="211" y="167"/>
                  </a:cubicBezTo>
                  <a:cubicBezTo>
                    <a:pt x="282" y="105"/>
                    <a:pt x="282" y="105"/>
                    <a:pt x="282" y="105"/>
                  </a:cubicBezTo>
                  <a:cubicBezTo>
                    <a:pt x="285" y="109"/>
                    <a:pt x="286" y="115"/>
                    <a:pt x="286" y="120"/>
                  </a:cubicBezTo>
                  <a:lnTo>
                    <a:pt x="286" y="233"/>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 name="Group 7"/>
            <p:cNvGrpSpPr/>
            <p:nvPr/>
          </p:nvGrpSpPr>
          <p:grpSpPr>
            <a:xfrm>
              <a:off x="5532240" y="3426982"/>
              <a:ext cx="575189" cy="576297"/>
              <a:chOff x="4427538" y="3192463"/>
              <a:chExt cx="823913" cy="825500"/>
            </a:xfrm>
            <a:grpFill/>
          </p:grpSpPr>
          <p:sp>
            <p:nvSpPr>
              <p:cNvPr id="145"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6"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7"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8"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9" name="Rectangle 27"/>
              <p:cNvSpPr>
                <a:spLocks noChangeArrowheads="1"/>
              </p:cNvSpPr>
              <p:nvPr/>
            </p:nvSpPr>
            <p:spPr bwMode="auto">
              <a:xfrm>
                <a:off x="4710113" y="3397250"/>
                <a:ext cx="265113" cy="400050"/>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9" name="Freeform 28"/>
            <p:cNvSpPr>
              <a:spLocks noEditPoints="1"/>
            </p:cNvSpPr>
            <p:nvPr/>
          </p:nvSpPr>
          <p:spPr bwMode="auto">
            <a:xfrm>
              <a:off x="4676662" y="3515644"/>
              <a:ext cx="714830" cy="712613"/>
            </a:xfrm>
            <a:custGeom>
              <a:avLst/>
              <a:gdLst>
                <a:gd name="T0" fmla="*/ 178 w 356"/>
                <a:gd name="T1" fmla="*/ 0 h 355"/>
                <a:gd name="T2" fmla="*/ 0 w 356"/>
                <a:gd name="T3" fmla="*/ 177 h 355"/>
                <a:gd name="T4" fmla="*/ 178 w 356"/>
                <a:gd name="T5" fmla="*/ 355 h 355"/>
                <a:gd name="T6" fmla="*/ 356 w 356"/>
                <a:gd name="T7" fmla="*/ 177 h 355"/>
                <a:gd name="T8" fmla="*/ 178 w 356"/>
                <a:gd name="T9" fmla="*/ 0 h 355"/>
                <a:gd name="T10" fmla="*/ 186 w 356"/>
                <a:gd name="T11" fmla="*/ 124 h 355"/>
                <a:gd name="T12" fmla="*/ 186 w 356"/>
                <a:gd name="T13" fmla="*/ 246 h 355"/>
                <a:gd name="T14" fmla="*/ 140 w 356"/>
                <a:gd name="T15" fmla="*/ 276 h 355"/>
                <a:gd name="T16" fmla="*/ 94 w 356"/>
                <a:gd name="T17" fmla="*/ 246 h 355"/>
                <a:gd name="T18" fmla="*/ 140 w 356"/>
                <a:gd name="T19" fmla="*/ 215 h 355"/>
                <a:gd name="T20" fmla="*/ 170 w 356"/>
                <a:gd name="T21" fmla="*/ 223 h 355"/>
                <a:gd name="T22" fmla="*/ 170 w 356"/>
                <a:gd name="T23" fmla="*/ 78 h 355"/>
                <a:gd name="T24" fmla="*/ 186 w 356"/>
                <a:gd name="T25" fmla="*/ 78 h 355"/>
                <a:gd name="T26" fmla="*/ 262 w 356"/>
                <a:gd name="T27" fmla="*/ 185 h 355"/>
                <a:gd name="T28" fmla="*/ 186 w 356"/>
                <a:gd name="T29" fmla="*/ 12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355">
                  <a:moveTo>
                    <a:pt x="178" y="0"/>
                  </a:moveTo>
                  <a:cubicBezTo>
                    <a:pt x="80" y="0"/>
                    <a:pt x="0" y="79"/>
                    <a:pt x="0" y="177"/>
                  </a:cubicBezTo>
                  <a:cubicBezTo>
                    <a:pt x="0" y="275"/>
                    <a:pt x="80" y="355"/>
                    <a:pt x="178" y="355"/>
                  </a:cubicBezTo>
                  <a:cubicBezTo>
                    <a:pt x="276" y="355"/>
                    <a:pt x="356" y="275"/>
                    <a:pt x="356" y="177"/>
                  </a:cubicBezTo>
                  <a:cubicBezTo>
                    <a:pt x="356" y="79"/>
                    <a:pt x="276" y="0"/>
                    <a:pt x="178" y="0"/>
                  </a:cubicBezTo>
                  <a:close/>
                  <a:moveTo>
                    <a:pt x="186" y="124"/>
                  </a:moveTo>
                  <a:cubicBezTo>
                    <a:pt x="186" y="246"/>
                    <a:pt x="186" y="246"/>
                    <a:pt x="186" y="246"/>
                  </a:cubicBezTo>
                  <a:cubicBezTo>
                    <a:pt x="186" y="262"/>
                    <a:pt x="165" y="276"/>
                    <a:pt x="140" y="276"/>
                  </a:cubicBezTo>
                  <a:cubicBezTo>
                    <a:pt x="115" y="276"/>
                    <a:pt x="94" y="262"/>
                    <a:pt x="94" y="246"/>
                  </a:cubicBezTo>
                  <a:cubicBezTo>
                    <a:pt x="94" y="229"/>
                    <a:pt x="115" y="215"/>
                    <a:pt x="140" y="215"/>
                  </a:cubicBezTo>
                  <a:cubicBezTo>
                    <a:pt x="152" y="215"/>
                    <a:pt x="162" y="218"/>
                    <a:pt x="170" y="223"/>
                  </a:cubicBezTo>
                  <a:cubicBezTo>
                    <a:pt x="170" y="78"/>
                    <a:pt x="170" y="78"/>
                    <a:pt x="170" y="78"/>
                  </a:cubicBezTo>
                  <a:cubicBezTo>
                    <a:pt x="186" y="78"/>
                    <a:pt x="186" y="78"/>
                    <a:pt x="186" y="78"/>
                  </a:cubicBezTo>
                  <a:cubicBezTo>
                    <a:pt x="186" y="78"/>
                    <a:pt x="252" y="78"/>
                    <a:pt x="262" y="185"/>
                  </a:cubicBezTo>
                  <a:cubicBezTo>
                    <a:pt x="246" y="162"/>
                    <a:pt x="224" y="118"/>
                    <a:pt x="186" y="12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0" name="Group 9"/>
            <p:cNvGrpSpPr/>
            <p:nvPr/>
          </p:nvGrpSpPr>
          <p:grpSpPr>
            <a:xfrm>
              <a:off x="5486802" y="4904296"/>
              <a:ext cx="714830" cy="717047"/>
              <a:chOff x="4362451" y="5308600"/>
              <a:chExt cx="1023938" cy="1027113"/>
            </a:xfrm>
            <a:grpFill/>
          </p:grpSpPr>
          <p:sp>
            <p:nvSpPr>
              <p:cNvPr id="143" name="Freeform 29"/>
              <p:cNvSpPr>
                <a:spLocks noEditPoints="1"/>
              </p:cNvSpPr>
              <p:nvPr/>
            </p:nvSpPr>
            <p:spPr bwMode="auto">
              <a:xfrm>
                <a:off x="4362451" y="5308600"/>
                <a:ext cx="1023938" cy="1027113"/>
              </a:xfrm>
              <a:custGeom>
                <a:avLst/>
                <a:gdLst>
                  <a:gd name="T0" fmla="*/ 178 w 356"/>
                  <a:gd name="T1" fmla="*/ 0 h 357"/>
                  <a:gd name="T2" fmla="*/ 0 w 356"/>
                  <a:gd name="T3" fmla="*/ 179 h 357"/>
                  <a:gd name="T4" fmla="*/ 178 w 356"/>
                  <a:gd name="T5" fmla="*/ 357 h 357"/>
                  <a:gd name="T6" fmla="*/ 356 w 356"/>
                  <a:gd name="T7" fmla="*/ 179 h 357"/>
                  <a:gd name="T8" fmla="*/ 178 w 356"/>
                  <a:gd name="T9" fmla="*/ 0 h 357"/>
                  <a:gd name="T10" fmla="*/ 276 w 356"/>
                  <a:gd name="T11" fmla="*/ 268 h 357"/>
                  <a:gd name="T12" fmla="*/ 80 w 356"/>
                  <a:gd name="T13" fmla="*/ 268 h 357"/>
                  <a:gd name="T14" fmla="*/ 80 w 356"/>
                  <a:gd name="T15" fmla="*/ 190 h 357"/>
                  <a:gd name="T16" fmla="*/ 148 w 356"/>
                  <a:gd name="T17" fmla="*/ 190 h 357"/>
                  <a:gd name="T18" fmla="*/ 148 w 356"/>
                  <a:gd name="T19" fmla="*/ 210 h 357"/>
                  <a:gd name="T20" fmla="*/ 148 w 356"/>
                  <a:gd name="T21" fmla="*/ 224 h 357"/>
                  <a:gd name="T22" fmla="*/ 208 w 356"/>
                  <a:gd name="T23" fmla="*/ 224 h 357"/>
                  <a:gd name="T24" fmla="*/ 208 w 356"/>
                  <a:gd name="T25" fmla="*/ 224 h 357"/>
                  <a:gd name="T26" fmla="*/ 208 w 356"/>
                  <a:gd name="T27" fmla="*/ 210 h 357"/>
                  <a:gd name="T28" fmla="*/ 208 w 356"/>
                  <a:gd name="T29" fmla="*/ 190 h 357"/>
                  <a:gd name="T30" fmla="*/ 276 w 356"/>
                  <a:gd name="T31" fmla="*/ 190 h 357"/>
                  <a:gd name="T32" fmla="*/ 276 w 356"/>
                  <a:gd name="T33" fmla="*/ 268 h 357"/>
                  <a:gd name="T34" fmla="*/ 276 w 356"/>
                  <a:gd name="T35" fmla="*/ 176 h 357"/>
                  <a:gd name="T36" fmla="*/ 194 w 356"/>
                  <a:gd name="T37" fmla="*/ 176 h 357"/>
                  <a:gd name="T38" fmla="*/ 194 w 356"/>
                  <a:gd name="T39" fmla="*/ 176 h 357"/>
                  <a:gd name="T40" fmla="*/ 194 w 356"/>
                  <a:gd name="T41" fmla="*/ 176 h 357"/>
                  <a:gd name="T42" fmla="*/ 194 w 356"/>
                  <a:gd name="T43" fmla="*/ 210 h 357"/>
                  <a:gd name="T44" fmla="*/ 162 w 356"/>
                  <a:gd name="T45" fmla="*/ 210 h 357"/>
                  <a:gd name="T46" fmla="*/ 162 w 356"/>
                  <a:gd name="T47" fmla="*/ 176 h 357"/>
                  <a:gd name="T48" fmla="*/ 162 w 356"/>
                  <a:gd name="T49" fmla="*/ 176 h 357"/>
                  <a:gd name="T50" fmla="*/ 80 w 356"/>
                  <a:gd name="T51" fmla="*/ 176 h 357"/>
                  <a:gd name="T52" fmla="*/ 80 w 356"/>
                  <a:gd name="T53" fmla="*/ 121 h 357"/>
                  <a:gd name="T54" fmla="*/ 139 w 356"/>
                  <a:gd name="T55" fmla="*/ 121 h 357"/>
                  <a:gd name="T56" fmla="*/ 139 w 356"/>
                  <a:gd name="T57" fmla="*/ 121 h 357"/>
                  <a:gd name="T58" fmla="*/ 139 w 356"/>
                  <a:gd name="T59" fmla="*/ 83 h 357"/>
                  <a:gd name="T60" fmla="*/ 217 w 356"/>
                  <a:gd name="T61" fmla="*/ 83 h 357"/>
                  <a:gd name="T62" fmla="*/ 217 w 356"/>
                  <a:gd name="T63" fmla="*/ 121 h 357"/>
                  <a:gd name="T64" fmla="*/ 217 w 356"/>
                  <a:gd name="T65" fmla="*/ 121 h 357"/>
                  <a:gd name="T66" fmla="*/ 276 w 356"/>
                  <a:gd name="T67" fmla="*/ 121 h 357"/>
                  <a:gd name="T68" fmla="*/ 276 w 356"/>
                  <a:gd name="T69" fmla="*/ 17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357">
                    <a:moveTo>
                      <a:pt x="178" y="0"/>
                    </a:moveTo>
                    <a:cubicBezTo>
                      <a:pt x="79" y="0"/>
                      <a:pt x="0" y="80"/>
                      <a:pt x="0" y="179"/>
                    </a:cubicBezTo>
                    <a:cubicBezTo>
                      <a:pt x="0" y="277"/>
                      <a:pt x="79" y="357"/>
                      <a:pt x="178" y="357"/>
                    </a:cubicBezTo>
                    <a:cubicBezTo>
                      <a:pt x="277" y="357"/>
                      <a:pt x="356" y="277"/>
                      <a:pt x="356" y="179"/>
                    </a:cubicBezTo>
                    <a:cubicBezTo>
                      <a:pt x="356" y="80"/>
                      <a:pt x="277" y="0"/>
                      <a:pt x="178" y="0"/>
                    </a:cubicBezTo>
                    <a:close/>
                    <a:moveTo>
                      <a:pt x="276" y="268"/>
                    </a:moveTo>
                    <a:cubicBezTo>
                      <a:pt x="80" y="268"/>
                      <a:pt x="80" y="268"/>
                      <a:pt x="80" y="268"/>
                    </a:cubicBezTo>
                    <a:cubicBezTo>
                      <a:pt x="80" y="190"/>
                      <a:pt x="80" y="190"/>
                      <a:pt x="80" y="190"/>
                    </a:cubicBezTo>
                    <a:cubicBezTo>
                      <a:pt x="148" y="190"/>
                      <a:pt x="148" y="190"/>
                      <a:pt x="148" y="190"/>
                    </a:cubicBezTo>
                    <a:cubicBezTo>
                      <a:pt x="148" y="210"/>
                      <a:pt x="148" y="210"/>
                      <a:pt x="148" y="210"/>
                    </a:cubicBezTo>
                    <a:cubicBezTo>
                      <a:pt x="148" y="224"/>
                      <a:pt x="148" y="224"/>
                      <a:pt x="148" y="224"/>
                    </a:cubicBezTo>
                    <a:cubicBezTo>
                      <a:pt x="208" y="224"/>
                      <a:pt x="208" y="224"/>
                      <a:pt x="208" y="224"/>
                    </a:cubicBezTo>
                    <a:cubicBezTo>
                      <a:pt x="208" y="224"/>
                      <a:pt x="208" y="224"/>
                      <a:pt x="208" y="224"/>
                    </a:cubicBezTo>
                    <a:cubicBezTo>
                      <a:pt x="208" y="210"/>
                      <a:pt x="208" y="210"/>
                      <a:pt x="208" y="210"/>
                    </a:cubicBezTo>
                    <a:cubicBezTo>
                      <a:pt x="208" y="190"/>
                      <a:pt x="208" y="190"/>
                      <a:pt x="208" y="190"/>
                    </a:cubicBezTo>
                    <a:cubicBezTo>
                      <a:pt x="276" y="190"/>
                      <a:pt x="276" y="190"/>
                      <a:pt x="276" y="190"/>
                    </a:cubicBezTo>
                    <a:lnTo>
                      <a:pt x="276" y="268"/>
                    </a:lnTo>
                    <a:close/>
                    <a:moveTo>
                      <a:pt x="276" y="176"/>
                    </a:moveTo>
                    <a:cubicBezTo>
                      <a:pt x="194" y="176"/>
                      <a:pt x="194" y="176"/>
                      <a:pt x="194" y="176"/>
                    </a:cubicBezTo>
                    <a:cubicBezTo>
                      <a:pt x="194" y="176"/>
                      <a:pt x="194" y="176"/>
                      <a:pt x="194" y="176"/>
                    </a:cubicBezTo>
                    <a:cubicBezTo>
                      <a:pt x="194" y="176"/>
                      <a:pt x="194" y="176"/>
                      <a:pt x="194" y="176"/>
                    </a:cubicBezTo>
                    <a:cubicBezTo>
                      <a:pt x="194" y="210"/>
                      <a:pt x="194" y="210"/>
                      <a:pt x="194" y="210"/>
                    </a:cubicBezTo>
                    <a:cubicBezTo>
                      <a:pt x="162" y="210"/>
                      <a:pt x="162" y="210"/>
                      <a:pt x="162" y="210"/>
                    </a:cubicBezTo>
                    <a:cubicBezTo>
                      <a:pt x="162" y="176"/>
                      <a:pt x="162" y="176"/>
                      <a:pt x="162" y="176"/>
                    </a:cubicBezTo>
                    <a:cubicBezTo>
                      <a:pt x="162" y="176"/>
                      <a:pt x="162" y="176"/>
                      <a:pt x="162" y="176"/>
                    </a:cubicBezTo>
                    <a:cubicBezTo>
                      <a:pt x="80" y="176"/>
                      <a:pt x="80" y="176"/>
                      <a:pt x="80" y="176"/>
                    </a:cubicBezTo>
                    <a:cubicBezTo>
                      <a:pt x="80" y="121"/>
                      <a:pt x="80" y="121"/>
                      <a:pt x="80" y="121"/>
                    </a:cubicBezTo>
                    <a:cubicBezTo>
                      <a:pt x="139" y="121"/>
                      <a:pt x="139" y="121"/>
                      <a:pt x="139" y="121"/>
                    </a:cubicBezTo>
                    <a:cubicBezTo>
                      <a:pt x="139" y="121"/>
                      <a:pt x="139" y="121"/>
                      <a:pt x="139" y="121"/>
                    </a:cubicBezTo>
                    <a:cubicBezTo>
                      <a:pt x="139" y="83"/>
                      <a:pt x="139" y="83"/>
                      <a:pt x="139" y="83"/>
                    </a:cubicBezTo>
                    <a:cubicBezTo>
                      <a:pt x="217" y="83"/>
                      <a:pt x="217" y="83"/>
                      <a:pt x="217" y="83"/>
                    </a:cubicBezTo>
                    <a:cubicBezTo>
                      <a:pt x="217" y="121"/>
                      <a:pt x="217" y="121"/>
                      <a:pt x="217" y="121"/>
                    </a:cubicBezTo>
                    <a:cubicBezTo>
                      <a:pt x="217" y="121"/>
                      <a:pt x="217" y="121"/>
                      <a:pt x="217" y="121"/>
                    </a:cubicBezTo>
                    <a:cubicBezTo>
                      <a:pt x="276" y="121"/>
                      <a:pt x="276" y="121"/>
                      <a:pt x="276" y="121"/>
                    </a:cubicBezTo>
                    <a:lnTo>
                      <a:pt x="276"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4" name="Freeform 30"/>
              <p:cNvSpPr>
                <a:spLocks/>
              </p:cNvSpPr>
              <p:nvPr/>
            </p:nvSpPr>
            <p:spPr bwMode="auto">
              <a:xfrm>
                <a:off x="4822826" y="5618163"/>
                <a:ext cx="103188" cy="38100"/>
              </a:xfrm>
              <a:custGeom>
                <a:avLst/>
                <a:gdLst>
                  <a:gd name="T0" fmla="*/ 0 w 65"/>
                  <a:gd name="T1" fmla="*/ 0 h 24"/>
                  <a:gd name="T2" fmla="*/ 0 w 65"/>
                  <a:gd name="T3" fmla="*/ 24 h 24"/>
                  <a:gd name="T4" fmla="*/ 0 w 65"/>
                  <a:gd name="T5" fmla="*/ 24 h 24"/>
                  <a:gd name="T6" fmla="*/ 65 w 65"/>
                  <a:gd name="T7" fmla="*/ 24 h 24"/>
                  <a:gd name="T8" fmla="*/ 65 w 65"/>
                  <a:gd name="T9" fmla="*/ 24 h 24"/>
                  <a:gd name="T10" fmla="*/ 65 w 65"/>
                  <a:gd name="T11" fmla="*/ 0 h 24"/>
                  <a:gd name="T12" fmla="*/ 0 w 6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5" h="24">
                    <a:moveTo>
                      <a:pt x="0" y="0"/>
                    </a:moveTo>
                    <a:lnTo>
                      <a:pt x="0" y="24"/>
                    </a:lnTo>
                    <a:lnTo>
                      <a:pt x="0" y="24"/>
                    </a:lnTo>
                    <a:lnTo>
                      <a:pt x="65" y="24"/>
                    </a:lnTo>
                    <a:lnTo>
                      <a:pt x="65" y="24"/>
                    </a:lnTo>
                    <a:lnTo>
                      <a:pt x="6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1" name="Freeform 31"/>
            <p:cNvSpPr>
              <a:spLocks noEditPoints="1"/>
            </p:cNvSpPr>
            <p:nvPr/>
          </p:nvSpPr>
          <p:spPr bwMode="auto">
            <a:xfrm>
              <a:off x="6583981" y="3041307"/>
              <a:ext cx="561890" cy="562997"/>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2" name="Group 11"/>
            <p:cNvGrpSpPr/>
            <p:nvPr/>
          </p:nvGrpSpPr>
          <p:grpSpPr>
            <a:xfrm>
              <a:off x="7011771" y="1632705"/>
              <a:ext cx="697098" cy="697097"/>
              <a:chOff x="6546851" y="622300"/>
              <a:chExt cx="998538" cy="998538"/>
            </a:xfrm>
            <a:grpFill/>
          </p:grpSpPr>
          <p:sp>
            <p:nvSpPr>
              <p:cNvPr id="141" name="Freeform 32"/>
              <p:cNvSpPr>
                <a:spLocks noEditPoints="1"/>
              </p:cNvSpPr>
              <p:nvPr/>
            </p:nvSpPr>
            <p:spPr bwMode="auto">
              <a:xfrm>
                <a:off x="6773863" y="849313"/>
                <a:ext cx="541338" cy="541338"/>
              </a:xfrm>
              <a:custGeom>
                <a:avLst/>
                <a:gdLst>
                  <a:gd name="T0" fmla="*/ 94 w 188"/>
                  <a:gd name="T1" fmla="*/ 0 h 188"/>
                  <a:gd name="T2" fmla="*/ 0 w 188"/>
                  <a:gd name="T3" fmla="*/ 94 h 188"/>
                  <a:gd name="T4" fmla="*/ 94 w 188"/>
                  <a:gd name="T5" fmla="*/ 188 h 188"/>
                  <a:gd name="T6" fmla="*/ 188 w 188"/>
                  <a:gd name="T7" fmla="*/ 94 h 188"/>
                  <a:gd name="T8" fmla="*/ 94 w 188"/>
                  <a:gd name="T9" fmla="*/ 0 h 188"/>
                  <a:gd name="T10" fmla="*/ 138 w 188"/>
                  <a:gd name="T11" fmla="*/ 36 h 188"/>
                  <a:gd name="T12" fmla="*/ 152 w 188"/>
                  <a:gd name="T13" fmla="*/ 58 h 188"/>
                  <a:gd name="T14" fmla="*/ 138 w 188"/>
                  <a:gd name="T15" fmla="*/ 80 h 188"/>
                  <a:gd name="T16" fmla="*/ 123 w 188"/>
                  <a:gd name="T17" fmla="*/ 58 h 188"/>
                  <a:gd name="T18" fmla="*/ 138 w 188"/>
                  <a:gd name="T19" fmla="*/ 36 h 188"/>
                  <a:gd name="T20" fmla="*/ 51 w 188"/>
                  <a:gd name="T21" fmla="*/ 36 h 188"/>
                  <a:gd name="T22" fmla="*/ 65 w 188"/>
                  <a:gd name="T23" fmla="*/ 58 h 188"/>
                  <a:gd name="T24" fmla="*/ 51 w 188"/>
                  <a:gd name="T25" fmla="*/ 80 h 188"/>
                  <a:gd name="T26" fmla="*/ 36 w 188"/>
                  <a:gd name="T27" fmla="*/ 58 h 188"/>
                  <a:gd name="T28" fmla="*/ 51 w 188"/>
                  <a:gd name="T29" fmla="*/ 36 h 188"/>
                  <a:gd name="T30" fmla="*/ 94 w 188"/>
                  <a:gd name="T31" fmla="*/ 167 h 188"/>
                  <a:gd name="T32" fmla="*/ 22 w 188"/>
                  <a:gd name="T33" fmla="*/ 95 h 188"/>
                  <a:gd name="T34" fmla="*/ 94 w 188"/>
                  <a:gd name="T35" fmla="*/ 114 h 188"/>
                  <a:gd name="T36" fmla="*/ 167 w 188"/>
                  <a:gd name="T37" fmla="*/ 95 h 188"/>
                  <a:gd name="T38" fmla="*/ 94 w 188"/>
                  <a:gd name="T39"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8">
                    <a:moveTo>
                      <a:pt x="94" y="0"/>
                    </a:moveTo>
                    <a:cubicBezTo>
                      <a:pt x="42" y="0"/>
                      <a:pt x="0" y="42"/>
                      <a:pt x="0" y="94"/>
                    </a:cubicBezTo>
                    <a:cubicBezTo>
                      <a:pt x="0" y="146"/>
                      <a:pt x="42" y="188"/>
                      <a:pt x="94" y="188"/>
                    </a:cubicBezTo>
                    <a:cubicBezTo>
                      <a:pt x="146" y="188"/>
                      <a:pt x="188" y="146"/>
                      <a:pt x="188" y="94"/>
                    </a:cubicBezTo>
                    <a:cubicBezTo>
                      <a:pt x="188" y="42"/>
                      <a:pt x="146" y="0"/>
                      <a:pt x="94" y="0"/>
                    </a:cubicBezTo>
                    <a:close/>
                    <a:moveTo>
                      <a:pt x="138" y="36"/>
                    </a:moveTo>
                    <a:cubicBezTo>
                      <a:pt x="146" y="36"/>
                      <a:pt x="152" y="46"/>
                      <a:pt x="152" y="58"/>
                    </a:cubicBezTo>
                    <a:cubicBezTo>
                      <a:pt x="152" y="70"/>
                      <a:pt x="146" y="80"/>
                      <a:pt x="138" y="80"/>
                    </a:cubicBezTo>
                    <a:cubicBezTo>
                      <a:pt x="130" y="80"/>
                      <a:pt x="123" y="70"/>
                      <a:pt x="123" y="58"/>
                    </a:cubicBezTo>
                    <a:cubicBezTo>
                      <a:pt x="123" y="46"/>
                      <a:pt x="130" y="36"/>
                      <a:pt x="138" y="36"/>
                    </a:cubicBezTo>
                    <a:close/>
                    <a:moveTo>
                      <a:pt x="51" y="36"/>
                    </a:moveTo>
                    <a:cubicBezTo>
                      <a:pt x="59" y="36"/>
                      <a:pt x="65" y="46"/>
                      <a:pt x="65" y="58"/>
                    </a:cubicBezTo>
                    <a:cubicBezTo>
                      <a:pt x="65" y="70"/>
                      <a:pt x="59" y="80"/>
                      <a:pt x="51" y="80"/>
                    </a:cubicBezTo>
                    <a:cubicBezTo>
                      <a:pt x="43" y="80"/>
                      <a:pt x="36" y="70"/>
                      <a:pt x="36" y="58"/>
                    </a:cubicBezTo>
                    <a:cubicBezTo>
                      <a:pt x="36" y="46"/>
                      <a:pt x="43" y="36"/>
                      <a:pt x="51" y="36"/>
                    </a:cubicBezTo>
                    <a:close/>
                    <a:moveTo>
                      <a:pt x="94" y="167"/>
                    </a:moveTo>
                    <a:cubicBezTo>
                      <a:pt x="56" y="167"/>
                      <a:pt x="25" y="135"/>
                      <a:pt x="22" y="95"/>
                    </a:cubicBezTo>
                    <a:cubicBezTo>
                      <a:pt x="43" y="107"/>
                      <a:pt x="68" y="114"/>
                      <a:pt x="94" y="114"/>
                    </a:cubicBezTo>
                    <a:cubicBezTo>
                      <a:pt x="120" y="114"/>
                      <a:pt x="145" y="107"/>
                      <a:pt x="167" y="95"/>
                    </a:cubicBezTo>
                    <a:cubicBezTo>
                      <a:pt x="163" y="135"/>
                      <a:pt x="132" y="167"/>
                      <a:pt x="94" y="16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2" name="Freeform 33"/>
              <p:cNvSpPr>
                <a:spLocks noEditPoints="1"/>
              </p:cNvSpPr>
              <p:nvPr/>
            </p:nvSpPr>
            <p:spPr bwMode="auto">
              <a:xfrm>
                <a:off x="6546851" y="622300"/>
                <a:ext cx="998538" cy="998538"/>
              </a:xfrm>
              <a:custGeom>
                <a:avLst/>
                <a:gdLst>
                  <a:gd name="T0" fmla="*/ 173 w 347"/>
                  <a:gd name="T1" fmla="*/ 0 h 347"/>
                  <a:gd name="T2" fmla="*/ 0 w 347"/>
                  <a:gd name="T3" fmla="*/ 173 h 347"/>
                  <a:gd name="T4" fmla="*/ 173 w 347"/>
                  <a:gd name="T5" fmla="*/ 347 h 347"/>
                  <a:gd name="T6" fmla="*/ 347 w 347"/>
                  <a:gd name="T7" fmla="*/ 173 h 347"/>
                  <a:gd name="T8" fmla="*/ 173 w 347"/>
                  <a:gd name="T9" fmla="*/ 0 h 347"/>
                  <a:gd name="T10" fmla="*/ 173 w 347"/>
                  <a:gd name="T11" fmla="*/ 289 h 347"/>
                  <a:gd name="T12" fmla="*/ 57 w 347"/>
                  <a:gd name="T13" fmla="*/ 173 h 347"/>
                  <a:gd name="T14" fmla="*/ 173 w 347"/>
                  <a:gd name="T15" fmla="*/ 57 h 347"/>
                  <a:gd name="T16" fmla="*/ 289 w 347"/>
                  <a:gd name="T17" fmla="*/ 173 h 347"/>
                  <a:gd name="T18" fmla="*/ 173 w 347"/>
                  <a:gd name="T19" fmla="*/ 28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3" y="0"/>
                    </a:moveTo>
                    <a:cubicBezTo>
                      <a:pt x="77" y="0"/>
                      <a:pt x="0" y="77"/>
                      <a:pt x="0" y="173"/>
                    </a:cubicBezTo>
                    <a:cubicBezTo>
                      <a:pt x="0" y="269"/>
                      <a:pt x="77" y="347"/>
                      <a:pt x="173" y="347"/>
                    </a:cubicBezTo>
                    <a:cubicBezTo>
                      <a:pt x="269" y="347"/>
                      <a:pt x="347" y="269"/>
                      <a:pt x="347" y="173"/>
                    </a:cubicBezTo>
                    <a:cubicBezTo>
                      <a:pt x="347" y="77"/>
                      <a:pt x="269" y="0"/>
                      <a:pt x="173" y="0"/>
                    </a:cubicBezTo>
                    <a:close/>
                    <a:moveTo>
                      <a:pt x="173" y="289"/>
                    </a:moveTo>
                    <a:cubicBezTo>
                      <a:pt x="109" y="289"/>
                      <a:pt x="57" y="237"/>
                      <a:pt x="57" y="173"/>
                    </a:cubicBezTo>
                    <a:cubicBezTo>
                      <a:pt x="57" y="109"/>
                      <a:pt x="109" y="57"/>
                      <a:pt x="173" y="57"/>
                    </a:cubicBezTo>
                    <a:cubicBezTo>
                      <a:pt x="237" y="57"/>
                      <a:pt x="289" y="109"/>
                      <a:pt x="289" y="173"/>
                    </a:cubicBezTo>
                    <a:cubicBezTo>
                      <a:pt x="289" y="237"/>
                      <a:pt x="237" y="289"/>
                      <a:pt x="173" y="28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13" name="Group 12"/>
            <p:cNvGrpSpPr/>
            <p:nvPr/>
          </p:nvGrpSpPr>
          <p:grpSpPr>
            <a:xfrm>
              <a:off x="7520464" y="4899862"/>
              <a:ext cx="707072" cy="707072"/>
              <a:chOff x="7275513" y="5302250"/>
              <a:chExt cx="1012825" cy="1012825"/>
            </a:xfrm>
            <a:grpFill/>
          </p:grpSpPr>
          <p:sp>
            <p:nvSpPr>
              <p:cNvPr id="139"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0"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4" name="Freeform 36"/>
            <p:cNvSpPr>
              <a:spLocks noEditPoints="1"/>
            </p:cNvSpPr>
            <p:nvPr/>
          </p:nvSpPr>
          <p:spPr bwMode="auto">
            <a:xfrm>
              <a:off x="8245267" y="2675580"/>
              <a:ext cx="717047" cy="714830"/>
            </a:xfrm>
            <a:custGeom>
              <a:avLst/>
              <a:gdLst>
                <a:gd name="T0" fmla="*/ 178 w 357"/>
                <a:gd name="T1" fmla="*/ 0 h 356"/>
                <a:gd name="T2" fmla="*/ 0 w 357"/>
                <a:gd name="T3" fmla="*/ 178 h 356"/>
                <a:gd name="T4" fmla="*/ 178 w 357"/>
                <a:gd name="T5" fmla="*/ 356 h 356"/>
                <a:gd name="T6" fmla="*/ 357 w 357"/>
                <a:gd name="T7" fmla="*/ 178 h 356"/>
                <a:gd name="T8" fmla="*/ 178 w 357"/>
                <a:gd name="T9" fmla="*/ 0 h 356"/>
                <a:gd name="T10" fmla="*/ 220 w 357"/>
                <a:gd name="T11" fmla="*/ 77 h 356"/>
                <a:gd name="T12" fmla="*/ 258 w 357"/>
                <a:gd name="T13" fmla="*/ 77 h 356"/>
                <a:gd name="T14" fmla="*/ 258 w 357"/>
                <a:gd name="T15" fmla="*/ 125 h 356"/>
                <a:gd name="T16" fmla="*/ 220 w 357"/>
                <a:gd name="T17" fmla="*/ 94 h 356"/>
                <a:gd name="T18" fmla="*/ 220 w 357"/>
                <a:gd name="T19" fmla="*/ 77 h 356"/>
                <a:gd name="T20" fmla="*/ 258 w 357"/>
                <a:gd name="T21" fmla="*/ 200 h 356"/>
                <a:gd name="T22" fmla="*/ 258 w 357"/>
                <a:gd name="T23" fmla="*/ 272 h 356"/>
                <a:gd name="T24" fmla="*/ 208 w 357"/>
                <a:gd name="T25" fmla="*/ 272 h 356"/>
                <a:gd name="T26" fmla="*/ 208 w 357"/>
                <a:gd name="T27" fmla="*/ 185 h 356"/>
                <a:gd name="T28" fmla="*/ 149 w 357"/>
                <a:gd name="T29" fmla="*/ 185 h 356"/>
                <a:gd name="T30" fmla="*/ 149 w 357"/>
                <a:gd name="T31" fmla="*/ 272 h 356"/>
                <a:gd name="T32" fmla="*/ 98 w 357"/>
                <a:gd name="T33" fmla="*/ 272 h 356"/>
                <a:gd name="T34" fmla="*/ 98 w 357"/>
                <a:gd name="T35" fmla="*/ 184 h 356"/>
                <a:gd name="T36" fmla="*/ 178 w 357"/>
                <a:gd name="T37" fmla="*/ 118 h 356"/>
                <a:gd name="T38" fmla="*/ 220 w 357"/>
                <a:gd name="T39" fmla="*/ 152 h 356"/>
                <a:gd name="T40" fmla="*/ 258 w 357"/>
                <a:gd name="T41" fmla="*/ 184 h 356"/>
                <a:gd name="T42" fmla="*/ 258 w 357"/>
                <a:gd name="T43" fmla="*/ 200 h 356"/>
                <a:gd name="T44" fmla="*/ 276 w 357"/>
                <a:gd name="T45" fmla="*/ 190 h 356"/>
                <a:gd name="T46" fmla="*/ 258 w 357"/>
                <a:gd name="T47" fmla="*/ 175 h 356"/>
                <a:gd name="T48" fmla="*/ 220 w 357"/>
                <a:gd name="T49" fmla="*/ 144 h 356"/>
                <a:gd name="T50" fmla="*/ 178 w 357"/>
                <a:gd name="T51" fmla="*/ 110 h 356"/>
                <a:gd name="T52" fmla="*/ 98 w 357"/>
                <a:gd name="T53" fmla="*/ 175 h 356"/>
                <a:gd name="T54" fmla="*/ 81 w 357"/>
                <a:gd name="T55" fmla="*/ 190 h 356"/>
                <a:gd name="T56" fmla="*/ 60 w 357"/>
                <a:gd name="T57" fmla="*/ 165 h 356"/>
                <a:gd name="T58" fmla="*/ 178 w 357"/>
                <a:gd name="T59" fmla="*/ 69 h 356"/>
                <a:gd name="T60" fmla="*/ 220 w 357"/>
                <a:gd name="T61" fmla="*/ 102 h 356"/>
                <a:gd name="T62" fmla="*/ 258 w 357"/>
                <a:gd name="T63" fmla="*/ 134 h 356"/>
                <a:gd name="T64" fmla="*/ 296 w 357"/>
                <a:gd name="T65" fmla="*/ 165 h 356"/>
                <a:gd name="T66" fmla="*/ 276 w 357"/>
                <a:gd name="T67" fmla="*/ 1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356">
                  <a:moveTo>
                    <a:pt x="178" y="0"/>
                  </a:moveTo>
                  <a:cubicBezTo>
                    <a:pt x="80" y="0"/>
                    <a:pt x="0" y="80"/>
                    <a:pt x="0" y="178"/>
                  </a:cubicBezTo>
                  <a:cubicBezTo>
                    <a:pt x="0" y="277"/>
                    <a:pt x="80" y="356"/>
                    <a:pt x="178" y="356"/>
                  </a:cubicBezTo>
                  <a:cubicBezTo>
                    <a:pt x="277" y="356"/>
                    <a:pt x="357" y="277"/>
                    <a:pt x="357" y="178"/>
                  </a:cubicBezTo>
                  <a:cubicBezTo>
                    <a:pt x="357" y="80"/>
                    <a:pt x="277" y="0"/>
                    <a:pt x="178" y="0"/>
                  </a:cubicBezTo>
                  <a:close/>
                  <a:moveTo>
                    <a:pt x="220" y="77"/>
                  </a:moveTo>
                  <a:cubicBezTo>
                    <a:pt x="258" y="77"/>
                    <a:pt x="258" y="77"/>
                    <a:pt x="258" y="77"/>
                  </a:cubicBezTo>
                  <a:cubicBezTo>
                    <a:pt x="258" y="125"/>
                    <a:pt x="258" y="125"/>
                    <a:pt x="258" y="125"/>
                  </a:cubicBezTo>
                  <a:cubicBezTo>
                    <a:pt x="220" y="94"/>
                    <a:pt x="220" y="94"/>
                    <a:pt x="220" y="94"/>
                  </a:cubicBezTo>
                  <a:lnTo>
                    <a:pt x="220" y="77"/>
                  </a:lnTo>
                  <a:close/>
                  <a:moveTo>
                    <a:pt x="258" y="200"/>
                  </a:moveTo>
                  <a:cubicBezTo>
                    <a:pt x="258" y="272"/>
                    <a:pt x="258" y="272"/>
                    <a:pt x="258" y="272"/>
                  </a:cubicBezTo>
                  <a:cubicBezTo>
                    <a:pt x="208" y="272"/>
                    <a:pt x="208" y="272"/>
                    <a:pt x="208" y="272"/>
                  </a:cubicBezTo>
                  <a:cubicBezTo>
                    <a:pt x="208" y="185"/>
                    <a:pt x="208" y="185"/>
                    <a:pt x="208" y="185"/>
                  </a:cubicBezTo>
                  <a:cubicBezTo>
                    <a:pt x="149" y="185"/>
                    <a:pt x="149" y="185"/>
                    <a:pt x="149" y="185"/>
                  </a:cubicBezTo>
                  <a:cubicBezTo>
                    <a:pt x="149" y="272"/>
                    <a:pt x="149" y="272"/>
                    <a:pt x="149" y="272"/>
                  </a:cubicBezTo>
                  <a:cubicBezTo>
                    <a:pt x="98" y="272"/>
                    <a:pt x="98" y="272"/>
                    <a:pt x="98" y="272"/>
                  </a:cubicBezTo>
                  <a:cubicBezTo>
                    <a:pt x="98" y="184"/>
                    <a:pt x="98" y="184"/>
                    <a:pt x="98" y="184"/>
                  </a:cubicBezTo>
                  <a:cubicBezTo>
                    <a:pt x="178" y="118"/>
                    <a:pt x="178" y="118"/>
                    <a:pt x="178" y="118"/>
                  </a:cubicBezTo>
                  <a:cubicBezTo>
                    <a:pt x="220" y="152"/>
                    <a:pt x="220" y="152"/>
                    <a:pt x="220" y="152"/>
                  </a:cubicBezTo>
                  <a:cubicBezTo>
                    <a:pt x="258" y="184"/>
                    <a:pt x="258" y="184"/>
                    <a:pt x="258" y="184"/>
                  </a:cubicBezTo>
                  <a:lnTo>
                    <a:pt x="258" y="200"/>
                  </a:lnTo>
                  <a:close/>
                  <a:moveTo>
                    <a:pt x="276" y="190"/>
                  </a:moveTo>
                  <a:cubicBezTo>
                    <a:pt x="258" y="175"/>
                    <a:pt x="258" y="175"/>
                    <a:pt x="258" y="175"/>
                  </a:cubicBezTo>
                  <a:cubicBezTo>
                    <a:pt x="220" y="144"/>
                    <a:pt x="220" y="144"/>
                    <a:pt x="220" y="144"/>
                  </a:cubicBezTo>
                  <a:cubicBezTo>
                    <a:pt x="178" y="110"/>
                    <a:pt x="178" y="110"/>
                    <a:pt x="178" y="110"/>
                  </a:cubicBezTo>
                  <a:cubicBezTo>
                    <a:pt x="98" y="175"/>
                    <a:pt x="98" y="175"/>
                    <a:pt x="98" y="175"/>
                  </a:cubicBezTo>
                  <a:cubicBezTo>
                    <a:pt x="81" y="190"/>
                    <a:pt x="81" y="190"/>
                    <a:pt x="81" y="190"/>
                  </a:cubicBezTo>
                  <a:cubicBezTo>
                    <a:pt x="60" y="165"/>
                    <a:pt x="60" y="165"/>
                    <a:pt x="60" y="165"/>
                  </a:cubicBezTo>
                  <a:cubicBezTo>
                    <a:pt x="178" y="69"/>
                    <a:pt x="178" y="69"/>
                    <a:pt x="178" y="69"/>
                  </a:cubicBezTo>
                  <a:cubicBezTo>
                    <a:pt x="220" y="102"/>
                    <a:pt x="220" y="102"/>
                    <a:pt x="220" y="102"/>
                  </a:cubicBezTo>
                  <a:cubicBezTo>
                    <a:pt x="258" y="134"/>
                    <a:pt x="258" y="134"/>
                    <a:pt x="258" y="134"/>
                  </a:cubicBezTo>
                  <a:cubicBezTo>
                    <a:pt x="296" y="165"/>
                    <a:pt x="296" y="165"/>
                    <a:pt x="296" y="165"/>
                  </a:cubicBezTo>
                  <a:lnTo>
                    <a:pt x="276" y="19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5" name="Group 14"/>
            <p:cNvGrpSpPr/>
            <p:nvPr/>
          </p:nvGrpSpPr>
          <p:grpSpPr>
            <a:xfrm>
              <a:off x="4885015" y="4316917"/>
              <a:ext cx="708180" cy="707072"/>
              <a:chOff x="3500438" y="4467225"/>
              <a:chExt cx="1014413" cy="1012825"/>
            </a:xfrm>
            <a:grpFill/>
          </p:grpSpPr>
          <p:sp>
            <p:nvSpPr>
              <p:cNvPr id="134" name="Oval 37"/>
              <p:cNvSpPr>
                <a:spLocks noChangeArrowheads="1"/>
              </p:cNvSpPr>
              <p:nvPr/>
            </p:nvSpPr>
            <p:spPr bwMode="auto">
              <a:xfrm>
                <a:off x="4008438" y="4845050"/>
                <a:ext cx="79375"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5" name="Freeform 38"/>
              <p:cNvSpPr>
                <a:spLocks/>
              </p:cNvSpPr>
              <p:nvPr/>
            </p:nvSpPr>
            <p:spPr bwMode="auto">
              <a:xfrm>
                <a:off x="4119563" y="4845050"/>
                <a:ext cx="84138" cy="82550"/>
              </a:xfrm>
              <a:custGeom>
                <a:avLst/>
                <a:gdLst>
                  <a:gd name="T0" fmla="*/ 14 w 29"/>
                  <a:gd name="T1" fmla="*/ 29 h 29"/>
                  <a:gd name="T2" fmla="*/ 15 w 29"/>
                  <a:gd name="T3" fmla="*/ 29 h 29"/>
                  <a:gd name="T4" fmla="*/ 29 w 29"/>
                  <a:gd name="T5" fmla="*/ 14 h 29"/>
                  <a:gd name="T6" fmla="*/ 15 w 29"/>
                  <a:gd name="T7" fmla="*/ 0 h 29"/>
                  <a:gd name="T8" fmla="*/ 14 w 29"/>
                  <a:gd name="T9" fmla="*/ 0 h 29"/>
                  <a:gd name="T10" fmla="*/ 0 w 29"/>
                  <a:gd name="T11" fmla="*/ 14 h 29"/>
                  <a:gd name="T12" fmla="*/ 14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4" y="29"/>
                    </a:moveTo>
                    <a:cubicBezTo>
                      <a:pt x="15" y="29"/>
                      <a:pt x="15" y="29"/>
                      <a:pt x="15" y="29"/>
                    </a:cubicBezTo>
                    <a:cubicBezTo>
                      <a:pt x="23" y="28"/>
                      <a:pt x="29" y="22"/>
                      <a:pt x="29" y="14"/>
                    </a:cubicBezTo>
                    <a:cubicBezTo>
                      <a:pt x="29" y="7"/>
                      <a:pt x="23" y="1"/>
                      <a:pt x="15" y="0"/>
                    </a:cubicBezTo>
                    <a:cubicBezTo>
                      <a:pt x="15" y="0"/>
                      <a:pt x="15" y="0"/>
                      <a:pt x="14" y="0"/>
                    </a:cubicBezTo>
                    <a:cubicBezTo>
                      <a:pt x="7" y="0"/>
                      <a:pt x="0" y="7"/>
                      <a:pt x="0" y="14"/>
                    </a:cubicBezTo>
                    <a:cubicBezTo>
                      <a:pt x="0" y="22"/>
                      <a:pt x="7" y="29"/>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6" name="Oval 39"/>
              <p:cNvSpPr>
                <a:spLocks noChangeArrowheads="1"/>
              </p:cNvSpPr>
              <p:nvPr/>
            </p:nvSpPr>
            <p:spPr bwMode="auto">
              <a:xfrm>
                <a:off x="4235451"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7" name="Oval 40"/>
              <p:cNvSpPr>
                <a:spLocks noChangeArrowheads="1"/>
              </p:cNvSpPr>
              <p:nvPr/>
            </p:nvSpPr>
            <p:spPr bwMode="auto">
              <a:xfrm>
                <a:off x="3895726"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8" name="Freeform 41"/>
              <p:cNvSpPr>
                <a:spLocks noEditPoints="1"/>
              </p:cNvSpPr>
              <p:nvPr/>
            </p:nvSpPr>
            <p:spPr bwMode="auto">
              <a:xfrm>
                <a:off x="3500438" y="4467225"/>
                <a:ext cx="1014413"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30 w 352"/>
                  <a:gd name="T11" fmla="*/ 249 h 352"/>
                  <a:gd name="T12" fmla="*/ 102 w 352"/>
                  <a:gd name="T13" fmla="*/ 249 h 352"/>
                  <a:gd name="T14" fmla="*/ 71 w 352"/>
                  <a:gd name="T15" fmla="*/ 282 h 352"/>
                  <a:gd name="T16" fmla="*/ 71 w 352"/>
                  <a:gd name="T17" fmla="*/ 249 h 352"/>
                  <a:gd name="T18" fmla="*/ 52 w 352"/>
                  <a:gd name="T19" fmla="*/ 249 h 352"/>
                  <a:gd name="T20" fmla="*/ 52 w 352"/>
                  <a:gd name="T21" fmla="*/ 129 h 352"/>
                  <a:gd name="T22" fmla="*/ 108 w 352"/>
                  <a:gd name="T23" fmla="*/ 129 h 352"/>
                  <a:gd name="T24" fmla="*/ 108 w 352"/>
                  <a:gd name="T25" fmla="*/ 206 h 352"/>
                  <a:gd name="T26" fmla="*/ 108 w 352"/>
                  <a:gd name="T27" fmla="*/ 213 h 352"/>
                  <a:gd name="T28" fmla="*/ 114 w 352"/>
                  <a:gd name="T29" fmla="*/ 213 h 352"/>
                  <a:gd name="T30" fmla="*/ 230 w 352"/>
                  <a:gd name="T31" fmla="*/ 213 h 352"/>
                  <a:gd name="T32" fmla="*/ 230 w 352"/>
                  <a:gd name="T33" fmla="*/ 249 h 352"/>
                  <a:gd name="T34" fmla="*/ 299 w 352"/>
                  <a:gd name="T35" fmla="*/ 206 h 352"/>
                  <a:gd name="T36" fmla="*/ 279 w 352"/>
                  <a:gd name="T37" fmla="*/ 206 h 352"/>
                  <a:gd name="T38" fmla="*/ 279 w 352"/>
                  <a:gd name="T39" fmla="*/ 242 h 352"/>
                  <a:gd name="T40" fmla="*/ 247 w 352"/>
                  <a:gd name="T41" fmla="*/ 206 h 352"/>
                  <a:gd name="T42" fmla="*/ 230 w 352"/>
                  <a:gd name="T43" fmla="*/ 206 h 352"/>
                  <a:gd name="T44" fmla="*/ 115 w 352"/>
                  <a:gd name="T45" fmla="*/ 206 h 352"/>
                  <a:gd name="T46" fmla="*/ 115 w 352"/>
                  <a:gd name="T47" fmla="*/ 129 h 352"/>
                  <a:gd name="T48" fmla="*/ 115 w 352"/>
                  <a:gd name="T49" fmla="*/ 82 h 352"/>
                  <a:gd name="T50" fmla="*/ 299 w 352"/>
                  <a:gd name="T51" fmla="*/ 82 h 352"/>
                  <a:gd name="T52" fmla="*/ 299 w 352"/>
                  <a:gd name="T53" fmla="*/ 20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2" h="352">
                    <a:moveTo>
                      <a:pt x="176" y="0"/>
                    </a:moveTo>
                    <a:cubicBezTo>
                      <a:pt x="78" y="0"/>
                      <a:pt x="0" y="79"/>
                      <a:pt x="0" y="176"/>
                    </a:cubicBezTo>
                    <a:cubicBezTo>
                      <a:pt x="0" y="273"/>
                      <a:pt x="78" y="352"/>
                      <a:pt x="176" y="352"/>
                    </a:cubicBezTo>
                    <a:cubicBezTo>
                      <a:pt x="273" y="352"/>
                      <a:pt x="352" y="273"/>
                      <a:pt x="352" y="176"/>
                    </a:cubicBezTo>
                    <a:cubicBezTo>
                      <a:pt x="352" y="79"/>
                      <a:pt x="273" y="0"/>
                      <a:pt x="176" y="0"/>
                    </a:cubicBezTo>
                    <a:close/>
                    <a:moveTo>
                      <a:pt x="230" y="249"/>
                    </a:moveTo>
                    <a:cubicBezTo>
                      <a:pt x="102" y="249"/>
                      <a:pt x="102" y="249"/>
                      <a:pt x="102" y="249"/>
                    </a:cubicBezTo>
                    <a:cubicBezTo>
                      <a:pt x="71" y="282"/>
                      <a:pt x="71" y="282"/>
                      <a:pt x="71" y="282"/>
                    </a:cubicBezTo>
                    <a:cubicBezTo>
                      <a:pt x="71" y="249"/>
                      <a:pt x="71" y="249"/>
                      <a:pt x="71" y="249"/>
                    </a:cubicBezTo>
                    <a:cubicBezTo>
                      <a:pt x="52" y="249"/>
                      <a:pt x="52" y="249"/>
                      <a:pt x="52" y="249"/>
                    </a:cubicBezTo>
                    <a:cubicBezTo>
                      <a:pt x="52" y="129"/>
                      <a:pt x="52" y="129"/>
                      <a:pt x="52" y="129"/>
                    </a:cubicBezTo>
                    <a:cubicBezTo>
                      <a:pt x="108" y="129"/>
                      <a:pt x="108" y="129"/>
                      <a:pt x="108" y="129"/>
                    </a:cubicBezTo>
                    <a:cubicBezTo>
                      <a:pt x="108" y="206"/>
                      <a:pt x="108" y="206"/>
                      <a:pt x="108" y="206"/>
                    </a:cubicBezTo>
                    <a:cubicBezTo>
                      <a:pt x="108" y="213"/>
                      <a:pt x="108" y="213"/>
                      <a:pt x="108" y="213"/>
                    </a:cubicBezTo>
                    <a:cubicBezTo>
                      <a:pt x="114" y="213"/>
                      <a:pt x="114" y="213"/>
                      <a:pt x="114" y="213"/>
                    </a:cubicBezTo>
                    <a:cubicBezTo>
                      <a:pt x="230" y="213"/>
                      <a:pt x="230" y="213"/>
                      <a:pt x="230" y="213"/>
                    </a:cubicBezTo>
                    <a:lnTo>
                      <a:pt x="230" y="249"/>
                    </a:lnTo>
                    <a:close/>
                    <a:moveTo>
                      <a:pt x="299" y="206"/>
                    </a:moveTo>
                    <a:cubicBezTo>
                      <a:pt x="279" y="206"/>
                      <a:pt x="279" y="206"/>
                      <a:pt x="279" y="206"/>
                    </a:cubicBezTo>
                    <a:cubicBezTo>
                      <a:pt x="279" y="242"/>
                      <a:pt x="279" y="242"/>
                      <a:pt x="279" y="242"/>
                    </a:cubicBezTo>
                    <a:cubicBezTo>
                      <a:pt x="247" y="206"/>
                      <a:pt x="247" y="206"/>
                      <a:pt x="247" y="206"/>
                    </a:cubicBezTo>
                    <a:cubicBezTo>
                      <a:pt x="230" y="206"/>
                      <a:pt x="230" y="206"/>
                      <a:pt x="230" y="206"/>
                    </a:cubicBezTo>
                    <a:cubicBezTo>
                      <a:pt x="115" y="206"/>
                      <a:pt x="115" y="206"/>
                      <a:pt x="115" y="206"/>
                    </a:cubicBezTo>
                    <a:cubicBezTo>
                      <a:pt x="115" y="129"/>
                      <a:pt x="115" y="129"/>
                      <a:pt x="115" y="129"/>
                    </a:cubicBezTo>
                    <a:cubicBezTo>
                      <a:pt x="115" y="82"/>
                      <a:pt x="115" y="82"/>
                      <a:pt x="115" y="82"/>
                    </a:cubicBezTo>
                    <a:cubicBezTo>
                      <a:pt x="299" y="82"/>
                      <a:pt x="299" y="82"/>
                      <a:pt x="299" y="82"/>
                    </a:cubicBezTo>
                    <a:lnTo>
                      <a:pt x="299" y="20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16" name="Group 15"/>
            <p:cNvGrpSpPr/>
            <p:nvPr/>
          </p:nvGrpSpPr>
          <p:grpSpPr>
            <a:xfrm>
              <a:off x="6643828" y="3704048"/>
              <a:ext cx="477662" cy="480986"/>
              <a:chOff x="6019801" y="3589338"/>
              <a:chExt cx="684213" cy="688975"/>
            </a:xfrm>
            <a:grpFill/>
          </p:grpSpPr>
          <p:sp>
            <p:nvSpPr>
              <p:cNvPr id="131" name="Freeform 42"/>
              <p:cNvSpPr>
                <a:spLocks noEditPoints="1"/>
              </p:cNvSpPr>
              <p:nvPr/>
            </p:nvSpPr>
            <p:spPr bwMode="auto">
              <a:xfrm>
                <a:off x="6169026" y="3857625"/>
                <a:ext cx="236538" cy="234950"/>
              </a:xfrm>
              <a:custGeom>
                <a:avLst/>
                <a:gdLst>
                  <a:gd name="T0" fmla="*/ 5 w 82"/>
                  <a:gd name="T1" fmla="*/ 60 h 82"/>
                  <a:gd name="T2" fmla="*/ 7 w 82"/>
                  <a:gd name="T3" fmla="*/ 64 h 82"/>
                  <a:gd name="T4" fmla="*/ 9 w 82"/>
                  <a:gd name="T5" fmla="*/ 66 h 82"/>
                  <a:gd name="T6" fmla="*/ 10 w 82"/>
                  <a:gd name="T7" fmla="*/ 68 h 82"/>
                  <a:gd name="T8" fmla="*/ 12 w 82"/>
                  <a:gd name="T9" fmla="*/ 70 h 82"/>
                  <a:gd name="T10" fmla="*/ 15 w 82"/>
                  <a:gd name="T11" fmla="*/ 72 h 82"/>
                  <a:gd name="T12" fmla="*/ 17 w 82"/>
                  <a:gd name="T13" fmla="*/ 74 h 82"/>
                  <a:gd name="T14" fmla="*/ 20 w 82"/>
                  <a:gd name="T15" fmla="*/ 76 h 82"/>
                  <a:gd name="T16" fmla="*/ 29 w 82"/>
                  <a:gd name="T17" fmla="*/ 80 h 82"/>
                  <a:gd name="T18" fmla="*/ 41 w 82"/>
                  <a:gd name="T19" fmla="*/ 82 h 82"/>
                  <a:gd name="T20" fmla="*/ 71 w 82"/>
                  <a:gd name="T21" fmla="*/ 68 h 82"/>
                  <a:gd name="T22" fmla="*/ 75 w 82"/>
                  <a:gd name="T23" fmla="*/ 64 h 82"/>
                  <a:gd name="T24" fmla="*/ 79 w 82"/>
                  <a:gd name="T25" fmla="*/ 55 h 82"/>
                  <a:gd name="T26" fmla="*/ 82 w 82"/>
                  <a:gd name="T27" fmla="*/ 41 h 82"/>
                  <a:gd name="T28" fmla="*/ 82 w 82"/>
                  <a:gd name="T29" fmla="*/ 37 h 82"/>
                  <a:gd name="T30" fmla="*/ 81 w 82"/>
                  <a:gd name="T31" fmla="*/ 33 h 82"/>
                  <a:gd name="T32" fmla="*/ 79 w 82"/>
                  <a:gd name="T33" fmla="*/ 25 h 82"/>
                  <a:gd name="T34" fmla="*/ 77 w 82"/>
                  <a:gd name="T35" fmla="*/ 22 h 82"/>
                  <a:gd name="T36" fmla="*/ 75 w 82"/>
                  <a:gd name="T37" fmla="*/ 18 h 82"/>
                  <a:gd name="T38" fmla="*/ 71 w 82"/>
                  <a:gd name="T39" fmla="*/ 14 h 82"/>
                  <a:gd name="T40" fmla="*/ 41 w 82"/>
                  <a:gd name="T41" fmla="*/ 0 h 82"/>
                  <a:gd name="T42" fmla="*/ 12 w 82"/>
                  <a:gd name="T43" fmla="*/ 13 h 82"/>
                  <a:gd name="T44" fmla="*/ 10 w 82"/>
                  <a:gd name="T45" fmla="*/ 15 h 82"/>
                  <a:gd name="T46" fmla="*/ 7 w 82"/>
                  <a:gd name="T47" fmla="*/ 18 h 82"/>
                  <a:gd name="T48" fmla="*/ 5 w 82"/>
                  <a:gd name="T49" fmla="*/ 22 h 82"/>
                  <a:gd name="T50" fmla="*/ 4 w 82"/>
                  <a:gd name="T51" fmla="*/ 25 h 82"/>
                  <a:gd name="T52" fmla="*/ 1 w 82"/>
                  <a:gd name="T53" fmla="*/ 33 h 82"/>
                  <a:gd name="T54" fmla="*/ 1 w 82"/>
                  <a:gd name="T55" fmla="*/ 37 h 82"/>
                  <a:gd name="T56" fmla="*/ 0 w 82"/>
                  <a:gd name="T57" fmla="*/ 41 h 82"/>
                  <a:gd name="T58" fmla="*/ 3 w 82"/>
                  <a:gd name="T59" fmla="*/ 55 h 82"/>
                  <a:gd name="T60" fmla="*/ 5 w 82"/>
                  <a:gd name="T61" fmla="*/ 60 h 82"/>
                  <a:gd name="T62" fmla="*/ 41 w 82"/>
                  <a:gd name="T63" fmla="*/ 12 h 82"/>
                  <a:gd name="T64" fmla="*/ 70 w 82"/>
                  <a:gd name="T65" fmla="*/ 41 h 82"/>
                  <a:gd name="T66" fmla="*/ 41 w 82"/>
                  <a:gd name="T67" fmla="*/ 70 h 82"/>
                  <a:gd name="T68" fmla="*/ 12 w 82"/>
                  <a:gd name="T69" fmla="*/ 41 h 82"/>
                  <a:gd name="T70" fmla="*/ 41 w 82"/>
                  <a:gd name="T71"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82">
                    <a:moveTo>
                      <a:pt x="5" y="60"/>
                    </a:moveTo>
                    <a:cubicBezTo>
                      <a:pt x="6" y="62"/>
                      <a:pt x="7" y="63"/>
                      <a:pt x="7" y="64"/>
                    </a:cubicBezTo>
                    <a:cubicBezTo>
                      <a:pt x="8" y="64"/>
                      <a:pt x="8" y="65"/>
                      <a:pt x="9" y="66"/>
                    </a:cubicBezTo>
                    <a:cubicBezTo>
                      <a:pt x="9" y="66"/>
                      <a:pt x="10" y="67"/>
                      <a:pt x="10" y="68"/>
                    </a:cubicBezTo>
                    <a:cubicBezTo>
                      <a:pt x="11" y="68"/>
                      <a:pt x="12" y="69"/>
                      <a:pt x="12" y="70"/>
                    </a:cubicBezTo>
                    <a:cubicBezTo>
                      <a:pt x="13" y="71"/>
                      <a:pt x="14" y="72"/>
                      <a:pt x="15" y="72"/>
                    </a:cubicBezTo>
                    <a:cubicBezTo>
                      <a:pt x="16" y="73"/>
                      <a:pt x="16" y="73"/>
                      <a:pt x="17" y="74"/>
                    </a:cubicBezTo>
                    <a:cubicBezTo>
                      <a:pt x="18" y="74"/>
                      <a:pt x="19" y="75"/>
                      <a:pt x="20" y="76"/>
                    </a:cubicBezTo>
                    <a:cubicBezTo>
                      <a:pt x="23" y="78"/>
                      <a:pt x="26" y="79"/>
                      <a:pt x="29" y="80"/>
                    </a:cubicBezTo>
                    <a:cubicBezTo>
                      <a:pt x="33" y="81"/>
                      <a:pt x="37" y="82"/>
                      <a:pt x="41" y="82"/>
                    </a:cubicBezTo>
                    <a:cubicBezTo>
                      <a:pt x="53" y="82"/>
                      <a:pt x="64" y="77"/>
                      <a:pt x="71" y="68"/>
                    </a:cubicBezTo>
                    <a:cubicBezTo>
                      <a:pt x="73" y="67"/>
                      <a:pt x="74" y="65"/>
                      <a:pt x="75" y="64"/>
                    </a:cubicBezTo>
                    <a:cubicBezTo>
                      <a:pt x="77" y="61"/>
                      <a:pt x="78" y="58"/>
                      <a:pt x="79" y="55"/>
                    </a:cubicBezTo>
                    <a:cubicBezTo>
                      <a:pt x="81" y="51"/>
                      <a:pt x="82" y="46"/>
                      <a:pt x="82" y="41"/>
                    </a:cubicBezTo>
                    <a:cubicBezTo>
                      <a:pt x="82" y="40"/>
                      <a:pt x="82" y="38"/>
                      <a:pt x="82" y="37"/>
                    </a:cubicBezTo>
                    <a:cubicBezTo>
                      <a:pt x="81" y="36"/>
                      <a:pt x="81" y="34"/>
                      <a:pt x="81" y="33"/>
                    </a:cubicBezTo>
                    <a:cubicBezTo>
                      <a:pt x="80" y="30"/>
                      <a:pt x="80" y="28"/>
                      <a:pt x="79" y="25"/>
                    </a:cubicBezTo>
                    <a:cubicBezTo>
                      <a:pt x="78" y="24"/>
                      <a:pt x="78" y="23"/>
                      <a:pt x="77" y="22"/>
                    </a:cubicBezTo>
                    <a:cubicBezTo>
                      <a:pt x="76" y="20"/>
                      <a:pt x="76" y="19"/>
                      <a:pt x="75" y="18"/>
                    </a:cubicBezTo>
                    <a:cubicBezTo>
                      <a:pt x="74" y="17"/>
                      <a:pt x="73" y="15"/>
                      <a:pt x="71" y="14"/>
                    </a:cubicBezTo>
                    <a:cubicBezTo>
                      <a:pt x="64" y="5"/>
                      <a:pt x="53" y="0"/>
                      <a:pt x="41" y="0"/>
                    </a:cubicBezTo>
                    <a:cubicBezTo>
                      <a:pt x="30" y="0"/>
                      <a:pt x="19" y="5"/>
                      <a:pt x="12" y="13"/>
                    </a:cubicBezTo>
                    <a:cubicBezTo>
                      <a:pt x="11" y="14"/>
                      <a:pt x="10" y="14"/>
                      <a:pt x="10" y="15"/>
                    </a:cubicBezTo>
                    <a:cubicBezTo>
                      <a:pt x="9" y="16"/>
                      <a:pt x="8" y="17"/>
                      <a:pt x="7" y="18"/>
                    </a:cubicBezTo>
                    <a:cubicBezTo>
                      <a:pt x="7" y="19"/>
                      <a:pt x="6" y="20"/>
                      <a:pt x="5" y="22"/>
                    </a:cubicBezTo>
                    <a:cubicBezTo>
                      <a:pt x="5" y="23"/>
                      <a:pt x="4" y="24"/>
                      <a:pt x="4" y="25"/>
                    </a:cubicBezTo>
                    <a:cubicBezTo>
                      <a:pt x="3" y="28"/>
                      <a:pt x="2" y="30"/>
                      <a:pt x="1" y="33"/>
                    </a:cubicBezTo>
                    <a:cubicBezTo>
                      <a:pt x="1" y="34"/>
                      <a:pt x="1" y="36"/>
                      <a:pt x="1" y="37"/>
                    </a:cubicBezTo>
                    <a:cubicBezTo>
                      <a:pt x="0" y="38"/>
                      <a:pt x="0" y="40"/>
                      <a:pt x="0" y="41"/>
                    </a:cubicBezTo>
                    <a:cubicBezTo>
                      <a:pt x="0" y="46"/>
                      <a:pt x="1" y="51"/>
                      <a:pt x="3" y="55"/>
                    </a:cubicBezTo>
                    <a:cubicBezTo>
                      <a:pt x="4" y="57"/>
                      <a:pt x="4" y="59"/>
                      <a:pt x="5" y="60"/>
                    </a:cubicBezTo>
                    <a:close/>
                    <a:moveTo>
                      <a:pt x="41" y="12"/>
                    </a:moveTo>
                    <a:cubicBezTo>
                      <a:pt x="57" y="12"/>
                      <a:pt x="70" y="25"/>
                      <a:pt x="70" y="41"/>
                    </a:cubicBezTo>
                    <a:cubicBezTo>
                      <a:pt x="70" y="57"/>
                      <a:pt x="57" y="70"/>
                      <a:pt x="41" y="70"/>
                    </a:cubicBezTo>
                    <a:cubicBezTo>
                      <a:pt x="25" y="70"/>
                      <a:pt x="12" y="57"/>
                      <a:pt x="12" y="41"/>
                    </a:cubicBezTo>
                    <a:cubicBezTo>
                      <a:pt x="12" y="25"/>
                      <a:pt x="25"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2" name="Freeform 43"/>
              <p:cNvSpPr>
                <a:spLocks noEditPoints="1"/>
              </p:cNvSpPr>
              <p:nvPr/>
            </p:nvSpPr>
            <p:spPr bwMode="auto">
              <a:xfrm>
                <a:off x="6019801" y="3589338"/>
                <a:ext cx="684213" cy="688975"/>
              </a:xfrm>
              <a:custGeom>
                <a:avLst/>
                <a:gdLst>
                  <a:gd name="T0" fmla="*/ 119 w 238"/>
                  <a:gd name="T1" fmla="*/ 0 h 239"/>
                  <a:gd name="T2" fmla="*/ 0 w 238"/>
                  <a:gd name="T3" fmla="*/ 119 h 239"/>
                  <a:gd name="T4" fmla="*/ 119 w 238"/>
                  <a:gd name="T5" fmla="*/ 239 h 239"/>
                  <a:gd name="T6" fmla="*/ 238 w 238"/>
                  <a:gd name="T7" fmla="*/ 119 h 239"/>
                  <a:gd name="T8" fmla="*/ 119 w 238"/>
                  <a:gd name="T9" fmla="*/ 0 h 239"/>
                  <a:gd name="T10" fmla="*/ 139 w 238"/>
                  <a:gd name="T11" fmla="*/ 66 h 239"/>
                  <a:gd name="T12" fmla="*/ 166 w 238"/>
                  <a:gd name="T13" fmla="*/ 66 h 239"/>
                  <a:gd name="T14" fmla="*/ 166 w 238"/>
                  <a:gd name="T15" fmla="*/ 78 h 239"/>
                  <a:gd name="T16" fmla="*/ 139 w 238"/>
                  <a:gd name="T17" fmla="*/ 78 h 239"/>
                  <a:gd name="T18" fmla="*/ 139 w 238"/>
                  <a:gd name="T19" fmla="*/ 66 h 239"/>
                  <a:gd name="T20" fmla="*/ 182 w 238"/>
                  <a:gd name="T21" fmla="*/ 186 h 239"/>
                  <a:gd name="T22" fmla="*/ 40 w 238"/>
                  <a:gd name="T23" fmla="*/ 186 h 239"/>
                  <a:gd name="T24" fmla="*/ 40 w 238"/>
                  <a:gd name="T25" fmla="*/ 82 h 239"/>
                  <a:gd name="T26" fmla="*/ 182 w 238"/>
                  <a:gd name="T27" fmla="*/ 82 h 239"/>
                  <a:gd name="T28" fmla="*/ 182 w 238"/>
                  <a:gd name="T29" fmla="*/ 18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239">
                    <a:moveTo>
                      <a:pt x="119" y="0"/>
                    </a:moveTo>
                    <a:cubicBezTo>
                      <a:pt x="53" y="0"/>
                      <a:pt x="0" y="54"/>
                      <a:pt x="0" y="119"/>
                    </a:cubicBezTo>
                    <a:cubicBezTo>
                      <a:pt x="0" y="185"/>
                      <a:pt x="53" y="239"/>
                      <a:pt x="119" y="239"/>
                    </a:cubicBezTo>
                    <a:cubicBezTo>
                      <a:pt x="185" y="239"/>
                      <a:pt x="238" y="185"/>
                      <a:pt x="238" y="119"/>
                    </a:cubicBezTo>
                    <a:cubicBezTo>
                      <a:pt x="238" y="54"/>
                      <a:pt x="185" y="0"/>
                      <a:pt x="119" y="0"/>
                    </a:cubicBezTo>
                    <a:close/>
                    <a:moveTo>
                      <a:pt x="139" y="66"/>
                    </a:moveTo>
                    <a:cubicBezTo>
                      <a:pt x="166" y="66"/>
                      <a:pt x="166" y="66"/>
                      <a:pt x="166" y="66"/>
                    </a:cubicBezTo>
                    <a:cubicBezTo>
                      <a:pt x="166" y="78"/>
                      <a:pt x="166" y="78"/>
                      <a:pt x="166" y="78"/>
                    </a:cubicBezTo>
                    <a:cubicBezTo>
                      <a:pt x="139" y="78"/>
                      <a:pt x="139" y="78"/>
                      <a:pt x="139" y="78"/>
                    </a:cubicBezTo>
                    <a:lnTo>
                      <a:pt x="139" y="66"/>
                    </a:lnTo>
                    <a:close/>
                    <a:moveTo>
                      <a:pt x="182" y="186"/>
                    </a:moveTo>
                    <a:cubicBezTo>
                      <a:pt x="40" y="186"/>
                      <a:pt x="40" y="186"/>
                      <a:pt x="40" y="186"/>
                    </a:cubicBezTo>
                    <a:cubicBezTo>
                      <a:pt x="40" y="82"/>
                      <a:pt x="40" y="82"/>
                      <a:pt x="40" y="82"/>
                    </a:cubicBezTo>
                    <a:cubicBezTo>
                      <a:pt x="182" y="82"/>
                      <a:pt x="182" y="82"/>
                      <a:pt x="182" y="82"/>
                    </a:cubicBezTo>
                    <a:lnTo>
                      <a:pt x="18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3" name="Rectangle 44"/>
              <p:cNvSpPr>
                <a:spLocks noChangeArrowheads="1"/>
              </p:cNvSpPr>
              <p:nvPr/>
            </p:nvSpPr>
            <p:spPr bwMode="auto">
              <a:xfrm>
                <a:off x="6416676" y="3860800"/>
                <a:ext cx="841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7" name="Freeform 45"/>
            <p:cNvSpPr>
              <a:spLocks noEditPoints="1"/>
            </p:cNvSpPr>
            <p:nvPr/>
          </p:nvSpPr>
          <p:spPr bwMode="auto">
            <a:xfrm>
              <a:off x="6060882" y="1636030"/>
              <a:ext cx="687123" cy="688232"/>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8" name="Group 17"/>
            <p:cNvGrpSpPr/>
            <p:nvPr/>
          </p:nvGrpSpPr>
          <p:grpSpPr>
            <a:xfrm>
              <a:off x="8089003" y="4299184"/>
              <a:ext cx="709289" cy="709289"/>
              <a:chOff x="8089901" y="4441825"/>
              <a:chExt cx="1016000" cy="1016000"/>
            </a:xfrm>
            <a:grpFill/>
          </p:grpSpPr>
          <p:sp>
            <p:nvSpPr>
              <p:cNvPr id="129" name="Rectangle 46"/>
              <p:cNvSpPr>
                <a:spLocks noChangeArrowheads="1"/>
              </p:cNvSpPr>
              <p:nvPr/>
            </p:nvSpPr>
            <p:spPr bwMode="auto">
              <a:xfrm>
                <a:off x="8507413" y="4703763"/>
                <a:ext cx="255588" cy="134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0" name="Freeform 47"/>
              <p:cNvSpPr>
                <a:spLocks noEditPoints="1"/>
              </p:cNvSpPr>
              <p:nvPr/>
            </p:nvSpPr>
            <p:spPr bwMode="auto">
              <a:xfrm>
                <a:off x="8089901" y="4441825"/>
                <a:ext cx="1016000" cy="1016000"/>
              </a:xfrm>
              <a:custGeom>
                <a:avLst/>
                <a:gdLst>
                  <a:gd name="T0" fmla="*/ 176 w 353"/>
                  <a:gd name="T1" fmla="*/ 0 h 353"/>
                  <a:gd name="T2" fmla="*/ 0 w 353"/>
                  <a:gd name="T3" fmla="*/ 176 h 353"/>
                  <a:gd name="T4" fmla="*/ 176 w 353"/>
                  <a:gd name="T5" fmla="*/ 353 h 353"/>
                  <a:gd name="T6" fmla="*/ 353 w 353"/>
                  <a:gd name="T7" fmla="*/ 176 h 353"/>
                  <a:gd name="T8" fmla="*/ 176 w 353"/>
                  <a:gd name="T9" fmla="*/ 0 h 353"/>
                  <a:gd name="T10" fmla="*/ 271 w 353"/>
                  <a:gd name="T11" fmla="*/ 280 h 353"/>
                  <a:gd name="T12" fmla="*/ 107 w 353"/>
                  <a:gd name="T13" fmla="*/ 280 h 353"/>
                  <a:gd name="T14" fmla="*/ 107 w 353"/>
                  <a:gd name="T15" fmla="*/ 257 h 353"/>
                  <a:gd name="T16" fmla="*/ 98 w 353"/>
                  <a:gd name="T17" fmla="*/ 259 h 353"/>
                  <a:gd name="T18" fmla="*/ 93 w 353"/>
                  <a:gd name="T19" fmla="*/ 278 h 353"/>
                  <a:gd name="T20" fmla="*/ 82 w 353"/>
                  <a:gd name="T21" fmla="*/ 278 h 353"/>
                  <a:gd name="T22" fmla="*/ 89 w 353"/>
                  <a:gd name="T23" fmla="*/ 251 h 353"/>
                  <a:gd name="T24" fmla="*/ 107 w 353"/>
                  <a:gd name="T25" fmla="*/ 245 h 353"/>
                  <a:gd name="T26" fmla="*/ 107 w 353"/>
                  <a:gd name="T27" fmla="*/ 213 h 353"/>
                  <a:gd name="T28" fmla="*/ 98 w 353"/>
                  <a:gd name="T29" fmla="*/ 215 h 353"/>
                  <a:gd name="T30" fmla="*/ 93 w 353"/>
                  <a:gd name="T31" fmla="*/ 234 h 353"/>
                  <a:gd name="T32" fmla="*/ 82 w 353"/>
                  <a:gd name="T33" fmla="*/ 234 h 353"/>
                  <a:gd name="T34" fmla="*/ 89 w 353"/>
                  <a:gd name="T35" fmla="*/ 207 h 353"/>
                  <a:gd name="T36" fmla="*/ 107 w 353"/>
                  <a:gd name="T37" fmla="*/ 201 h 353"/>
                  <a:gd name="T38" fmla="*/ 107 w 353"/>
                  <a:gd name="T39" fmla="*/ 169 h 353"/>
                  <a:gd name="T40" fmla="*/ 98 w 353"/>
                  <a:gd name="T41" fmla="*/ 171 h 353"/>
                  <a:gd name="T42" fmla="*/ 93 w 353"/>
                  <a:gd name="T43" fmla="*/ 190 h 353"/>
                  <a:gd name="T44" fmla="*/ 82 w 353"/>
                  <a:gd name="T45" fmla="*/ 190 h 353"/>
                  <a:gd name="T46" fmla="*/ 89 w 353"/>
                  <a:gd name="T47" fmla="*/ 163 h 353"/>
                  <a:gd name="T48" fmla="*/ 107 w 353"/>
                  <a:gd name="T49" fmla="*/ 157 h 353"/>
                  <a:gd name="T50" fmla="*/ 107 w 353"/>
                  <a:gd name="T51" fmla="*/ 125 h 353"/>
                  <a:gd name="T52" fmla="*/ 98 w 353"/>
                  <a:gd name="T53" fmla="*/ 127 h 353"/>
                  <a:gd name="T54" fmla="*/ 93 w 353"/>
                  <a:gd name="T55" fmla="*/ 146 h 353"/>
                  <a:gd name="T56" fmla="*/ 82 w 353"/>
                  <a:gd name="T57" fmla="*/ 146 h 353"/>
                  <a:gd name="T58" fmla="*/ 89 w 353"/>
                  <a:gd name="T59" fmla="*/ 119 h 353"/>
                  <a:gd name="T60" fmla="*/ 107 w 353"/>
                  <a:gd name="T61" fmla="*/ 113 h 353"/>
                  <a:gd name="T62" fmla="*/ 107 w 353"/>
                  <a:gd name="T63" fmla="*/ 81 h 353"/>
                  <a:gd name="T64" fmla="*/ 98 w 353"/>
                  <a:gd name="T65" fmla="*/ 83 h 353"/>
                  <a:gd name="T66" fmla="*/ 93 w 353"/>
                  <a:gd name="T67" fmla="*/ 102 h 353"/>
                  <a:gd name="T68" fmla="*/ 82 w 353"/>
                  <a:gd name="T69" fmla="*/ 102 h 353"/>
                  <a:gd name="T70" fmla="*/ 89 w 353"/>
                  <a:gd name="T71" fmla="*/ 75 h 353"/>
                  <a:gd name="T72" fmla="*/ 107 w 353"/>
                  <a:gd name="T73" fmla="*/ 69 h 353"/>
                  <a:gd name="T74" fmla="*/ 107 w 353"/>
                  <a:gd name="T75" fmla="*/ 69 h 353"/>
                  <a:gd name="T76" fmla="*/ 271 w 353"/>
                  <a:gd name="T77" fmla="*/ 69 h 353"/>
                  <a:gd name="T78" fmla="*/ 271 w 353"/>
                  <a:gd name="T79" fmla="*/ 28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53">
                    <a:moveTo>
                      <a:pt x="176" y="0"/>
                    </a:moveTo>
                    <a:cubicBezTo>
                      <a:pt x="79" y="0"/>
                      <a:pt x="0" y="79"/>
                      <a:pt x="0" y="176"/>
                    </a:cubicBezTo>
                    <a:cubicBezTo>
                      <a:pt x="0" y="274"/>
                      <a:pt x="79" y="353"/>
                      <a:pt x="176" y="353"/>
                    </a:cubicBezTo>
                    <a:cubicBezTo>
                      <a:pt x="274" y="353"/>
                      <a:pt x="353" y="274"/>
                      <a:pt x="353" y="176"/>
                    </a:cubicBezTo>
                    <a:cubicBezTo>
                      <a:pt x="353" y="79"/>
                      <a:pt x="274" y="0"/>
                      <a:pt x="176" y="0"/>
                    </a:cubicBezTo>
                    <a:close/>
                    <a:moveTo>
                      <a:pt x="271" y="280"/>
                    </a:moveTo>
                    <a:cubicBezTo>
                      <a:pt x="107" y="280"/>
                      <a:pt x="107" y="280"/>
                      <a:pt x="107" y="280"/>
                    </a:cubicBezTo>
                    <a:cubicBezTo>
                      <a:pt x="107" y="257"/>
                      <a:pt x="107" y="257"/>
                      <a:pt x="107" y="257"/>
                    </a:cubicBezTo>
                    <a:cubicBezTo>
                      <a:pt x="104" y="257"/>
                      <a:pt x="100" y="257"/>
                      <a:pt x="98" y="259"/>
                    </a:cubicBezTo>
                    <a:cubicBezTo>
                      <a:pt x="92" y="263"/>
                      <a:pt x="93" y="272"/>
                      <a:pt x="93" y="278"/>
                    </a:cubicBezTo>
                    <a:cubicBezTo>
                      <a:pt x="94" y="285"/>
                      <a:pt x="82" y="285"/>
                      <a:pt x="82" y="278"/>
                    </a:cubicBezTo>
                    <a:cubicBezTo>
                      <a:pt x="81" y="268"/>
                      <a:pt x="82" y="258"/>
                      <a:pt x="89" y="251"/>
                    </a:cubicBezTo>
                    <a:cubicBezTo>
                      <a:pt x="94" y="247"/>
                      <a:pt x="101" y="245"/>
                      <a:pt x="107" y="245"/>
                    </a:cubicBezTo>
                    <a:cubicBezTo>
                      <a:pt x="107" y="213"/>
                      <a:pt x="107" y="213"/>
                      <a:pt x="107" y="213"/>
                    </a:cubicBezTo>
                    <a:cubicBezTo>
                      <a:pt x="104" y="213"/>
                      <a:pt x="100" y="213"/>
                      <a:pt x="98" y="215"/>
                    </a:cubicBezTo>
                    <a:cubicBezTo>
                      <a:pt x="92" y="219"/>
                      <a:pt x="93" y="228"/>
                      <a:pt x="93" y="234"/>
                    </a:cubicBezTo>
                    <a:cubicBezTo>
                      <a:pt x="94" y="241"/>
                      <a:pt x="82" y="241"/>
                      <a:pt x="82" y="234"/>
                    </a:cubicBezTo>
                    <a:cubicBezTo>
                      <a:pt x="81" y="224"/>
                      <a:pt x="82" y="214"/>
                      <a:pt x="89" y="207"/>
                    </a:cubicBezTo>
                    <a:cubicBezTo>
                      <a:pt x="94" y="202"/>
                      <a:pt x="101" y="201"/>
                      <a:pt x="107" y="201"/>
                    </a:cubicBezTo>
                    <a:cubicBezTo>
                      <a:pt x="107" y="169"/>
                      <a:pt x="107" y="169"/>
                      <a:pt x="107" y="169"/>
                    </a:cubicBezTo>
                    <a:cubicBezTo>
                      <a:pt x="104" y="169"/>
                      <a:pt x="100" y="169"/>
                      <a:pt x="98" y="171"/>
                    </a:cubicBezTo>
                    <a:cubicBezTo>
                      <a:pt x="92" y="175"/>
                      <a:pt x="93" y="184"/>
                      <a:pt x="93" y="190"/>
                    </a:cubicBezTo>
                    <a:cubicBezTo>
                      <a:pt x="94" y="197"/>
                      <a:pt x="82" y="197"/>
                      <a:pt x="82" y="190"/>
                    </a:cubicBezTo>
                    <a:cubicBezTo>
                      <a:pt x="81" y="180"/>
                      <a:pt x="82" y="170"/>
                      <a:pt x="89" y="163"/>
                    </a:cubicBezTo>
                    <a:cubicBezTo>
                      <a:pt x="94" y="158"/>
                      <a:pt x="101" y="157"/>
                      <a:pt x="107" y="157"/>
                    </a:cubicBezTo>
                    <a:cubicBezTo>
                      <a:pt x="107" y="125"/>
                      <a:pt x="107" y="125"/>
                      <a:pt x="107" y="125"/>
                    </a:cubicBezTo>
                    <a:cubicBezTo>
                      <a:pt x="104" y="125"/>
                      <a:pt x="100" y="125"/>
                      <a:pt x="98" y="127"/>
                    </a:cubicBezTo>
                    <a:cubicBezTo>
                      <a:pt x="92" y="131"/>
                      <a:pt x="93" y="140"/>
                      <a:pt x="93" y="146"/>
                    </a:cubicBezTo>
                    <a:cubicBezTo>
                      <a:pt x="94" y="153"/>
                      <a:pt x="82" y="153"/>
                      <a:pt x="82" y="146"/>
                    </a:cubicBezTo>
                    <a:cubicBezTo>
                      <a:pt x="81" y="136"/>
                      <a:pt x="82" y="126"/>
                      <a:pt x="89" y="119"/>
                    </a:cubicBezTo>
                    <a:cubicBezTo>
                      <a:pt x="94" y="114"/>
                      <a:pt x="101" y="113"/>
                      <a:pt x="107" y="113"/>
                    </a:cubicBezTo>
                    <a:cubicBezTo>
                      <a:pt x="107" y="81"/>
                      <a:pt x="107" y="81"/>
                      <a:pt x="107" y="81"/>
                    </a:cubicBezTo>
                    <a:cubicBezTo>
                      <a:pt x="104" y="81"/>
                      <a:pt x="100" y="81"/>
                      <a:pt x="98" y="83"/>
                    </a:cubicBezTo>
                    <a:cubicBezTo>
                      <a:pt x="92" y="87"/>
                      <a:pt x="93" y="96"/>
                      <a:pt x="93" y="102"/>
                    </a:cubicBezTo>
                    <a:cubicBezTo>
                      <a:pt x="94" y="109"/>
                      <a:pt x="82" y="109"/>
                      <a:pt x="82" y="102"/>
                    </a:cubicBezTo>
                    <a:cubicBezTo>
                      <a:pt x="81" y="92"/>
                      <a:pt x="82" y="82"/>
                      <a:pt x="89" y="75"/>
                    </a:cubicBezTo>
                    <a:cubicBezTo>
                      <a:pt x="94" y="70"/>
                      <a:pt x="101" y="69"/>
                      <a:pt x="107" y="69"/>
                    </a:cubicBezTo>
                    <a:cubicBezTo>
                      <a:pt x="107" y="69"/>
                      <a:pt x="107" y="69"/>
                      <a:pt x="107" y="69"/>
                    </a:cubicBezTo>
                    <a:cubicBezTo>
                      <a:pt x="271" y="69"/>
                      <a:pt x="271" y="69"/>
                      <a:pt x="271" y="69"/>
                    </a:cubicBezTo>
                    <a:lnTo>
                      <a:pt x="271"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19" name="Group 18"/>
            <p:cNvGrpSpPr/>
            <p:nvPr/>
          </p:nvGrpSpPr>
          <p:grpSpPr>
            <a:xfrm>
              <a:off x="7409637" y="2725451"/>
              <a:ext cx="576297" cy="575189"/>
              <a:chOff x="7116763" y="2187575"/>
              <a:chExt cx="825500" cy="823913"/>
            </a:xfrm>
            <a:grpFill/>
          </p:grpSpPr>
          <p:sp>
            <p:nvSpPr>
              <p:cNvPr id="127" name="Freeform 48"/>
              <p:cNvSpPr>
                <a:spLocks/>
              </p:cNvSpPr>
              <p:nvPr/>
            </p:nvSpPr>
            <p:spPr bwMode="auto">
              <a:xfrm>
                <a:off x="7473951" y="2566988"/>
                <a:ext cx="71438" cy="98425"/>
              </a:xfrm>
              <a:custGeom>
                <a:avLst/>
                <a:gdLst>
                  <a:gd name="T0" fmla="*/ 0 w 25"/>
                  <a:gd name="T1" fmla="*/ 32 h 34"/>
                  <a:gd name="T2" fmla="*/ 3 w 25"/>
                  <a:gd name="T3" fmla="*/ 34 h 34"/>
                  <a:gd name="T4" fmla="*/ 25 w 25"/>
                  <a:gd name="T5" fmla="*/ 0 h 34"/>
                  <a:gd name="T6" fmla="*/ 13 w 25"/>
                  <a:gd name="T7" fmla="*/ 4 h 34"/>
                  <a:gd name="T8" fmla="*/ 0 w 25"/>
                  <a:gd name="T9" fmla="*/ 32 h 34"/>
                </a:gdLst>
                <a:ahLst/>
                <a:cxnLst>
                  <a:cxn ang="0">
                    <a:pos x="T0" y="T1"/>
                  </a:cxn>
                  <a:cxn ang="0">
                    <a:pos x="T2" y="T3"/>
                  </a:cxn>
                  <a:cxn ang="0">
                    <a:pos x="T4" y="T5"/>
                  </a:cxn>
                  <a:cxn ang="0">
                    <a:pos x="T6" y="T7"/>
                  </a:cxn>
                  <a:cxn ang="0">
                    <a:pos x="T8" y="T9"/>
                  </a:cxn>
                </a:cxnLst>
                <a:rect l="0" t="0" r="r" b="b"/>
                <a:pathLst>
                  <a:path w="25" h="34">
                    <a:moveTo>
                      <a:pt x="0" y="32"/>
                    </a:moveTo>
                    <a:cubicBezTo>
                      <a:pt x="0" y="34"/>
                      <a:pt x="2" y="34"/>
                      <a:pt x="3" y="34"/>
                    </a:cubicBezTo>
                    <a:cubicBezTo>
                      <a:pt x="9" y="34"/>
                      <a:pt x="18" y="28"/>
                      <a:pt x="25" y="0"/>
                    </a:cubicBezTo>
                    <a:cubicBezTo>
                      <a:pt x="20" y="0"/>
                      <a:pt x="15" y="2"/>
                      <a:pt x="13" y="4"/>
                    </a:cubicBezTo>
                    <a:cubicBezTo>
                      <a:pt x="6" y="11"/>
                      <a:pt x="0" y="23"/>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49"/>
              <p:cNvSpPr>
                <a:spLocks noEditPoints="1"/>
              </p:cNvSpPr>
              <p:nvPr/>
            </p:nvSpPr>
            <p:spPr bwMode="auto">
              <a:xfrm>
                <a:off x="7116763" y="2187575"/>
                <a:ext cx="825500" cy="823913"/>
              </a:xfrm>
              <a:custGeom>
                <a:avLst/>
                <a:gdLst>
                  <a:gd name="T0" fmla="*/ 143 w 287"/>
                  <a:gd name="T1" fmla="*/ 0 h 286"/>
                  <a:gd name="T2" fmla="*/ 0 w 287"/>
                  <a:gd name="T3" fmla="*/ 143 h 286"/>
                  <a:gd name="T4" fmla="*/ 143 w 287"/>
                  <a:gd name="T5" fmla="*/ 286 h 286"/>
                  <a:gd name="T6" fmla="*/ 287 w 287"/>
                  <a:gd name="T7" fmla="*/ 143 h 286"/>
                  <a:gd name="T8" fmla="*/ 143 w 287"/>
                  <a:gd name="T9" fmla="*/ 0 h 286"/>
                  <a:gd name="T10" fmla="*/ 222 w 287"/>
                  <a:gd name="T11" fmla="*/ 171 h 286"/>
                  <a:gd name="T12" fmla="*/ 180 w 287"/>
                  <a:gd name="T13" fmla="*/ 194 h 286"/>
                  <a:gd name="T14" fmla="*/ 154 w 287"/>
                  <a:gd name="T15" fmla="*/ 184 h 286"/>
                  <a:gd name="T16" fmla="*/ 125 w 287"/>
                  <a:gd name="T17" fmla="*/ 194 h 286"/>
                  <a:gd name="T18" fmla="*/ 91 w 287"/>
                  <a:gd name="T19" fmla="*/ 165 h 286"/>
                  <a:gd name="T20" fmla="*/ 110 w 287"/>
                  <a:gd name="T21" fmla="*/ 120 h 286"/>
                  <a:gd name="T22" fmla="*/ 170 w 287"/>
                  <a:gd name="T23" fmla="*/ 103 h 286"/>
                  <a:gd name="T24" fmla="*/ 180 w 287"/>
                  <a:gd name="T25" fmla="*/ 103 h 286"/>
                  <a:gd name="T26" fmla="*/ 187 w 287"/>
                  <a:gd name="T27" fmla="*/ 104 h 286"/>
                  <a:gd name="T28" fmla="*/ 185 w 287"/>
                  <a:gd name="T29" fmla="*/ 110 h 286"/>
                  <a:gd name="T30" fmla="*/ 178 w 287"/>
                  <a:gd name="T31" fmla="*/ 149 h 286"/>
                  <a:gd name="T32" fmla="*/ 177 w 287"/>
                  <a:gd name="T33" fmla="*/ 151 h 286"/>
                  <a:gd name="T34" fmla="*/ 175 w 287"/>
                  <a:gd name="T35" fmla="*/ 162 h 286"/>
                  <a:gd name="T36" fmla="*/ 181 w 287"/>
                  <a:gd name="T37" fmla="*/ 166 h 286"/>
                  <a:gd name="T38" fmla="*/ 196 w 287"/>
                  <a:gd name="T39" fmla="*/ 154 h 286"/>
                  <a:gd name="T40" fmla="*/ 201 w 287"/>
                  <a:gd name="T41" fmla="*/ 131 h 286"/>
                  <a:gd name="T42" fmla="*/ 186 w 287"/>
                  <a:gd name="T43" fmla="*/ 94 h 286"/>
                  <a:gd name="T44" fmla="*/ 146 w 287"/>
                  <a:gd name="T45" fmla="*/ 80 h 286"/>
                  <a:gd name="T46" fmla="*/ 79 w 287"/>
                  <a:gd name="T47" fmla="*/ 161 h 286"/>
                  <a:gd name="T48" fmla="*/ 94 w 287"/>
                  <a:gd name="T49" fmla="*/ 199 h 286"/>
                  <a:gd name="T50" fmla="*/ 135 w 287"/>
                  <a:gd name="T51" fmla="*/ 213 h 286"/>
                  <a:gd name="T52" fmla="*/ 201 w 287"/>
                  <a:gd name="T53" fmla="*/ 193 h 286"/>
                  <a:gd name="T54" fmla="*/ 206 w 287"/>
                  <a:gd name="T55" fmla="*/ 191 h 286"/>
                  <a:gd name="T56" fmla="*/ 208 w 287"/>
                  <a:gd name="T57" fmla="*/ 196 h 286"/>
                  <a:gd name="T58" fmla="*/ 216 w 287"/>
                  <a:gd name="T59" fmla="*/ 212 h 286"/>
                  <a:gd name="T60" fmla="*/ 218 w 287"/>
                  <a:gd name="T61" fmla="*/ 217 h 286"/>
                  <a:gd name="T62" fmla="*/ 214 w 287"/>
                  <a:gd name="T63" fmla="*/ 219 h 286"/>
                  <a:gd name="T64" fmla="*/ 133 w 287"/>
                  <a:gd name="T65" fmla="*/ 240 h 286"/>
                  <a:gd name="T66" fmla="*/ 74 w 287"/>
                  <a:gd name="T67" fmla="*/ 221 h 286"/>
                  <a:gd name="T68" fmla="*/ 46 w 287"/>
                  <a:gd name="T69" fmla="*/ 160 h 286"/>
                  <a:gd name="T70" fmla="*/ 71 w 287"/>
                  <a:gd name="T71" fmla="*/ 88 h 286"/>
                  <a:gd name="T72" fmla="*/ 148 w 287"/>
                  <a:gd name="T73" fmla="*/ 52 h 286"/>
                  <a:gd name="T74" fmla="*/ 204 w 287"/>
                  <a:gd name="T75" fmla="*/ 70 h 286"/>
                  <a:gd name="T76" fmla="*/ 234 w 287"/>
                  <a:gd name="T77" fmla="*/ 129 h 286"/>
                  <a:gd name="T78" fmla="*/ 222 w 287"/>
                  <a:gd name="T79" fmla="*/ 17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286">
                    <a:moveTo>
                      <a:pt x="143" y="0"/>
                    </a:moveTo>
                    <a:cubicBezTo>
                      <a:pt x="64" y="0"/>
                      <a:pt x="0" y="64"/>
                      <a:pt x="0" y="143"/>
                    </a:cubicBezTo>
                    <a:cubicBezTo>
                      <a:pt x="0" y="222"/>
                      <a:pt x="64" y="286"/>
                      <a:pt x="143" y="286"/>
                    </a:cubicBezTo>
                    <a:cubicBezTo>
                      <a:pt x="223" y="286"/>
                      <a:pt x="287" y="222"/>
                      <a:pt x="287" y="143"/>
                    </a:cubicBezTo>
                    <a:cubicBezTo>
                      <a:pt x="287" y="64"/>
                      <a:pt x="223" y="0"/>
                      <a:pt x="143" y="0"/>
                    </a:cubicBezTo>
                    <a:close/>
                    <a:moveTo>
                      <a:pt x="222" y="171"/>
                    </a:moveTo>
                    <a:cubicBezTo>
                      <a:pt x="212" y="186"/>
                      <a:pt x="198" y="194"/>
                      <a:pt x="180" y="194"/>
                    </a:cubicBezTo>
                    <a:cubicBezTo>
                      <a:pt x="167" y="194"/>
                      <a:pt x="161" y="190"/>
                      <a:pt x="154" y="184"/>
                    </a:cubicBezTo>
                    <a:cubicBezTo>
                      <a:pt x="146" y="190"/>
                      <a:pt x="138" y="194"/>
                      <a:pt x="125" y="194"/>
                    </a:cubicBezTo>
                    <a:cubicBezTo>
                      <a:pt x="105" y="194"/>
                      <a:pt x="91" y="182"/>
                      <a:pt x="91" y="165"/>
                    </a:cubicBezTo>
                    <a:cubicBezTo>
                      <a:pt x="91" y="150"/>
                      <a:pt x="99" y="132"/>
                      <a:pt x="110" y="120"/>
                    </a:cubicBezTo>
                    <a:cubicBezTo>
                      <a:pt x="119" y="110"/>
                      <a:pt x="133" y="103"/>
                      <a:pt x="170" y="103"/>
                    </a:cubicBezTo>
                    <a:cubicBezTo>
                      <a:pt x="173" y="103"/>
                      <a:pt x="177" y="103"/>
                      <a:pt x="180" y="103"/>
                    </a:cubicBezTo>
                    <a:cubicBezTo>
                      <a:pt x="187" y="104"/>
                      <a:pt x="187" y="104"/>
                      <a:pt x="187" y="104"/>
                    </a:cubicBezTo>
                    <a:cubicBezTo>
                      <a:pt x="185" y="110"/>
                      <a:pt x="185" y="110"/>
                      <a:pt x="185" y="110"/>
                    </a:cubicBezTo>
                    <a:cubicBezTo>
                      <a:pt x="178" y="149"/>
                      <a:pt x="178" y="149"/>
                      <a:pt x="178" y="149"/>
                    </a:cubicBezTo>
                    <a:cubicBezTo>
                      <a:pt x="177" y="149"/>
                      <a:pt x="177" y="150"/>
                      <a:pt x="177" y="151"/>
                    </a:cubicBezTo>
                    <a:cubicBezTo>
                      <a:pt x="177" y="154"/>
                      <a:pt x="175" y="159"/>
                      <a:pt x="175" y="162"/>
                    </a:cubicBezTo>
                    <a:cubicBezTo>
                      <a:pt x="175" y="165"/>
                      <a:pt x="177" y="166"/>
                      <a:pt x="181" y="166"/>
                    </a:cubicBezTo>
                    <a:cubicBezTo>
                      <a:pt x="187" y="166"/>
                      <a:pt x="192" y="162"/>
                      <a:pt x="196" y="154"/>
                    </a:cubicBezTo>
                    <a:cubicBezTo>
                      <a:pt x="200" y="146"/>
                      <a:pt x="201" y="136"/>
                      <a:pt x="201" y="131"/>
                    </a:cubicBezTo>
                    <a:cubicBezTo>
                      <a:pt x="201" y="116"/>
                      <a:pt x="196" y="103"/>
                      <a:pt x="186" y="94"/>
                    </a:cubicBezTo>
                    <a:cubicBezTo>
                      <a:pt x="176" y="84"/>
                      <a:pt x="162" y="80"/>
                      <a:pt x="146" y="80"/>
                    </a:cubicBezTo>
                    <a:cubicBezTo>
                      <a:pt x="112" y="80"/>
                      <a:pt x="79" y="107"/>
                      <a:pt x="79" y="161"/>
                    </a:cubicBezTo>
                    <a:cubicBezTo>
                      <a:pt x="79" y="177"/>
                      <a:pt x="84" y="190"/>
                      <a:pt x="94" y="199"/>
                    </a:cubicBezTo>
                    <a:cubicBezTo>
                      <a:pt x="104" y="208"/>
                      <a:pt x="118" y="213"/>
                      <a:pt x="135" y="213"/>
                    </a:cubicBezTo>
                    <a:cubicBezTo>
                      <a:pt x="161" y="213"/>
                      <a:pt x="182" y="203"/>
                      <a:pt x="201" y="193"/>
                    </a:cubicBezTo>
                    <a:cubicBezTo>
                      <a:pt x="206" y="191"/>
                      <a:pt x="206" y="191"/>
                      <a:pt x="206" y="191"/>
                    </a:cubicBezTo>
                    <a:cubicBezTo>
                      <a:pt x="208" y="196"/>
                      <a:pt x="208" y="196"/>
                      <a:pt x="208" y="196"/>
                    </a:cubicBezTo>
                    <a:cubicBezTo>
                      <a:pt x="216" y="212"/>
                      <a:pt x="216" y="212"/>
                      <a:pt x="216" y="212"/>
                    </a:cubicBezTo>
                    <a:cubicBezTo>
                      <a:pt x="218" y="217"/>
                      <a:pt x="218" y="217"/>
                      <a:pt x="218" y="217"/>
                    </a:cubicBezTo>
                    <a:cubicBezTo>
                      <a:pt x="214" y="219"/>
                      <a:pt x="214" y="219"/>
                      <a:pt x="214" y="219"/>
                    </a:cubicBezTo>
                    <a:cubicBezTo>
                      <a:pt x="189" y="233"/>
                      <a:pt x="161" y="240"/>
                      <a:pt x="133" y="240"/>
                    </a:cubicBezTo>
                    <a:cubicBezTo>
                      <a:pt x="111" y="240"/>
                      <a:pt x="90" y="233"/>
                      <a:pt x="74" y="221"/>
                    </a:cubicBezTo>
                    <a:cubicBezTo>
                      <a:pt x="55" y="207"/>
                      <a:pt x="46" y="186"/>
                      <a:pt x="46" y="160"/>
                    </a:cubicBezTo>
                    <a:cubicBezTo>
                      <a:pt x="46" y="134"/>
                      <a:pt x="55" y="108"/>
                      <a:pt x="71" y="88"/>
                    </a:cubicBezTo>
                    <a:cubicBezTo>
                      <a:pt x="84" y="72"/>
                      <a:pt x="108" y="52"/>
                      <a:pt x="148" y="52"/>
                    </a:cubicBezTo>
                    <a:cubicBezTo>
                      <a:pt x="167" y="52"/>
                      <a:pt x="188" y="59"/>
                      <a:pt x="204" y="70"/>
                    </a:cubicBezTo>
                    <a:cubicBezTo>
                      <a:pt x="217" y="80"/>
                      <a:pt x="234" y="98"/>
                      <a:pt x="234" y="129"/>
                    </a:cubicBezTo>
                    <a:cubicBezTo>
                      <a:pt x="234" y="144"/>
                      <a:pt x="229" y="159"/>
                      <a:pt x="222" y="17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0" name="Freeform 50"/>
            <p:cNvSpPr>
              <a:spLocks noEditPoints="1"/>
            </p:cNvSpPr>
            <p:nvPr/>
          </p:nvSpPr>
          <p:spPr bwMode="auto">
            <a:xfrm>
              <a:off x="6572899" y="2325369"/>
              <a:ext cx="582947" cy="580730"/>
            </a:xfrm>
            <a:custGeom>
              <a:avLst/>
              <a:gdLst>
                <a:gd name="T0" fmla="*/ 145 w 290"/>
                <a:gd name="T1" fmla="*/ 0 h 289"/>
                <a:gd name="T2" fmla="*/ 0 w 290"/>
                <a:gd name="T3" fmla="*/ 144 h 289"/>
                <a:gd name="T4" fmla="*/ 145 w 290"/>
                <a:gd name="T5" fmla="*/ 289 h 289"/>
                <a:gd name="T6" fmla="*/ 290 w 290"/>
                <a:gd name="T7" fmla="*/ 144 h 289"/>
                <a:gd name="T8" fmla="*/ 145 w 290"/>
                <a:gd name="T9" fmla="*/ 0 h 289"/>
                <a:gd name="T10" fmla="*/ 173 w 290"/>
                <a:gd name="T11" fmla="*/ 144 h 289"/>
                <a:gd name="T12" fmla="*/ 173 w 290"/>
                <a:gd name="T13" fmla="*/ 236 h 289"/>
                <a:gd name="T14" fmla="*/ 79 w 290"/>
                <a:gd name="T15" fmla="*/ 197 h 289"/>
                <a:gd name="T16" fmla="*/ 79 w 290"/>
                <a:gd name="T17" fmla="*/ 183 h 289"/>
                <a:gd name="T18" fmla="*/ 46 w 290"/>
                <a:gd name="T19" fmla="*/ 183 h 289"/>
                <a:gd name="T20" fmla="*/ 46 w 290"/>
                <a:gd name="T21" fmla="*/ 106 h 289"/>
                <a:gd name="T22" fmla="*/ 79 w 290"/>
                <a:gd name="T23" fmla="*/ 106 h 289"/>
                <a:gd name="T24" fmla="*/ 79 w 290"/>
                <a:gd name="T25" fmla="*/ 91 h 289"/>
                <a:gd name="T26" fmla="*/ 173 w 290"/>
                <a:gd name="T27" fmla="*/ 53 h 289"/>
                <a:gd name="T28" fmla="*/ 173 w 290"/>
                <a:gd name="T29" fmla="*/ 144 h 289"/>
                <a:gd name="T30" fmla="*/ 182 w 290"/>
                <a:gd name="T31" fmla="*/ 196 h 289"/>
                <a:gd name="T32" fmla="*/ 194 w 290"/>
                <a:gd name="T33" fmla="*/ 144 h 289"/>
                <a:gd name="T34" fmla="*/ 182 w 290"/>
                <a:gd name="T35" fmla="*/ 93 h 289"/>
                <a:gd name="T36" fmla="*/ 197 w 290"/>
                <a:gd name="T37" fmla="*/ 84 h 289"/>
                <a:gd name="T38" fmla="*/ 211 w 290"/>
                <a:gd name="T39" fmla="*/ 144 h 289"/>
                <a:gd name="T40" fmla="*/ 197 w 290"/>
                <a:gd name="T41" fmla="*/ 204 h 289"/>
                <a:gd name="T42" fmla="*/ 182 w 290"/>
                <a:gd name="T43" fmla="*/ 196 h 289"/>
                <a:gd name="T44" fmla="*/ 225 w 290"/>
                <a:gd name="T45" fmla="*/ 225 h 289"/>
                <a:gd name="T46" fmla="*/ 210 w 290"/>
                <a:gd name="T47" fmla="*/ 216 h 289"/>
                <a:gd name="T48" fmla="*/ 227 w 290"/>
                <a:gd name="T49" fmla="*/ 144 h 289"/>
                <a:gd name="T50" fmla="*/ 210 w 290"/>
                <a:gd name="T51" fmla="*/ 72 h 289"/>
                <a:gd name="T52" fmla="*/ 225 w 290"/>
                <a:gd name="T53" fmla="*/ 64 h 289"/>
                <a:gd name="T54" fmla="*/ 244 w 290"/>
                <a:gd name="T55" fmla="*/ 144 h 289"/>
                <a:gd name="T56" fmla="*/ 225 w 290"/>
                <a:gd name="T57" fmla="*/ 22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0" h="289">
                  <a:moveTo>
                    <a:pt x="145" y="0"/>
                  </a:moveTo>
                  <a:cubicBezTo>
                    <a:pt x="65" y="0"/>
                    <a:pt x="0" y="64"/>
                    <a:pt x="0" y="144"/>
                  </a:cubicBezTo>
                  <a:cubicBezTo>
                    <a:pt x="0" y="224"/>
                    <a:pt x="65" y="289"/>
                    <a:pt x="145" y="289"/>
                  </a:cubicBezTo>
                  <a:cubicBezTo>
                    <a:pt x="225" y="289"/>
                    <a:pt x="290" y="224"/>
                    <a:pt x="290" y="144"/>
                  </a:cubicBezTo>
                  <a:cubicBezTo>
                    <a:pt x="290" y="64"/>
                    <a:pt x="225" y="0"/>
                    <a:pt x="145" y="0"/>
                  </a:cubicBezTo>
                  <a:close/>
                  <a:moveTo>
                    <a:pt x="173" y="144"/>
                  </a:moveTo>
                  <a:cubicBezTo>
                    <a:pt x="173" y="236"/>
                    <a:pt x="173" y="236"/>
                    <a:pt x="173" y="236"/>
                  </a:cubicBezTo>
                  <a:cubicBezTo>
                    <a:pt x="79" y="197"/>
                    <a:pt x="79" y="197"/>
                    <a:pt x="79" y="197"/>
                  </a:cubicBezTo>
                  <a:cubicBezTo>
                    <a:pt x="79" y="183"/>
                    <a:pt x="79" y="183"/>
                    <a:pt x="79" y="183"/>
                  </a:cubicBezTo>
                  <a:cubicBezTo>
                    <a:pt x="46" y="183"/>
                    <a:pt x="46" y="183"/>
                    <a:pt x="46" y="183"/>
                  </a:cubicBezTo>
                  <a:cubicBezTo>
                    <a:pt x="46" y="106"/>
                    <a:pt x="46" y="106"/>
                    <a:pt x="46" y="106"/>
                  </a:cubicBezTo>
                  <a:cubicBezTo>
                    <a:pt x="79" y="106"/>
                    <a:pt x="79" y="106"/>
                    <a:pt x="79" y="106"/>
                  </a:cubicBezTo>
                  <a:cubicBezTo>
                    <a:pt x="79" y="91"/>
                    <a:pt x="79" y="91"/>
                    <a:pt x="79" y="91"/>
                  </a:cubicBezTo>
                  <a:cubicBezTo>
                    <a:pt x="173" y="53"/>
                    <a:pt x="173" y="53"/>
                    <a:pt x="173" y="53"/>
                  </a:cubicBezTo>
                  <a:lnTo>
                    <a:pt x="173" y="144"/>
                  </a:lnTo>
                  <a:close/>
                  <a:moveTo>
                    <a:pt x="182" y="196"/>
                  </a:moveTo>
                  <a:cubicBezTo>
                    <a:pt x="190" y="182"/>
                    <a:pt x="194" y="163"/>
                    <a:pt x="194" y="144"/>
                  </a:cubicBezTo>
                  <a:cubicBezTo>
                    <a:pt x="194" y="125"/>
                    <a:pt x="190" y="107"/>
                    <a:pt x="182" y="93"/>
                  </a:cubicBezTo>
                  <a:cubicBezTo>
                    <a:pt x="197" y="84"/>
                    <a:pt x="197" y="84"/>
                    <a:pt x="197" y="84"/>
                  </a:cubicBezTo>
                  <a:cubicBezTo>
                    <a:pt x="206" y="101"/>
                    <a:pt x="211" y="123"/>
                    <a:pt x="211" y="144"/>
                  </a:cubicBezTo>
                  <a:cubicBezTo>
                    <a:pt x="211" y="166"/>
                    <a:pt x="206" y="187"/>
                    <a:pt x="197" y="204"/>
                  </a:cubicBezTo>
                  <a:lnTo>
                    <a:pt x="182" y="196"/>
                  </a:lnTo>
                  <a:close/>
                  <a:moveTo>
                    <a:pt x="225" y="225"/>
                  </a:moveTo>
                  <a:cubicBezTo>
                    <a:pt x="210" y="216"/>
                    <a:pt x="210" y="216"/>
                    <a:pt x="210" y="216"/>
                  </a:cubicBezTo>
                  <a:cubicBezTo>
                    <a:pt x="221" y="196"/>
                    <a:pt x="227" y="171"/>
                    <a:pt x="227" y="144"/>
                  </a:cubicBezTo>
                  <a:cubicBezTo>
                    <a:pt x="227" y="118"/>
                    <a:pt x="221" y="93"/>
                    <a:pt x="210" y="72"/>
                  </a:cubicBezTo>
                  <a:cubicBezTo>
                    <a:pt x="225" y="64"/>
                    <a:pt x="225" y="64"/>
                    <a:pt x="225" y="64"/>
                  </a:cubicBezTo>
                  <a:cubicBezTo>
                    <a:pt x="237" y="87"/>
                    <a:pt x="244" y="115"/>
                    <a:pt x="244" y="144"/>
                  </a:cubicBezTo>
                  <a:cubicBezTo>
                    <a:pt x="244" y="174"/>
                    <a:pt x="237" y="202"/>
                    <a:pt x="225" y="22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1" name="Group 20"/>
            <p:cNvGrpSpPr/>
            <p:nvPr/>
          </p:nvGrpSpPr>
          <p:grpSpPr>
            <a:xfrm>
              <a:off x="8356093" y="3517859"/>
              <a:ext cx="709289" cy="707072"/>
              <a:chOff x="8472488" y="3322638"/>
              <a:chExt cx="1016000" cy="1012825"/>
            </a:xfrm>
            <a:grpFill/>
          </p:grpSpPr>
          <p:sp>
            <p:nvSpPr>
              <p:cNvPr id="125" name="Oval 51"/>
              <p:cNvSpPr>
                <a:spLocks noChangeArrowheads="1"/>
              </p:cNvSpPr>
              <p:nvPr/>
            </p:nvSpPr>
            <p:spPr bwMode="auto">
              <a:xfrm>
                <a:off x="9110663" y="3733800"/>
                <a:ext cx="55563"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52"/>
              <p:cNvSpPr>
                <a:spLocks noEditPoints="1"/>
              </p:cNvSpPr>
              <p:nvPr/>
            </p:nvSpPr>
            <p:spPr bwMode="auto">
              <a:xfrm>
                <a:off x="8472488" y="3322638"/>
                <a:ext cx="1016000" cy="1012825"/>
              </a:xfrm>
              <a:custGeom>
                <a:avLst/>
                <a:gdLst>
                  <a:gd name="T0" fmla="*/ 176 w 353"/>
                  <a:gd name="T1" fmla="*/ 0 h 352"/>
                  <a:gd name="T2" fmla="*/ 0 w 353"/>
                  <a:gd name="T3" fmla="*/ 176 h 352"/>
                  <a:gd name="T4" fmla="*/ 176 w 353"/>
                  <a:gd name="T5" fmla="*/ 352 h 352"/>
                  <a:gd name="T6" fmla="*/ 353 w 353"/>
                  <a:gd name="T7" fmla="*/ 176 h 352"/>
                  <a:gd name="T8" fmla="*/ 176 w 353"/>
                  <a:gd name="T9" fmla="*/ 0 h 352"/>
                  <a:gd name="T10" fmla="*/ 287 w 353"/>
                  <a:gd name="T11" fmla="*/ 162 h 352"/>
                  <a:gd name="T12" fmla="*/ 268 w 353"/>
                  <a:gd name="T13" fmla="*/ 183 h 352"/>
                  <a:gd name="T14" fmla="*/ 160 w 353"/>
                  <a:gd name="T15" fmla="*/ 289 h 352"/>
                  <a:gd name="T16" fmla="*/ 63 w 353"/>
                  <a:gd name="T17" fmla="*/ 191 h 352"/>
                  <a:gd name="T18" fmla="*/ 84 w 353"/>
                  <a:gd name="T19" fmla="*/ 202 h 352"/>
                  <a:gd name="T20" fmla="*/ 140 w 353"/>
                  <a:gd name="T21" fmla="*/ 175 h 352"/>
                  <a:gd name="T22" fmla="*/ 139 w 353"/>
                  <a:gd name="T23" fmla="*/ 164 h 352"/>
                  <a:gd name="T24" fmla="*/ 197 w 353"/>
                  <a:gd name="T25" fmla="*/ 97 h 352"/>
                  <a:gd name="T26" fmla="*/ 259 w 353"/>
                  <a:gd name="T27" fmla="*/ 137 h 352"/>
                  <a:gd name="T28" fmla="*/ 287 w 353"/>
                  <a:gd name="T29" fmla="*/ 150 h 352"/>
                  <a:gd name="T30" fmla="*/ 290 w 353"/>
                  <a:gd name="T31" fmla="*/ 156 h 352"/>
                  <a:gd name="T32" fmla="*/ 287 w 353"/>
                  <a:gd name="T33" fmla="*/ 16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3" h="352">
                    <a:moveTo>
                      <a:pt x="176" y="0"/>
                    </a:moveTo>
                    <a:cubicBezTo>
                      <a:pt x="79" y="0"/>
                      <a:pt x="0" y="79"/>
                      <a:pt x="0" y="176"/>
                    </a:cubicBezTo>
                    <a:cubicBezTo>
                      <a:pt x="0" y="274"/>
                      <a:pt x="79" y="352"/>
                      <a:pt x="176" y="352"/>
                    </a:cubicBezTo>
                    <a:cubicBezTo>
                      <a:pt x="274" y="352"/>
                      <a:pt x="353" y="274"/>
                      <a:pt x="353" y="176"/>
                    </a:cubicBezTo>
                    <a:cubicBezTo>
                      <a:pt x="353" y="79"/>
                      <a:pt x="274" y="0"/>
                      <a:pt x="176" y="0"/>
                    </a:cubicBezTo>
                    <a:close/>
                    <a:moveTo>
                      <a:pt x="287" y="162"/>
                    </a:moveTo>
                    <a:cubicBezTo>
                      <a:pt x="268" y="183"/>
                      <a:pt x="268" y="183"/>
                      <a:pt x="268" y="183"/>
                    </a:cubicBezTo>
                    <a:cubicBezTo>
                      <a:pt x="268" y="249"/>
                      <a:pt x="224" y="289"/>
                      <a:pt x="160" y="289"/>
                    </a:cubicBezTo>
                    <a:cubicBezTo>
                      <a:pt x="106" y="289"/>
                      <a:pt x="63" y="231"/>
                      <a:pt x="63" y="191"/>
                    </a:cubicBezTo>
                    <a:cubicBezTo>
                      <a:pt x="63" y="173"/>
                      <a:pt x="70" y="193"/>
                      <a:pt x="84" y="202"/>
                    </a:cubicBezTo>
                    <a:cubicBezTo>
                      <a:pt x="99" y="212"/>
                      <a:pt x="141" y="218"/>
                      <a:pt x="140" y="175"/>
                    </a:cubicBezTo>
                    <a:cubicBezTo>
                      <a:pt x="139" y="171"/>
                      <a:pt x="139" y="167"/>
                      <a:pt x="139" y="164"/>
                    </a:cubicBezTo>
                    <a:cubicBezTo>
                      <a:pt x="139" y="128"/>
                      <a:pt x="161" y="97"/>
                      <a:pt x="197" y="97"/>
                    </a:cubicBezTo>
                    <a:cubicBezTo>
                      <a:pt x="229" y="97"/>
                      <a:pt x="253" y="116"/>
                      <a:pt x="259" y="137"/>
                    </a:cubicBezTo>
                    <a:cubicBezTo>
                      <a:pt x="287" y="150"/>
                      <a:pt x="287" y="150"/>
                      <a:pt x="287" y="150"/>
                    </a:cubicBezTo>
                    <a:cubicBezTo>
                      <a:pt x="289" y="152"/>
                      <a:pt x="290" y="154"/>
                      <a:pt x="290" y="156"/>
                    </a:cubicBezTo>
                    <a:cubicBezTo>
                      <a:pt x="290" y="158"/>
                      <a:pt x="289" y="160"/>
                      <a:pt x="287" y="16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2" name="Freeform 53"/>
            <p:cNvSpPr>
              <a:spLocks noEditPoints="1"/>
            </p:cNvSpPr>
            <p:nvPr/>
          </p:nvSpPr>
          <p:spPr bwMode="auto">
            <a:xfrm>
              <a:off x="7758740" y="2006189"/>
              <a:ext cx="703748" cy="703748"/>
            </a:xfrm>
            <a:custGeom>
              <a:avLst/>
              <a:gdLst>
                <a:gd name="T0" fmla="*/ 175 w 350"/>
                <a:gd name="T1" fmla="*/ 0 h 350"/>
                <a:gd name="T2" fmla="*/ 0 w 350"/>
                <a:gd name="T3" fmla="*/ 175 h 350"/>
                <a:gd name="T4" fmla="*/ 175 w 350"/>
                <a:gd name="T5" fmla="*/ 350 h 350"/>
                <a:gd name="T6" fmla="*/ 350 w 350"/>
                <a:gd name="T7" fmla="*/ 175 h 350"/>
                <a:gd name="T8" fmla="*/ 175 w 350"/>
                <a:gd name="T9" fmla="*/ 0 h 350"/>
                <a:gd name="T10" fmla="*/ 277 w 350"/>
                <a:gd name="T11" fmla="*/ 257 h 350"/>
                <a:gd name="T12" fmla="*/ 268 w 350"/>
                <a:gd name="T13" fmla="*/ 261 h 350"/>
                <a:gd name="T14" fmla="*/ 255 w 350"/>
                <a:gd name="T15" fmla="*/ 264 h 350"/>
                <a:gd name="T16" fmla="*/ 248 w 350"/>
                <a:gd name="T17" fmla="*/ 270 h 350"/>
                <a:gd name="T18" fmla="*/ 230 w 350"/>
                <a:gd name="T19" fmla="*/ 270 h 350"/>
                <a:gd name="T20" fmla="*/ 223 w 350"/>
                <a:gd name="T21" fmla="*/ 264 h 350"/>
                <a:gd name="T22" fmla="*/ 223 w 350"/>
                <a:gd name="T23" fmla="*/ 175 h 350"/>
                <a:gd name="T24" fmla="*/ 230 w 350"/>
                <a:gd name="T25" fmla="*/ 169 h 350"/>
                <a:gd name="T26" fmla="*/ 248 w 350"/>
                <a:gd name="T27" fmla="*/ 169 h 350"/>
                <a:gd name="T28" fmla="*/ 255 w 350"/>
                <a:gd name="T29" fmla="*/ 175 h 350"/>
                <a:gd name="T30" fmla="*/ 262 w 350"/>
                <a:gd name="T31" fmla="*/ 176 h 350"/>
                <a:gd name="T32" fmla="*/ 175 w 350"/>
                <a:gd name="T33" fmla="*/ 96 h 350"/>
                <a:gd name="T34" fmla="*/ 88 w 350"/>
                <a:gd name="T35" fmla="*/ 176 h 350"/>
                <a:gd name="T36" fmla="*/ 95 w 350"/>
                <a:gd name="T37" fmla="*/ 175 h 350"/>
                <a:gd name="T38" fmla="*/ 101 w 350"/>
                <a:gd name="T39" fmla="*/ 169 h 350"/>
                <a:gd name="T40" fmla="*/ 120 w 350"/>
                <a:gd name="T41" fmla="*/ 169 h 350"/>
                <a:gd name="T42" fmla="*/ 126 w 350"/>
                <a:gd name="T43" fmla="*/ 175 h 350"/>
                <a:gd name="T44" fmla="*/ 126 w 350"/>
                <a:gd name="T45" fmla="*/ 264 h 350"/>
                <a:gd name="T46" fmla="*/ 120 w 350"/>
                <a:gd name="T47" fmla="*/ 270 h 350"/>
                <a:gd name="T48" fmla="*/ 101 w 350"/>
                <a:gd name="T49" fmla="*/ 270 h 350"/>
                <a:gd name="T50" fmla="*/ 95 w 350"/>
                <a:gd name="T51" fmla="*/ 264 h 350"/>
                <a:gd name="T52" fmla="*/ 52 w 350"/>
                <a:gd name="T53" fmla="*/ 219 h 350"/>
                <a:gd name="T54" fmla="*/ 71 w 350"/>
                <a:gd name="T55" fmla="*/ 183 h 350"/>
                <a:gd name="T56" fmla="*/ 175 w 350"/>
                <a:gd name="T57" fmla="*/ 80 h 350"/>
                <a:gd name="T58" fmla="*/ 279 w 350"/>
                <a:gd name="T59" fmla="*/ 183 h 350"/>
                <a:gd name="T60" fmla="*/ 298 w 350"/>
                <a:gd name="T61" fmla="*/ 219 h 350"/>
                <a:gd name="T62" fmla="*/ 277 w 350"/>
                <a:gd name="T63" fmla="*/ 25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350">
                  <a:moveTo>
                    <a:pt x="175" y="0"/>
                  </a:moveTo>
                  <a:cubicBezTo>
                    <a:pt x="78" y="0"/>
                    <a:pt x="0" y="78"/>
                    <a:pt x="0" y="175"/>
                  </a:cubicBezTo>
                  <a:cubicBezTo>
                    <a:pt x="0" y="272"/>
                    <a:pt x="78" y="350"/>
                    <a:pt x="175" y="350"/>
                  </a:cubicBezTo>
                  <a:cubicBezTo>
                    <a:pt x="271" y="350"/>
                    <a:pt x="350" y="272"/>
                    <a:pt x="350" y="175"/>
                  </a:cubicBezTo>
                  <a:cubicBezTo>
                    <a:pt x="350" y="78"/>
                    <a:pt x="271" y="0"/>
                    <a:pt x="175" y="0"/>
                  </a:cubicBezTo>
                  <a:close/>
                  <a:moveTo>
                    <a:pt x="277" y="257"/>
                  </a:moveTo>
                  <a:cubicBezTo>
                    <a:pt x="268" y="261"/>
                    <a:pt x="268" y="261"/>
                    <a:pt x="268" y="261"/>
                  </a:cubicBezTo>
                  <a:cubicBezTo>
                    <a:pt x="264" y="263"/>
                    <a:pt x="260" y="264"/>
                    <a:pt x="255" y="264"/>
                  </a:cubicBezTo>
                  <a:cubicBezTo>
                    <a:pt x="255" y="267"/>
                    <a:pt x="252" y="270"/>
                    <a:pt x="248" y="270"/>
                  </a:cubicBezTo>
                  <a:cubicBezTo>
                    <a:pt x="230" y="270"/>
                    <a:pt x="230" y="270"/>
                    <a:pt x="230" y="270"/>
                  </a:cubicBezTo>
                  <a:cubicBezTo>
                    <a:pt x="226" y="270"/>
                    <a:pt x="223" y="267"/>
                    <a:pt x="223" y="264"/>
                  </a:cubicBezTo>
                  <a:cubicBezTo>
                    <a:pt x="223" y="175"/>
                    <a:pt x="223" y="175"/>
                    <a:pt x="223" y="175"/>
                  </a:cubicBezTo>
                  <a:cubicBezTo>
                    <a:pt x="223" y="171"/>
                    <a:pt x="226" y="169"/>
                    <a:pt x="230" y="169"/>
                  </a:cubicBezTo>
                  <a:cubicBezTo>
                    <a:pt x="248" y="169"/>
                    <a:pt x="248" y="169"/>
                    <a:pt x="248" y="169"/>
                  </a:cubicBezTo>
                  <a:cubicBezTo>
                    <a:pt x="252" y="169"/>
                    <a:pt x="255" y="171"/>
                    <a:pt x="255" y="175"/>
                  </a:cubicBezTo>
                  <a:cubicBezTo>
                    <a:pt x="257" y="175"/>
                    <a:pt x="259" y="175"/>
                    <a:pt x="262" y="176"/>
                  </a:cubicBezTo>
                  <a:cubicBezTo>
                    <a:pt x="258" y="131"/>
                    <a:pt x="220" y="96"/>
                    <a:pt x="175" y="96"/>
                  </a:cubicBezTo>
                  <a:cubicBezTo>
                    <a:pt x="129" y="96"/>
                    <a:pt x="92" y="131"/>
                    <a:pt x="88" y="176"/>
                  </a:cubicBezTo>
                  <a:cubicBezTo>
                    <a:pt x="90" y="175"/>
                    <a:pt x="92" y="175"/>
                    <a:pt x="95" y="175"/>
                  </a:cubicBezTo>
                  <a:cubicBezTo>
                    <a:pt x="95" y="171"/>
                    <a:pt x="98" y="169"/>
                    <a:pt x="101" y="169"/>
                  </a:cubicBezTo>
                  <a:cubicBezTo>
                    <a:pt x="120" y="169"/>
                    <a:pt x="120" y="169"/>
                    <a:pt x="120" y="169"/>
                  </a:cubicBezTo>
                  <a:cubicBezTo>
                    <a:pt x="123" y="169"/>
                    <a:pt x="126" y="171"/>
                    <a:pt x="126" y="175"/>
                  </a:cubicBezTo>
                  <a:cubicBezTo>
                    <a:pt x="126" y="264"/>
                    <a:pt x="126" y="264"/>
                    <a:pt x="126" y="264"/>
                  </a:cubicBezTo>
                  <a:cubicBezTo>
                    <a:pt x="126" y="267"/>
                    <a:pt x="123" y="270"/>
                    <a:pt x="120" y="270"/>
                  </a:cubicBezTo>
                  <a:cubicBezTo>
                    <a:pt x="101" y="270"/>
                    <a:pt x="101" y="270"/>
                    <a:pt x="101" y="270"/>
                  </a:cubicBezTo>
                  <a:cubicBezTo>
                    <a:pt x="98" y="270"/>
                    <a:pt x="95" y="267"/>
                    <a:pt x="95" y="264"/>
                  </a:cubicBezTo>
                  <a:cubicBezTo>
                    <a:pt x="71" y="263"/>
                    <a:pt x="52" y="243"/>
                    <a:pt x="52" y="219"/>
                  </a:cubicBezTo>
                  <a:cubicBezTo>
                    <a:pt x="52" y="204"/>
                    <a:pt x="59" y="191"/>
                    <a:pt x="71" y="183"/>
                  </a:cubicBezTo>
                  <a:cubicBezTo>
                    <a:pt x="71" y="126"/>
                    <a:pt x="118" y="80"/>
                    <a:pt x="175" y="80"/>
                  </a:cubicBezTo>
                  <a:cubicBezTo>
                    <a:pt x="232" y="80"/>
                    <a:pt x="278" y="126"/>
                    <a:pt x="279" y="183"/>
                  </a:cubicBezTo>
                  <a:cubicBezTo>
                    <a:pt x="290" y="191"/>
                    <a:pt x="298" y="204"/>
                    <a:pt x="298" y="219"/>
                  </a:cubicBezTo>
                  <a:cubicBezTo>
                    <a:pt x="298" y="235"/>
                    <a:pt x="290" y="249"/>
                    <a:pt x="277" y="25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3" name="Freeform 54"/>
            <p:cNvSpPr>
              <a:spLocks noEditPoints="1"/>
            </p:cNvSpPr>
            <p:nvPr/>
          </p:nvSpPr>
          <p:spPr bwMode="auto">
            <a:xfrm>
              <a:off x="5749459" y="2705503"/>
              <a:ext cx="580730" cy="580730"/>
            </a:xfrm>
            <a:custGeom>
              <a:avLst/>
              <a:gdLst>
                <a:gd name="T0" fmla="*/ 145 w 289"/>
                <a:gd name="T1" fmla="*/ 0 h 289"/>
                <a:gd name="T2" fmla="*/ 0 w 289"/>
                <a:gd name="T3" fmla="*/ 145 h 289"/>
                <a:gd name="T4" fmla="*/ 145 w 289"/>
                <a:gd name="T5" fmla="*/ 289 h 289"/>
                <a:gd name="T6" fmla="*/ 289 w 289"/>
                <a:gd name="T7" fmla="*/ 145 h 289"/>
                <a:gd name="T8" fmla="*/ 145 w 289"/>
                <a:gd name="T9" fmla="*/ 0 h 289"/>
                <a:gd name="T10" fmla="*/ 145 w 289"/>
                <a:gd name="T11" fmla="*/ 227 h 289"/>
                <a:gd name="T12" fmla="*/ 121 w 289"/>
                <a:gd name="T13" fmla="*/ 204 h 289"/>
                <a:gd name="T14" fmla="*/ 145 w 289"/>
                <a:gd name="T15" fmla="*/ 181 h 289"/>
                <a:gd name="T16" fmla="*/ 168 w 289"/>
                <a:gd name="T17" fmla="*/ 204 h 289"/>
                <a:gd name="T18" fmla="*/ 145 w 289"/>
                <a:gd name="T19" fmla="*/ 227 h 289"/>
                <a:gd name="T20" fmla="*/ 206 w 289"/>
                <a:gd name="T21" fmla="*/ 174 h 289"/>
                <a:gd name="T22" fmla="*/ 185 w 289"/>
                <a:gd name="T23" fmla="*/ 174 h 289"/>
                <a:gd name="T24" fmla="*/ 180 w 289"/>
                <a:gd name="T25" fmla="*/ 168 h 289"/>
                <a:gd name="T26" fmla="*/ 113 w 289"/>
                <a:gd name="T27" fmla="*/ 168 h 289"/>
                <a:gd name="T28" fmla="*/ 105 w 289"/>
                <a:gd name="T29" fmla="*/ 176 h 289"/>
                <a:gd name="T30" fmla="*/ 85 w 289"/>
                <a:gd name="T31" fmla="*/ 176 h 289"/>
                <a:gd name="T32" fmla="*/ 85 w 289"/>
                <a:gd name="T33" fmla="*/ 156 h 289"/>
                <a:gd name="T34" fmla="*/ 89 w 289"/>
                <a:gd name="T35" fmla="*/ 151 h 289"/>
                <a:gd name="T36" fmla="*/ 93 w 289"/>
                <a:gd name="T37" fmla="*/ 148 h 289"/>
                <a:gd name="T38" fmla="*/ 198 w 289"/>
                <a:gd name="T39" fmla="*/ 145 h 289"/>
                <a:gd name="T40" fmla="*/ 198 w 289"/>
                <a:gd name="T41" fmla="*/ 146 h 289"/>
                <a:gd name="T42" fmla="*/ 199 w 289"/>
                <a:gd name="T43" fmla="*/ 147 h 289"/>
                <a:gd name="T44" fmla="*/ 200 w 289"/>
                <a:gd name="T45" fmla="*/ 148 h 289"/>
                <a:gd name="T46" fmla="*/ 206 w 289"/>
                <a:gd name="T47" fmla="*/ 154 h 289"/>
                <a:gd name="T48" fmla="*/ 210 w 289"/>
                <a:gd name="T49" fmla="*/ 164 h 289"/>
                <a:gd name="T50" fmla="*/ 206 w 289"/>
                <a:gd name="T51" fmla="*/ 174 h 289"/>
                <a:gd name="T52" fmla="*/ 240 w 289"/>
                <a:gd name="T53" fmla="*/ 138 h 289"/>
                <a:gd name="T54" fmla="*/ 221 w 289"/>
                <a:gd name="T55" fmla="*/ 138 h 289"/>
                <a:gd name="T56" fmla="*/ 214 w 289"/>
                <a:gd name="T57" fmla="*/ 131 h 289"/>
                <a:gd name="T58" fmla="*/ 76 w 289"/>
                <a:gd name="T59" fmla="*/ 132 h 289"/>
                <a:gd name="T60" fmla="*/ 76 w 289"/>
                <a:gd name="T61" fmla="*/ 132 h 289"/>
                <a:gd name="T62" fmla="*/ 67 w 289"/>
                <a:gd name="T63" fmla="*/ 141 h 289"/>
                <a:gd name="T64" fmla="*/ 49 w 289"/>
                <a:gd name="T65" fmla="*/ 141 h 289"/>
                <a:gd name="T66" fmla="*/ 48 w 289"/>
                <a:gd name="T67" fmla="*/ 122 h 289"/>
                <a:gd name="T68" fmla="*/ 57 w 289"/>
                <a:gd name="T69" fmla="*/ 113 h 289"/>
                <a:gd name="T70" fmla="*/ 58 w 289"/>
                <a:gd name="T71" fmla="*/ 112 h 289"/>
                <a:gd name="T72" fmla="*/ 229 w 289"/>
                <a:gd name="T73" fmla="*/ 109 h 289"/>
                <a:gd name="T74" fmla="*/ 231 w 289"/>
                <a:gd name="T75" fmla="*/ 110 h 289"/>
                <a:gd name="T76" fmla="*/ 235 w 289"/>
                <a:gd name="T77" fmla="*/ 114 h 289"/>
                <a:gd name="T78" fmla="*/ 235 w 289"/>
                <a:gd name="T79" fmla="*/ 114 h 289"/>
                <a:gd name="T80" fmla="*/ 240 w 289"/>
                <a:gd name="T81" fmla="*/ 119 h 289"/>
                <a:gd name="T82" fmla="*/ 240 w 289"/>
                <a:gd name="T83" fmla="*/ 1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 h="289">
                  <a:moveTo>
                    <a:pt x="145" y="0"/>
                  </a:moveTo>
                  <a:cubicBezTo>
                    <a:pt x="65" y="0"/>
                    <a:pt x="0" y="65"/>
                    <a:pt x="0" y="145"/>
                  </a:cubicBezTo>
                  <a:cubicBezTo>
                    <a:pt x="0" y="224"/>
                    <a:pt x="65" y="289"/>
                    <a:pt x="145" y="289"/>
                  </a:cubicBezTo>
                  <a:cubicBezTo>
                    <a:pt x="225" y="289"/>
                    <a:pt x="289" y="224"/>
                    <a:pt x="289" y="145"/>
                  </a:cubicBezTo>
                  <a:cubicBezTo>
                    <a:pt x="289" y="65"/>
                    <a:pt x="225" y="0"/>
                    <a:pt x="145" y="0"/>
                  </a:cubicBezTo>
                  <a:close/>
                  <a:moveTo>
                    <a:pt x="145" y="227"/>
                  </a:moveTo>
                  <a:cubicBezTo>
                    <a:pt x="132" y="227"/>
                    <a:pt x="121" y="217"/>
                    <a:pt x="121" y="204"/>
                  </a:cubicBezTo>
                  <a:cubicBezTo>
                    <a:pt x="121" y="191"/>
                    <a:pt x="132" y="181"/>
                    <a:pt x="145" y="181"/>
                  </a:cubicBezTo>
                  <a:cubicBezTo>
                    <a:pt x="158" y="181"/>
                    <a:pt x="168" y="191"/>
                    <a:pt x="168" y="204"/>
                  </a:cubicBezTo>
                  <a:cubicBezTo>
                    <a:pt x="168" y="217"/>
                    <a:pt x="158" y="227"/>
                    <a:pt x="145" y="227"/>
                  </a:cubicBezTo>
                  <a:close/>
                  <a:moveTo>
                    <a:pt x="206" y="174"/>
                  </a:moveTo>
                  <a:cubicBezTo>
                    <a:pt x="200" y="180"/>
                    <a:pt x="191" y="180"/>
                    <a:pt x="185" y="174"/>
                  </a:cubicBezTo>
                  <a:cubicBezTo>
                    <a:pt x="180" y="168"/>
                    <a:pt x="180" y="168"/>
                    <a:pt x="180" y="168"/>
                  </a:cubicBezTo>
                  <a:cubicBezTo>
                    <a:pt x="161" y="150"/>
                    <a:pt x="132" y="150"/>
                    <a:pt x="113" y="168"/>
                  </a:cubicBezTo>
                  <a:cubicBezTo>
                    <a:pt x="105" y="176"/>
                    <a:pt x="105" y="176"/>
                    <a:pt x="105" y="176"/>
                  </a:cubicBezTo>
                  <a:cubicBezTo>
                    <a:pt x="100" y="182"/>
                    <a:pt x="90" y="182"/>
                    <a:pt x="85" y="176"/>
                  </a:cubicBezTo>
                  <a:cubicBezTo>
                    <a:pt x="79" y="171"/>
                    <a:pt x="79" y="161"/>
                    <a:pt x="85" y="156"/>
                  </a:cubicBezTo>
                  <a:cubicBezTo>
                    <a:pt x="89" y="151"/>
                    <a:pt x="89" y="151"/>
                    <a:pt x="89" y="151"/>
                  </a:cubicBezTo>
                  <a:cubicBezTo>
                    <a:pt x="93" y="148"/>
                    <a:pt x="93" y="148"/>
                    <a:pt x="93" y="148"/>
                  </a:cubicBezTo>
                  <a:cubicBezTo>
                    <a:pt x="121" y="119"/>
                    <a:pt x="167" y="118"/>
                    <a:pt x="198" y="145"/>
                  </a:cubicBezTo>
                  <a:cubicBezTo>
                    <a:pt x="198" y="145"/>
                    <a:pt x="198" y="146"/>
                    <a:pt x="198" y="146"/>
                  </a:cubicBezTo>
                  <a:cubicBezTo>
                    <a:pt x="199" y="147"/>
                    <a:pt x="199" y="147"/>
                    <a:pt x="199" y="147"/>
                  </a:cubicBezTo>
                  <a:cubicBezTo>
                    <a:pt x="200" y="147"/>
                    <a:pt x="200" y="147"/>
                    <a:pt x="200" y="148"/>
                  </a:cubicBezTo>
                  <a:cubicBezTo>
                    <a:pt x="206" y="154"/>
                    <a:pt x="206" y="154"/>
                    <a:pt x="206" y="154"/>
                  </a:cubicBezTo>
                  <a:cubicBezTo>
                    <a:pt x="209" y="156"/>
                    <a:pt x="210" y="160"/>
                    <a:pt x="210" y="164"/>
                  </a:cubicBezTo>
                  <a:cubicBezTo>
                    <a:pt x="210" y="168"/>
                    <a:pt x="209" y="171"/>
                    <a:pt x="206" y="174"/>
                  </a:cubicBezTo>
                  <a:close/>
                  <a:moveTo>
                    <a:pt x="240" y="138"/>
                  </a:moveTo>
                  <a:cubicBezTo>
                    <a:pt x="235" y="143"/>
                    <a:pt x="226" y="143"/>
                    <a:pt x="221" y="138"/>
                  </a:cubicBezTo>
                  <a:cubicBezTo>
                    <a:pt x="214" y="131"/>
                    <a:pt x="214" y="131"/>
                    <a:pt x="214" y="131"/>
                  </a:cubicBezTo>
                  <a:cubicBezTo>
                    <a:pt x="176" y="94"/>
                    <a:pt x="115" y="95"/>
                    <a:pt x="76" y="132"/>
                  </a:cubicBezTo>
                  <a:cubicBezTo>
                    <a:pt x="76" y="132"/>
                    <a:pt x="76" y="132"/>
                    <a:pt x="76" y="132"/>
                  </a:cubicBezTo>
                  <a:cubicBezTo>
                    <a:pt x="67" y="141"/>
                    <a:pt x="67" y="141"/>
                    <a:pt x="67" y="141"/>
                  </a:cubicBezTo>
                  <a:cubicBezTo>
                    <a:pt x="62" y="146"/>
                    <a:pt x="54" y="146"/>
                    <a:pt x="49" y="141"/>
                  </a:cubicBezTo>
                  <a:cubicBezTo>
                    <a:pt x="43" y="135"/>
                    <a:pt x="43" y="127"/>
                    <a:pt x="48" y="122"/>
                  </a:cubicBezTo>
                  <a:cubicBezTo>
                    <a:pt x="57" y="113"/>
                    <a:pt x="57" y="113"/>
                    <a:pt x="57" y="113"/>
                  </a:cubicBezTo>
                  <a:cubicBezTo>
                    <a:pt x="57" y="113"/>
                    <a:pt x="58" y="113"/>
                    <a:pt x="58" y="112"/>
                  </a:cubicBezTo>
                  <a:cubicBezTo>
                    <a:pt x="105" y="67"/>
                    <a:pt x="180" y="65"/>
                    <a:pt x="229" y="109"/>
                  </a:cubicBezTo>
                  <a:cubicBezTo>
                    <a:pt x="230" y="109"/>
                    <a:pt x="231" y="110"/>
                    <a:pt x="231" y="110"/>
                  </a:cubicBezTo>
                  <a:cubicBezTo>
                    <a:pt x="235" y="114"/>
                    <a:pt x="235" y="114"/>
                    <a:pt x="235" y="114"/>
                  </a:cubicBezTo>
                  <a:cubicBezTo>
                    <a:pt x="235" y="114"/>
                    <a:pt x="235" y="114"/>
                    <a:pt x="235" y="114"/>
                  </a:cubicBezTo>
                  <a:cubicBezTo>
                    <a:pt x="240" y="119"/>
                    <a:pt x="240" y="119"/>
                    <a:pt x="240" y="119"/>
                  </a:cubicBezTo>
                  <a:cubicBezTo>
                    <a:pt x="245" y="124"/>
                    <a:pt x="245" y="133"/>
                    <a:pt x="240" y="138"/>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4" name="Group 23"/>
            <p:cNvGrpSpPr/>
            <p:nvPr/>
          </p:nvGrpSpPr>
          <p:grpSpPr>
            <a:xfrm>
              <a:off x="7624641" y="3414791"/>
              <a:ext cx="620627" cy="620627"/>
              <a:chOff x="7424738" y="3175000"/>
              <a:chExt cx="889000" cy="889000"/>
            </a:xfrm>
            <a:grpFill/>
          </p:grpSpPr>
          <p:sp>
            <p:nvSpPr>
              <p:cNvPr id="115" name="Rectangle 55"/>
              <p:cNvSpPr>
                <a:spLocks noChangeArrowheads="1"/>
              </p:cNvSpPr>
              <p:nvPr/>
            </p:nvSpPr>
            <p:spPr bwMode="auto">
              <a:xfrm>
                <a:off x="7612063"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56"/>
              <p:cNvSpPr>
                <a:spLocks/>
              </p:cNvSpPr>
              <p:nvPr/>
            </p:nvSpPr>
            <p:spPr bwMode="auto">
              <a:xfrm>
                <a:off x="7675563" y="3738563"/>
                <a:ext cx="76200" cy="76200"/>
              </a:xfrm>
              <a:custGeom>
                <a:avLst/>
                <a:gdLst>
                  <a:gd name="T0" fmla="*/ 0 w 48"/>
                  <a:gd name="T1" fmla="*/ 33 h 48"/>
                  <a:gd name="T2" fmla="*/ 14 w 48"/>
                  <a:gd name="T3" fmla="*/ 48 h 48"/>
                  <a:gd name="T4" fmla="*/ 48 w 48"/>
                  <a:gd name="T5" fmla="*/ 15 h 48"/>
                  <a:gd name="T6" fmla="*/ 34 w 48"/>
                  <a:gd name="T7" fmla="*/ 0 h 48"/>
                  <a:gd name="T8" fmla="*/ 0 w 48"/>
                  <a:gd name="T9" fmla="*/ 33 h 48"/>
                </a:gdLst>
                <a:ahLst/>
                <a:cxnLst>
                  <a:cxn ang="0">
                    <a:pos x="T0" y="T1"/>
                  </a:cxn>
                  <a:cxn ang="0">
                    <a:pos x="T2" y="T3"/>
                  </a:cxn>
                  <a:cxn ang="0">
                    <a:pos x="T4" y="T5"/>
                  </a:cxn>
                  <a:cxn ang="0">
                    <a:pos x="T6" y="T7"/>
                  </a:cxn>
                  <a:cxn ang="0">
                    <a:pos x="T8" y="T9"/>
                  </a:cxn>
                </a:cxnLst>
                <a:rect l="0" t="0" r="r" b="b"/>
                <a:pathLst>
                  <a:path w="48" h="48">
                    <a:moveTo>
                      <a:pt x="0" y="33"/>
                    </a:moveTo>
                    <a:lnTo>
                      <a:pt x="14" y="48"/>
                    </a:lnTo>
                    <a:lnTo>
                      <a:pt x="48" y="15"/>
                    </a:lnTo>
                    <a:lnTo>
                      <a:pt x="34"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57"/>
              <p:cNvSpPr>
                <a:spLocks/>
              </p:cNvSpPr>
              <p:nvPr/>
            </p:nvSpPr>
            <p:spPr bwMode="auto">
              <a:xfrm>
                <a:off x="7675563" y="3425825"/>
                <a:ext cx="76200" cy="77788"/>
              </a:xfrm>
              <a:custGeom>
                <a:avLst/>
                <a:gdLst>
                  <a:gd name="T0" fmla="*/ 0 w 48"/>
                  <a:gd name="T1" fmla="*/ 14 h 49"/>
                  <a:gd name="T2" fmla="*/ 34 w 48"/>
                  <a:gd name="T3" fmla="*/ 49 h 49"/>
                  <a:gd name="T4" fmla="*/ 48 w 48"/>
                  <a:gd name="T5" fmla="*/ 34 h 49"/>
                  <a:gd name="T6" fmla="*/ 14 w 48"/>
                  <a:gd name="T7" fmla="*/ 0 h 49"/>
                  <a:gd name="T8" fmla="*/ 0 w 48"/>
                  <a:gd name="T9" fmla="*/ 14 h 49"/>
                </a:gdLst>
                <a:ahLst/>
                <a:cxnLst>
                  <a:cxn ang="0">
                    <a:pos x="T0" y="T1"/>
                  </a:cxn>
                  <a:cxn ang="0">
                    <a:pos x="T2" y="T3"/>
                  </a:cxn>
                  <a:cxn ang="0">
                    <a:pos x="T4" y="T5"/>
                  </a:cxn>
                  <a:cxn ang="0">
                    <a:pos x="T6" y="T7"/>
                  </a:cxn>
                  <a:cxn ang="0">
                    <a:pos x="T8" y="T9"/>
                  </a:cxn>
                </a:cxnLst>
                <a:rect l="0" t="0" r="r" b="b"/>
                <a:pathLst>
                  <a:path w="48" h="49">
                    <a:moveTo>
                      <a:pt x="0" y="14"/>
                    </a:moveTo>
                    <a:lnTo>
                      <a:pt x="34" y="49"/>
                    </a:lnTo>
                    <a:lnTo>
                      <a:pt x="48" y="34"/>
                    </a:lnTo>
                    <a:lnTo>
                      <a:pt x="14" y="0"/>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8" name="Rectangle 58"/>
              <p:cNvSpPr>
                <a:spLocks noChangeArrowheads="1"/>
              </p:cNvSpPr>
              <p:nvPr/>
            </p:nvSpPr>
            <p:spPr bwMode="auto">
              <a:xfrm>
                <a:off x="7853363" y="3362325"/>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59"/>
              <p:cNvSpPr>
                <a:spLocks/>
              </p:cNvSpPr>
              <p:nvPr/>
            </p:nvSpPr>
            <p:spPr bwMode="auto">
              <a:xfrm>
                <a:off x="7988301" y="3425825"/>
                <a:ext cx="74613" cy="77788"/>
              </a:xfrm>
              <a:custGeom>
                <a:avLst/>
                <a:gdLst>
                  <a:gd name="T0" fmla="*/ 47 w 47"/>
                  <a:gd name="T1" fmla="*/ 14 h 49"/>
                  <a:gd name="T2" fmla="*/ 33 w 47"/>
                  <a:gd name="T3" fmla="*/ 0 h 49"/>
                  <a:gd name="T4" fmla="*/ 0 w 47"/>
                  <a:gd name="T5" fmla="*/ 34 h 49"/>
                  <a:gd name="T6" fmla="*/ 15 w 47"/>
                  <a:gd name="T7" fmla="*/ 49 h 49"/>
                  <a:gd name="T8" fmla="*/ 47 w 47"/>
                  <a:gd name="T9" fmla="*/ 14 h 49"/>
                </a:gdLst>
                <a:ahLst/>
                <a:cxnLst>
                  <a:cxn ang="0">
                    <a:pos x="T0" y="T1"/>
                  </a:cxn>
                  <a:cxn ang="0">
                    <a:pos x="T2" y="T3"/>
                  </a:cxn>
                  <a:cxn ang="0">
                    <a:pos x="T4" y="T5"/>
                  </a:cxn>
                  <a:cxn ang="0">
                    <a:pos x="T6" y="T7"/>
                  </a:cxn>
                  <a:cxn ang="0">
                    <a:pos x="T8" y="T9"/>
                  </a:cxn>
                </a:cxnLst>
                <a:rect l="0" t="0" r="r" b="b"/>
                <a:pathLst>
                  <a:path w="47" h="49">
                    <a:moveTo>
                      <a:pt x="47" y="14"/>
                    </a:moveTo>
                    <a:lnTo>
                      <a:pt x="33" y="0"/>
                    </a:lnTo>
                    <a:lnTo>
                      <a:pt x="0" y="34"/>
                    </a:lnTo>
                    <a:lnTo>
                      <a:pt x="15" y="49"/>
                    </a:lnTo>
                    <a:lnTo>
                      <a:pt x="4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0" name="Rectangle 60"/>
              <p:cNvSpPr>
                <a:spLocks noChangeArrowheads="1"/>
              </p:cNvSpPr>
              <p:nvPr/>
            </p:nvSpPr>
            <p:spPr bwMode="auto">
              <a:xfrm>
                <a:off x="8051801"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1" name="Freeform 61"/>
              <p:cNvSpPr>
                <a:spLocks/>
              </p:cNvSpPr>
              <p:nvPr/>
            </p:nvSpPr>
            <p:spPr bwMode="auto">
              <a:xfrm>
                <a:off x="7988301" y="3738563"/>
                <a:ext cx="74613" cy="76200"/>
              </a:xfrm>
              <a:custGeom>
                <a:avLst/>
                <a:gdLst>
                  <a:gd name="T0" fmla="*/ 0 w 47"/>
                  <a:gd name="T1" fmla="*/ 15 h 48"/>
                  <a:gd name="T2" fmla="*/ 33 w 47"/>
                  <a:gd name="T3" fmla="*/ 48 h 48"/>
                  <a:gd name="T4" fmla="*/ 47 w 47"/>
                  <a:gd name="T5" fmla="*/ 33 h 48"/>
                  <a:gd name="T6" fmla="*/ 15 w 47"/>
                  <a:gd name="T7" fmla="*/ 0 h 48"/>
                  <a:gd name="T8" fmla="*/ 0 w 47"/>
                  <a:gd name="T9" fmla="*/ 15 h 48"/>
                </a:gdLst>
                <a:ahLst/>
                <a:cxnLst>
                  <a:cxn ang="0">
                    <a:pos x="T0" y="T1"/>
                  </a:cxn>
                  <a:cxn ang="0">
                    <a:pos x="T2" y="T3"/>
                  </a:cxn>
                  <a:cxn ang="0">
                    <a:pos x="T4" y="T5"/>
                  </a:cxn>
                  <a:cxn ang="0">
                    <a:pos x="T6" y="T7"/>
                  </a:cxn>
                  <a:cxn ang="0">
                    <a:pos x="T8" y="T9"/>
                  </a:cxn>
                </a:cxnLst>
                <a:rect l="0" t="0" r="r" b="b"/>
                <a:pathLst>
                  <a:path w="47" h="48">
                    <a:moveTo>
                      <a:pt x="0" y="15"/>
                    </a:moveTo>
                    <a:lnTo>
                      <a:pt x="33" y="48"/>
                    </a:lnTo>
                    <a:lnTo>
                      <a:pt x="47" y="33"/>
                    </a:lnTo>
                    <a:lnTo>
                      <a:pt x="15"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62"/>
              <p:cNvSpPr>
                <a:spLocks noEditPoints="1"/>
              </p:cNvSpPr>
              <p:nvPr/>
            </p:nvSpPr>
            <p:spPr bwMode="auto">
              <a:xfrm>
                <a:off x="7424738" y="3175000"/>
                <a:ext cx="889000" cy="889000"/>
              </a:xfrm>
              <a:custGeom>
                <a:avLst/>
                <a:gdLst>
                  <a:gd name="T0" fmla="*/ 155 w 309"/>
                  <a:gd name="T1" fmla="*/ 0 h 309"/>
                  <a:gd name="T2" fmla="*/ 0 w 309"/>
                  <a:gd name="T3" fmla="*/ 155 h 309"/>
                  <a:gd name="T4" fmla="*/ 155 w 309"/>
                  <a:gd name="T5" fmla="*/ 309 h 309"/>
                  <a:gd name="T6" fmla="*/ 309 w 309"/>
                  <a:gd name="T7" fmla="*/ 155 h 309"/>
                  <a:gd name="T8" fmla="*/ 155 w 309"/>
                  <a:gd name="T9" fmla="*/ 0 h 309"/>
                  <a:gd name="T10" fmla="*/ 155 w 309"/>
                  <a:gd name="T11" fmla="*/ 253 h 309"/>
                  <a:gd name="T12" fmla="*/ 56 w 309"/>
                  <a:gd name="T13" fmla="*/ 155 h 309"/>
                  <a:gd name="T14" fmla="*/ 155 w 309"/>
                  <a:gd name="T15" fmla="*/ 57 h 309"/>
                  <a:gd name="T16" fmla="*/ 253 w 309"/>
                  <a:gd name="T17" fmla="*/ 155 h 309"/>
                  <a:gd name="T18" fmla="*/ 155 w 309"/>
                  <a:gd name="T19" fmla="*/ 25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09">
                    <a:moveTo>
                      <a:pt x="155" y="0"/>
                    </a:moveTo>
                    <a:cubicBezTo>
                      <a:pt x="69" y="0"/>
                      <a:pt x="0" y="70"/>
                      <a:pt x="0" y="155"/>
                    </a:cubicBezTo>
                    <a:cubicBezTo>
                      <a:pt x="0" y="240"/>
                      <a:pt x="69" y="309"/>
                      <a:pt x="155" y="309"/>
                    </a:cubicBezTo>
                    <a:cubicBezTo>
                      <a:pt x="240" y="309"/>
                      <a:pt x="309" y="240"/>
                      <a:pt x="309" y="155"/>
                    </a:cubicBezTo>
                    <a:cubicBezTo>
                      <a:pt x="309" y="70"/>
                      <a:pt x="240" y="0"/>
                      <a:pt x="155" y="0"/>
                    </a:cubicBezTo>
                    <a:close/>
                    <a:moveTo>
                      <a:pt x="155" y="253"/>
                    </a:moveTo>
                    <a:cubicBezTo>
                      <a:pt x="100" y="253"/>
                      <a:pt x="56" y="209"/>
                      <a:pt x="56" y="155"/>
                    </a:cubicBezTo>
                    <a:cubicBezTo>
                      <a:pt x="56" y="101"/>
                      <a:pt x="100" y="57"/>
                      <a:pt x="155" y="57"/>
                    </a:cubicBezTo>
                    <a:cubicBezTo>
                      <a:pt x="209" y="57"/>
                      <a:pt x="253" y="101"/>
                      <a:pt x="253" y="155"/>
                    </a:cubicBezTo>
                    <a:cubicBezTo>
                      <a:pt x="253" y="209"/>
                      <a:pt x="209" y="253"/>
                      <a:pt x="155"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3" name="Rectangle 63"/>
              <p:cNvSpPr>
                <a:spLocks noChangeArrowheads="1"/>
              </p:cNvSpPr>
              <p:nvPr/>
            </p:nvSpPr>
            <p:spPr bwMode="auto">
              <a:xfrm>
                <a:off x="7853363" y="3805238"/>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64"/>
              <p:cNvSpPr>
                <a:spLocks/>
              </p:cNvSpPr>
              <p:nvPr/>
            </p:nvSpPr>
            <p:spPr bwMode="auto">
              <a:xfrm>
                <a:off x="7800976" y="3514725"/>
                <a:ext cx="182563" cy="131763"/>
              </a:xfrm>
              <a:custGeom>
                <a:avLst/>
                <a:gdLst>
                  <a:gd name="T0" fmla="*/ 46 w 115"/>
                  <a:gd name="T1" fmla="*/ 54 h 83"/>
                  <a:gd name="T2" fmla="*/ 15 w 115"/>
                  <a:gd name="T3" fmla="*/ 25 h 83"/>
                  <a:gd name="T4" fmla="*/ 0 w 115"/>
                  <a:gd name="T5" fmla="*/ 40 h 83"/>
                  <a:gd name="T6" fmla="*/ 46 w 115"/>
                  <a:gd name="T7" fmla="*/ 83 h 83"/>
                  <a:gd name="T8" fmla="*/ 115 w 115"/>
                  <a:gd name="T9" fmla="*/ 15 h 83"/>
                  <a:gd name="T10" fmla="*/ 100 w 115"/>
                  <a:gd name="T11" fmla="*/ 0 h 83"/>
                  <a:gd name="T12" fmla="*/ 46 w 115"/>
                  <a:gd name="T13" fmla="*/ 54 h 83"/>
                </a:gdLst>
                <a:ahLst/>
                <a:cxnLst>
                  <a:cxn ang="0">
                    <a:pos x="T0" y="T1"/>
                  </a:cxn>
                  <a:cxn ang="0">
                    <a:pos x="T2" y="T3"/>
                  </a:cxn>
                  <a:cxn ang="0">
                    <a:pos x="T4" y="T5"/>
                  </a:cxn>
                  <a:cxn ang="0">
                    <a:pos x="T6" y="T7"/>
                  </a:cxn>
                  <a:cxn ang="0">
                    <a:pos x="T8" y="T9"/>
                  </a:cxn>
                  <a:cxn ang="0">
                    <a:pos x="T10" y="T11"/>
                  </a:cxn>
                  <a:cxn ang="0">
                    <a:pos x="T12" y="T13"/>
                  </a:cxn>
                </a:cxnLst>
                <a:rect l="0" t="0" r="r" b="b"/>
                <a:pathLst>
                  <a:path w="115" h="83">
                    <a:moveTo>
                      <a:pt x="46" y="54"/>
                    </a:moveTo>
                    <a:lnTo>
                      <a:pt x="15" y="25"/>
                    </a:lnTo>
                    <a:lnTo>
                      <a:pt x="0" y="40"/>
                    </a:lnTo>
                    <a:lnTo>
                      <a:pt x="46" y="83"/>
                    </a:lnTo>
                    <a:lnTo>
                      <a:pt x="115" y="15"/>
                    </a:lnTo>
                    <a:lnTo>
                      <a:pt x="100" y="0"/>
                    </a:ln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5" name="Group 24"/>
            <p:cNvGrpSpPr/>
            <p:nvPr/>
          </p:nvGrpSpPr>
          <p:grpSpPr>
            <a:xfrm>
              <a:off x="7294354" y="4111888"/>
              <a:ext cx="619517" cy="619520"/>
              <a:chOff x="6951663" y="4173538"/>
              <a:chExt cx="887413" cy="887413"/>
            </a:xfrm>
            <a:grpFill/>
          </p:grpSpPr>
          <p:sp>
            <p:nvSpPr>
              <p:cNvPr id="113" name="Freeform 65"/>
              <p:cNvSpPr>
                <a:spLocks/>
              </p:cNvSpPr>
              <p:nvPr/>
            </p:nvSpPr>
            <p:spPr bwMode="auto">
              <a:xfrm>
                <a:off x="7597776" y="4640263"/>
                <a:ext cx="77788" cy="114300"/>
              </a:xfrm>
              <a:custGeom>
                <a:avLst/>
                <a:gdLst>
                  <a:gd name="T0" fmla="*/ 9 w 27"/>
                  <a:gd name="T1" fmla="*/ 0 h 40"/>
                  <a:gd name="T2" fmla="*/ 9 w 27"/>
                  <a:gd name="T3" fmla="*/ 0 h 40"/>
                  <a:gd name="T4" fmla="*/ 0 w 27"/>
                  <a:gd name="T5" fmla="*/ 39 h 40"/>
                  <a:gd name="T6" fmla="*/ 6 w 27"/>
                  <a:gd name="T7" fmla="*/ 40 h 40"/>
                  <a:gd name="T8" fmla="*/ 27 w 27"/>
                  <a:gd name="T9" fmla="*/ 20 h 40"/>
                  <a:gd name="T10" fmla="*/ 9 w 27"/>
                  <a:gd name="T11" fmla="*/ 0 h 40"/>
                </a:gdLst>
                <a:ahLst/>
                <a:cxnLst>
                  <a:cxn ang="0">
                    <a:pos x="T0" y="T1"/>
                  </a:cxn>
                  <a:cxn ang="0">
                    <a:pos x="T2" y="T3"/>
                  </a:cxn>
                  <a:cxn ang="0">
                    <a:pos x="T4" y="T5"/>
                  </a:cxn>
                  <a:cxn ang="0">
                    <a:pos x="T6" y="T7"/>
                  </a:cxn>
                  <a:cxn ang="0">
                    <a:pos x="T8" y="T9"/>
                  </a:cxn>
                  <a:cxn ang="0">
                    <a:pos x="T10" y="T11"/>
                  </a:cxn>
                </a:cxnLst>
                <a:rect l="0" t="0" r="r" b="b"/>
                <a:pathLst>
                  <a:path w="27" h="40">
                    <a:moveTo>
                      <a:pt x="9" y="0"/>
                    </a:moveTo>
                    <a:cubicBezTo>
                      <a:pt x="9" y="0"/>
                      <a:pt x="9" y="0"/>
                      <a:pt x="9" y="0"/>
                    </a:cubicBezTo>
                    <a:cubicBezTo>
                      <a:pt x="9" y="14"/>
                      <a:pt x="6" y="27"/>
                      <a:pt x="0" y="39"/>
                    </a:cubicBezTo>
                    <a:cubicBezTo>
                      <a:pt x="2" y="40"/>
                      <a:pt x="4" y="40"/>
                      <a:pt x="6" y="40"/>
                    </a:cubicBezTo>
                    <a:cubicBezTo>
                      <a:pt x="17" y="40"/>
                      <a:pt x="27" y="31"/>
                      <a:pt x="27" y="20"/>
                    </a:cubicBezTo>
                    <a:cubicBezTo>
                      <a:pt x="27" y="10"/>
                      <a:pt x="19" y="1"/>
                      <a:pt x="9"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66"/>
              <p:cNvSpPr>
                <a:spLocks noEditPoints="1"/>
              </p:cNvSpPr>
              <p:nvPr/>
            </p:nvSpPr>
            <p:spPr bwMode="auto">
              <a:xfrm>
                <a:off x="6951663" y="4173538"/>
                <a:ext cx="887413" cy="887413"/>
              </a:xfrm>
              <a:custGeom>
                <a:avLst/>
                <a:gdLst>
                  <a:gd name="T0" fmla="*/ 154 w 308"/>
                  <a:gd name="T1" fmla="*/ 0 h 308"/>
                  <a:gd name="T2" fmla="*/ 0 w 308"/>
                  <a:gd name="T3" fmla="*/ 154 h 308"/>
                  <a:gd name="T4" fmla="*/ 154 w 308"/>
                  <a:gd name="T5" fmla="*/ 308 h 308"/>
                  <a:gd name="T6" fmla="*/ 308 w 308"/>
                  <a:gd name="T7" fmla="*/ 154 h 308"/>
                  <a:gd name="T8" fmla="*/ 154 w 308"/>
                  <a:gd name="T9" fmla="*/ 0 h 308"/>
                  <a:gd name="T10" fmla="*/ 165 w 308"/>
                  <a:gd name="T11" fmla="*/ 62 h 308"/>
                  <a:gd name="T12" fmla="*/ 174 w 308"/>
                  <a:gd name="T13" fmla="*/ 77 h 308"/>
                  <a:gd name="T14" fmla="*/ 174 w 308"/>
                  <a:gd name="T15" fmla="*/ 90 h 308"/>
                  <a:gd name="T16" fmla="*/ 182 w 308"/>
                  <a:gd name="T17" fmla="*/ 107 h 308"/>
                  <a:gd name="T18" fmla="*/ 169 w 308"/>
                  <a:gd name="T19" fmla="*/ 136 h 308"/>
                  <a:gd name="T20" fmla="*/ 164 w 308"/>
                  <a:gd name="T21" fmla="*/ 120 h 308"/>
                  <a:gd name="T22" fmla="*/ 156 w 308"/>
                  <a:gd name="T23" fmla="*/ 91 h 308"/>
                  <a:gd name="T24" fmla="*/ 165 w 308"/>
                  <a:gd name="T25" fmla="*/ 62 h 308"/>
                  <a:gd name="T26" fmla="*/ 117 w 308"/>
                  <a:gd name="T27" fmla="*/ 62 h 308"/>
                  <a:gd name="T28" fmla="*/ 125 w 308"/>
                  <a:gd name="T29" fmla="*/ 77 h 308"/>
                  <a:gd name="T30" fmla="*/ 126 w 308"/>
                  <a:gd name="T31" fmla="*/ 90 h 308"/>
                  <a:gd name="T32" fmla="*/ 134 w 308"/>
                  <a:gd name="T33" fmla="*/ 107 h 308"/>
                  <a:gd name="T34" fmla="*/ 120 w 308"/>
                  <a:gd name="T35" fmla="*/ 136 h 308"/>
                  <a:gd name="T36" fmla="*/ 116 w 308"/>
                  <a:gd name="T37" fmla="*/ 120 h 308"/>
                  <a:gd name="T38" fmla="*/ 108 w 308"/>
                  <a:gd name="T39" fmla="*/ 91 h 308"/>
                  <a:gd name="T40" fmla="*/ 117 w 308"/>
                  <a:gd name="T41" fmla="*/ 62 h 308"/>
                  <a:gd name="T42" fmla="*/ 230 w 308"/>
                  <a:gd name="T43" fmla="*/ 218 h 308"/>
                  <a:gd name="T44" fmla="*/ 215 w 308"/>
                  <a:gd name="T45" fmla="*/ 215 h 308"/>
                  <a:gd name="T46" fmla="*/ 147 w 308"/>
                  <a:gd name="T47" fmla="*/ 247 h 308"/>
                  <a:gd name="T48" fmla="*/ 62 w 308"/>
                  <a:gd name="T49" fmla="*/ 162 h 308"/>
                  <a:gd name="T50" fmla="*/ 63 w 308"/>
                  <a:gd name="T51" fmla="*/ 146 h 308"/>
                  <a:gd name="T52" fmla="*/ 232 w 308"/>
                  <a:gd name="T53" fmla="*/ 146 h 308"/>
                  <a:gd name="T54" fmla="*/ 232 w 308"/>
                  <a:gd name="T55" fmla="*/ 146 h 308"/>
                  <a:gd name="T56" fmla="*/ 266 w 308"/>
                  <a:gd name="T57" fmla="*/ 182 h 308"/>
                  <a:gd name="T58" fmla="*/ 230 w 308"/>
                  <a:gd name="T59" fmla="*/ 21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308">
                    <a:moveTo>
                      <a:pt x="154" y="0"/>
                    </a:moveTo>
                    <a:cubicBezTo>
                      <a:pt x="69" y="0"/>
                      <a:pt x="0" y="69"/>
                      <a:pt x="0" y="154"/>
                    </a:cubicBezTo>
                    <a:cubicBezTo>
                      <a:pt x="0" y="239"/>
                      <a:pt x="69" y="308"/>
                      <a:pt x="154" y="308"/>
                    </a:cubicBezTo>
                    <a:cubicBezTo>
                      <a:pt x="239" y="308"/>
                      <a:pt x="308" y="239"/>
                      <a:pt x="308" y="154"/>
                    </a:cubicBezTo>
                    <a:cubicBezTo>
                      <a:pt x="308" y="69"/>
                      <a:pt x="239" y="0"/>
                      <a:pt x="154" y="0"/>
                    </a:cubicBezTo>
                    <a:close/>
                    <a:moveTo>
                      <a:pt x="165" y="62"/>
                    </a:moveTo>
                    <a:cubicBezTo>
                      <a:pt x="174" y="56"/>
                      <a:pt x="183" y="71"/>
                      <a:pt x="174" y="77"/>
                    </a:cubicBezTo>
                    <a:cubicBezTo>
                      <a:pt x="169" y="79"/>
                      <a:pt x="172" y="86"/>
                      <a:pt x="174" y="90"/>
                    </a:cubicBezTo>
                    <a:cubicBezTo>
                      <a:pt x="177" y="95"/>
                      <a:pt x="181" y="101"/>
                      <a:pt x="182" y="107"/>
                    </a:cubicBezTo>
                    <a:cubicBezTo>
                      <a:pt x="185" y="119"/>
                      <a:pt x="181" y="132"/>
                      <a:pt x="169" y="136"/>
                    </a:cubicBezTo>
                    <a:cubicBezTo>
                      <a:pt x="158" y="140"/>
                      <a:pt x="153" y="123"/>
                      <a:pt x="164" y="120"/>
                    </a:cubicBezTo>
                    <a:cubicBezTo>
                      <a:pt x="172" y="117"/>
                      <a:pt x="157" y="95"/>
                      <a:pt x="156" y="91"/>
                    </a:cubicBezTo>
                    <a:cubicBezTo>
                      <a:pt x="152" y="80"/>
                      <a:pt x="154" y="68"/>
                      <a:pt x="165" y="62"/>
                    </a:cubicBezTo>
                    <a:close/>
                    <a:moveTo>
                      <a:pt x="117" y="62"/>
                    </a:moveTo>
                    <a:cubicBezTo>
                      <a:pt x="126" y="56"/>
                      <a:pt x="135" y="71"/>
                      <a:pt x="125" y="77"/>
                    </a:cubicBezTo>
                    <a:cubicBezTo>
                      <a:pt x="121" y="79"/>
                      <a:pt x="124" y="86"/>
                      <a:pt x="126" y="90"/>
                    </a:cubicBezTo>
                    <a:cubicBezTo>
                      <a:pt x="129" y="95"/>
                      <a:pt x="133" y="101"/>
                      <a:pt x="134" y="107"/>
                    </a:cubicBezTo>
                    <a:cubicBezTo>
                      <a:pt x="137" y="119"/>
                      <a:pt x="133" y="132"/>
                      <a:pt x="120" y="136"/>
                    </a:cubicBezTo>
                    <a:cubicBezTo>
                      <a:pt x="110" y="140"/>
                      <a:pt x="105" y="123"/>
                      <a:pt x="116" y="120"/>
                    </a:cubicBezTo>
                    <a:cubicBezTo>
                      <a:pt x="124" y="117"/>
                      <a:pt x="109" y="95"/>
                      <a:pt x="108" y="91"/>
                    </a:cubicBezTo>
                    <a:cubicBezTo>
                      <a:pt x="104" y="80"/>
                      <a:pt x="106" y="68"/>
                      <a:pt x="117" y="62"/>
                    </a:cubicBezTo>
                    <a:close/>
                    <a:moveTo>
                      <a:pt x="230" y="218"/>
                    </a:moveTo>
                    <a:cubicBezTo>
                      <a:pt x="225" y="218"/>
                      <a:pt x="219" y="217"/>
                      <a:pt x="215" y="215"/>
                    </a:cubicBezTo>
                    <a:cubicBezTo>
                      <a:pt x="199" y="235"/>
                      <a:pt x="175" y="247"/>
                      <a:pt x="147" y="247"/>
                    </a:cubicBezTo>
                    <a:cubicBezTo>
                      <a:pt x="100" y="247"/>
                      <a:pt x="62" y="209"/>
                      <a:pt x="62" y="162"/>
                    </a:cubicBezTo>
                    <a:cubicBezTo>
                      <a:pt x="62" y="156"/>
                      <a:pt x="62" y="151"/>
                      <a:pt x="63" y="146"/>
                    </a:cubicBezTo>
                    <a:cubicBezTo>
                      <a:pt x="232" y="146"/>
                      <a:pt x="232" y="146"/>
                      <a:pt x="232" y="146"/>
                    </a:cubicBezTo>
                    <a:cubicBezTo>
                      <a:pt x="232" y="146"/>
                      <a:pt x="232" y="146"/>
                      <a:pt x="232" y="146"/>
                    </a:cubicBezTo>
                    <a:cubicBezTo>
                      <a:pt x="251" y="147"/>
                      <a:pt x="266" y="162"/>
                      <a:pt x="266" y="182"/>
                    </a:cubicBezTo>
                    <a:cubicBezTo>
                      <a:pt x="266" y="202"/>
                      <a:pt x="250" y="218"/>
                      <a:pt x="230" y="2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6" name="Group 25"/>
            <p:cNvGrpSpPr/>
            <p:nvPr/>
          </p:nvGrpSpPr>
          <p:grpSpPr>
            <a:xfrm>
              <a:off x="5796007" y="4094156"/>
              <a:ext cx="625061" cy="622844"/>
              <a:chOff x="4805363" y="4148138"/>
              <a:chExt cx="895350" cy="892175"/>
            </a:xfrm>
            <a:grpFill/>
          </p:grpSpPr>
          <p:sp>
            <p:nvSpPr>
              <p:cNvPr id="110" name="Freeform 67"/>
              <p:cNvSpPr>
                <a:spLocks/>
              </p:cNvSpPr>
              <p:nvPr/>
            </p:nvSpPr>
            <p:spPr bwMode="auto">
              <a:xfrm>
                <a:off x="5332413" y="4371975"/>
                <a:ext cx="103188" cy="66675"/>
              </a:xfrm>
              <a:custGeom>
                <a:avLst/>
                <a:gdLst>
                  <a:gd name="T0" fmla="*/ 36 w 36"/>
                  <a:gd name="T1" fmla="*/ 2 h 23"/>
                  <a:gd name="T2" fmla="*/ 34 w 36"/>
                  <a:gd name="T3" fmla="*/ 1 h 23"/>
                  <a:gd name="T4" fmla="*/ 0 w 36"/>
                  <a:gd name="T5" fmla="*/ 23 h 23"/>
                  <a:gd name="T6" fmla="*/ 22 w 36"/>
                  <a:gd name="T7" fmla="*/ 15 h 23"/>
                  <a:gd name="T8" fmla="*/ 32 w 36"/>
                  <a:gd name="T9" fmla="*/ 6 h 23"/>
                  <a:gd name="T10" fmla="*/ 36 w 36"/>
                  <a:gd name="T11" fmla="*/ 2 h 23"/>
                </a:gdLst>
                <a:ahLst/>
                <a:cxnLst>
                  <a:cxn ang="0">
                    <a:pos x="T0" y="T1"/>
                  </a:cxn>
                  <a:cxn ang="0">
                    <a:pos x="T2" y="T3"/>
                  </a:cxn>
                  <a:cxn ang="0">
                    <a:pos x="T4" y="T5"/>
                  </a:cxn>
                  <a:cxn ang="0">
                    <a:pos x="T6" y="T7"/>
                  </a:cxn>
                  <a:cxn ang="0">
                    <a:pos x="T8" y="T9"/>
                  </a:cxn>
                  <a:cxn ang="0">
                    <a:pos x="T10" y="T11"/>
                  </a:cxn>
                </a:cxnLst>
                <a:rect l="0" t="0" r="r" b="b"/>
                <a:pathLst>
                  <a:path w="36" h="23">
                    <a:moveTo>
                      <a:pt x="36" y="2"/>
                    </a:moveTo>
                    <a:cubicBezTo>
                      <a:pt x="35" y="2"/>
                      <a:pt x="35" y="1"/>
                      <a:pt x="34" y="1"/>
                    </a:cubicBezTo>
                    <a:cubicBezTo>
                      <a:pt x="19" y="0"/>
                      <a:pt x="5" y="9"/>
                      <a:pt x="0" y="23"/>
                    </a:cubicBezTo>
                    <a:cubicBezTo>
                      <a:pt x="8" y="22"/>
                      <a:pt x="15" y="19"/>
                      <a:pt x="22" y="15"/>
                    </a:cubicBezTo>
                    <a:cubicBezTo>
                      <a:pt x="25" y="12"/>
                      <a:pt x="29" y="10"/>
                      <a:pt x="32" y="6"/>
                    </a:cubicBezTo>
                    <a:cubicBezTo>
                      <a:pt x="32" y="6"/>
                      <a:pt x="35" y="3"/>
                      <a:pt x="3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68"/>
              <p:cNvSpPr>
                <a:spLocks/>
              </p:cNvSpPr>
              <p:nvPr/>
            </p:nvSpPr>
            <p:spPr bwMode="auto">
              <a:xfrm>
                <a:off x="5067301" y="4371975"/>
                <a:ext cx="103188" cy="66675"/>
              </a:xfrm>
              <a:custGeom>
                <a:avLst/>
                <a:gdLst>
                  <a:gd name="T0" fmla="*/ 4 w 36"/>
                  <a:gd name="T1" fmla="*/ 6 h 23"/>
                  <a:gd name="T2" fmla="*/ 14 w 36"/>
                  <a:gd name="T3" fmla="*/ 15 h 23"/>
                  <a:gd name="T4" fmla="*/ 36 w 36"/>
                  <a:gd name="T5" fmla="*/ 23 h 23"/>
                  <a:gd name="T6" fmla="*/ 2 w 36"/>
                  <a:gd name="T7" fmla="*/ 1 h 23"/>
                  <a:gd name="T8" fmla="*/ 0 w 36"/>
                  <a:gd name="T9" fmla="*/ 2 h 23"/>
                  <a:gd name="T10" fmla="*/ 4 w 36"/>
                  <a:gd name="T11" fmla="*/ 6 h 23"/>
                </a:gdLst>
                <a:ahLst/>
                <a:cxnLst>
                  <a:cxn ang="0">
                    <a:pos x="T0" y="T1"/>
                  </a:cxn>
                  <a:cxn ang="0">
                    <a:pos x="T2" y="T3"/>
                  </a:cxn>
                  <a:cxn ang="0">
                    <a:pos x="T4" y="T5"/>
                  </a:cxn>
                  <a:cxn ang="0">
                    <a:pos x="T6" y="T7"/>
                  </a:cxn>
                  <a:cxn ang="0">
                    <a:pos x="T8" y="T9"/>
                  </a:cxn>
                  <a:cxn ang="0">
                    <a:pos x="T10" y="T11"/>
                  </a:cxn>
                </a:cxnLst>
                <a:rect l="0" t="0" r="r" b="b"/>
                <a:pathLst>
                  <a:path w="36" h="23">
                    <a:moveTo>
                      <a:pt x="4" y="6"/>
                    </a:moveTo>
                    <a:cubicBezTo>
                      <a:pt x="7" y="10"/>
                      <a:pt x="10" y="12"/>
                      <a:pt x="14" y="15"/>
                    </a:cubicBezTo>
                    <a:cubicBezTo>
                      <a:pt x="21" y="19"/>
                      <a:pt x="28" y="22"/>
                      <a:pt x="36" y="23"/>
                    </a:cubicBezTo>
                    <a:cubicBezTo>
                      <a:pt x="31" y="9"/>
                      <a:pt x="17" y="0"/>
                      <a:pt x="2" y="1"/>
                    </a:cubicBezTo>
                    <a:cubicBezTo>
                      <a:pt x="1" y="1"/>
                      <a:pt x="1" y="2"/>
                      <a:pt x="0" y="2"/>
                    </a:cubicBezTo>
                    <a:cubicBezTo>
                      <a:pt x="1" y="3"/>
                      <a:pt x="3"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69"/>
              <p:cNvSpPr>
                <a:spLocks noEditPoints="1"/>
              </p:cNvSpPr>
              <p:nvPr/>
            </p:nvSpPr>
            <p:spPr bwMode="auto">
              <a:xfrm>
                <a:off x="4805363" y="4148138"/>
                <a:ext cx="895350" cy="892175"/>
              </a:xfrm>
              <a:custGeom>
                <a:avLst/>
                <a:gdLst>
                  <a:gd name="T0" fmla="*/ 155 w 311"/>
                  <a:gd name="T1" fmla="*/ 0 h 310"/>
                  <a:gd name="T2" fmla="*/ 0 w 311"/>
                  <a:gd name="T3" fmla="*/ 155 h 310"/>
                  <a:gd name="T4" fmla="*/ 155 w 311"/>
                  <a:gd name="T5" fmla="*/ 310 h 310"/>
                  <a:gd name="T6" fmla="*/ 311 w 311"/>
                  <a:gd name="T7" fmla="*/ 155 h 310"/>
                  <a:gd name="T8" fmla="*/ 155 w 311"/>
                  <a:gd name="T9" fmla="*/ 0 h 310"/>
                  <a:gd name="T10" fmla="*/ 187 w 311"/>
                  <a:gd name="T11" fmla="*/ 73 h 310"/>
                  <a:gd name="T12" fmla="*/ 208 w 311"/>
                  <a:gd name="T13" fmla="*/ 65 h 310"/>
                  <a:gd name="T14" fmla="*/ 227 w 311"/>
                  <a:gd name="T15" fmla="*/ 67 h 310"/>
                  <a:gd name="T16" fmla="*/ 217 w 311"/>
                  <a:gd name="T17" fmla="*/ 102 h 310"/>
                  <a:gd name="T18" fmla="*/ 208 w 311"/>
                  <a:gd name="T19" fmla="*/ 108 h 310"/>
                  <a:gd name="T20" fmla="*/ 166 w 311"/>
                  <a:gd name="T21" fmla="*/ 108 h 310"/>
                  <a:gd name="T22" fmla="*/ 187 w 311"/>
                  <a:gd name="T23" fmla="*/ 73 h 310"/>
                  <a:gd name="T24" fmla="*/ 148 w 311"/>
                  <a:gd name="T25" fmla="*/ 92 h 310"/>
                  <a:gd name="T26" fmla="*/ 163 w 311"/>
                  <a:gd name="T27" fmla="*/ 92 h 310"/>
                  <a:gd name="T28" fmla="*/ 163 w 311"/>
                  <a:gd name="T29" fmla="*/ 108 h 310"/>
                  <a:gd name="T30" fmla="*/ 148 w 311"/>
                  <a:gd name="T31" fmla="*/ 108 h 310"/>
                  <a:gd name="T32" fmla="*/ 148 w 311"/>
                  <a:gd name="T33" fmla="*/ 92 h 310"/>
                  <a:gd name="T34" fmla="*/ 83 w 311"/>
                  <a:gd name="T35" fmla="*/ 67 h 310"/>
                  <a:gd name="T36" fmla="*/ 102 w 311"/>
                  <a:gd name="T37" fmla="*/ 65 h 310"/>
                  <a:gd name="T38" fmla="*/ 123 w 311"/>
                  <a:gd name="T39" fmla="*/ 73 h 310"/>
                  <a:gd name="T40" fmla="*/ 143 w 311"/>
                  <a:gd name="T41" fmla="*/ 108 h 310"/>
                  <a:gd name="T42" fmla="*/ 102 w 311"/>
                  <a:gd name="T43" fmla="*/ 108 h 310"/>
                  <a:gd name="T44" fmla="*/ 92 w 311"/>
                  <a:gd name="T45" fmla="*/ 102 h 310"/>
                  <a:gd name="T46" fmla="*/ 83 w 311"/>
                  <a:gd name="T47" fmla="*/ 67 h 310"/>
                  <a:gd name="T48" fmla="*/ 238 w 311"/>
                  <a:gd name="T49" fmla="*/ 245 h 310"/>
                  <a:gd name="T50" fmla="*/ 73 w 311"/>
                  <a:gd name="T51" fmla="*/ 245 h 310"/>
                  <a:gd name="T52" fmla="*/ 73 w 311"/>
                  <a:gd name="T53" fmla="*/ 114 h 310"/>
                  <a:gd name="T54" fmla="*/ 116 w 311"/>
                  <a:gd name="T55" fmla="*/ 114 h 310"/>
                  <a:gd name="T56" fmla="*/ 137 w 311"/>
                  <a:gd name="T57" fmla="*/ 114 h 310"/>
                  <a:gd name="T58" fmla="*/ 137 w 311"/>
                  <a:gd name="T59" fmla="*/ 118 h 310"/>
                  <a:gd name="T60" fmla="*/ 137 w 311"/>
                  <a:gd name="T61" fmla="*/ 183 h 310"/>
                  <a:gd name="T62" fmla="*/ 156 w 311"/>
                  <a:gd name="T63" fmla="*/ 167 h 310"/>
                  <a:gd name="T64" fmla="*/ 175 w 311"/>
                  <a:gd name="T65" fmla="*/ 183 h 310"/>
                  <a:gd name="T66" fmla="*/ 175 w 311"/>
                  <a:gd name="T67" fmla="*/ 117 h 310"/>
                  <a:gd name="T68" fmla="*/ 175 w 311"/>
                  <a:gd name="T69" fmla="*/ 114 h 310"/>
                  <a:gd name="T70" fmla="*/ 194 w 311"/>
                  <a:gd name="T71" fmla="*/ 114 h 310"/>
                  <a:gd name="T72" fmla="*/ 238 w 311"/>
                  <a:gd name="T73" fmla="*/ 114 h 310"/>
                  <a:gd name="T74" fmla="*/ 238 w 311"/>
                  <a:gd name="T75" fmla="*/ 24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310">
                    <a:moveTo>
                      <a:pt x="155" y="0"/>
                    </a:moveTo>
                    <a:cubicBezTo>
                      <a:pt x="70" y="0"/>
                      <a:pt x="0" y="69"/>
                      <a:pt x="0" y="155"/>
                    </a:cubicBezTo>
                    <a:cubicBezTo>
                      <a:pt x="0" y="240"/>
                      <a:pt x="70" y="310"/>
                      <a:pt x="155" y="310"/>
                    </a:cubicBezTo>
                    <a:cubicBezTo>
                      <a:pt x="241" y="310"/>
                      <a:pt x="311" y="240"/>
                      <a:pt x="311" y="155"/>
                    </a:cubicBezTo>
                    <a:cubicBezTo>
                      <a:pt x="311" y="69"/>
                      <a:pt x="241" y="0"/>
                      <a:pt x="155" y="0"/>
                    </a:cubicBezTo>
                    <a:close/>
                    <a:moveTo>
                      <a:pt x="187" y="73"/>
                    </a:moveTo>
                    <a:cubicBezTo>
                      <a:pt x="193" y="68"/>
                      <a:pt x="200" y="66"/>
                      <a:pt x="208" y="65"/>
                    </a:cubicBezTo>
                    <a:cubicBezTo>
                      <a:pt x="214" y="64"/>
                      <a:pt x="222" y="64"/>
                      <a:pt x="227" y="67"/>
                    </a:cubicBezTo>
                    <a:cubicBezTo>
                      <a:pt x="242" y="78"/>
                      <a:pt x="227" y="94"/>
                      <a:pt x="217" y="102"/>
                    </a:cubicBezTo>
                    <a:cubicBezTo>
                      <a:pt x="214" y="104"/>
                      <a:pt x="211" y="106"/>
                      <a:pt x="208" y="108"/>
                    </a:cubicBezTo>
                    <a:cubicBezTo>
                      <a:pt x="166" y="108"/>
                      <a:pt x="166" y="108"/>
                      <a:pt x="166" y="108"/>
                    </a:cubicBezTo>
                    <a:cubicBezTo>
                      <a:pt x="168" y="94"/>
                      <a:pt x="175" y="80"/>
                      <a:pt x="187" y="73"/>
                    </a:cubicBezTo>
                    <a:close/>
                    <a:moveTo>
                      <a:pt x="148" y="92"/>
                    </a:moveTo>
                    <a:cubicBezTo>
                      <a:pt x="148" y="82"/>
                      <a:pt x="163" y="82"/>
                      <a:pt x="163" y="92"/>
                    </a:cubicBezTo>
                    <a:cubicBezTo>
                      <a:pt x="163" y="108"/>
                      <a:pt x="163" y="108"/>
                      <a:pt x="163" y="108"/>
                    </a:cubicBezTo>
                    <a:cubicBezTo>
                      <a:pt x="148" y="108"/>
                      <a:pt x="148" y="108"/>
                      <a:pt x="148" y="108"/>
                    </a:cubicBezTo>
                    <a:lnTo>
                      <a:pt x="148" y="92"/>
                    </a:lnTo>
                    <a:close/>
                    <a:moveTo>
                      <a:pt x="83" y="67"/>
                    </a:moveTo>
                    <a:cubicBezTo>
                      <a:pt x="88" y="64"/>
                      <a:pt x="96" y="64"/>
                      <a:pt x="102" y="65"/>
                    </a:cubicBezTo>
                    <a:cubicBezTo>
                      <a:pt x="109" y="66"/>
                      <a:pt x="116" y="68"/>
                      <a:pt x="123" y="73"/>
                    </a:cubicBezTo>
                    <a:cubicBezTo>
                      <a:pt x="135" y="80"/>
                      <a:pt x="142" y="94"/>
                      <a:pt x="143" y="108"/>
                    </a:cubicBezTo>
                    <a:cubicBezTo>
                      <a:pt x="102" y="108"/>
                      <a:pt x="102" y="108"/>
                      <a:pt x="102" y="108"/>
                    </a:cubicBezTo>
                    <a:cubicBezTo>
                      <a:pt x="99" y="106"/>
                      <a:pt x="96" y="104"/>
                      <a:pt x="92" y="102"/>
                    </a:cubicBezTo>
                    <a:cubicBezTo>
                      <a:pt x="82" y="94"/>
                      <a:pt x="67" y="78"/>
                      <a:pt x="83" y="67"/>
                    </a:cubicBezTo>
                    <a:close/>
                    <a:moveTo>
                      <a:pt x="238" y="245"/>
                    </a:moveTo>
                    <a:cubicBezTo>
                      <a:pt x="73" y="245"/>
                      <a:pt x="73" y="245"/>
                      <a:pt x="73" y="245"/>
                    </a:cubicBezTo>
                    <a:cubicBezTo>
                      <a:pt x="73" y="114"/>
                      <a:pt x="73" y="114"/>
                      <a:pt x="73" y="114"/>
                    </a:cubicBezTo>
                    <a:cubicBezTo>
                      <a:pt x="116" y="114"/>
                      <a:pt x="116" y="114"/>
                      <a:pt x="116" y="114"/>
                    </a:cubicBezTo>
                    <a:cubicBezTo>
                      <a:pt x="137" y="114"/>
                      <a:pt x="137" y="114"/>
                      <a:pt x="137" y="114"/>
                    </a:cubicBezTo>
                    <a:cubicBezTo>
                      <a:pt x="137" y="118"/>
                      <a:pt x="137" y="118"/>
                      <a:pt x="137" y="118"/>
                    </a:cubicBezTo>
                    <a:cubicBezTo>
                      <a:pt x="137" y="183"/>
                      <a:pt x="137" y="183"/>
                      <a:pt x="137" y="183"/>
                    </a:cubicBezTo>
                    <a:cubicBezTo>
                      <a:pt x="156" y="167"/>
                      <a:pt x="156" y="167"/>
                      <a:pt x="156" y="167"/>
                    </a:cubicBezTo>
                    <a:cubicBezTo>
                      <a:pt x="175" y="183"/>
                      <a:pt x="175" y="183"/>
                      <a:pt x="175" y="183"/>
                    </a:cubicBezTo>
                    <a:cubicBezTo>
                      <a:pt x="175" y="117"/>
                      <a:pt x="175" y="117"/>
                      <a:pt x="175" y="117"/>
                    </a:cubicBezTo>
                    <a:cubicBezTo>
                      <a:pt x="175" y="114"/>
                      <a:pt x="175" y="114"/>
                      <a:pt x="175" y="114"/>
                    </a:cubicBezTo>
                    <a:cubicBezTo>
                      <a:pt x="194" y="114"/>
                      <a:pt x="194" y="114"/>
                      <a:pt x="194" y="114"/>
                    </a:cubicBezTo>
                    <a:cubicBezTo>
                      <a:pt x="238" y="114"/>
                      <a:pt x="238" y="114"/>
                      <a:pt x="238" y="114"/>
                    </a:cubicBezTo>
                    <a:lnTo>
                      <a:pt x="238" y="245"/>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7" name="Freeform 145"/>
            <p:cNvSpPr>
              <a:spLocks noEditPoints="1"/>
            </p:cNvSpPr>
            <p:nvPr/>
          </p:nvSpPr>
          <p:spPr bwMode="auto">
            <a:xfrm>
              <a:off x="6171780" y="3716838"/>
              <a:ext cx="284168" cy="225463"/>
            </a:xfrm>
            <a:custGeom>
              <a:avLst/>
              <a:gdLst>
                <a:gd name="T0" fmla="*/ 141 w 141"/>
                <a:gd name="T1" fmla="*/ 41 h 112"/>
                <a:gd name="T2" fmla="*/ 127 w 141"/>
                <a:gd name="T3" fmla="*/ 26 h 112"/>
                <a:gd name="T4" fmla="*/ 114 w 141"/>
                <a:gd name="T5" fmla="*/ 0 h 112"/>
                <a:gd name="T6" fmla="*/ 28 w 141"/>
                <a:gd name="T7" fmla="*/ 0 h 112"/>
                <a:gd name="T8" fmla="*/ 14 w 141"/>
                <a:gd name="T9" fmla="*/ 26 h 112"/>
                <a:gd name="T10" fmla="*/ 0 w 141"/>
                <a:gd name="T11" fmla="*/ 41 h 112"/>
                <a:gd name="T12" fmla="*/ 0 w 141"/>
                <a:gd name="T13" fmla="*/ 86 h 112"/>
                <a:gd name="T14" fmla="*/ 0 w 141"/>
                <a:gd name="T15" fmla="*/ 90 h 112"/>
                <a:gd name="T16" fmla="*/ 0 w 141"/>
                <a:gd name="T17" fmla="*/ 106 h 112"/>
                <a:gd name="T18" fmla="*/ 7 w 141"/>
                <a:gd name="T19" fmla="*/ 112 h 112"/>
                <a:gd name="T20" fmla="*/ 27 w 141"/>
                <a:gd name="T21" fmla="*/ 112 h 112"/>
                <a:gd name="T22" fmla="*/ 34 w 141"/>
                <a:gd name="T23" fmla="*/ 106 h 112"/>
                <a:gd name="T24" fmla="*/ 34 w 141"/>
                <a:gd name="T25" fmla="*/ 90 h 112"/>
                <a:gd name="T26" fmla="*/ 108 w 141"/>
                <a:gd name="T27" fmla="*/ 90 h 112"/>
                <a:gd name="T28" fmla="*/ 108 w 141"/>
                <a:gd name="T29" fmla="*/ 106 h 112"/>
                <a:gd name="T30" fmla="*/ 114 w 141"/>
                <a:gd name="T31" fmla="*/ 112 h 112"/>
                <a:gd name="T32" fmla="*/ 135 w 141"/>
                <a:gd name="T33" fmla="*/ 112 h 112"/>
                <a:gd name="T34" fmla="*/ 141 w 141"/>
                <a:gd name="T35" fmla="*/ 106 h 112"/>
                <a:gd name="T36" fmla="*/ 141 w 141"/>
                <a:gd name="T37" fmla="*/ 90 h 112"/>
                <a:gd name="T38" fmla="*/ 141 w 141"/>
                <a:gd name="T39" fmla="*/ 41 h 112"/>
                <a:gd name="T40" fmla="*/ 35 w 141"/>
                <a:gd name="T41" fmla="*/ 10 h 112"/>
                <a:gd name="T42" fmla="*/ 106 w 141"/>
                <a:gd name="T43" fmla="*/ 10 h 112"/>
                <a:gd name="T44" fmla="*/ 118 w 141"/>
                <a:gd name="T45" fmla="*/ 32 h 112"/>
                <a:gd name="T46" fmla="*/ 24 w 141"/>
                <a:gd name="T47" fmla="*/ 32 h 112"/>
                <a:gd name="T48" fmla="*/ 35 w 141"/>
                <a:gd name="T49" fmla="*/ 10 h 112"/>
                <a:gd name="T50" fmla="*/ 41 w 141"/>
                <a:gd name="T51" fmla="*/ 79 h 112"/>
                <a:gd name="T52" fmla="*/ 13 w 141"/>
                <a:gd name="T53" fmla="*/ 79 h 112"/>
                <a:gd name="T54" fmla="*/ 13 w 141"/>
                <a:gd name="T55" fmla="*/ 64 h 112"/>
                <a:gd name="T56" fmla="*/ 41 w 141"/>
                <a:gd name="T57" fmla="*/ 64 h 112"/>
                <a:gd name="T58" fmla="*/ 41 w 141"/>
                <a:gd name="T59" fmla="*/ 79 h 112"/>
                <a:gd name="T60" fmla="*/ 129 w 141"/>
                <a:gd name="T61" fmla="*/ 79 h 112"/>
                <a:gd name="T62" fmla="*/ 100 w 141"/>
                <a:gd name="T63" fmla="*/ 79 h 112"/>
                <a:gd name="T64" fmla="*/ 100 w 141"/>
                <a:gd name="T65" fmla="*/ 64 h 112"/>
                <a:gd name="T66" fmla="*/ 129 w 141"/>
                <a:gd name="T67" fmla="*/ 64 h 112"/>
                <a:gd name="T68" fmla="*/ 129 w 141"/>
                <a:gd name="T69"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2">
                  <a:moveTo>
                    <a:pt x="141" y="41"/>
                  </a:moveTo>
                  <a:cubicBezTo>
                    <a:pt x="127" y="26"/>
                    <a:pt x="127" y="26"/>
                    <a:pt x="127" y="26"/>
                  </a:cubicBezTo>
                  <a:cubicBezTo>
                    <a:pt x="114" y="0"/>
                    <a:pt x="114" y="0"/>
                    <a:pt x="114" y="0"/>
                  </a:cubicBezTo>
                  <a:cubicBezTo>
                    <a:pt x="28" y="0"/>
                    <a:pt x="28" y="0"/>
                    <a:pt x="28" y="0"/>
                  </a:cubicBezTo>
                  <a:cubicBezTo>
                    <a:pt x="14" y="26"/>
                    <a:pt x="14" y="26"/>
                    <a:pt x="14" y="26"/>
                  </a:cubicBezTo>
                  <a:cubicBezTo>
                    <a:pt x="0" y="41"/>
                    <a:pt x="0" y="41"/>
                    <a:pt x="0" y="41"/>
                  </a:cubicBezTo>
                  <a:cubicBezTo>
                    <a:pt x="0" y="86"/>
                    <a:pt x="0" y="86"/>
                    <a:pt x="0" y="86"/>
                  </a:cubicBezTo>
                  <a:cubicBezTo>
                    <a:pt x="0" y="90"/>
                    <a:pt x="0" y="90"/>
                    <a:pt x="0" y="90"/>
                  </a:cubicBezTo>
                  <a:cubicBezTo>
                    <a:pt x="0" y="106"/>
                    <a:pt x="0" y="106"/>
                    <a:pt x="0" y="106"/>
                  </a:cubicBezTo>
                  <a:cubicBezTo>
                    <a:pt x="0" y="110"/>
                    <a:pt x="3" y="112"/>
                    <a:pt x="7" y="112"/>
                  </a:cubicBezTo>
                  <a:cubicBezTo>
                    <a:pt x="27" y="112"/>
                    <a:pt x="27" y="112"/>
                    <a:pt x="27" y="112"/>
                  </a:cubicBezTo>
                  <a:cubicBezTo>
                    <a:pt x="31" y="112"/>
                    <a:pt x="34" y="110"/>
                    <a:pt x="34" y="106"/>
                  </a:cubicBezTo>
                  <a:cubicBezTo>
                    <a:pt x="34" y="90"/>
                    <a:pt x="34" y="90"/>
                    <a:pt x="34" y="90"/>
                  </a:cubicBezTo>
                  <a:cubicBezTo>
                    <a:pt x="108" y="90"/>
                    <a:pt x="108" y="90"/>
                    <a:pt x="108" y="90"/>
                  </a:cubicBezTo>
                  <a:cubicBezTo>
                    <a:pt x="108" y="106"/>
                    <a:pt x="108" y="106"/>
                    <a:pt x="108" y="106"/>
                  </a:cubicBezTo>
                  <a:cubicBezTo>
                    <a:pt x="108" y="110"/>
                    <a:pt x="111" y="112"/>
                    <a:pt x="114" y="112"/>
                  </a:cubicBezTo>
                  <a:cubicBezTo>
                    <a:pt x="135" y="112"/>
                    <a:pt x="135" y="112"/>
                    <a:pt x="135" y="112"/>
                  </a:cubicBezTo>
                  <a:cubicBezTo>
                    <a:pt x="138" y="112"/>
                    <a:pt x="141" y="110"/>
                    <a:pt x="141" y="106"/>
                  </a:cubicBezTo>
                  <a:cubicBezTo>
                    <a:pt x="141" y="90"/>
                    <a:pt x="141" y="90"/>
                    <a:pt x="141" y="90"/>
                  </a:cubicBezTo>
                  <a:lnTo>
                    <a:pt x="141" y="41"/>
                  </a:lnTo>
                  <a:close/>
                  <a:moveTo>
                    <a:pt x="35" y="10"/>
                  </a:moveTo>
                  <a:cubicBezTo>
                    <a:pt x="106" y="10"/>
                    <a:pt x="106" y="10"/>
                    <a:pt x="106" y="10"/>
                  </a:cubicBezTo>
                  <a:cubicBezTo>
                    <a:pt x="118" y="32"/>
                    <a:pt x="118" y="32"/>
                    <a:pt x="118" y="32"/>
                  </a:cubicBezTo>
                  <a:cubicBezTo>
                    <a:pt x="24" y="32"/>
                    <a:pt x="24" y="32"/>
                    <a:pt x="24" y="32"/>
                  </a:cubicBezTo>
                  <a:lnTo>
                    <a:pt x="35" y="10"/>
                  </a:lnTo>
                  <a:close/>
                  <a:moveTo>
                    <a:pt x="41" y="79"/>
                  </a:moveTo>
                  <a:cubicBezTo>
                    <a:pt x="13" y="79"/>
                    <a:pt x="13" y="79"/>
                    <a:pt x="13" y="79"/>
                  </a:cubicBezTo>
                  <a:cubicBezTo>
                    <a:pt x="13" y="64"/>
                    <a:pt x="13" y="64"/>
                    <a:pt x="13" y="64"/>
                  </a:cubicBezTo>
                  <a:cubicBezTo>
                    <a:pt x="41" y="64"/>
                    <a:pt x="41" y="64"/>
                    <a:pt x="41" y="64"/>
                  </a:cubicBezTo>
                  <a:lnTo>
                    <a:pt x="41" y="79"/>
                  </a:lnTo>
                  <a:close/>
                  <a:moveTo>
                    <a:pt x="129" y="79"/>
                  </a:moveTo>
                  <a:cubicBezTo>
                    <a:pt x="100" y="79"/>
                    <a:pt x="100" y="79"/>
                    <a:pt x="100" y="79"/>
                  </a:cubicBezTo>
                  <a:cubicBezTo>
                    <a:pt x="100" y="64"/>
                    <a:pt x="100" y="64"/>
                    <a:pt x="100" y="64"/>
                  </a:cubicBezTo>
                  <a:cubicBezTo>
                    <a:pt x="129" y="64"/>
                    <a:pt x="129" y="64"/>
                    <a:pt x="129" y="64"/>
                  </a:cubicBezTo>
                  <a:lnTo>
                    <a:pt x="129" y="79"/>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8" name="Group 27"/>
            <p:cNvGrpSpPr/>
            <p:nvPr/>
          </p:nvGrpSpPr>
          <p:grpSpPr>
            <a:xfrm>
              <a:off x="7289737" y="3791708"/>
              <a:ext cx="303737" cy="197387"/>
              <a:chOff x="7145338" y="3587750"/>
              <a:chExt cx="566738" cy="368300"/>
            </a:xfrm>
            <a:grpFill/>
          </p:grpSpPr>
          <p:sp>
            <p:nvSpPr>
              <p:cNvPr id="105" name="Freeform 146"/>
              <p:cNvSpPr>
                <a:spLocks/>
              </p:cNvSpPr>
              <p:nvPr/>
            </p:nvSpPr>
            <p:spPr bwMode="auto">
              <a:xfrm>
                <a:off x="7250113" y="3816350"/>
                <a:ext cx="153988" cy="139700"/>
              </a:xfrm>
              <a:custGeom>
                <a:avLst/>
                <a:gdLst>
                  <a:gd name="T0" fmla="*/ 33 w 41"/>
                  <a:gd name="T1" fmla="*/ 0 h 37"/>
                  <a:gd name="T2" fmla="*/ 15 w 41"/>
                  <a:gd name="T3" fmla="*/ 6 h 37"/>
                  <a:gd name="T4" fmla="*/ 10 w 41"/>
                  <a:gd name="T5" fmla="*/ 5 h 37"/>
                  <a:gd name="T6" fmla="*/ 10 w 41"/>
                  <a:gd name="T7" fmla="*/ 6 h 37"/>
                  <a:gd name="T8" fmla="*/ 6 w 41"/>
                  <a:gd name="T9" fmla="*/ 31 h 37"/>
                  <a:gd name="T10" fmla="*/ 32 w 41"/>
                  <a:gd name="T11" fmla="*/ 28 h 37"/>
                  <a:gd name="T12" fmla="*/ 35 w 41"/>
                  <a:gd name="T13" fmla="*/ 2 h 37"/>
                  <a:gd name="T14" fmla="*/ 33 w 41"/>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3" y="0"/>
                    </a:moveTo>
                    <a:cubicBezTo>
                      <a:pt x="28" y="4"/>
                      <a:pt x="22" y="6"/>
                      <a:pt x="15" y="6"/>
                    </a:cubicBezTo>
                    <a:cubicBezTo>
                      <a:pt x="14" y="6"/>
                      <a:pt x="12" y="6"/>
                      <a:pt x="10" y="5"/>
                    </a:cubicBezTo>
                    <a:cubicBezTo>
                      <a:pt x="10" y="5"/>
                      <a:pt x="10" y="5"/>
                      <a:pt x="10" y="6"/>
                    </a:cubicBezTo>
                    <a:cubicBezTo>
                      <a:pt x="2" y="14"/>
                      <a:pt x="0" y="25"/>
                      <a:pt x="6" y="31"/>
                    </a:cubicBezTo>
                    <a:cubicBezTo>
                      <a:pt x="13" y="37"/>
                      <a:pt x="24" y="36"/>
                      <a:pt x="32" y="28"/>
                    </a:cubicBezTo>
                    <a:cubicBezTo>
                      <a:pt x="40" y="20"/>
                      <a:pt x="41" y="8"/>
                      <a:pt x="35" y="2"/>
                    </a:cubicBezTo>
                    <a:cubicBezTo>
                      <a:pt x="34" y="2"/>
                      <a:pt x="34" y="1"/>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147"/>
              <p:cNvSpPr>
                <a:spLocks/>
              </p:cNvSpPr>
              <p:nvPr/>
            </p:nvSpPr>
            <p:spPr bwMode="auto">
              <a:xfrm>
                <a:off x="7145338" y="3587750"/>
                <a:ext cx="266700" cy="236537"/>
              </a:xfrm>
              <a:custGeom>
                <a:avLst/>
                <a:gdLst>
                  <a:gd name="T0" fmla="*/ 16 w 71"/>
                  <a:gd name="T1" fmla="*/ 51 h 63"/>
                  <a:gd name="T2" fmla="*/ 42 w 71"/>
                  <a:gd name="T3" fmla="*/ 63 h 63"/>
                  <a:gd name="T4" fmla="*/ 43 w 71"/>
                  <a:gd name="T5" fmla="*/ 63 h 63"/>
                  <a:gd name="T6" fmla="*/ 56 w 71"/>
                  <a:gd name="T7" fmla="*/ 60 h 63"/>
                  <a:gd name="T8" fmla="*/ 60 w 71"/>
                  <a:gd name="T9" fmla="*/ 56 h 63"/>
                  <a:gd name="T10" fmla="*/ 55 w 71"/>
                  <a:gd name="T11" fmla="*/ 12 h 63"/>
                  <a:gd name="T12" fmla="*/ 28 w 71"/>
                  <a:gd name="T13" fmla="*/ 0 h 63"/>
                  <a:gd name="T14" fmla="*/ 11 w 71"/>
                  <a:gd name="T15" fmla="*/ 7 h 63"/>
                  <a:gd name="T16" fmla="*/ 16 w 71"/>
                  <a:gd name="T1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16" y="51"/>
                    </a:moveTo>
                    <a:cubicBezTo>
                      <a:pt x="24" y="58"/>
                      <a:pt x="33" y="63"/>
                      <a:pt x="42" y="63"/>
                    </a:cubicBezTo>
                    <a:cubicBezTo>
                      <a:pt x="43" y="63"/>
                      <a:pt x="43" y="63"/>
                      <a:pt x="43" y="63"/>
                    </a:cubicBezTo>
                    <a:cubicBezTo>
                      <a:pt x="48" y="63"/>
                      <a:pt x="52" y="62"/>
                      <a:pt x="56" y="60"/>
                    </a:cubicBezTo>
                    <a:cubicBezTo>
                      <a:pt x="58" y="59"/>
                      <a:pt x="59" y="58"/>
                      <a:pt x="60" y="56"/>
                    </a:cubicBezTo>
                    <a:cubicBezTo>
                      <a:pt x="71" y="46"/>
                      <a:pt x="69" y="26"/>
                      <a:pt x="55" y="12"/>
                    </a:cubicBezTo>
                    <a:cubicBezTo>
                      <a:pt x="47" y="4"/>
                      <a:pt x="37" y="0"/>
                      <a:pt x="28" y="0"/>
                    </a:cubicBezTo>
                    <a:cubicBezTo>
                      <a:pt x="21" y="0"/>
                      <a:pt x="15" y="2"/>
                      <a:pt x="11" y="7"/>
                    </a:cubicBezTo>
                    <a:cubicBezTo>
                      <a:pt x="0" y="17"/>
                      <a:pt x="3" y="37"/>
                      <a:pt x="16"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148"/>
              <p:cNvSpPr>
                <a:spLocks/>
              </p:cNvSpPr>
              <p:nvPr/>
            </p:nvSpPr>
            <p:spPr bwMode="auto">
              <a:xfrm>
                <a:off x="7450138" y="3816350"/>
                <a:ext cx="157163" cy="139700"/>
              </a:xfrm>
              <a:custGeom>
                <a:avLst/>
                <a:gdLst>
                  <a:gd name="T0" fmla="*/ 35 w 42"/>
                  <a:gd name="T1" fmla="*/ 31 h 37"/>
                  <a:gd name="T2" fmla="*/ 32 w 42"/>
                  <a:gd name="T3" fmla="*/ 6 h 37"/>
                  <a:gd name="T4" fmla="*/ 32 w 42"/>
                  <a:gd name="T5" fmla="*/ 5 h 37"/>
                  <a:gd name="T6" fmla="*/ 26 w 42"/>
                  <a:gd name="T7" fmla="*/ 6 h 37"/>
                  <a:gd name="T8" fmla="*/ 9 w 42"/>
                  <a:gd name="T9" fmla="*/ 0 h 37"/>
                  <a:gd name="T10" fmla="*/ 7 w 42"/>
                  <a:gd name="T11" fmla="*/ 2 h 37"/>
                  <a:gd name="T12" fmla="*/ 10 w 42"/>
                  <a:gd name="T13" fmla="*/ 28 h 37"/>
                  <a:gd name="T14" fmla="*/ 35 w 42"/>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35" y="31"/>
                    </a:moveTo>
                    <a:cubicBezTo>
                      <a:pt x="42" y="25"/>
                      <a:pt x="40" y="14"/>
                      <a:pt x="32" y="6"/>
                    </a:cubicBezTo>
                    <a:cubicBezTo>
                      <a:pt x="32" y="5"/>
                      <a:pt x="32" y="5"/>
                      <a:pt x="32" y="5"/>
                    </a:cubicBezTo>
                    <a:cubicBezTo>
                      <a:pt x="30" y="6"/>
                      <a:pt x="28" y="6"/>
                      <a:pt x="26" y="6"/>
                    </a:cubicBezTo>
                    <a:cubicBezTo>
                      <a:pt x="20" y="6"/>
                      <a:pt x="14" y="4"/>
                      <a:pt x="9" y="0"/>
                    </a:cubicBezTo>
                    <a:cubicBezTo>
                      <a:pt x="8" y="1"/>
                      <a:pt x="7" y="2"/>
                      <a:pt x="7" y="2"/>
                    </a:cubicBezTo>
                    <a:cubicBezTo>
                      <a:pt x="0" y="8"/>
                      <a:pt x="2" y="20"/>
                      <a:pt x="10" y="28"/>
                    </a:cubicBezTo>
                    <a:cubicBezTo>
                      <a:pt x="18" y="36"/>
                      <a:pt x="29" y="37"/>
                      <a:pt x="3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49"/>
              <p:cNvSpPr>
                <a:spLocks/>
              </p:cNvSpPr>
              <p:nvPr/>
            </p:nvSpPr>
            <p:spPr bwMode="auto">
              <a:xfrm>
                <a:off x="7445376" y="3587750"/>
                <a:ext cx="266700" cy="236537"/>
              </a:xfrm>
              <a:custGeom>
                <a:avLst/>
                <a:gdLst>
                  <a:gd name="T0" fmla="*/ 60 w 71"/>
                  <a:gd name="T1" fmla="*/ 7 h 63"/>
                  <a:gd name="T2" fmla="*/ 43 w 71"/>
                  <a:gd name="T3" fmla="*/ 0 h 63"/>
                  <a:gd name="T4" fmla="*/ 16 w 71"/>
                  <a:gd name="T5" fmla="*/ 12 h 63"/>
                  <a:gd name="T6" fmla="*/ 10 w 71"/>
                  <a:gd name="T7" fmla="*/ 56 h 63"/>
                  <a:gd name="T8" fmla="*/ 15 w 71"/>
                  <a:gd name="T9" fmla="*/ 60 h 63"/>
                  <a:gd name="T10" fmla="*/ 27 w 71"/>
                  <a:gd name="T11" fmla="*/ 63 h 63"/>
                  <a:gd name="T12" fmla="*/ 29 w 71"/>
                  <a:gd name="T13" fmla="*/ 63 h 63"/>
                  <a:gd name="T14" fmla="*/ 55 w 71"/>
                  <a:gd name="T15" fmla="*/ 51 h 63"/>
                  <a:gd name="T16" fmla="*/ 60 w 71"/>
                  <a:gd name="T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60" y="7"/>
                    </a:moveTo>
                    <a:cubicBezTo>
                      <a:pt x="56" y="2"/>
                      <a:pt x="50" y="0"/>
                      <a:pt x="43" y="0"/>
                    </a:cubicBezTo>
                    <a:cubicBezTo>
                      <a:pt x="34" y="0"/>
                      <a:pt x="24" y="4"/>
                      <a:pt x="16" y="12"/>
                    </a:cubicBezTo>
                    <a:cubicBezTo>
                      <a:pt x="2" y="26"/>
                      <a:pt x="0" y="46"/>
                      <a:pt x="10" y="56"/>
                    </a:cubicBezTo>
                    <a:cubicBezTo>
                      <a:pt x="12" y="58"/>
                      <a:pt x="13" y="59"/>
                      <a:pt x="15" y="60"/>
                    </a:cubicBezTo>
                    <a:cubicBezTo>
                      <a:pt x="18" y="62"/>
                      <a:pt x="23" y="63"/>
                      <a:pt x="27" y="63"/>
                    </a:cubicBezTo>
                    <a:cubicBezTo>
                      <a:pt x="28" y="63"/>
                      <a:pt x="28" y="63"/>
                      <a:pt x="29" y="63"/>
                    </a:cubicBezTo>
                    <a:cubicBezTo>
                      <a:pt x="37" y="63"/>
                      <a:pt x="47" y="58"/>
                      <a:pt x="55" y="51"/>
                    </a:cubicBezTo>
                    <a:cubicBezTo>
                      <a:pt x="68" y="37"/>
                      <a:pt x="71" y="17"/>
                      <a:pt x="6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50"/>
              <p:cNvSpPr>
                <a:spLocks/>
              </p:cNvSpPr>
              <p:nvPr/>
            </p:nvSpPr>
            <p:spPr bwMode="auto">
              <a:xfrm>
                <a:off x="7381876" y="3606800"/>
                <a:ext cx="93663" cy="333375"/>
              </a:xfrm>
              <a:custGeom>
                <a:avLst/>
                <a:gdLst>
                  <a:gd name="T0" fmla="*/ 23 w 25"/>
                  <a:gd name="T1" fmla="*/ 4 h 89"/>
                  <a:gd name="T2" fmla="*/ 20 w 25"/>
                  <a:gd name="T3" fmla="*/ 1 h 89"/>
                  <a:gd name="T4" fmla="*/ 14 w 25"/>
                  <a:gd name="T5" fmla="*/ 10 h 89"/>
                  <a:gd name="T6" fmla="*/ 12 w 25"/>
                  <a:gd name="T7" fmla="*/ 10 h 89"/>
                  <a:gd name="T8" fmla="*/ 11 w 25"/>
                  <a:gd name="T9" fmla="*/ 10 h 89"/>
                  <a:gd name="T10" fmla="*/ 5 w 25"/>
                  <a:gd name="T11" fmla="*/ 1 h 89"/>
                  <a:gd name="T12" fmla="*/ 2 w 25"/>
                  <a:gd name="T13" fmla="*/ 4 h 89"/>
                  <a:gd name="T14" fmla="*/ 8 w 25"/>
                  <a:gd name="T15" fmla="*/ 13 h 89"/>
                  <a:gd name="T16" fmla="*/ 7 w 25"/>
                  <a:gd name="T17" fmla="*/ 15 h 89"/>
                  <a:gd name="T18" fmla="*/ 7 w 25"/>
                  <a:gd name="T19" fmla="*/ 27 h 89"/>
                  <a:gd name="T20" fmla="*/ 7 w 25"/>
                  <a:gd name="T21" fmla="*/ 41 h 89"/>
                  <a:gd name="T22" fmla="*/ 7 w 25"/>
                  <a:gd name="T23" fmla="*/ 83 h 89"/>
                  <a:gd name="T24" fmla="*/ 12 w 25"/>
                  <a:gd name="T25" fmla="*/ 89 h 89"/>
                  <a:gd name="T26" fmla="*/ 18 w 25"/>
                  <a:gd name="T27" fmla="*/ 83 h 89"/>
                  <a:gd name="T28" fmla="*/ 18 w 25"/>
                  <a:gd name="T29" fmla="*/ 41 h 89"/>
                  <a:gd name="T30" fmla="*/ 18 w 25"/>
                  <a:gd name="T31" fmla="*/ 27 h 89"/>
                  <a:gd name="T32" fmla="*/ 18 w 25"/>
                  <a:gd name="T33" fmla="*/ 15 h 89"/>
                  <a:gd name="T34" fmla="*/ 17 w 25"/>
                  <a:gd name="T35" fmla="*/ 13 h 89"/>
                  <a:gd name="T36" fmla="*/ 23 w 25"/>
                  <a:gd name="T37" fmla="*/ 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9">
                    <a:moveTo>
                      <a:pt x="23" y="4"/>
                    </a:moveTo>
                    <a:cubicBezTo>
                      <a:pt x="25" y="2"/>
                      <a:pt x="22" y="0"/>
                      <a:pt x="20" y="1"/>
                    </a:cubicBezTo>
                    <a:cubicBezTo>
                      <a:pt x="18" y="4"/>
                      <a:pt x="16" y="7"/>
                      <a:pt x="14" y="10"/>
                    </a:cubicBezTo>
                    <a:cubicBezTo>
                      <a:pt x="14" y="10"/>
                      <a:pt x="13" y="10"/>
                      <a:pt x="12" y="10"/>
                    </a:cubicBezTo>
                    <a:cubicBezTo>
                      <a:pt x="12" y="10"/>
                      <a:pt x="11" y="10"/>
                      <a:pt x="11" y="10"/>
                    </a:cubicBezTo>
                    <a:cubicBezTo>
                      <a:pt x="9" y="7"/>
                      <a:pt x="7" y="4"/>
                      <a:pt x="5" y="1"/>
                    </a:cubicBezTo>
                    <a:cubicBezTo>
                      <a:pt x="3" y="0"/>
                      <a:pt x="0" y="2"/>
                      <a:pt x="2" y="4"/>
                    </a:cubicBezTo>
                    <a:cubicBezTo>
                      <a:pt x="4" y="7"/>
                      <a:pt x="6" y="9"/>
                      <a:pt x="8" y="13"/>
                    </a:cubicBezTo>
                    <a:cubicBezTo>
                      <a:pt x="7" y="13"/>
                      <a:pt x="7" y="14"/>
                      <a:pt x="7" y="15"/>
                    </a:cubicBezTo>
                    <a:cubicBezTo>
                      <a:pt x="7" y="27"/>
                      <a:pt x="7" y="27"/>
                      <a:pt x="7" y="27"/>
                    </a:cubicBezTo>
                    <a:cubicBezTo>
                      <a:pt x="7" y="41"/>
                      <a:pt x="7" y="41"/>
                      <a:pt x="7" y="41"/>
                    </a:cubicBezTo>
                    <a:cubicBezTo>
                      <a:pt x="7" y="83"/>
                      <a:pt x="7" y="83"/>
                      <a:pt x="7" y="83"/>
                    </a:cubicBezTo>
                    <a:cubicBezTo>
                      <a:pt x="7" y="86"/>
                      <a:pt x="9" y="89"/>
                      <a:pt x="12" y="89"/>
                    </a:cubicBezTo>
                    <a:cubicBezTo>
                      <a:pt x="15" y="89"/>
                      <a:pt x="18" y="86"/>
                      <a:pt x="18" y="83"/>
                    </a:cubicBezTo>
                    <a:cubicBezTo>
                      <a:pt x="18" y="41"/>
                      <a:pt x="18" y="41"/>
                      <a:pt x="18" y="41"/>
                    </a:cubicBezTo>
                    <a:cubicBezTo>
                      <a:pt x="18" y="27"/>
                      <a:pt x="18" y="27"/>
                      <a:pt x="18" y="27"/>
                    </a:cubicBezTo>
                    <a:cubicBezTo>
                      <a:pt x="18" y="15"/>
                      <a:pt x="18" y="15"/>
                      <a:pt x="18" y="15"/>
                    </a:cubicBezTo>
                    <a:cubicBezTo>
                      <a:pt x="18" y="14"/>
                      <a:pt x="18" y="13"/>
                      <a:pt x="17" y="13"/>
                    </a:cubicBezTo>
                    <a:cubicBezTo>
                      <a:pt x="19" y="9"/>
                      <a:pt x="20" y="7"/>
                      <a:pt x="2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9" name="Group 28"/>
            <p:cNvGrpSpPr/>
            <p:nvPr/>
          </p:nvGrpSpPr>
          <p:grpSpPr>
            <a:xfrm>
              <a:off x="6177735" y="3311854"/>
              <a:ext cx="347129" cy="238226"/>
              <a:chOff x="5070476" y="2692400"/>
              <a:chExt cx="647700" cy="444500"/>
            </a:xfrm>
            <a:grpFill/>
          </p:grpSpPr>
          <p:sp>
            <p:nvSpPr>
              <p:cNvPr id="103" name="Freeform 151"/>
              <p:cNvSpPr>
                <a:spLocks noEditPoints="1"/>
              </p:cNvSpPr>
              <p:nvPr/>
            </p:nvSpPr>
            <p:spPr bwMode="auto">
              <a:xfrm>
                <a:off x="5070476" y="3076575"/>
                <a:ext cx="647700" cy="60325"/>
              </a:xfrm>
              <a:custGeom>
                <a:avLst/>
                <a:gdLst>
                  <a:gd name="T0" fmla="*/ 408 w 408"/>
                  <a:gd name="T1" fmla="*/ 0 h 38"/>
                  <a:gd name="T2" fmla="*/ 0 w 408"/>
                  <a:gd name="T3" fmla="*/ 0 h 38"/>
                  <a:gd name="T4" fmla="*/ 0 w 408"/>
                  <a:gd name="T5" fmla="*/ 38 h 38"/>
                  <a:gd name="T6" fmla="*/ 408 w 408"/>
                  <a:gd name="T7" fmla="*/ 38 h 38"/>
                  <a:gd name="T8" fmla="*/ 408 w 408"/>
                  <a:gd name="T9" fmla="*/ 0 h 38"/>
                  <a:gd name="T10" fmla="*/ 389 w 408"/>
                  <a:gd name="T11" fmla="*/ 24 h 38"/>
                  <a:gd name="T12" fmla="*/ 355 w 408"/>
                  <a:gd name="T13" fmla="*/ 24 h 38"/>
                  <a:gd name="T14" fmla="*/ 355 w 408"/>
                  <a:gd name="T15" fmla="*/ 14 h 38"/>
                  <a:gd name="T16" fmla="*/ 389 w 408"/>
                  <a:gd name="T17" fmla="*/ 14 h 38"/>
                  <a:gd name="T18" fmla="*/ 389 w 408"/>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8" h="38">
                    <a:moveTo>
                      <a:pt x="408" y="0"/>
                    </a:moveTo>
                    <a:lnTo>
                      <a:pt x="0" y="0"/>
                    </a:lnTo>
                    <a:lnTo>
                      <a:pt x="0" y="38"/>
                    </a:lnTo>
                    <a:lnTo>
                      <a:pt x="408" y="38"/>
                    </a:lnTo>
                    <a:lnTo>
                      <a:pt x="408" y="0"/>
                    </a:lnTo>
                    <a:close/>
                    <a:moveTo>
                      <a:pt x="389" y="24"/>
                    </a:moveTo>
                    <a:lnTo>
                      <a:pt x="355" y="24"/>
                    </a:lnTo>
                    <a:lnTo>
                      <a:pt x="355" y="14"/>
                    </a:lnTo>
                    <a:lnTo>
                      <a:pt x="389" y="14"/>
                    </a:lnTo>
                    <a:lnTo>
                      <a:pt x="38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152"/>
              <p:cNvSpPr>
                <a:spLocks noEditPoints="1"/>
              </p:cNvSpPr>
              <p:nvPr/>
            </p:nvSpPr>
            <p:spPr bwMode="auto">
              <a:xfrm>
                <a:off x="5100638" y="2692400"/>
                <a:ext cx="587375" cy="365125"/>
              </a:xfrm>
              <a:custGeom>
                <a:avLst/>
                <a:gdLst>
                  <a:gd name="T0" fmla="*/ 370 w 370"/>
                  <a:gd name="T1" fmla="*/ 0 h 230"/>
                  <a:gd name="T2" fmla="*/ 0 w 370"/>
                  <a:gd name="T3" fmla="*/ 0 h 230"/>
                  <a:gd name="T4" fmla="*/ 0 w 370"/>
                  <a:gd name="T5" fmla="*/ 230 h 230"/>
                  <a:gd name="T6" fmla="*/ 370 w 370"/>
                  <a:gd name="T7" fmla="*/ 230 h 230"/>
                  <a:gd name="T8" fmla="*/ 370 w 370"/>
                  <a:gd name="T9" fmla="*/ 0 h 230"/>
                  <a:gd name="T10" fmla="*/ 329 w 370"/>
                  <a:gd name="T11" fmla="*/ 197 h 230"/>
                  <a:gd name="T12" fmla="*/ 41 w 370"/>
                  <a:gd name="T13" fmla="*/ 197 h 230"/>
                  <a:gd name="T14" fmla="*/ 41 w 370"/>
                  <a:gd name="T15" fmla="*/ 34 h 230"/>
                  <a:gd name="T16" fmla="*/ 329 w 370"/>
                  <a:gd name="T17" fmla="*/ 34 h 230"/>
                  <a:gd name="T18" fmla="*/ 329 w 370"/>
                  <a:gd name="T19" fmla="*/ 19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230">
                    <a:moveTo>
                      <a:pt x="370" y="0"/>
                    </a:moveTo>
                    <a:lnTo>
                      <a:pt x="0" y="0"/>
                    </a:lnTo>
                    <a:lnTo>
                      <a:pt x="0" y="230"/>
                    </a:lnTo>
                    <a:lnTo>
                      <a:pt x="370" y="230"/>
                    </a:lnTo>
                    <a:lnTo>
                      <a:pt x="370" y="0"/>
                    </a:lnTo>
                    <a:close/>
                    <a:moveTo>
                      <a:pt x="329" y="197"/>
                    </a:moveTo>
                    <a:lnTo>
                      <a:pt x="41" y="197"/>
                    </a:lnTo>
                    <a:lnTo>
                      <a:pt x="41" y="34"/>
                    </a:lnTo>
                    <a:lnTo>
                      <a:pt x="329" y="34"/>
                    </a:lnTo>
                    <a:lnTo>
                      <a:pt x="32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0" name="Freeform 153"/>
            <p:cNvSpPr>
              <a:spLocks noEditPoints="1"/>
            </p:cNvSpPr>
            <p:nvPr/>
          </p:nvSpPr>
          <p:spPr bwMode="auto">
            <a:xfrm>
              <a:off x="7100007" y="4033337"/>
              <a:ext cx="239927" cy="262048"/>
            </a:xfrm>
            <a:custGeom>
              <a:avLst/>
              <a:gdLst>
                <a:gd name="T0" fmla="*/ 147 w 282"/>
                <a:gd name="T1" fmla="*/ 0 h 308"/>
                <a:gd name="T2" fmla="*/ 145 w 282"/>
                <a:gd name="T3" fmla="*/ 2 h 308"/>
                <a:gd name="T4" fmla="*/ 3 w 282"/>
                <a:gd name="T5" fmla="*/ 218 h 308"/>
                <a:gd name="T6" fmla="*/ 0 w 282"/>
                <a:gd name="T7" fmla="*/ 218 h 308"/>
                <a:gd name="T8" fmla="*/ 3 w 282"/>
                <a:gd name="T9" fmla="*/ 220 h 308"/>
                <a:gd name="T10" fmla="*/ 133 w 282"/>
                <a:gd name="T11" fmla="*/ 308 h 308"/>
                <a:gd name="T12" fmla="*/ 135 w 282"/>
                <a:gd name="T13" fmla="*/ 308 h 308"/>
                <a:gd name="T14" fmla="*/ 135 w 282"/>
                <a:gd name="T15" fmla="*/ 308 h 308"/>
                <a:gd name="T16" fmla="*/ 280 w 282"/>
                <a:gd name="T17" fmla="*/ 92 h 308"/>
                <a:gd name="T18" fmla="*/ 282 w 282"/>
                <a:gd name="T19" fmla="*/ 90 h 308"/>
                <a:gd name="T20" fmla="*/ 280 w 282"/>
                <a:gd name="T21" fmla="*/ 90 h 308"/>
                <a:gd name="T22" fmla="*/ 249 w 282"/>
                <a:gd name="T23" fmla="*/ 68 h 308"/>
                <a:gd name="T24" fmla="*/ 263 w 282"/>
                <a:gd name="T25" fmla="*/ 47 h 308"/>
                <a:gd name="T26" fmla="*/ 263 w 282"/>
                <a:gd name="T27" fmla="*/ 45 h 308"/>
                <a:gd name="T28" fmla="*/ 263 w 282"/>
                <a:gd name="T29" fmla="*/ 45 h 308"/>
                <a:gd name="T30" fmla="*/ 197 w 282"/>
                <a:gd name="T31" fmla="*/ 0 h 308"/>
                <a:gd name="T32" fmla="*/ 195 w 282"/>
                <a:gd name="T33" fmla="*/ 0 h 308"/>
                <a:gd name="T34" fmla="*/ 195 w 282"/>
                <a:gd name="T35" fmla="*/ 0 h 308"/>
                <a:gd name="T36" fmla="*/ 180 w 282"/>
                <a:gd name="T37" fmla="*/ 24 h 308"/>
                <a:gd name="T38" fmla="*/ 147 w 282"/>
                <a:gd name="T39" fmla="*/ 2 h 308"/>
                <a:gd name="T40" fmla="*/ 147 w 282"/>
                <a:gd name="T41" fmla="*/ 0 h 308"/>
                <a:gd name="T42" fmla="*/ 171 w 282"/>
                <a:gd name="T43" fmla="*/ 211 h 308"/>
                <a:gd name="T44" fmla="*/ 76 w 282"/>
                <a:gd name="T45" fmla="*/ 147 h 308"/>
                <a:gd name="T46" fmla="*/ 109 w 282"/>
                <a:gd name="T47" fmla="*/ 97 h 308"/>
                <a:gd name="T48" fmla="*/ 206 w 282"/>
                <a:gd name="T49" fmla="*/ 161 h 308"/>
                <a:gd name="T50" fmla="*/ 171 w 282"/>
                <a:gd name="T51" fmla="*/ 211 h 308"/>
                <a:gd name="T52" fmla="*/ 128 w 282"/>
                <a:gd name="T53" fmla="*/ 274 h 308"/>
                <a:gd name="T54" fmla="*/ 34 w 282"/>
                <a:gd name="T55" fmla="*/ 211 h 308"/>
                <a:gd name="T56" fmla="*/ 67 w 282"/>
                <a:gd name="T57" fmla="*/ 161 h 308"/>
                <a:gd name="T58" fmla="*/ 164 w 282"/>
                <a:gd name="T59" fmla="*/ 225 h 308"/>
                <a:gd name="T60" fmla="*/ 128 w 282"/>
                <a:gd name="T61" fmla="*/ 27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2" h="308">
                  <a:moveTo>
                    <a:pt x="147" y="0"/>
                  </a:moveTo>
                  <a:lnTo>
                    <a:pt x="145" y="2"/>
                  </a:lnTo>
                  <a:lnTo>
                    <a:pt x="3" y="218"/>
                  </a:lnTo>
                  <a:lnTo>
                    <a:pt x="0" y="218"/>
                  </a:lnTo>
                  <a:lnTo>
                    <a:pt x="3" y="220"/>
                  </a:lnTo>
                  <a:lnTo>
                    <a:pt x="133" y="308"/>
                  </a:lnTo>
                  <a:lnTo>
                    <a:pt x="135" y="308"/>
                  </a:lnTo>
                  <a:lnTo>
                    <a:pt x="135" y="308"/>
                  </a:lnTo>
                  <a:lnTo>
                    <a:pt x="280" y="92"/>
                  </a:lnTo>
                  <a:lnTo>
                    <a:pt x="282" y="90"/>
                  </a:lnTo>
                  <a:lnTo>
                    <a:pt x="280" y="90"/>
                  </a:lnTo>
                  <a:lnTo>
                    <a:pt x="249" y="68"/>
                  </a:lnTo>
                  <a:lnTo>
                    <a:pt x="263" y="47"/>
                  </a:lnTo>
                  <a:lnTo>
                    <a:pt x="263" y="45"/>
                  </a:lnTo>
                  <a:lnTo>
                    <a:pt x="263" y="45"/>
                  </a:lnTo>
                  <a:lnTo>
                    <a:pt x="197" y="0"/>
                  </a:lnTo>
                  <a:lnTo>
                    <a:pt x="195" y="0"/>
                  </a:lnTo>
                  <a:lnTo>
                    <a:pt x="195" y="0"/>
                  </a:lnTo>
                  <a:lnTo>
                    <a:pt x="180" y="24"/>
                  </a:lnTo>
                  <a:lnTo>
                    <a:pt x="147" y="2"/>
                  </a:lnTo>
                  <a:lnTo>
                    <a:pt x="147" y="0"/>
                  </a:lnTo>
                  <a:close/>
                  <a:moveTo>
                    <a:pt x="171" y="211"/>
                  </a:moveTo>
                  <a:lnTo>
                    <a:pt x="76" y="147"/>
                  </a:lnTo>
                  <a:lnTo>
                    <a:pt x="109" y="97"/>
                  </a:lnTo>
                  <a:lnTo>
                    <a:pt x="206" y="161"/>
                  </a:lnTo>
                  <a:lnTo>
                    <a:pt x="171" y="211"/>
                  </a:lnTo>
                  <a:close/>
                  <a:moveTo>
                    <a:pt x="128" y="274"/>
                  </a:moveTo>
                  <a:lnTo>
                    <a:pt x="34" y="211"/>
                  </a:lnTo>
                  <a:lnTo>
                    <a:pt x="67" y="161"/>
                  </a:lnTo>
                  <a:lnTo>
                    <a:pt x="164" y="225"/>
                  </a:lnTo>
                  <a:lnTo>
                    <a:pt x="128" y="27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31" name="Group 30"/>
            <p:cNvGrpSpPr/>
            <p:nvPr/>
          </p:nvGrpSpPr>
          <p:grpSpPr>
            <a:xfrm>
              <a:off x="5421370" y="4053756"/>
              <a:ext cx="250988" cy="253540"/>
              <a:chOff x="3659188" y="4076700"/>
              <a:chExt cx="468313" cy="473075"/>
            </a:xfrm>
            <a:grpFill/>
          </p:grpSpPr>
          <p:sp>
            <p:nvSpPr>
              <p:cNvPr id="101" name="Freeform 154"/>
              <p:cNvSpPr>
                <a:spLocks noEditPoints="1"/>
              </p:cNvSpPr>
              <p:nvPr/>
            </p:nvSpPr>
            <p:spPr bwMode="auto">
              <a:xfrm>
                <a:off x="3659188" y="4076700"/>
                <a:ext cx="225425" cy="473075"/>
              </a:xfrm>
              <a:custGeom>
                <a:avLst/>
                <a:gdLst>
                  <a:gd name="T0" fmla="*/ 1 w 60"/>
                  <a:gd name="T1" fmla="*/ 122 h 126"/>
                  <a:gd name="T2" fmla="*/ 30 w 60"/>
                  <a:gd name="T3" fmla="*/ 108 h 126"/>
                  <a:gd name="T4" fmla="*/ 59 w 60"/>
                  <a:gd name="T5" fmla="*/ 122 h 126"/>
                  <a:gd name="T6" fmla="*/ 60 w 60"/>
                  <a:gd name="T7" fmla="*/ 122 h 126"/>
                  <a:gd name="T8" fmla="*/ 60 w 60"/>
                  <a:gd name="T9" fmla="*/ 27 h 126"/>
                  <a:gd name="T10" fmla="*/ 59 w 60"/>
                  <a:gd name="T11" fmla="*/ 13 h 126"/>
                  <a:gd name="T12" fmla="*/ 30 w 60"/>
                  <a:gd name="T13" fmla="*/ 0 h 126"/>
                  <a:gd name="T14" fmla="*/ 1 w 60"/>
                  <a:gd name="T15" fmla="*/ 13 h 126"/>
                  <a:gd name="T16" fmla="*/ 0 w 60"/>
                  <a:gd name="T17" fmla="*/ 27 h 126"/>
                  <a:gd name="T18" fmla="*/ 0 w 60"/>
                  <a:gd name="T19" fmla="*/ 122 h 126"/>
                  <a:gd name="T20" fmla="*/ 1 w 60"/>
                  <a:gd name="T21" fmla="*/ 122 h 126"/>
                  <a:gd name="T22" fmla="*/ 9 w 60"/>
                  <a:gd name="T23" fmla="*/ 21 h 126"/>
                  <a:gd name="T24" fmla="*/ 30 w 60"/>
                  <a:gd name="T25" fmla="*/ 17 h 126"/>
                  <a:gd name="T26" fmla="*/ 50 w 60"/>
                  <a:gd name="T27" fmla="*/ 21 h 126"/>
                  <a:gd name="T28" fmla="*/ 51 w 60"/>
                  <a:gd name="T29" fmla="*/ 23 h 126"/>
                  <a:gd name="T30" fmla="*/ 50 w 60"/>
                  <a:gd name="T31" fmla="*/ 24 h 126"/>
                  <a:gd name="T32" fmla="*/ 49 w 60"/>
                  <a:gd name="T33" fmla="*/ 24 h 126"/>
                  <a:gd name="T34" fmla="*/ 45 w 60"/>
                  <a:gd name="T35" fmla="*/ 22 h 126"/>
                  <a:gd name="T36" fmla="*/ 30 w 60"/>
                  <a:gd name="T37" fmla="*/ 20 h 126"/>
                  <a:gd name="T38" fmla="*/ 15 w 60"/>
                  <a:gd name="T39" fmla="*/ 22 h 126"/>
                  <a:gd name="T40" fmla="*/ 11 w 60"/>
                  <a:gd name="T41" fmla="*/ 24 h 126"/>
                  <a:gd name="T42" fmla="*/ 9 w 60"/>
                  <a:gd name="T43" fmla="*/ 23 h 126"/>
                  <a:gd name="T44" fmla="*/ 9 w 60"/>
                  <a:gd name="T45" fmla="*/ 21 h 126"/>
                  <a:gd name="T46" fmla="*/ 9 w 60"/>
                  <a:gd name="T47" fmla="*/ 38 h 126"/>
                  <a:gd name="T48" fmla="*/ 30 w 60"/>
                  <a:gd name="T49" fmla="*/ 34 h 126"/>
                  <a:gd name="T50" fmla="*/ 50 w 60"/>
                  <a:gd name="T51" fmla="*/ 38 h 126"/>
                  <a:gd name="T52" fmla="*/ 51 w 60"/>
                  <a:gd name="T53" fmla="*/ 40 h 126"/>
                  <a:gd name="T54" fmla="*/ 50 w 60"/>
                  <a:gd name="T55" fmla="*/ 41 h 126"/>
                  <a:gd name="T56" fmla="*/ 49 w 60"/>
                  <a:gd name="T57" fmla="*/ 41 h 126"/>
                  <a:gd name="T58" fmla="*/ 45 w 60"/>
                  <a:gd name="T59" fmla="*/ 39 h 126"/>
                  <a:gd name="T60" fmla="*/ 30 w 60"/>
                  <a:gd name="T61" fmla="*/ 37 h 126"/>
                  <a:gd name="T62" fmla="*/ 15 w 60"/>
                  <a:gd name="T63" fmla="*/ 39 h 126"/>
                  <a:gd name="T64" fmla="*/ 11 w 60"/>
                  <a:gd name="T65" fmla="*/ 41 h 126"/>
                  <a:gd name="T66" fmla="*/ 9 w 60"/>
                  <a:gd name="T67" fmla="*/ 40 h 126"/>
                  <a:gd name="T68" fmla="*/ 9 w 60"/>
                  <a:gd name="T69" fmla="*/ 38 h 126"/>
                  <a:gd name="T70" fmla="*/ 9 w 60"/>
                  <a:gd name="T71" fmla="*/ 55 h 126"/>
                  <a:gd name="T72" fmla="*/ 30 w 60"/>
                  <a:gd name="T73" fmla="*/ 51 h 126"/>
                  <a:gd name="T74" fmla="*/ 50 w 60"/>
                  <a:gd name="T75" fmla="*/ 55 h 126"/>
                  <a:gd name="T76" fmla="*/ 51 w 60"/>
                  <a:gd name="T77" fmla="*/ 57 h 126"/>
                  <a:gd name="T78" fmla="*/ 50 w 60"/>
                  <a:gd name="T79" fmla="*/ 58 h 126"/>
                  <a:gd name="T80" fmla="*/ 49 w 60"/>
                  <a:gd name="T81" fmla="*/ 58 h 126"/>
                  <a:gd name="T82" fmla="*/ 45 w 60"/>
                  <a:gd name="T83" fmla="*/ 56 h 126"/>
                  <a:gd name="T84" fmla="*/ 30 w 60"/>
                  <a:gd name="T85" fmla="*/ 54 h 126"/>
                  <a:gd name="T86" fmla="*/ 15 w 60"/>
                  <a:gd name="T87" fmla="*/ 56 h 126"/>
                  <a:gd name="T88" fmla="*/ 11 w 60"/>
                  <a:gd name="T89" fmla="*/ 58 h 126"/>
                  <a:gd name="T90" fmla="*/ 9 w 60"/>
                  <a:gd name="T91" fmla="*/ 57 h 126"/>
                  <a:gd name="T92" fmla="*/ 9 w 60"/>
                  <a:gd name="T93"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1" y="122"/>
                    </a:moveTo>
                    <a:cubicBezTo>
                      <a:pt x="4" y="111"/>
                      <a:pt x="16" y="108"/>
                      <a:pt x="30" y="108"/>
                    </a:cubicBezTo>
                    <a:cubicBezTo>
                      <a:pt x="44" y="108"/>
                      <a:pt x="55" y="111"/>
                      <a:pt x="59" y="122"/>
                    </a:cubicBez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moveTo>
                      <a:pt x="9" y="21"/>
                    </a:moveTo>
                    <a:cubicBezTo>
                      <a:pt x="14" y="18"/>
                      <a:pt x="21" y="17"/>
                      <a:pt x="30" y="17"/>
                    </a:cubicBezTo>
                    <a:cubicBezTo>
                      <a:pt x="39" y="17"/>
                      <a:pt x="45" y="18"/>
                      <a:pt x="50" y="21"/>
                    </a:cubicBezTo>
                    <a:cubicBezTo>
                      <a:pt x="51" y="21"/>
                      <a:pt x="52" y="22"/>
                      <a:pt x="51" y="23"/>
                    </a:cubicBez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9" y="21"/>
                    </a:cubicBezTo>
                    <a:moveTo>
                      <a:pt x="9" y="38"/>
                    </a:moveTo>
                    <a:cubicBezTo>
                      <a:pt x="14" y="35"/>
                      <a:pt x="21" y="34"/>
                      <a:pt x="30" y="34"/>
                    </a:cubicBezTo>
                    <a:cubicBezTo>
                      <a:pt x="39" y="34"/>
                      <a:pt x="45" y="35"/>
                      <a:pt x="50" y="38"/>
                    </a:cubicBezTo>
                    <a:cubicBezTo>
                      <a:pt x="51" y="38"/>
                      <a:pt x="52" y="39"/>
                      <a:pt x="51" y="40"/>
                    </a:cubicBez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9" y="38"/>
                    </a:cubicBezTo>
                    <a:moveTo>
                      <a:pt x="9" y="55"/>
                    </a:moveTo>
                    <a:cubicBezTo>
                      <a:pt x="14" y="52"/>
                      <a:pt x="21" y="51"/>
                      <a:pt x="30" y="51"/>
                    </a:cubicBezTo>
                    <a:cubicBezTo>
                      <a:pt x="39" y="51"/>
                      <a:pt x="45" y="52"/>
                      <a:pt x="50" y="55"/>
                    </a:cubicBezTo>
                    <a:cubicBezTo>
                      <a:pt x="51" y="55"/>
                      <a:pt x="52" y="56"/>
                      <a:pt x="51" y="57"/>
                    </a:cubicBez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9"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155"/>
              <p:cNvSpPr>
                <a:spLocks noEditPoints="1"/>
              </p:cNvSpPr>
              <p:nvPr/>
            </p:nvSpPr>
            <p:spPr bwMode="auto">
              <a:xfrm>
                <a:off x="3902076" y="4076700"/>
                <a:ext cx="225425" cy="473075"/>
              </a:xfrm>
              <a:custGeom>
                <a:avLst/>
                <a:gdLst>
                  <a:gd name="T0" fmla="*/ 59 w 60"/>
                  <a:gd name="T1" fmla="*/ 122 h 126"/>
                  <a:gd name="T2" fmla="*/ 60 w 60"/>
                  <a:gd name="T3" fmla="*/ 122 h 126"/>
                  <a:gd name="T4" fmla="*/ 60 w 60"/>
                  <a:gd name="T5" fmla="*/ 27 h 126"/>
                  <a:gd name="T6" fmla="*/ 59 w 60"/>
                  <a:gd name="T7" fmla="*/ 13 h 126"/>
                  <a:gd name="T8" fmla="*/ 30 w 60"/>
                  <a:gd name="T9" fmla="*/ 0 h 126"/>
                  <a:gd name="T10" fmla="*/ 1 w 60"/>
                  <a:gd name="T11" fmla="*/ 13 h 126"/>
                  <a:gd name="T12" fmla="*/ 0 w 60"/>
                  <a:gd name="T13" fmla="*/ 27 h 126"/>
                  <a:gd name="T14" fmla="*/ 0 w 60"/>
                  <a:gd name="T15" fmla="*/ 122 h 126"/>
                  <a:gd name="T16" fmla="*/ 1 w 60"/>
                  <a:gd name="T17" fmla="*/ 122 h 126"/>
                  <a:gd name="T18" fmla="*/ 30 w 60"/>
                  <a:gd name="T19" fmla="*/ 108 h 126"/>
                  <a:gd name="T20" fmla="*/ 59 w 60"/>
                  <a:gd name="T21" fmla="*/ 122 h 126"/>
                  <a:gd name="T22" fmla="*/ 51 w 60"/>
                  <a:gd name="T23" fmla="*/ 57 h 126"/>
                  <a:gd name="T24" fmla="*/ 50 w 60"/>
                  <a:gd name="T25" fmla="*/ 58 h 126"/>
                  <a:gd name="T26" fmla="*/ 49 w 60"/>
                  <a:gd name="T27" fmla="*/ 58 h 126"/>
                  <a:gd name="T28" fmla="*/ 45 w 60"/>
                  <a:gd name="T29" fmla="*/ 56 h 126"/>
                  <a:gd name="T30" fmla="*/ 30 w 60"/>
                  <a:gd name="T31" fmla="*/ 54 h 126"/>
                  <a:gd name="T32" fmla="*/ 15 w 60"/>
                  <a:gd name="T33" fmla="*/ 56 h 126"/>
                  <a:gd name="T34" fmla="*/ 11 w 60"/>
                  <a:gd name="T35" fmla="*/ 58 h 126"/>
                  <a:gd name="T36" fmla="*/ 9 w 60"/>
                  <a:gd name="T37" fmla="*/ 57 h 126"/>
                  <a:gd name="T38" fmla="*/ 10 w 60"/>
                  <a:gd name="T39" fmla="*/ 55 h 126"/>
                  <a:gd name="T40" fmla="*/ 30 w 60"/>
                  <a:gd name="T41" fmla="*/ 51 h 126"/>
                  <a:gd name="T42" fmla="*/ 51 w 60"/>
                  <a:gd name="T43" fmla="*/ 55 h 126"/>
                  <a:gd name="T44" fmla="*/ 51 w 60"/>
                  <a:gd name="T45" fmla="*/ 57 h 126"/>
                  <a:gd name="T46" fmla="*/ 51 w 60"/>
                  <a:gd name="T47" fmla="*/ 40 h 126"/>
                  <a:gd name="T48" fmla="*/ 50 w 60"/>
                  <a:gd name="T49" fmla="*/ 41 h 126"/>
                  <a:gd name="T50" fmla="*/ 49 w 60"/>
                  <a:gd name="T51" fmla="*/ 41 h 126"/>
                  <a:gd name="T52" fmla="*/ 45 w 60"/>
                  <a:gd name="T53" fmla="*/ 39 h 126"/>
                  <a:gd name="T54" fmla="*/ 30 w 60"/>
                  <a:gd name="T55" fmla="*/ 37 h 126"/>
                  <a:gd name="T56" fmla="*/ 15 w 60"/>
                  <a:gd name="T57" fmla="*/ 39 h 126"/>
                  <a:gd name="T58" fmla="*/ 11 w 60"/>
                  <a:gd name="T59" fmla="*/ 41 h 126"/>
                  <a:gd name="T60" fmla="*/ 9 w 60"/>
                  <a:gd name="T61" fmla="*/ 40 h 126"/>
                  <a:gd name="T62" fmla="*/ 10 w 60"/>
                  <a:gd name="T63" fmla="*/ 38 h 126"/>
                  <a:gd name="T64" fmla="*/ 30 w 60"/>
                  <a:gd name="T65" fmla="*/ 34 h 126"/>
                  <a:gd name="T66" fmla="*/ 51 w 60"/>
                  <a:gd name="T67" fmla="*/ 38 h 126"/>
                  <a:gd name="T68" fmla="*/ 51 w 60"/>
                  <a:gd name="T69" fmla="*/ 40 h 126"/>
                  <a:gd name="T70" fmla="*/ 51 w 60"/>
                  <a:gd name="T71" fmla="*/ 23 h 126"/>
                  <a:gd name="T72" fmla="*/ 50 w 60"/>
                  <a:gd name="T73" fmla="*/ 24 h 126"/>
                  <a:gd name="T74" fmla="*/ 49 w 60"/>
                  <a:gd name="T75" fmla="*/ 24 h 126"/>
                  <a:gd name="T76" fmla="*/ 45 w 60"/>
                  <a:gd name="T77" fmla="*/ 22 h 126"/>
                  <a:gd name="T78" fmla="*/ 30 w 60"/>
                  <a:gd name="T79" fmla="*/ 20 h 126"/>
                  <a:gd name="T80" fmla="*/ 15 w 60"/>
                  <a:gd name="T81" fmla="*/ 22 h 126"/>
                  <a:gd name="T82" fmla="*/ 11 w 60"/>
                  <a:gd name="T83" fmla="*/ 24 h 126"/>
                  <a:gd name="T84" fmla="*/ 9 w 60"/>
                  <a:gd name="T85" fmla="*/ 23 h 126"/>
                  <a:gd name="T86" fmla="*/ 10 w 60"/>
                  <a:gd name="T87" fmla="*/ 21 h 126"/>
                  <a:gd name="T88" fmla="*/ 30 w 60"/>
                  <a:gd name="T89" fmla="*/ 17 h 126"/>
                  <a:gd name="T90" fmla="*/ 51 w 60"/>
                  <a:gd name="T91" fmla="*/ 21 h 126"/>
                  <a:gd name="T92" fmla="*/ 51 w 60"/>
                  <a:gd name="T93" fmla="*/ 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59" y="122"/>
                    </a:move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cubicBezTo>
                      <a:pt x="4" y="111"/>
                      <a:pt x="16" y="108"/>
                      <a:pt x="30" y="108"/>
                    </a:cubicBezTo>
                    <a:cubicBezTo>
                      <a:pt x="44" y="108"/>
                      <a:pt x="56" y="111"/>
                      <a:pt x="59" y="122"/>
                    </a:cubicBezTo>
                    <a:moveTo>
                      <a:pt x="51" y="57"/>
                    </a:move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10" y="55"/>
                    </a:cubicBezTo>
                    <a:cubicBezTo>
                      <a:pt x="15" y="52"/>
                      <a:pt x="21" y="51"/>
                      <a:pt x="30" y="51"/>
                    </a:cubicBezTo>
                    <a:cubicBezTo>
                      <a:pt x="39" y="51"/>
                      <a:pt x="46" y="52"/>
                      <a:pt x="51" y="55"/>
                    </a:cubicBezTo>
                    <a:cubicBezTo>
                      <a:pt x="51" y="55"/>
                      <a:pt x="52" y="56"/>
                      <a:pt x="51" y="57"/>
                    </a:cubicBezTo>
                    <a:moveTo>
                      <a:pt x="51" y="40"/>
                    </a:move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10" y="38"/>
                    </a:cubicBezTo>
                    <a:cubicBezTo>
                      <a:pt x="15" y="35"/>
                      <a:pt x="21" y="34"/>
                      <a:pt x="30" y="34"/>
                    </a:cubicBezTo>
                    <a:cubicBezTo>
                      <a:pt x="39" y="34"/>
                      <a:pt x="46" y="35"/>
                      <a:pt x="51" y="38"/>
                    </a:cubicBezTo>
                    <a:cubicBezTo>
                      <a:pt x="51" y="38"/>
                      <a:pt x="52" y="39"/>
                      <a:pt x="51" y="40"/>
                    </a:cubicBezTo>
                    <a:moveTo>
                      <a:pt x="51" y="23"/>
                    </a:move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10" y="21"/>
                    </a:cubicBezTo>
                    <a:cubicBezTo>
                      <a:pt x="15" y="18"/>
                      <a:pt x="21" y="17"/>
                      <a:pt x="30" y="17"/>
                    </a:cubicBezTo>
                    <a:cubicBezTo>
                      <a:pt x="39" y="17"/>
                      <a:pt x="46" y="18"/>
                      <a:pt x="51" y="21"/>
                    </a:cubicBezTo>
                    <a:cubicBezTo>
                      <a:pt x="51" y="21"/>
                      <a:pt x="52" y="22"/>
                      <a:pt x="51"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32" name="Group 31"/>
            <p:cNvGrpSpPr/>
            <p:nvPr/>
          </p:nvGrpSpPr>
          <p:grpSpPr>
            <a:xfrm>
              <a:off x="6426170" y="2893259"/>
              <a:ext cx="193133" cy="209298"/>
              <a:chOff x="5534026" y="1911350"/>
              <a:chExt cx="360362" cy="390525"/>
            </a:xfrm>
            <a:grpFill/>
          </p:grpSpPr>
          <p:sp>
            <p:nvSpPr>
              <p:cNvPr id="99" name="Freeform 156"/>
              <p:cNvSpPr>
                <a:spLocks/>
              </p:cNvSpPr>
              <p:nvPr/>
            </p:nvSpPr>
            <p:spPr bwMode="auto">
              <a:xfrm>
                <a:off x="5534026" y="1911350"/>
                <a:ext cx="344488" cy="206375"/>
              </a:xfrm>
              <a:custGeom>
                <a:avLst/>
                <a:gdLst>
                  <a:gd name="T0" fmla="*/ 26 w 92"/>
                  <a:gd name="T1" fmla="*/ 30 h 55"/>
                  <a:gd name="T2" fmla="*/ 65 w 92"/>
                  <a:gd name="T3" fmla="*/ 25 h 55"/>
                  <a:gd name="T4" fmla="*/ 56 w 92"/>
                  <a:gd name="T5" fmla="*/ 34 h 55"/>
                  <a:gd name="T6" fmla="*/ 59 w 92"/>
                  <a:gd name="T7" fmla="*/ 41 h 55"/>
                  <a:gd name="T8" fmla="*/ 81 w 92"/>
                  <a:gd name="T9" fmla="*/ 41 h 55"/>
                  <a:gd name="T10" fmla="*/ 83 w 92"/>
                  <a:gd name="T11" fmla="*/ 41 h 55"/>
                  <a:gd name="T12" fmla="*/ 85 w 92"/>
                  <a:gd name="T13" fmla="*/ 41 h 55"/>
                  <a:gd name="T14" fmla="*/ 90 w 92"/>
                  <a:gd name="T15" fmla="*/ 41 h 55"/>
                  <a:gd name="T16" fmla="*/ 92 w 92"/>
                  <a:gd name="T17" fmla="*/ 38 h 55"/>
                  <a:gd name="T18" fmla="*/ 92 w 92"/>
                  <a:gd name="T19" fmla="*/ 7 h 55"/>
                  <a:gd name="T20" fmla="*/ 86 w 92"/>
                  <a:gd name="T21" fmla="*/ 5 h 55"/>
                  <a:gd name="T22" fmla="*/ 77 w 92"/>
                  <a:gd name="T23" fmla="*/ 14 h 55"/>
                  <a:gd name="T24" fmla="*/ 14 w 92"/>
                  <a:gd name="T25" fmla="*/ 19 h 55"/>
                  <a:gd name="T26" fmla="*/ 0 w 92"/>
                  <a:gd name="T27" fmla="*/ 55 h 55"/>
                  <a:gd name="T28" fmla="*/ 17 w 92"/>
                  <a:gd name="T29" fmla="*/ 55 h 55"/>
                  <a:gd name="T30" fmla="*/ 26 w 92"/>
                  <a:gd name="T31"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26" y="30"/>
                    </a:moveTo>
                    <a:cubicBezTo>
                      <a:pt x="36" y="19"/>
                      <a:pt x="53" y="18"/>
                      <a:pt x="65" y="25"/>
                    </a:cubicBezTo>
                    <a:cubicBezTo>
                      <a:pt x="61" y="29"/>
                      <a:pt x="56" y="34"/>
                      <a:pt x="56" y="34"/>
                    </a:cubicBezTo>
                    <a:cubicBezTo>
                      <a:pt x="53" y="38"/>
                      <a:pt x="57" y="41"/>
                      <a:pt x="59" y="41"/>
                    </a:cubicBezTo>
                    <a:cubicBezTo>
                      <a:pt x="81" y="41"/>
                      <a:pt x="81" y="41"/>
                      <a:pt x="81" y="41"/>
                    </a:cubicBezTo>
                    <a:cubicBezTo>
                      <a:pt x="82" y="41"/>
                      <a:pt x="83" y="41"/>
                      <a:pt x="83" y="41"/>
                    </a:cubicBezTo>
                    <a:cubicBezTo>
                      <a:pt x="85" y="41"/>
                      <a:pt x="85" y="41"/>
                      <a:pt x="85" y="41"/>
                    </a:cubicBezTo>
                    <a:cubicBezTo>
                      <a:pt x="90" y="41"/>
                      <a:pt x="90" y="41"/>
                      <a:pt x="90" y="41"/>
                    </a:cubicBezTo>
                    <a:cubicBezTo>
                      <a:pt x="91" y="41"/>
                      <a:pt x="92" y="40"/>
                      <a:pt x="92" y="38"/>
                    </a:cubicBezTo>
                    <a:cubicBezTo>
                      <a:pt x="92" y="7"/>
                      <a:pt x="92" y="7"/>
                      <a:pt x="92" y="7"/>
                    </a:cubicBezTo>
                    <a:cubicBezTo>
                      <a:pt x="92" y="5"/>
                      <a:pt x="89" y="2"/>
                      <a:pt x="86" y="5"/>
                    </a:cubicBezTo>
                    <a:cubicBezTo>
                      <a:pt x="86" y="5"/>
                      <a:pt x="80" y="10"/>
                      <a:pt x="77" y="14"/>
                    </a:cubicBezTo>
                    <a:cubicBezTo>
                      <a:pt x="58" y="0"/>
                      <a:pt x="31" y="2"/>
                      <a:pt x="14" y="19"/>
                    </a:cubicBezTo>
                    <a:cubicBezTo>
                      <a:pt x="5" y="29"/>
                      <a:pt x="0" y="42"/>
                      <a:pt x="0" y="55"/>
                    </a:cubicBezTo>
                    <a:cubicBezTo>
                      <a:pt x="17" y="55"/>
                      <a:pt x="17" y="55"/>
                      <a:pt x="17" y="55"/>
                    </a:cubicBezTo>
                    <a:cubicBezTo>
                      <a:pt x="16" y="46"/>
                      <a:pt x="19" y="37"/>
                      <a:pt x="26"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157"/>
              <p:cNvSpPr>
                <a:spLocks/>
              </p:cNvSpPr>
              <p:nvPr/>
            </p:nvSpPr>
            <p:spPr bwMode="auto">
              <a:xfrm>
                <a:off x="5548313" y="2095500"/>
                <a:ext cx="346075" cy="206375"/>
              </a:xfrm>
              <a:custGeom>
                <a:avLst/>
                <a:gdLst>
                  <a:gd name="T0" fmla="*/ 75 w 92"/>
                  <a:gd name="T1" fmla="*/ 0 h 55"/>
                  <a:gd name="T2" fmla="*/ 66 w 92"/>
                  <a:gd name="T3" fmla="*/ 25 h 55"/>
                  <a:gd name="T4" fmla="*/ 27 w 92"/>
                  <a:gd name="T5" fmla="*/ 30 h 55"/>
                  <a:gd name="T6" fmla="*/ 36 w 92"/>
                  <a:gd name="T7" fmla="*/ 21 h 55"/>
                  <a:gd name="T8" fmla="*/ 33 w 92"/>
                  <a:gd name="T9" fmla="*/ 14 h 55"/>
                  <a:gd name="T10" fmla="*/ 11 w 92"/>
                  <a:gd name="T11" fmla="*/ 14 h 55"/>
                  <a:gd name="T12" fmla="*/ 8 w 92"/>
                  <a:gd name="T13" fmla="*/ 14 h 55"/>
                  <a:gd name="T14" fmla="*/ 6 w 92"/>
                  <a:gd name="T15" fmla="*/ 14 h 55"/>
                  <a:gd name="T16" fmla="*/ 2 w 92"/>
                  <a:gd name="T17" fmla="*/ 14 h 55"/>
                  <a:gd name="T18" fmla="*/ 0 w 92"/>
                  <a:gd name="T19" fmla="*/ 17 h 55"/>
                  <a:gd name="T20" fmla="*/ 0 w 92"/>
                  <a:gd name="T21" fmla="*/ 48 h 55"/>
                  <a:gd name="T22" fmla="*/ 6 w 92"/>
                  <a:gd name="T23" fmla="*/ 50 h 55"/>
                  <a:gd name="T24" fmla="*/ 15 w 92"/>
                  <a:gd name="T25" fmla="*/ 41 h 55"/>
                  <a:gd name="T26" fmla="*/ 77 w 92"/>
                  <a:gd name="T27" fmla="*/ 36 h 55"/>
                  <a:gd name="T28" fmla="*/ 91 w 92"/>
                  <a:gd name="T29" fmla="*/ 0 h 55"/>
                  <a:gd name="T30" fmla="*/ 75 w 92"/>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75" y="0"/>
                    </a:moveTo>
                    <a:cubicBezTo>
                      <a:pt x="76" y="9"/>
                      <a:pt x="73" y="18"/>
                      <a:pt x="66" y="25"/>
                    </a:cubicBezTo>
                    <a:cubicBezTo>
                      <a:pt x="55" y="36"/>
                      <a:pt x="39" y="37"/>
                      <a:pt x="27" y="30"/>
                    </a:cubicBezTo>
                    <a:cubicBezTo>
                      <a:pt x="31" y="26"/>
                      <a:pt x="36" y="21"/>
                      <a:pt x="36" y="21"/>
                    </a:cubicBezTo>
                    <a:cubicBezTo>
                      <a:pt x="39" y="17"/>
                      <a:pt x="35" y="14"/>
                      <a:pt x="33" y="14"/>
                    </a:cubicBezTo>
                    <a:cubicBezTo>
                      <a:pt x="11" y="14"/>
                      <a:pt x="11" y="14"/>
                      <a:pt x="11" y="14"/>
                    </a:cubicBezTo>
                    <a:cubicBezTo>
                      <a:pt x="9" y="14"/>
                      <a:pt x="8" y="14"/>
                      <a:pt x="8" y="14"/>
                    </a:cubicBezTo>
                    <a:cubicBezTo>
                      <a:pt x="6" y="14"/>
                      <a:pt x="6" y="14"/>
                      <a:pt x="6" y="14"/>
                    </a:cubicBezTo>
                    <a:cubicBezTo>
                      <a:pt x="2" y="14"/>
                      <a:pt x="2" y="14"/>
                      <a:pt x="2" y="14"/>
                    </a:cubicBezTo>
                    <a:cubicBezTo>
                      <a:pt x="1" y="14"/>
                      <a:pt x="0" y="15"/>
                      <a:pt x="0" y="17"/>
                    </a:cubicBezTo>
                    <a:cubicBezTo>
                      <a:pt x="0" y="48"/>
                      <a:pt x="0" y="48"/>
                      <a:pt x="0" y="48"/>
                    </a:cubicBezTo>
                    <a:cubicBezTo>
                      <a:pt x="0" y="50"/>
                      <a:pt x="3" y="53"/>
                      <a:pt x="6" y="50"/>
                    </a:cubicBezTo>
                    <a:cubicBezTo>
                      <a:pt x="6" y="50"/>
                      <a:pt x="11" y="45"/>
                      <a:pt x="15" y="41"/>
                    </a:cubicBezTo>
                    <a:cubicBezTo>
                      <a:pt x="34" y="55"/>
                      <a:pt x="60" y="53"/>
                      <a:pt x="77" y="36"/>
                    </a:cubicBezTo>
                    <a:cubicBezTo>
                      <a:pt x="87" y="26"/>
                      <a:pt x="92" y="13"/>
                      <a:pt x="91" y="0"/>
                    </a:cubicBezTo>
                    <a:cubicBezTo>
                      <a:pt x="75" y="0"/>
                      <a:pt x="75" y="0"/>
                      <a:pt x="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3" name="Freeform 158"/>
            <p:cNvSpPr>
              <a:spLocks noEditPoints="1"/>
            </p:cNvSpPr>
            <p:nvPr/>
          </p:nvSpPr>
          <p:spPr bwMode="auto">
            <a:xfrm>
              <a:off x="7233583" y="3368859"/>
              <a:ext cx="370100" cy="328410"/>
            </a:xfrm>
            <a:custGeom>
              <a:avLst/>
              <a:gdLst>
                <a:gd name="T0" fmla="*/ 162 w 184"/>
                <a:gd name="T1" fmla="*/ 0 h 163"/>
                <a:gd name="T2" fmla="*/ 21 w 184"/>
                <a:gd name="T3" fmla="*/ 0 h 163"/>
                <a:gd name="T4" fmla="*/ 0 w 184"/>
                <a:gd name="T5" fmla="*/ 21 h 163"/>
                <a:gd name="T6" fmla="*/ 0 w 184"/>
                <a:gd name="T7" fmla="*/ 97 h 163"/>
                <a:gd name="T8" fmla="*/ 21 w 184"/>
                <a:gd name="T9" fmla="*/ 119 h 163"/>
                <a:gd name="T10" fmla="*/ 32 w 184"/>
                <a:gd name="T11" fmla="*/ 119 h 163"/>
                <a:gd name="T12" fmla="*/ 32 w 184"/>
                <a:gd name="T13" fmla="*/ 157 h 163"/>
                <a:gd name="T14" fmla="*/ 34 w 184"/>
                <a:gd name="T15" fmla="*/ 161 h 163"/>
                <a:gd name="T16" fmla="*/ 42 w 184"/>
                <a:gd name="T17" fmla="*/ 161 h 163"/>
                <a:gd name="T18" fmla="*/ 86 w 184"/>
                <a:gd name="T19" fmla="*/ 119 h 163"/>
                <a:gd name="T20" fmla="*/ 162 w 184"/>
                <a:gd name="T21" fmla="*/ 119 h 163"/>
                <a:gd name="T22" fmla="*/ 184 w 184"/>
                <a:gd name="T23" fmla="*/ 97 h 163"/>
                <a:gd name="T24" fmla="*/ 184 w 184"/>
                <a:gd name="T25" fmla="*/ 21 h 163"/>
                <a:gd name="T26" fmla="*/ 162 w 184"/>
                <a:gd name="T27" fmla="*/ 0 h 163"/>
                <a:gd name="T28" fmla="*/ 38 w 184"/>
                <a:gd name="T29" fmla="*/ 32 h 163"/>
                <a:gd name="T30" fmla="*/ 124 w 184"/>
                <a:gd name="T31" fmla="*/ 32 h 163"/>
                <a:gd name="T32" fmla="*/ 130 w 184"/>
                <a:gd name="T33" fmla="*/ 38 h 163"/>
                <a:gd name="T34" fmla="*/ 124 w 184"/>
                <a:gd name="T35" fmla="*/ 43 h 163"/>
                <a:gd name="T36" fmla="*/ 38 w 184"/>
                <a:gd name="T37" fmla="*/ 43 h 163"/>
                <a:gd name="T38" fmla="*/ 32 w 184"/>
                <a:gd name="T39" fmla="*/ 38 h 163"/>
                <a:gd name="T40" fmla="*/ 38 w 184"/>
                <a:gd name="T41" fmla="*/ 32 h 163"/>
                <a:gd name="T42" fmla="*/ 81 w 184"/>
                <a:gd name="T43" fmla="*/ 86 h 163"/>
                <a:gd name="T44" fmla="*/ 38 w 184"/>
                <a:gd name="T45" fmla="*/ 86 h 163"/>
                <a:gd name="T46" fmla="*/ 32 w 184"/>
                <a:gd name="T47" fmla="*/ 81 h 163"/>
                <a:gd name="T48" fmla="*/ 38 w 184"/>
                <a:gd name="T49" fmla="*/ 76 h 163"/>
                <a:gd name="T50" fmla="*/ 81 w 184"/>
                <a:gd name="T51" fmla="*/ 76 h 163"/>
                <a:gd name="T52" fmla="*/ 86 w 184"/>
                <a:gd name="T53" fmla="*/ 81 h 163"/>
                <a:gd name="T54" fmla="*/ 81 w 184"/>
                <a:gd name="T55" fmla="*/ 86 h 163"/>
                <a:gd name="T56" fmla="*/ 146 w 184"/>
                <a:gd name="T57" fmla="*/ 65 h 163"/>
                <a:gd name="T58" fmla="*/ 38 w 184"/>
                <a:gd name="T59" fmla="*/ 65 h 163"/>
                <a:gd name="T60" fmla="*/ 32 w 184"/>
                <a:gd name="T61" fmla="*/ 59 h 163"/>
                <a:gd name="T62" fmla="*/ 38 w 184"/>
                <a:gd name="T63" fmla="*/ 54 h 163"/>
                <a:gd name="T64" fmla="*/ 146 w 184"/>
                <a:gd name="T65" fmla="*/ 54 h 163"/>
                <a:gd name="T66" fmla="*/ 151 w 184"/>
                <a:gd name="T67" fmla="*/ 59 h 163"/>
                <a:gd name="T68" fmla="*/ 146 w 184"/>
                <a:gd name="T69" fmla="*/ 6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63">
                  <a:moveTo>
                    <a:pt x="162" y="0"/>
                  </a:moveTo>
                  <a:cubicBezTo>
                    <a:pt x="21" y="0"/>
                    <a:pt x="21" y="0"/>
                    <a:pt x="21" y="0"/>
                  </a:cubicBezTo>
                  <a:cubicBezTo>
                    <a:pt x="9" y="0"/>
                    <a:pt x="0" y="9"/>
                    <a:pt x="0" y="21"/>
                  </a:cubicBezTo>
                  <a:cubicBezTo>
                    <a:pt x="0" y="97"/>
                    <a:pt x="0" y="97"/>
                    <a:pt x="0" y="97"/>
                  </a:cubicBezTo>
                  <a:cubicBezTo>
                    <a:pt x="0" y="109"/>
                    <a:pt x="9" y="119"/>
                    <a:pt x="21" y="119"/>
                  </a:cubicBezTo>
                  <a:cubicBezTo>
                    <a:pt x="32" y="119"/>
                    <a:pt x="32" y="119"/>
                    <a:pt x="32" y="119"/>
                  </a:cubicBezTo>
                  <a:cubicBezTo>
                    <a:pt x="32" y="157"/>
                    <a:pt x="32" y="157"/>
                    <a:pt x="32" y="157"/>
                  </a:cubicBezTo>
                  <a:cubicBezTo>
                    <a:pt x="32" y="158"/>
                    <a:pt x="33" y="160"/>
                    <a:pt x="34" y="161"/>
                  </a:cubicBezTo>
                  <a:cubicBezTo>
                    <a:pt x="36" y="163"/>
                    <a:pt x="39" y="163"/>
                    <a:pt x="42" y="161"/>
                  </a:cubicBezTo>
                  <a:cubicBezTo>
                    <a:pt x="86" y="119"/>
                    <a:pt x="86" y="119"/>
                    <a:pt x="86" y="119"/>
                  </a:cubicBezTo>
                  <a:cubicBezTo>
                    <a:pt x="162" y="119"/>
                    <a:pt x="162" y="119"/>
                    <a:pt x="162" y="119"/>
                  </a:cubicBezTo>
                  <a:cubicBezTo>
                    <a:pt x="174" y="119"/>
                    <a:pt x="184" y="109"/>
                    <a:pt x="184" y="97"/>
                  </a:cubicBezTo>
                  <a:cubicBezTo>
                    <a:pt x="184" y="21"/>
                    <a:pt x="184" y="21"/>
                    <a:pt x="184" y="21"/>
                  </a:cubicBezTo>
                  <a:cubicBezTo>
                    <a:pt x="184" y="9"/>
                    <a:pt x="174" y="0"/>
                    <a:pt x="162" y="0"/>
                  </a:cubicBezTo>
                  <a:moveTo>
                    <a:pt x="38" y="32"/>
                  </a:moveTo>
                  <a:cubicBezTo>
                    <a:pt x="124" y="32"/>
                    <a:pt x="124" y="32"/>
                    <a:pt x="124" y="32"/>
                  </a:cubicBezTo>
                  <a:cubicBezTo>
                    <a:pt x="127" y="32"/>
                    <a:pt x="130" y="35"/>
                    <a:pt x="130" y="38"/>
                  </a:cubicBezTo>
                  <a:cubicBezTo>
                    <a:pt x="130" y="41"/>
                    <a:pt x="127" y="43"/>
                    <a:pt x="124" y="43"/>
                  </a:cubicBezTo>
                  <a:cubicBezTo>
                    <a:pt x="38" y="43"/>
                    <a:pt x="38" y="43"/>
                    <a:pt x="38" y="43"/>
                  </a:cubicBezTo>
                  <a:cubicBezTo>
                    <a:pt x="35" y="43"/>
                    <a:pt x="32" y="41"/>
                    <a:pt x="32" y="38"/>
                  </a:cubicBezTo>
                  <a:cubicBezTo>
                    <a:pt x="32" y="35"/>
                    <a:pt x="35" y="32"/>
                    <a:pt x="38" y="32"/>
                  </a:cubicBezTo>
                  <a:moveTo>
                    <a:pt x="81" y="86"/>
                  </a:moveTo>
                  <a:cubicBezTo>
                    <a:pt x="38" y="86"/>
                    <a:pt x="38" y="86"/>
                    <a:pt x="38" y="86"/>
                  </a:cubicBezTo>
                  <a:cubicBezTo>
                    <a:pt x="35" y="86"/>
                    <a:pt x="32" y="84"/>
                    <a:pt x="32" y="81"/>
                  </a:cubicBezTo>
                  <a:cubicBezTo>
                    <a:pt x="32" y="78"/>
                    <a:pt x="35" y="76"/>
                    <a:pt x="38" y="76"/>
                  </a:cubicBezTo>
                  <a:cubicBezTo>
                    <a:pt x="81" y="76"/>
                    <a:pt x="81" y="76"/>
                    <a:pt x="81" y="76"/>
                  </a:cubicBezTo>
                  <a:cubicBezTo>
                    <a:pt x="84" y="76"/>
                    <a:pt x="86" y="78"/>
                    <a:pt x="86" y="81"/>
                  </a:cubicBezTo>
                  <a:cubicBezTo>
                    <a:pt x="86" y="84"/>
                    <a:pt x="84" y="86"/>
                    <a:pt x="81" y="86"/>
                  </a:cubicBezTo>
                  <a:moveTo>
                    <a:pt x="146" y="65"/>
                  </a:moveTo>
                  <a:cubicBezTo>
                    <a:pt x="38" y="65"/>
                    <a:pt x="38" y="65"/>
                    <a:pt x="38" y="65"/>
                  </a:cubicBezTo>
                  <a:cubicBezTo>
                    <a:pt x="35" y="65"/>
                    <a:pt x="32" y="62"/>
                    <a:pt x="32" y="59"/>
                  </a:cubicBezTo>
                  <a:cubicBezTo>
                    <a:pt x="32" y="56"/>
                    <a:pt x="35" y="54"/>
                    <a:pt x="38" y="54"/>
                  </a:cubicBezTo>
                  <a:cubicBezTo>
                    <a:pt x="146" y="54"/>
                    <a:pt x="146" y="54"/>
                    <a:pt x="146" y="54"/>
                  </a:cubicBezTo>
                  <a:cubicBezTo>
                    <a:pt x="149" y="54"/>
                    <a:pt x="151" y="56"/>
                    <a:pt x="151" y="59"/>
                  </a:cubicBezTo>
                  <a:cubicBezTo>
                    <a:pt x="151" y="62"/>
                    <a:pt x="149" y="65"/>
                    <a:pt x="146" y="65"/>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34" name="Group 33"/>
            <p:cNvGrpSpPr/>
            <p:nvPr/>
          </p:nvGrpSpPr>
          <p:grpSpPr>
            <a:xfrm>
              <a:off x="7926137" y="4151599"/>
              <a:ext cx="259496" cy="228015"/>
              <a:chOff x="8332788" y="4259263"/>
              <a:chExt cx="484188" cy="425449"/>
            </a:xfrm>
            <a:grpFill/>
          </p:grpSpPr>
          <p:sp>
            <p:nvSpPr>
              <p:cNvPr id="96" name="Freeform 159"/>
              <p:cNvSpPr>
                <a:spLocks/>
              </p:cNvSpPr>
              <p:nvPr/>
            </p:nvSpPr>
            <p:spPr bwMode="auto">
              <a:xfrm>
                <a:off x="8569326" y="4552950"/>
                <a:ext cx="131763" cy="131762"/>
              </a:xfrm>
              <a:custGeom>
                <a:avLst/>
                <a:gdLst>
                  <a:gd name="T0" fmla="*/ 13 w 35"/>
                  <a:gd name="T1" fmla="*/ 3 h 35"/>
                  <a:gd name="T2" fmla="*/ 33 w 35"/>
                  <a:gd name="T3" fmla="*/ 13 h 35"/>
                  <a:gd name="T4" fmla="*/ 23 w 35"/>
                  <a:gd name="T5" fmla="*/ 33 h 35"/>
                  <a:gd name="T6" fmla="*/ 3 w 35"/>
                  <a:gd name="T7" fmla="*/ 23 h 35"/>
                  <a:gd name="T8" fmla="*/ 13 w 35"/>
                  <a:gd name="T9" fmla="*/ 3 h 35"/>
                </a:gdLst>
                <a:ahLst/>
                <a:cxnLst>
                  <a:cxn ang="0">
                    <a:pos x="T0" y="T1"/>
                  </a:cxn>
                  <a:cxn ang="0">
                    <a:pos x="T2" y="T3"/>
                  </a:cxn>
                  <a:cxn ang="0">
                    <a:pos x="T4" y="T5"/>
                  </a:cxn>
                  <a:cxn ang="0">
                    <a:pos x="T6" y="T7"/>
                  </a:cxn>
                  <a:cxn ang="0">
                    <a:pos x="T8" y="T9"/>
                  </a:cxn>
                </a:cxnLst>
                <a:rect l="0" t="0" r="r" b="b"/>
                <a:pathLst>
                  <a:path w="35" h="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160"/>
              <p:cNvSpPr>
                <a:spLocks/>
              </p:cNvSpPr>
              <p:nvPr/>
            </p:nvSpPr>
            <p:spPr bwMode="auto">
              <a:xfrm>
                <a:off x="8445501" y="4395788"/>
                <a:ext cx="315913" cy="217487"/>
              </a:xfrm>
              <a:custGeom>
                <a:avLst/>
                <a:gdLst>
                  <a:gd name="T0" fmla="*/ 74 w 84"/>
                  <a:gd name="T1" fmla="*/ 12 h 58"/>
                  <a:gd name="T2" fmla="*/ 73 w 84"/>
                  <a:gd name="T3" fmla="*/ 12 h 58"/>
                  <a:gd name="T4" fmla="*/ 72 w 84"/>
                  <a:gd name="T5" fmla="*/ 11 h 58"/>
                  <a:gd name="T6" fmla="*/ 72 w 84"/>
                  <a:gd name="T7" fmla="*/ 11 h 58"/>
                  <a:gd name="T8" fmla="*/ 6 w 84"/>
                  <a:gd name="T9" fmla="*/ 36 h 58"/>
                  <a:gd name="T10" fmla="*/ 4 w 84"/>
                  <a:gd name="T11" fmla="*/ 38 h 58"/>
                  <a:gd name="T12" fmla="*/ 2 w 84"/>
                  <a:gd name="T13" fmla="*/ 42 h 58"/>
                  <a:gd name="T14" fmla="*/ 7 w 84"/>
                  <a:gd name="T15" fmla="*/ 56 h 58"/>
                  <a:gd name="T16" fmla="*/ 20 w 84"/>
                  <a:gd name="T17" fmla="*/ 51 h 58"/>
                  <a:gd name="T18" fmla="*/ 23 w 84"/>
                  <a:gd name="T19" fmla="*/ 44 h 58"/>
                  <a:gd name="T20" fmla="*/ 65 w 84"/>
                  <a:gd name="T21" fmla="*/ 30 h 58"/>
                  <a:gd name="T22" fmla="*/ 70 w 84"/>
                  <a:gd name="T23" fmla="*/ 32 h 58"/>
                  <a:gd name="T24" fmla="*/ 83 w 84"/>
                  <a:gd name="T25" fmla="*/ 27 h 58"/>
                  <a:gd name="T26" fmla="*/ 84 w 84"/>
                  <a:gd name="T27" fmla="*/ 20 h 58"/>
                  <a:gd name="T28" fmla="*/ 79 w 84"/>
                  <a:gd name="T29" fmla="*/ 14 h 58"/>
                  <a:gd name="T30" fmla="*/ 74 w 84"/>
                  <a:gd name="T31"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161"/>
              <p:cNvSpPr>
                <a:spLocks/>
              </p:cNvSpPr>
              <p:nvPr/>
            </p:nvSpPr>
            <p:spPr bwMode="auto">
              <a:xfrm>
                <a:off x="8332788" y="4259263"/>
                <a:ext cx="484188" cy="296862"/>
              </a:xfrm>
              <a:custGeom>
                <a:avLst/>
                <a:gdLst>
                  <a:gd name="T0" fmla="*/ 123 w 129"/>
                  <a:gd name="T1" fmla="*/ 21 h 79"/>
                  <a:gd name="T2" fmla="*/ 119 w 129"/>
                  <a:gd name="T3" fmla="*/ 19 h 79"/>
                  <a:gd name="T4" fmla="*/ 118 w 129"/>
                  <a:gd name="T5" fmla="*/ 19 h 79"/>
                  <a:gd name="T6" fmla="*/ 115 w 129"/>
                  <a:gd name="T7" fmla="*/ 17 h 79"/>
                  <a:gd name="T8" fmla="*/ 113 w 129"/>
                  <a:gd name="T9" fmla="*/ 17 h 79"/>
                  <a:gd name="T10" fmla="*/ 6 w 129"/>
                  <a:gd name="T11" fmla="*/ 57 h 79"/>
                  <a:gd name="T12" fmla="*/ 5 w 129"/>
                  <a:gd name="T13" fmla="*/ 57 h 79"/>
                  <a:gd name="T14" fmla="*/ 2 w 129"/>
                  <a:gd name="T15" fmla="*/ 65 h 79"/>
                  <a:gd name="T16" fmla="*/ 6 w 129"/>
                  <a:gd name="T17" fmla="*/ 77 h 79"/>
                  <a:gd name="T18" fmla="*/ 18 w 129"/>
                  <a:gd name="T19" fmla="*/ 73 h 79"/>
                  <a:gd name="T20" fmla="*/ 22 w 129"/>
                  <a:gd name="T21" fmla="*/ 65 h 79"/>
                  <a:gd name="T22" fmla="*/ 22 w 129"/>
                  <a:gd name="T23" fmla="*/ 65 h 79"/>
                  <a:gd name="T24" fmla="*/ 109 w 129"/>
                  <a:gd name="T25" fmla="*/ 34 h 79"/>
                  <a:gd name="T26" fmla="*/ 115 w 129"/>
                  <a:gd name="T27" fmla="*/ 37 h 79"/>
                  <a:gd name="T28" fmla="*/ 127 w 129"/>
                  <a:gd name="T29" fmla="*/ 33 h 79"/>
                  <a:gd name="T30" fmla="*/ 123 w 129"/>
                  <a:gd name="T3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7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5" name="Freeform 162"/>
            <p:cNvSpPr>
              <a:spLocks/>
            </p:cNvSpPr>
            <p:nvPr/>
          </p:nvSpPr>
          <p:spPr bwMode="auto">
            <a:xfrm>
              <a:off x="8018875" y="3139142"/>
              <a:ext cx="229718" cy="213551"/>
            </a:xfrm>
            <a:custGeom>
              <a:avLst/>
              <a:gdLst>
                <a:gd name="T0" fmla="*/ 107 w 114"/>
                <a:gd name="T1" fmla="*/ 55 h 106"/>
                <a:gd name="T2" fmla="*/ 59 w 114"/>
                <a:gd name="T3" fmla="*/ 38 h 106"/>
                <a:gd name="T4" fmla="*/ 57 w 114"/>
                <a:gd name="T5" fmla="*/ 43 h 106"/>
                <a:gd name="T6" fmla="*/ 56 w 114"/>
                <a:gd name="T7" fmla="*/ 38 h 106"/>
                <a:gd name="T8" fmla="*/ 6 w 114"/>
                <a:gd name="T9" fmla="*/ 34 h 106"/>
                <a:gd name="T10" fmla="*/ 44 w 114"/>
                <a:gd name="T11" fmla="*/ 106 h 106"/>
                <a:gd name="T12" fmla="*/ 44 w 114"/>
                <a:gd name="T13" fmla="*/ 106 h 106"/>
                <a:gd name="T14" fmla="*/ 44 w 114"/>
                <a:gd name="T15" fmla="*/ 106 h 106"/>
                <a:gd name="T16" fmla="*/ 44 w 114"/>
                <a:gd name="T17" fmla="*/ 106 h 106"/>
                <a:gd name="T18" fmla="*/ 44 w 114"/>
                <a:gd name="T19" fmla="*/ 106 h 106"/>
                <a:gd name="T20" fmla="*/ 107 w 114"/>
                <a:gd name="T21" fmla="*/ 5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06">
                  <a:moveTo>
                    <a:pt x="107" y="55"/>
                  </a:moveTo>
                  <a:cubicBezTo>
                    <a:pt x="114" y="21"/>
                    <a:pt x="73" y="8"/>
                    <a:pt x="59" y="38"/>
                  </a:cubicBezTo>
                  <a:cubicBezTo>
                    <a:pt x="57" y="43"/>
                    <a:pt x="57" y="43"/>
                    <a:pt x="57" y="43"/>
                  </a:cubicBezTo>
                  <a:cubicBezTo>
                    <a:pt x="56" y="38"/>
                    <a:pt x="56" y="38"/>
                    <a:pt x="56" y="38"/>
                  </a:cubicBezTo>
                  <a:cubicBezTo>
                    <a:pt x="55" y="5"/>
                    <a:pt x="13" y="0"/>
                    <a:pt x="6" y="34"/>
                  </a:cubicBezTo>
                  <a:cubicBezTo>
                    <a:pt x="0" y="61"/>
                    <a:pt x="30" y="86"/>
                    <a:pt x="44" y="106"/>
                  </a:cubicBezTo>
                  <a:cubicBezTo>
                    <a:pt x="44" y="106"/>
                    <a:pt x="44" y="106"/>
                    <a:pt x="44" y="106"/>
                  </a:cubicBezTo>
                  <a:cubicBezTo>
                    <a:pt x="44" y="106"/>
                    <a:pt x="44" y="106"/>
                    <a:pt x="44" y="106"/>
                  </a:cubicBezTo>
                  <a:cubicBezTo>
                    <a:pt x="44" y="106"/>
                    <a:pt x="44" y="106"/>
                    <a:pt x="44" y="106"/>
                  </a:cubicBezTo>
                  <a:cubicBezTo>
                    <a:pt x="44" y="106"/>
                    <a:pt x="44" y="106"/>
                    <a:pt x="44" y="106"/>
                  </a:cubicBezTo>
                  <a:cubicBezTo>
                    <a:pt x="64" y="93"/>
                    <a:pt x="101" y="82"/>
                    <a:pt x="107" y="5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6" name="Freeform 163"/>
            <p:cNvSpPr>
              <a:spLocks noEditPoints="1"/>
            </p:cNvSpPr>
            <p:nvPr/>
          </p:nvSpPr>
          <p:spPr bwMode="auto">
            <a:xfrm>
              <a:off x="5634071" y="4606779"/>
              <a:ext cx="273959" cy="232270"/>
            </a:xfrm>
            <a:custGeom>
              <a:avLst/>
              <a:gdLst>
                <a:gd name="T0" fmla="*/ 2 w 136"/>
                <a:gd name="T1" fmla="*/ 32 h 115"/>
                <a:gd name="T2" fmla="*/ 0 w 136"/>
                <a:gd name="T3" fmla="*/ 35 h 115"/>
                <a:gd name="T4" fmla="*/ 2 w 136"/>
                <a:gd name="T5" fmla="*/ 39 h 115"/>
                <a:gd name="T6" fmla="*/ 14 w 136"/>
                <a:gd name="T7" fmla="*/ 51 h 115"/>
                <a:gd name="T8" fmla="*/ 78 w 136"/>
                <a:gd name="T9" fmla="*/ 115 h 115"/>
                <a:gd name="T10" fmla="*/ 136 w 136"/>
                <a:gd name="T11" fmla="*/ 56 h 115"/>
                <a:gd name="T12" fmla="*/ 123 w 136"/>
                <a:gd name="T13" fmla="*/ 63 h 115"/>
                <a:gd name="T14" fmla="*/ 90 w 136"/>
                <a:gd name="T15" fmla="*/ 46 h 115"/>
                <a:gd name="T16" fmla="*/ 90 w 136"/>
                <a:gd name="T17" fmla="*/ 40 h 115"/>
                <a:gd name="T18" fmla="*/ 56 w 136"/>
                <a:gd name="T19" fmla="*/ 0 h 115"/>
                <a:gd name="T20" fmla="*/ 19 w 136"/>
                <a:gd name="T21" fmla="*/ 24 h 115"/>
                <a:gd name="T22" fmla="*/ 2 w 136"/>
                <a:gd name="T23" fmla="*/ 32 h 115"/>
                <a:gd name="T24" fmla="*/ 35 w 136"/>
                <a:gd name="T25" fmla="*/ 39 h 115"/>
                <a:gd name="T26" fmla="*/ 29 w 136"/>
                <a:gd name="T27" fmla="*/ 33 h 115"/>
                <a:gd name="T28" fmla="*/ 35 w 136"/>
                <a:gd name="T29" fmla="*/ 27 h 115"/>
                <a:gd name="T30" fmla="*/ 41 w 136"/>
                <a:gd name="T31" fmla="*/ 33 h 115"/>
                <a:gd name="T32" fmla="*/ 35 w 136"/>
                <a:gd name="T3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15">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Freeform 164"/>
            <p:cNvSpPr>
              <a:spLocks noEditPoints="1"/>
            </p:cNvSpPr>
            <p:nvPr/>
          </p:nvSpPr>
          <p:spPr bwMode="auto">
            <a:xfrm>
              <a:off x="6457649" y="4067369"/>
              <a:ext cx="191431" cy="269705"/>
            </a:xfrm>
            <a:custGeom>
              <a:avLst/>
              <a:gdLst>
                <a:gd name="T0" fmla="*/ 47 w 95"/>
                <a:gd name="T1" fmla="*/ 0 h 134"/>
                <a:gd name="T2" fmla="*/ 0 w 95"/>
                <a:gd name="T3" fmla="*/ 47 h 134"/>
                <a:gd name="T4" fmla="*/ 47 w 95"/>
                <a:gd name="T5" fmla="*/ 134 h 134"/>
                <a:gd name="T6" fmla="*/ 95 w 95"/>
                <a:gd name="T7" fmla="*/ 47 h 134"/>
                <a:gd name="T8" fmla="*/ 47 w 95"/>
                <a:gd name="T9" fmla="*/ 0 h 134"/>
                <a:gd name="T10" fmla="*/ 47 w 95"/>
                <a:gd name="T11" fmla="*/ 55 h 134"/>
                <a:gd name="T12" fmla="*/ 32 w 95"/>
                <a:gd name="T13" fmla="*/ 40 h 134"/>
                <a:gd name="T14" fmla="*/ 47 w 95"/>
                <a:gd name="T15" fmla="*/ 25 h 134"/>
                <a:gd name="T16" fmla="*/ 62 w 95"/>
                <a:gd name="T17" fmla="*/ 40 h 134"/>
                <a:gd name="T18" fmla="*/ 47 w 95"/>
                <a:gd name="T19" fmla="*/ 5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34">
                  <a:moveTo>
                    <a:pt x="47" y="0"/>
                  </a:moveTo>
                  <a:cubicBezTo>
                    <a:pt x="21" y="0"/>
                    <a:pt x="0" y="21"/>
                    <a:pt x="0" y="47"/>
                  </a:cubicBezTo>
                  <a:cubicBezTo>
                    <a:pt x="0" y="73"/>
                    <a:pt x="47" y="134"/>
                    <a:pt x="47" y="134"/>
                  </a:cubicBezTo>
                  <a:cubicBezTo>
                    <a:pt x="47" y="134"/>
                    <a:pt x="95" y="73"/>
                    <a:pt x="95" y="47"/>
                  </a:cubicBezTo>
                  <a:cubicBezTo>
                    <a:pt x="95" y="21"/>
                    <a:pt x="73" y="0"/>
                    <a:pt x="47" y="0"/>
                  </a:cubicBezTo>
                  <a:close/>
                  <a:moveTo>
                    <a:pt x="47" y="55"/>
                  </a:moveTo>
                  <a:cubicBezTo>
                    <a:pt x="39" y="55"/>
                    <a:pt x="32" y="48"/>
                    <a:pt x="32" y="40"/>
                  </a:cubicBezTo>
                  <a:cubicBezTo>
                    <a:pt x="32" y="32"/>
                    <a:pt x="39" y="25"/>
                    <a:pt x="47" y="25"/>
                  </a:cubicBezTo>
                  <a:cubicBezTo>
                    <a:pt x="55" y="25"/>
                    <a:pt x="62" y="32"/>
                    <a:pt x="62" y="40"/>
                  </a:cubicBezTo>
                  <a:cubicBezTo>
                    <a:pt x="62" y="48"/>
                    <a:pt x="55" y="55"/>
                    <a:pt x="47" y="5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38" name="Freeform 165"/>
            <p:cNvSpPr>
              <a:spLocks noEditPoints="1"/>
            </p:cNvSpPr>
            <p:nvPr/>
          </p:nvSpPr>
          <p:spPr bwMode="auto">
            <a:xfrm>
              <a:off x="7191043" y="3040448"/>
              <a:ext cx="142935" cy="203342"/>
            </a:xfrm>
            <a:custGeom>
              <a:avLst/>
              <a:gdLst>
                <a:gd name="T0" fmla="*/ 36 w 71"/>
                <a:gd name="T1" fmla="*/ 0 h 101"/>
                <a:gd name="T2" fmla="*/ 0 w 71"/>
                <a:gd name="T3" fmla="*/ 36 h 101"/>
                <a:gd name="T4" fmla="*/ 36 w 71"/>
                <a:gd name="T5" fmla="*/ 101 h 101"/>
                <a:gd name="T6" fmla="*/ 71 w 71"/>
                <a:gd name="T7" fmla="*/ 36 h 101"/>
                <a:gd name="T8" fmla="*/ 36 w 71"/>
                <a:gd name="T9" fmla="*/ 0 h 101"/>
                <a:gd name="T10" fmla="*/ 36 w 71"/>
                <a:gd name="T11" fmla="*/ 41 h 101"/>
                <a:gd name="T12" fmla="*/ 25 w 71"/>
                <a:gd name="T13" fmla="*/ 30 h 101"/>
                <a:gd name="T14" fmla="*/ 36 w 71"/>
                <a:gd name="T15" fmla="*/ 19 h 101"/>
                <a:gd name="T16" fmla="*/ 47 w 71"/>
                <a:gd name="T17" fmla="*/ 30 h 101"/>
                <a:gd name="T18" fmla="*/ 36 w 71"/>
                <a:gd name="T19"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01">
                  <a:moveTo>
                    <a:pt x="36" y="0"/>
                  </a:moveTo>
                  <a:cubicBezTo>
                    <a:pt x="16" y="0"/>
                    <a:pt x="0" y="16"/>
                    <a:pt x="0" y="36"/>
                  </a:cubicBezTo>
                  <a:cubicBezTo>
                    <a:pt x="0" y="55"/>
                    <a:pt x="36" y="101"/>
                    <a:pt x="36" y="101"/>
                  </a:cubicBezTo>
                  <a:cubicBezTo>
                    <a:pt x="36" y="101"/>
                    <a:pt x="71" y="55"/>
                    <a:pt x="71" y="36"/>
                  </a:cubicBezTo>
                  <a:cubicBezTo>
                    <a:pt x="71" y="16"/>
                    <a:pt x="55" y="0"/>
                    <a:pt x="36" y="0"/>
                  </a:cubicBezTo>
                  <a:close/>
                  <a:moveTo>
                    <a:pt x="36" y="41"/>
                  </a:moveTo>
                  <a:cubicBezTo>
                    <a:pt x="30" y="41"/>
                    <a:pt x="25" y="37"/>
                    <a:pt x="25" y="30"/>
                  </a:cubicBezTo>
                  <a:cubicBezTo>
                    <a:pt x="25" y="24"/>
                    <a:pt x="30" y="19"/>
                    <a:pt x="36" y="19"/>
                  </a:cubicBezTo>
                  <a:cubicBezTo>
                    <a:pt x="42" y="19"/>
                    <a:pt x="47" y="24"/>
                    <a:pt x="47" y="30"/>
                  </a:cubicBezTo>
                  <a:cubicBezTo>
                    <a:pt x="47" y="37"/>
                    <a:pt x="42" y="41"/>
                    <a:pt x="36" y="41"/>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39" name="Group 38"/>
            <p:cNvGrpSpPr/>
            <p:nvPr/>
          </p:nvGrpSpPr>
          <p:grpSpPr>
            <a:xfrm>
              <a:off x="6715443" y="2172628"/>
              <a:ext cx="324157" cy="85931"/>
              <a:chOff x="6073776" y="566738"/>
              <a:chExt cx="604838" cy="160337"/>
            </a:xfrm>
            <a:grpFill/>
          </p:grpSpPr>
          <p:sp>
            <p:nvSpPr>
              <p:cNvPr id="93" name="Freeform 166"/>
              <p:cNvSpPr>
                <a:spLocks/>
              </p:cNvSpPr>
              <p:nvPr/>
            </p:nvSpPr>
            <p:spPr bwMode="auto">
              <a:xfrm>
                <a:off x="6073776"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5" y="27"/>
                      <a:pt x="37" y="32"/>
                      <a:pt x="37" y="36"/>
                    </a:cubicBezTo>
                    <a:cubicBezTo>
                      <a:pt x="37" y="36"/>
                      <a:pt x="37" y="36"/>
                      <a:pt x="37" y="36"/>
                    </a:cubicBezTo>
                    <a:cubicBezTo>
                      <a:pt x="38" y="32"/>
                      <a:pt x="39"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4" name="Freeform 167"/>
              <p:cNvSpPr>
                <a:spLocks/>
              </p:cNvSpPr>
              <p:nvPr/>
            </p:nvSpPr>
            <p:spPr bwMode="auto">
              <a:xfrm>
                <a:off x="6281738" y="566738"/>
                <a:ext cx="195263" cy="160337"/>
              </a:xfrm>
              <a:custGeom>
                <a:avLst/>
                <a:gdLst>
                  <a:gd name="T0" fmla="*/ 10 w 52"/>
                  <a:gd name="T1" fmla="*/ 43 h 43"/>
                  <a:gd name="T2" fmla="*/ 0 w 52"/>
                  <a:gd name="T3" fmla="*/ 0 h 43"/>
                  <a:gd name="T4" fmla="*/ 5 w 52"/>
                  <a:gd name="T5" fmla="*/ 0 h 43"/>
                  <a:gd name="T6" fmla="*/ 10 w 52"/>
                  <a:gd name="T7" fmla="*/ 22 h 43"/>
                  <a:gd name="T8" fmla="*/ 14 w 52"/>
                  <a:gd name="T9" fmla="*/ 37 h 43"/>
                  <a:gd name="T10" fmla="*/ 14 w 52"/>
                  <a:gd name="T11" fmla="*/ 37 h 43"/>
                  <a:gd name="T12" fmla="*/ 17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0 w 52"/>
                  <a:gd name="T25" fmla="*/ 22 h 43"/>
                  <a:gd name="T26" fmla="*/ 46 w 52"/>
                  <a:gd name="T27" fmla="*/ 0 h 43"/>
                  <a:gd name="T28" fmla="*/ 52 w 52"/>
                  <a:gd name="T29" fmla="*/ 0 h 43"/>
                  <a:gd name="T30" fmla="*/ 40 w 52"/>
                  <a:gd name="T31" fmla="*/ 43 h 43"/>
                  <a:gd name="T32" fmla="*/ 34 w 52"/>
                  <a:gd name="T33" fmla="*/ 43 h 43"/>
                  <a:gd name="T34" fmla="*/ 28 w 52"/>
                  <a:gd name="T35" fmla="*/ 21 h 43"/>
                  <a:gd name="T36" fmla="*/ 26 w 52"/>
                  <a:gd name="T37" fmla="*/ 7 h 43"/>
                  <a:gd name="T38" fmla="*/ 25 w 52"/>
                  <a:gd name="T39" fmla="*/ 7 h 43"/>
                  <a:gd name="T40" fmla="*/ 22 w 52"/>
                  <a:gd name="T41" fmla="*/ 21 h 43"/>
                  <a:gd name="T42" fmla="*/ 16 w 52"/>
                  <a:gd name="T43" fmla="*/ 43 h 43"/>
                  <a:gd name="T44" fmla="*/ 10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0" y="43"/>
                    </a:moveTo>
                    <a:cubicBezTo>
                      <a:pt x="0" y="0"/>
                      <a:pt x="0" y="0"/>
                      <a:pt x="0" y="0"/>
                    </a:cubicBezTo>
                    <a:cubicBezTo>
                      <a:pt x="5" y="0"/>
                      <a:pt x="5" y="0"/>
                      <a:pt x="5" y="0"/>
                    </a:cubicBezTo>
                    <a:cubicBezTo>
                      <a:pt x="10" y="22"/>
                      <a:pt x="10" y="22"/>
                      <a:pt x="10" y="22"/>
                    </a:cubicBezTo>
                    <a:cubicBezTo>
                      <a:pt x="12" y="27"/>
                      <a:pt x="13" y="32"/>
                      <a:pt x="14" y="37"/>
                    </a:cubicBezTo>
                    <a:cubicBezTo>
                      <a:pt x="14" y="37"/>
                      <a:pt x="14" y="37"/>
                      <a:pt x="14" y="37"/>
                    </a:cubicBezTo>
                    <a:cubicBezTo>
                      <a:pt x="14" y="32"/>
                      <a:pt x="16" y="27"/>
                      <a:pt x="17" y="22"/>
                    </a:cubicBezTo>
                    <a:cubicBezTo>
                      <a:pt x="23" y="0"/>
                      <a:pt x="23" y="0"/>
                      <a:pt x="23" y="0"/>
                    </a:cubicBezTo>
                    <a:cubicBezTo>
                      <a:pt x="29" y="0"/>
                      <a:pt x="29" y="0"/>
                      <a:pt x="29" y="0"/>
                    </a:cubicBezTo>
                    <a:cubicBezTo>
                      <a:pt x="34" y="22"/>
                      <a:pt x="34" y="22"/>
                      <a:pt x="34" y="22"/>
                    </a:cubicBezTo>
                    <a:cubicBezTo>
                      <a:pt x="35" y="27"/>
                      <a:pt x="36" y="32"/>
                      <a:pt x="37" y="36"/>
                    </a:cubicBezTo>
                    <a:cubicBezTo>
                      <a:pt x="37" y="36"/>
                      <a:pt x="37" y="36"/>
                      <a:pt x="37" y="36"/>
                    </a:cubicBezTo>
                    <a:cubicBezTo>
                      <a:pt x="38" y="32"/>
                      <a:pt x="39" y="27"/>
                      <a:pt x="40" y="22"/>
                    </a:cubicBezTo>
                    <a:cubicBezTo>
                      <a:pt x="46" y="0"/>
                      <a:pt x="46" y="0"/>
                      <a:pt x="46" y="0"/>
                    </a:cubicBezTo>
                    <a:cubicBezTo>
                      <a:pt x="52" y="0"/>
                      <a:pt x="52" y="0"/>
                      <a:pt x="52" y="0"/>
                    </a:cubicBezTo>
                    <a:cubicBezTo>
                      <a:pt x="40" y="43"/>
                      <a:pt x="40" y="43"/>
                      <a:pt x="40" y="43"/>
                    </a:cubicBezTo>
                    <a:cubicBezTo>
                      <a:pt x="34" y="43"/>
                      <a:pt x="34" y="43"/>
                      <a:pt x="34" y="43"/>
                    </a:cubicBezTo>
                    <a:cubicBezTo>
                      <a:pt x="28" y="21"/>
                      <a:pt x="28" y="21"/>
                      <a:pt x="28" y="21"/>
                    </a:cubicBezTo>
                    <a:cubicBezTo>
                      <a:pt x="27" y="15"/>
                      <a:pt x="26" y="11"/>
                      <a:pt x="26" y="7"/>
                    </a:cubicBezTo>
                    <a:cubicBezTo>
                      <a:pt x="25" y="7"/>
                      <a:pt x="25" y="7"/>
                      <a:pt x="25" y="7"/>
                    </a:cubicBezTo>
                    <a:cubicBezTo>
                      <a:pt x="25" y="11"/>
                      <a:pt x="24" y="15"/>
                      <a:pt x="22" y="21"/>
                    </a:cubicBezTo>
                    <a:cubicBezTo>
                      <a:pt x="16" y="43"/>
                      <a:pt x="16" y="43"/>
                      <a:pt x="16" y="43"/>
                    </a:cubicBezTo>
                    <a:lnTo>
                      <a:pt x="1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5" name="Freeform 168"/>
              <p:cNvSpPr>
                <a:spLocks/>
              </p:cNvSpPr>
              <p:nvPr/>
            </p:nvSpPr>
            <p:spPr bwMode="auto">
              <a:xfrm>
                <a:off x="6483351"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6" y="27"/>
                      <a:pt x="37" y="32"/>
                      <a:pt x="37" y="36"/>
                    </a:cubicBezTo>
                    <a:cubicBezTo>
                      <a:pt x="37" y="36"/>
                      <a:pt x="37" y="36"/>
                      <a:pt x="37" y="36"/>
                    </a:cubicBezTo>
                    <a:cubicBezTo>
                      <a:pt x="38" y="32"/>
                      <a:pt x="40"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40" name="Group 39"/>
            <p:cNvGrpSpPr/>
            <p:nvPr/>
          </p:nvGrpSpPr>
          <p:grpSpPr>
            <a:xfrm>
              <a:off x="6181988" y="4788851"/>
              <a:ext cx="322455" cy="365846"/>
              <a:chOff x="5078413" y="5448300"/>
              <a:chExt cx="601663" cy="682625"/>
            </a:xfrm>
            <a:grpFill/>
          </p:grpSpPr>
          <p:sp>
            <p:nvSpPr>
              <p:cNvPr id="85" name="Freeform 169"/>
              <p:cNvSpPr>
                <a:spLocks/>
              </p:cNvSpPr>
              <p:nvPr/>
            </p:nvSpPr>
            <p:spPr bwMode="auto">
              <a:xfrm>
                <a:off x="5364163" y="5635625"/>
                <a:ext cx="44450" cy="85725"/>
              </a:xfrm>
              <a:custGeom>
                <a:avLst/>
                <a:gdLst>
                  <a:gd name="T0" fmla="*/ 6 w 12"/>
                  <a:gd name="T1" fmla="*/ 18 h 23"/>
                  <a:gd name="T2" fmla="*/ 1 w 12"/>
                  <a:gd name="T3" fmla="*/ 10 h 23"/>
                  <a:gd name="T4" fmla="*/ 1 w 12"/>
                  <a:gd name="T5" fmla="*/ 16 h 23"/>
                  <a:gd name="T6" fmla="*/ 2 w 12"/>
                  <a:gd name="T7" fmla="*/ 23 h 23"/>
                  <a:gd name="T8" fmla="*/ 6 w 12"/>
                  <a:gd name="T9" fmla="*/ 18 h 23"/>
                </a:gdLst>
                <a:ahLst/>
                <a:cxnLst>
                  <a:cxn ang="0">
                    <a:pos x="T0" y="T1"/>
                  </a:cxn>
                  <a:cxn ang="0">
                    <a:pos x="T2" y="T3"/>
                  </a:cxn>
                  <a:cxn ang="0">
                    <a:pos x="T4" y="T5"/>
                  </a:cxn>
                  <a:cxn ang="0">
                    <a:pos x="T6" y="T7"/>
                  </a:cxn>
                  <a:cxn ang="0">
                    <a:pos x="T8" y="T9"/>
                  </a:cxn>
                </a:cxnLst>
                <a:rect l="0" t="0" r="r" b="b"/>
                <a:pathLst>
                  <a:path w="12" h="23">
                    <a:moveTo>
                      <a:pt x="6" y="18"/>
                    </a:moveTo>
                    <a:cubicBezTo>
                      <a:pt x="12" y="5"/>
                      <a:pt x="1" y="0"/>
                      <a:pt x="1" y="10"/>
                    </a:cubicBezTo>
                    <a:cubicBezTo>
                      <a:pt x="0" y="12"/>
                      <a:pt x="0" y="14"/>
                      <a:pt x="1" y="16"/>
                    </a:cubicBezTo>
                    <a:cubicBezTo>
                      <a:pt x="1" y="18"/>
                      <a:pt x="1" y="21"/>
                      <a:pt x="2" y="23"/>
                    </a:cubicBezTo>
                    <a:cubicBezTo>
                      <a:pt x="4" y="22"/>
                      <a:pt x="5" y="20"/>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Freeform 170"/>
              <p:cNvSpPr>
                <a:spLocks/>
              </p:cNvSpPr>
              <p:nvPr/>
            </p:nvSpPr>
            <p:spPr bwMode="auto">
              <a:xfrm>
                <a:off x="5262563" y="5691188"/>
                <a:ext cx="30163" cy="38100"/>
              </a:xfrm>
              <a:custGeom>
                <a:avLst/>
                <a:gdLst>
                  <a:gd name="T0" fmla="*/ 4 w 8"/>
                  <a:gd name="T1" fmla="*/ 8 h 10"/>
                  <a:gd name="T2" fmla="*/ 8 w 8"/>
                  <a:gd name="T3" fmla="*/ 10 h 10"/>
                  <a:gd name="T4" fmla="*/ 1 w 8"/>
                  <a:gd name="T5" fmla="*/ 0 h 10"/>
                  <a:gd name="T6" fmla="*/ 4 w 8"/>
                  <a:gd name="T7" fmla="*/ 8 h 10"/>
                </a:gdLst>
                <a:ahLst/>
                <a:cxnLst>
                  <a:cxn ang="0">
                    <a:pos x="T0" y="T1"/>
                  </a:cxn>
                  <a:cxn ang="0">
                    <a:pos x="T2" y="T3"/>
                  </a:cxn>
                  <a:cxn ang="0">
                    <a:pos x="T4" y="T5"/>
                  </a:cxn>
                  <a:cxn ang="0">
                    <a:pos x="T6" y="T7"/>
                  </a:cxn>
                </a:cxnLst>
                <a:rect l="0" t="0" r="r" b="b"/>
                <a:pathLst>
                  <a:path w="8" h="10">
                    <a:moveTo>
                      <a:pt x="4" y="8"/>
                    </a:moveTo>
                    <a:cubicBezTo>
                      <a:pt x="5" y="9"/>
                      <a:pt x="6" y="9"/>
                      <a:pt x="8" y="10"/>
                    </a:cubicBezTo>
                    <a:cubicBezTo>
                      <a:pt x="6" y="6"/>
                      <a:pt x="4" y="2"/>
                      <a:pt x="1" y="0"/>
                    </a:cubicBezTo>
                    <a:cubicBezTo>
                      <a:pt x="0" y="4"/>
                      <a:pt x="1"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Freeform 171"/>
              <p:cNvSpPr>
                <a:spLocks/>
              </p:cNvSpPr>
              <p:nvPr/>
            </p:nvSpPr>
            <p:spPr bwMode="auto">
              <a:xfrm>
                <a:off x="5432426" y="5740400"/>
                <a:ext cx="71438" cy="52387"/>
              </a:xfrm>
              <a:custGeom>
                <a:avLst/>
                <a:gdLst>
                  <a:gd name="T0" fmla="*/ 6 w 19"/>
                  <a:gd name="T1" fmla="*/ 14 h 14"/>
                  <a:gd name="T2" fmla="*/ 12 w 19"/>
                  <a:gd name="T3" fmla="*/ 12 h 14"/>
                  <a:gd name="T4" fmla="*/ 13 w 19"/>
                  <a:gd name="T5" fmla="*/ 1 h 14"/>
                  <a:gd name="T6" fmla="*/ 0 w 19"/>
                  <a:gd name="T7" fmla="*/ 13 h 14"/>
                  <a:gd name="T8" fmla="*/ 6 w 19"/>
                  <a:gd name="T9" fmla="*/ 14 h 14"/>
                </a:gdLst>
                <a:ahLst/>
                <a:cxnLst>
                  <a:cxn ang="0">
                    <a:pos x="T0" y="T1"/>
                  </a:cxn>
                  <a:cxn ang="0">
                    <a:pos x="T2" y="T3"/>
                  </a:cxn>
                  <a:cxn ang="0">
                    <a:pos x="T4" y="T5"/>
                  </a:cxn>
                  <a:cxn ang="0">
                    <a:pos x="T6" y="T7"/>
                  </a:cxn>
                  <a:cxn ang="0">
                    <a:pos x="T8" y="T9"/>
                  </a:cxn>
                </a:cxnLst>
                <a:rect l="0" t="0" r="r" b="b"/>
                <a:pathLst>
                  <a:path w="19" h="14">
                    <a:moveTo>
                      <a:pt x="6" y="14"/>
                    </a:moveTo>
                    <a:cubicBezTo>
                      <a:pt x="8" y="14"/>
                      <a:pt x="10" y="13"/>
                      <a:pt x="12" y="12"/>
                    </a:cubicBezTo>
                    <a:cubicBezTo>
                      <a:pt x="19" y="8"/>
                      <a:pt x="19" y="4"/>
                      <a:pt x="13" y="1"/>
                    </a:cubicBezTo>
                    <a:cubicBezTo>
                      <a:pt x="8" y="0"/>
                      <a:pt x="3" y="6"/>
                      <a:pt x="0" y="13"/>
                    </a:cubicBezTo>
                    <a:cubicBezTo>
                      <a:pt x="2" y="14"/>
                      <a:pt x="4" y="14"/>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8" name="Freeform 172"/>
              <p:cNvSpPr>
                <a:spLocks/>
              </p:cNvSpPr>
              <p:nvPr/>
            </p:nvSpPr>
            <p:spPr bwMode="auto">
              <a:xfrm>
                <a:off x="5326063" y="5751513"/>
                <a:ext cx="87313" cy="214312"/>
              </a:xfrm>
              <a:custGeom>
                <a:avLst/>
                <a:gdLst>
                  <a:gd name="T0" fmla="*/ 23 w 23"/>
                  <a:gd name="T1" fmla="*/ 13 h 57"/>
                  <a:gd name="T2" fmla="*/ 13 w 23"/>
                  <a:gd name="T3" fmla="*/ 7 h 57"/>
                  <a:gd name="T4" fmla="*/ 9 w 23"/>
                  <a:gd name="T5" fmla="*/ 0 h 57"/>
                  <a:gd name="T6" fmla="*/ 0 w 23"/>
                  <a:gd name="T7" fmla="*/ 2 h 57"/>
                  <a:gd name="T8" fmla="*/ 8 w 23"/>
                  <a:gd name="T9" fmla="*/ 55 h 57"/>
                  <a:gd name="T10" fmla="*/ 7 w 23"/>
                  <a:gd name="T11" fmla="*/ 57 h 57"/>
                  <a:gd name="T12" fmla="*/ 14 w 23"/>
                  <a:gd name="T13" fmla="*/ 57 h 57"/>
                  <a:gd name="T14" fmla="*/ 23 w 23"/>
                  <a:gd name="T15" fmla="*/ 57 h 57"/>
                  <a:gd name="T16" fmla="*/ 23 w 23"/>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23" y="13"/>
                    </a:moveTo>
                    <a:cubicBezTo>
                      <a:pt x="19" y="12"/>
                      <a:pt x="15" y="9"/>
                      <a:pt x="13" y="7"/>
                    </a:cubicBezTo>
                    <a:cubicBezTo>
                      <a:pt x="12" y="5"/>
                      <a:pt x="10" y="3"/>
                      <a:pt x="9" y="0"/>
                    </a:cubicBezTo>
                    <a:cubicBezTo>
                      <a:pt x="6" y="1"/>
                      <a:pt x="3" y="2"/>
                      <a:pt x="0" y="2"/>
                    </a:cubicBezTo>
                    <a:cubicBezTo>
                      <a:pt x="5" y="19"/>
                      <a:pt x="6" y="37"/>
                      <a:pt x="8" y="55"/>
                    </a:cubicBezTo>
                    <a:cubicBezTo>
                      <a:pt x="8" y="55"/>
                      <a:pt x="7" y="56"/>
                      <a:pt x="7" y="57"/>
                    </a:cubicBezTo>
                    <a:cubicBezTo>
                      <a:pt x="14" y="57"/>
                      <a:pt x="14" y="57"/>
                      <a:pt x="14" y="57"/>
                    </a:cubicBezTo>
                    <a:cubicBezTo>
                      <a:pt x="23" y="57"/>
                      <a:pt x="23" y="57"/>
                      <a:pt x="23" y="57"/>
                    </a:cubicBezTo>
                    <a:cubicBezTo>
                      <a:pt x="18" y="42"/>
                      <a:pt x="18" y="27"/>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9" name="Freeform 173"/>
              <p:cNvSpPr>
                <a:spLocks/>
              </p:cNvSpPr>
              <p:nvPr/>
            </p:nvSpPr>
            <p:spPr bwMode="auto">
              <a:xfrm>
                <a:off x="5078413" y="5448300"/>
                <a:ext cx="601663" cy="522287"/>
              </a:xfrm>
              <a:custGeom>
                <a:avLst/>
                <a:gdLst>
                  <a:gd name="T0" fmla="*/ 121 w 160"/>
                  <a:gd name="T1" fmla="*/ 15 h 139"/>
                  <a:gd name="T2" fmla="*/ 80 w 160"/>
                  <a:gd name="T3" fmla="*/ 0 h 139"/>
                  <a:gd name="T4" fmla="*/ 39 w 160"/>
                  <a:gd name="T5" fmla="*/ 15 h 139"/>
                  <a:gd name="T6" fmla="*/ 32 w 160"/>
                  <a:gd name="T7" fmla="*/ 99 h 139"/>
                  <a:gd name="T8" fmla="*/ 43 w 160"/>
                  <a:gd name="T9" fmla="*/ 128 h 139"/>
                  <a:gd name="T10" fmla="*/ 48 w 160"/>
                  <a:gd name="T11" fmla="*/ 138 h 139"/>
                  <a:gd name="T12" fmla="*/ 68 w 160"/>
                  <a:gd name="T13" fmla="*/ 138 h 139"/>
                  <a:gd name="T14" fmla="*/ 60 w 160"/>
                  <a:gd name="T15" fmla="*/ 84 h 139"/>
                  <a:gd name="T16" fmla="*/ 59 w 160"/>
                  <a:gd name="T17" fmla="*/ 83 h 139"/>
                  <a:gd name="T18" fmla="*/ 51 w 160"/>
                  <a:gd name="T19" fmla="*/ 80 h 139"/>
                  <a:gd name="T20" fmla="*/ 42 w 160"/>
                  <a:gd name="T21" fmla="*/ 66 h 139"/>
                  <a:gd name="T22" fmla="*/ 63 w 160"/>
                  <a:gd name="T23" fmla="*/ 74 h 139"/>
                  <a:gd name="T24" fmla="*/ 64 w 160"/>
                  <a:gd name="T25" fmla="*/ 77 h 139"/>
                  <a:gd name="T26" fmla="*/ 73 w 160"/>
                  <a:gd name="T27" fmla="*/ 76 h 139"/>
                  <a:gd name="T28" fmla="*/ 78 w 160"/>
                  <a:gd name="T29" fmla="*/ 48 h 139"/>
                  <a:gd name="T30" fmla="*/ 89 w 160"/>
                  <a:gd name="T31" fmla="*/ 59 h 139"/>
                  <a:gd name="T32" fmla="*/ 80 w 160"/>
                  <a:gd name="T33" fmla="*/ 77 h 139"/>
                  <a:gd name="T34" fmla="*/ 82 w 160"/>
                  <a:gd name="T35" fmla="*/ 80 h 139"/>
                  <a:gd name="T36" fmla="*/ 91 w 160"/>
                  <a:gd name="T37" fmla="*/ 89 h 139"/>
                  <a:gd name="T38" fmla="*/ 94 w 160"/>
                  <a:gd name="T39" fmla="*/ 83 h 139"/>
                  <a:gd name="T40" fmla="*/ 109 w 160"/>
                  <a:gd name="T41" fmla="*/ 73 h 139"/>
                  <a:gd name="T42" fmla="*/ 117 w 160"/>
                  <a:gd name="T43" fmla="*/ 85 h 139"/>
                  <a:gd name="T44" fmla="*/ 93 w 160"/>
                  <a:gd name="T45" fmla="*/ 96 h 139"/>
                  <a:gd name="T46" fmla="*/ 91 w 160"/>
                  <a:gd name="T47" fmla="*/ 101 h 139"/>
                  <a:gd name="T48" fmla="*/ 95 w 160"/>
                  <a:gd name="T49" fmla="*/ 136 h 139"/>
                  <a:gd name="T50" fmla="*/ 95 w 160"/>
                  <a:gd name="T51" fmla="*/ 138 h 139"/>
                  <a:gd name="T52" fmla="*/ 112 w 160"/>
                  <a:gd name="T53" fmla="*/ 138 h 139"/>
                  <a:gd name="T54" fmla="*/ 117 w 160"/>
                  <a:gd name="T55" fmla="*/ 128 h 139"/>
                  <a:gd name="T56" fmla="*/ 128 w 160"/>
                  <a:gd name="T57" fmla="*/ 99 h 139"/>
                  <a:gd name="T58" fmla="*/ 121 w 160"/>
                  <a:gd name="T59"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39">
                    <a:moveTo>
                      <a:pt x="121" y="15"/>
                    </a:moveTo>
                    <a:cubicBezTo>
                      <a:pt x="113" y="8"/>
                      <a:pt x="103" y="0"/>
                      <a:pt x="80" y="0"/>
                    </a:cubicBezTo>
                    <a:cubicBezTo>
                      <a:pt x="57" y="0"/>
                      <a:pt x="47" y="8"/>
                      <a:pt x="39" y="15"/>
                    </a:cubicBezTo>
                    <a:cubicBezTo>
                      <a:pt x="0" y="54"/>
                      <a:pt x="30" y="94"/>
                      <a:pt x="32" y="99"/>
                    </a:cubicBezTo>
                    <a:cubicBezTo>
                      <a:pt x="35" y="103"/>
                      <a:pt x="42" y="118"/>
                      <a:pt x="43" y="128"/>
                    </a:cubicBezTo>
                    <a:cubicBezTo>
                      <a:pt x="44" y="139"/>
                      <a:pt x="48" y="138"/>
                      <a:pt x="48" y="138"/>
                    </a:cubicBezTo>
                    <a:cubicBezTo>
                      <a:pt x="68" y="138"/>
                      <a:pt x="68" y="138"/>
                      <a:pt x="68" y="138"/>
                    </a:cubicBezTo>
                    <a:cubicBezTo>
                      <a:pt x="67" y="120"/>
                      <a:pt x="66" y="101"/>
                      <a:pt x="60" y="84"/>
                    </a:cubicBezTo>
                    <a:cubicBezTo>
                      <a:pt x="60" y="84"/>
                      <a:pt x="60" y="83"/>
                      <a:pt x="59" y="83"/>
                    </a:cubicBezTo>
                    <a:cubicBezTo>
                      <a:pt x="57" y="82"/>
                      <a:pt x="54" y="81"/>
                      <a:pt x="51" y="80"/>
                    </a:cubicBezTo>
                    <a:cubicBezTo>
                      <a:pt x="47" y="77"/>
                      <a:pt x="40" y="72"/>
                      <a:pt x="42" y="66"/>
                    </a:cubicBezTo>
                    <a:cubicBezTo>
                      <a:pt x="48" y="48"/>
                      <a:pt x="59" y="65"/>
                      <a:pt x="63" y="74"/>
                    </a:cubicBezTo>
                    <a:cubicBezTo>
                      <a:pt x="63" y="75"/>
                      <a:pt x="63" y="76"/>
                      <a:pt x="64" y="77"/>
                    </a:cubicBezTo>
                    <a:cubicBezTo>
                      <a:pt x="67" y="78"/>
                      <a:pt x="70" y="77"/>
                      <a:pt x="73" y="76"/>
                    </a:cubicBezTo>
                    <a:cubicBezTo>
                      <a:pt x="70" y="66"/>
                      <a:pt x="68" y="52"/>
                      <a:pt x="78" y="48"/>
                    </a:cubicBezTo>
                    <a:cubicBezTo>
                      <a:pt x="84" y="46"/>
                      <a:pt x="89" y="54"/>
                      <a:pt x="89" y="59"/>
                    </a:cubicBezTo>
                    <a:cubicBezTo>
                      <a:pt x="89" y="66"/>
                      <a:pt x="85" y="73"/>
                      <a:pt x="80" y="77"/>
                    </a:cubicBezTo>
                    <a:cubicBezTo>
                      <a:pt x="80" y="78"/>
                      <a:pt x="81" y="79"/>
                      <a:pt x="82" y="80"/>
                    </a:cubicBezTo>
                    <a:cubicBezTo>
                      <a:pt x="84" y="84"/>
                      <a:pt x="87" y="87"/>
                      <a:pt x="91" y="89"/>
                    </a:cubicBezTo>
                    <a:cubicBezTo>
                      <a:pt x="92" y="87"/>
                      <a:pt x="93" y="85"/>
                      <a:pt x="94" y="83"/>
                    </a:cubicBezTo>
                    <a:cubicBezTo>
                      <a:pt x="97" y="79"/>
                      <a:pt x="103" y="72"/>
                      <a:pt x="109" y="73"/>
                    </a:cubicBezTo>
                    <a:cubicBezTo>
                      <a:pt x="114" y="74"/>
                      <a:pt x="119" y="80"/>
                      <a:pt x="117" y="85"/>
                    </a:cubicBezTo>
                    <a:cubicBezTo>
                      <a:pt x="114" y="97"/>
                      <a:pt x="103" y="99"/>
                      <a:pt x="93" y="96"/>
                    </a:cubicBezTo>
                    <a:cubicBezTo>
                      <a:pt x="92" y="98"/>
                      <a:pt x="91" y="100"/>
                      <a:pt x="91" y="101"/>
                    </a:cubicBezTo>
                    <a:cubicBezTo>
                      <a:pt x="90" y="113"/>
                      <a:pt x="91" y="125"/>
                      <a:pt x="95" y="136"/>
                    </a:cubicBezTo>
                    <a:cubicBezTo>
                      <a:pt x="95" y="136"/>
                      <a:pt x="95" y="137"/>
                      <a:pt x="95" y="138"/>
                    </a:cubicBezTo>
                    <a:cubicBezTo>
                      <a:pt x="112" y="138"/>
                      <a:pt x="112" y="138"/>
                      <a:pt x="112" y="138"/>
                    </a:cubicBezTo>
                    <a:cubicBezTo>
                      <a:pt x="112" y="138"/>
                      <a:pt x="116" y="139"/>
                      <a:pt x="117" y="128"/>
                    </a:cubicBezTo>
                    <a:cubicBezTo>
                      <a:pt x="118" y="118"/>
                      <a:pt x="125" y="103"/>
                      <a:pt x="128" y="99"/>
                    </a:cubicBezTo>
                    <a:cubicBezTo>
                      <a:pt x="130" y="94"/>
                      <a:pt x="160" y="54"/>
                      <a:pt x="1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Freeform 174"/>
              <p:cNvSpPr>
                <a:spLocks/>
              </p:cNvSpPr>
              <p:nvPr/>
            </p:nvSpPr>
            <p:spPr bwMode="auto">
              <a:xfrm>
                <a:off x="5251451" y="5988050"/>
                <a:ext cx="263525" cy="46037"/>
              </a:xfrm>
              <a:custGeom>
                <a:avLst/>
                <a:gdLst>
                  <a:gd name="T0" fmla="*/ 64 w 70"/>
                  <a:gd name="T1" fmla="*/ 0 h 12"/>
                  <a:gd name="T2" fmla="*/ 6 w 70"/>
                  <a:gd name="T3" fmla="*/ 0 h 12"/>
                  <a:gd name="T4" fmla="*/ 0 w 70"/>
                  <a:gd name="T5" fmla="*/ 6 h 12"/>
                  <a:gd name="T6" fmla="*/ 6 w 70"/>
                  <a:gd name="T7" fmla="*/ 12 h 12"/>
                  <a:gd name="T8" fmla="*/ 64 w 70"/>
                  <a:gd name="T9" fmla="*/ 12 h 12"/>
                  <a:gd name="T10" fmla="*/ 70 w 70"/>
                  <a:gd name="T11" fmla="*/ 6 h 12"/>
                  <a:gd name="T12" fmla="*/ 64 w 7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64" y="0"/>
                    </a:moveTo>
                    <a:cubicBezTo>
                      <a:pt x="6" y="0"/>
                      <a:pt x="6" y="0"/>
                      <a:pt x="6" y="0"/>
                    </a:cubicBezTo>
                    <a:cubicBezTo>
                      <a:pt x="3" y="0"/>
                      <a:pt x="0" y="3"/>
                      <a:pt x="0" y="6"/>
                    </a:cubicBezTo>
                    <a:cubicBezTo>
                      <a:pt x="0" y="10"/>
                      <a:pt x="3" y="12"/>
                      <a:pt x="6" y="12"/>
                    </a:cubicBezTo>
                    <a:cubicBezTo>
                      <a:pt x="64" y="12"/>
                      <a:pt x="64" y="12"/>
                      <a:pt x="64" y="12"/>
                    </a:cubicBezTo>
                    <a:cubicBezTo>
                      <a:pt x="67" y="12"/>
                      <a:pt x="70" y="10"/>
                      <a:pt x="70" y="6"/>
                    </a:cubicBezTo>
                    <a:cubicBezTo>
                      <a:pt x="70" y="3"/>
                      <a:pt x="67"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1" name="Freeform 175"/>
              <p:cNvSpPr>
                <a:spLocks/>
              </p:cNvSpPr>
              <p:nvPr/>
            </p:nvSpPr>
            <p:spPr bwMode="auto">
              <a:xfrm>
                <a:off x="5259388" y="6045200"/>
                <a:ext cx="247650" cy="41275"/>
              </a:xfrm>
              <a:custGeom>
                <a:avLst/>
                <a:gdLst>
                  <a:gd name="T0" fmla="*/ 61 w 66"/>
                  <a:gd name="T1" fmla="*/ 0 h 11"/>
                  <a:gd name="T2" fmla="*/ 6 w 66"/>
                  <a:gd name="T3" fmla="*/ 0 h 11"/>
                  <a:gd name="T4" fmla="*/ 0 w 66"/>
                  <a:gd name="T5" fmla="*/ 6 h 11"/>
                  <a:gd name="T6" fmla="*/ 6 w 66"/>
                  <a:gd name="T7" fmla="*/ 11 h 11"/>
                  <a:gd name="T8" fmla="*/ 61 w 66"/>
                  <a:gd name="T9" fmla="*/ 11 h 11"/>
                  <a:gd name="T10" fmla="*/ 66 w 66"/>
                  <a:gd name="T11" fmla="*/ 6 h 11"/>
                  <a:gd name="T12" fmla="*/ 61 w 6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6" h="11">
                    <a:moveTo>
                      <a:pt x="61" y="0"/>
                    </a:moveTo>
                    <a:cubicBezTo>
                      <a:pt x="6" y="0"/>
                      <a:pt x="6" y="0"/>
                      <a:pt x="6" y="0"/>
                    </a:cubicBezTo>
                    <a:cubicBezTo>
                      <a:pt x="3" y="0"/>
                      <a:pt x="0" y="3"/>
                      <a:pt x="0" y="6"/>
                    </a:cubicBezTo>
                    <a:cubicBezTo>
                      <a:pt x="0" y="9"/>
                      <a:pt x="3" y="11"/>
                      <a:pt x="6" y="11"/>
                    </a:cubicBezTo>
                    <a:cubicBezTo>
                      <a:pt x="61" y="11"/>
                      <a:pt x="61" y="11"/>
                      <a:pt x="61" y="11"/>
                    </a:cubicBezTo>
                    <a:cubicBezTo>
                      <a:pt x="64" y="11"/>
                      <a:pt x="66" y="9"/>
                      <a:pt x="66" y="6"/>
                    </a:cubicBezTo>
                    <a:cubicBezTo>
                      <a:pt x="66" y="3"/>
                      <a:pt x="64"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2" name="Freeform 176"/>
              <p:cNvSpPr>
                <a:spLocks/>
              </p:cNvSpPr>
              <p:nvPr/>
            </p:nvSpPr>
            <p:spPr bwMode="auto">
              <a:xfrm>
                <a:off x="5314951" y="6097588"/>
                <a:ext cx="136525" cy="33337"/>
              </a:xfrm>
              <a:custGeom>
                <a:avLst/>
                <a:gdLst>
                  <a:gd name="T0" fmla="*/ 32 w 36"/>
                  <a:gd name="T1" fmla="*/ 0 h 9"/>
                  <a:gd name="T2" fmla="*/ 4 w 36"/>
                  <a:gd name="T3" fmla="*/ 0 h 9"/>
                  <a:gd name="T4" fmla="*/ 0 w 36"/>
                  <a:gd name="T5" fmla="*/ 4 h 9"/>
                  <a:gd name="T6" fmla="*/ 4 w 36"/>
                  <a:gd name="T7" fmla="*/ 9 h 9"/>
                  <a:gd name="T8" fmla="*/ 32 w 36"/>
                  <a:gd name="T9" fmla="*/ 9 h 9"/>
                  <a:gd name="T10" fmla="*/ 36 w 36"/>
                  <a:gd name="T11" fmla="*/ 4 h 9"/>
                  <a:gd name="T12" fmla="*/ 32 w 3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32" y="0"/>
                    </a:moveTo>
                    <a:cubicBezTo>
                      <a:pt x="4" y="0"/>
                      <a:pt x="4" y="0"/>
                      <a:pt x="4" y="0"/>
                    </a:cubicBezTo>
                    <a:cubicBezTo>
                      <a:pt x="2" y="0"/>
                      <a:pt x="0" y="2"/>
                      <a:pt x="0" y="4"/>
                    </a:cubicBezTo>
                    <a:cubicBezTo>
                      <a:pt x="0" y="7"/>
                      <a:pt x="2" y="9"/>
                      <a:pt x="4" y="9"/>
                    </a:cubicBezTo>
                    <a:cubicBezTo>
                      <a:pt x="32" y="9"/>
                      <a:pt x="32" y="9"/>
                      <a:pt x="32" y="9"/>
                    </a:cubicBezTo>
                    <a:cubicBezTo>
                      <a:pt x="34" y="9"/>
                      <a:pt x="36" y="7"/>
                      <a:pt x="36" y="4"/>
                    </a:cubicBezTo>
                    <a:cubicBezTo>
                      <a:pt x="36" y="2"/>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1" name="Freeform 177"/>
            <p:cNvSpPr>
              <a:spLocks noEditPoints="1"/>
            </p:cNvSpPr>
            <p:nvPr/>
          </p:nvSpPr>
          <p:spPr bwMode="auto">
            <a:xfrm>
              <a:off x="6280682" y="2510398"/>
              <a:ext cx="219507" cy="285870"/>
            </a:xfrm>
            <a:custGeom>
              <a:avLst/>
              <a:gdLst>
                <a:gd name="T0" fmla="*/ 253 w 258"/>
                <a:gd name="T1" fmla="*/ 303 h 336"/>
                <a:gd name="T2" fmla="*/ 142 w 258"/>
                <a:gd name="T3" fmla="*/ 254 h 336"/>
                <a:gd name="T4" fmla="*/ 232 w 258"/>
                <a:gd name="T5" fmla="*/ 43 h 336"/>
                <a:gd name="T6" fmla="*/ 97 w 258"/>
                <a:gd name="T7" fmla="*/ 235 h 336"/>
                <a:gd name="T8" fmla="*/ 0 w 258"/>
                <a:gd name="T9" fmla="*/ 190 h 336"/>
                <a:gd name="T10" fmla="*/ 258 w 258"/>
                <a:gd name="T11" fmla="*/ 0 h 336"/>
                <a:gd name="T12" fmla="*/ 253 w 258"/>
                <a:gd name="T13" fmla="*/ 303 h 336"/>
                <a:gd name="T14" fmla="*/ 109 w 258"/>
                <a:gd name="T15" fmla="*/ 336 h 336"/>
                <a:gd name="T16" fmla="*/ 92 w 258"/>
                <a:gd name="T17" fmla="*/ 263 h 336"/>
                <a:gd name="T18" fmla="*/ 154 w 258"/>
                <a:gd name="T19" fmla="*/ 287 h 336"/>
                <a:gd name="T20" fmla="*/ 109 w 258"/>
                <a:gd name="T21"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36">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42" name="Group 41"/>
            <p:cNvGrpSpPr/>
            <p:nvPr/>
          </p:nvGrpSpPr>
          <p:grpSpPr>
            <a:xfrm>
              <a:off x="7440329" y="2318966"/>
              <a:ext cx="292677" cy="298632"/>
              <a:chOff x="7426326" y="839788"/>
              <a:chExt cx="546100" cy="557212"/>
            </a:xfrm>
            <a:grpFill/>
          </p:grpSpPr>
          <p:sp>
            <p:nvSpPr>
              <p:cNvPr id="83" name="Freeform 178"/>
              <p:cNvSpPr>
                <a:spLocks noEditPoints="1"/>
              </p:cNvSpPr>
              <p:nvPr/>
            </p:nvSpPr>
            <p:spPr bwMode="auto">
              <a:xfrm>
                <a:off x="7426326" y="1017588"/>
                <a:ext cx="381000" cy="379412"/>
              </a:xfrm>
              <a:custGeom>
                <a:avLst/>
                <a:gdLst>
                  <a:gd name="T0" fmla="*/ 15 w 101"/>
                  <a:gd name="T1" fmla="*/ 76 h 101"/>
                  <a:gd name="T2" fmla="*/ 9 w 101"/>
                  <a:gd name="T3" fmla="*/ 81 h 101"/>
                  <a:gd name="T4" fmla="*/ 21 w 101"/>
                  <a:gd name="T5" fmla="*/ 92 h 101"/>
                  <a:gd name="T6" fmla="*/ 26 w 101"/>
                  <a:gd name="T7" fmla="*/ 87 h 101"/>
                  <a:gd name="T8" fmla="*/ 43 w 101"/>
                  <a:gd name="T9" fmla="*/ 93 h 101"/>
                  <a:gd name="T10" fmla="*/ 43 w 101"/>
                  <a:gd name="T11" fmla="*/ 101 h 101"/>
                  <a:gd name="T12" fmla="*/ 59 w 101"/>
                  <a:gd name="T13" fmla="*/ 101 h 101"/>
                  <a:gd name="T14" fmla="*/ 59 w 101"/>
                  <a:gd name="T15" fmla="*/ 93 h 101"/>
                  <a:gd name="T16" fmla="*/ 75 w 101"/>
                  <a:gd name="T17" fmla="*/ 86 h 101"/>
                  <a:gd name="T18" fmla="*/ 81 w 101"/>
                  <a:gd name="T19" fmla="*/ 91 h 101"/>
                  <a:gd name="T20" fmla="*/ 92 w 101"/>
                  <a:gd name="T21" fmla="*/ 80 h 101"/>
                  <a:gd name="T22" fmla="*/ 87 w 101"/>
                  <a:gd name="T23" fmla="*/ 75 h 101"/>
                  <a:gd name="T24" fmla="*/ 93 w 101"/>
                  <a:gd name="T25" fmla="*/ 58 h 101"/>
                  <a:gd name="T26" fmla="*/ 101 w 101"/>
                  <a:gd name="T27" fmla="*/ 58 h 101"/>
                  <a:gd name="T28" fmla="*/ 101 w 101"/>
                  <a:gd name="T29" fmla="*/ 42 h 101"/>
                  <a:gd name="T30" fmla="*/ 93 w 101"/>
                  <a:gd name="T31" fmla="*/ 42 h 101"/>
                  <a:gd name="T32" fmla="*/ 86 w 101"/>
                  <a:gd name="T33" fmla="*/ 25 h 101"/>
                  <a:gd name="T34" fmla="*/ 91 w 101"/>
                  <a:gd name="T35" fmla="*/ 20 h 101"/>
                  <a:gd name="T36" fmla="*/ 80 w 101"/>
                  <a:gd name="T37" fmla="*/ 9 h 101"/>
                  <a:gd name="T38" fmla="*/ 74 w 101"/>
                  <a:gd name="T39" fmla="*/ 14 h 101"/>
                  <a:gd name="T40" fmla="*/ 58 w 101"/>
                  <a:gd name="T41" fmla="*/ 7 h 101"/>
                  <a:gd name="T42" fmla="*/ 57 w 101"/>
                  <a:gd name="T43" fmla="*/ 0 h 101"/>
                  <a:gd name="T44" fmla="*/ 41 w 101"/>
                  <a:gd name="T45" fmla="*/ 0 h 101"/>
                  <a:gd name="T46" fmla="*/ 42 w 101"/>
                  <a:gd name="T47" fmla="*/ 8 h 101"/>
                  <a:gd name="T48" fmla="*/ 25 w 101"/>
                  <a:gd name="T49" fmla="*/ 15 h 101"/>
                  <a:gd name="T50" fmla="*/ 20 w 101"/>
                  <a:gd name="T51" fmla="*/ 10 h 101"/>
                  <a:gd name="T52" fmla="*/ 8 w 101"/>
                  <a:gd name="T53" fmla="*/ 21 h 101"/>
                  <a:gd name="T54" fmla="*/ 14 w 101"/>
                  <a:gd name="T55" fmla="*/ 26 h 101"/>
                  <a:gd name="T56" fmla="*/ 7 w 101"/>
                  <a:gd name="T57" fmla="*/ 43 h 101"/>
                  <a:gd name="T58" fmla="*/ 0 w 101"/>
                  <a:gd name="T59" fmla="*/ 43 h 101"/>
                  <a:gd name="T60" fmla="*/ 0 w 101"/>
                  <a:gd name="T61" fmla="*/ 59 h 101"/>
                  <a:gd name="T62" fmla="*/ 7 w 101"/>
                  <a:gd name="T63" fmla="*/ 59 h 101"/>
                  <a:gd name="T64" fmla="*/ 15 w 101"/>
                  <a:gd name="T65" fmla="*/ 76 h 101"/>
                  <a:gd name="T66" fmla="*/ 50 w 101"/>
                  <a:gd name="T67" fmla="*/ 18 h 101"/>
                  <a:gd name="T68" fmla="*/ 82 w 101"/>
                  <a:gd name="T69" fmla="*/ 50 h 101"/>
                  <a:gd name="T70" fmla="*/ 51 w 101"/>
                  <a:gd name="T71" fmla="*/ 83 h 101"/>
                  <a:gd name="T72" fmla="*/ 18 w 101"/>
                  <a:gd name="T73" fmla="*/ 51 h 101"/>
                  <a:gd name="T74" fmla="*/ 50 w 101"/>
                  <a:gd name="T7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179"/>
              <p:cNvSpPr>
                <a:spLocks noEditPoints="1"/>
              </p:cNvSpPr>
              <p:nvPr/>
            </p:nvSpPr>
            <p:spPr bwMode="auto">
              <a:xfrm>
                <a:off x="7712076" y="839788"/>
                <a:ext cx="260350" cy="260350"/>
              </a:xfrm>
              <a:custGeom>
                <a:avLst/>
                <a:gdLst>
                  <a:gd name="T0" fmla="*/ 64 w 69"/>
                  <a:gd name="T1" fmla="*/ 29 h 69"/>
                  <a:gd name="T2" fmla="*/ 69 w 69"/>
                  <a:gd name="T3" fmla="*/ 26 h 69"/>
                  <a:gd name="T4" fmla="*/ 63 w 69"/>
                  <a:gd name="T5" fmla="*/ 15 h 69"/>
                  <a:gd name="T6" fmla="*/ 59 w 69"/>
                  <a:gd name="T7" fmla="*/ 17 h 69"/>
                  <a:gd name="T8" fmla="*/ 51 w 69"/>
                  <a:gd name="T9" fmla="*/ 10 h 69"/>
                  <a:gd name="T10" fmla="*/ 53 w 69"/>
                  <a:gd name="T11" fmla="*/ 5 h 69"/>
                  <a:gd name="T12" fmla="*/ 41 w 69"/>
                  <a:gd name="T13" fmla="*/ 0 h 69"/>
                  <a:gd name="T14" fmla="*/ 39 w 69"/>
                  <a:gd name="T15" fmla="*/ 5 h 69"/>
                  <a:gd name="T16" fmla="*/ 29 w 69"/>
                  <a:gd name="T17" fmla="*/ 5 h 69"/>
                  <a:gd name="T18" fmla="*/ 27 w 69"/>
                  <a:gd name="T19" fmla="*/ 1 h 69"/>
                  <a:gd name="T20" fmla="*/ 15 w 69"/>
                  <a:gd name="T21" fmla="*/ 6 h 69"/>
                  <a:gd name="T22" fmla="*/ 17 w 69"/>
                  <a:gd name="T23" fmla="*/ 10 h 69"/>
                  <a:gd name="T24" fmla="*/ 10 w 69"/>
                  <a:gd name="T25" fmla="*/ 18 h 69"/>
                  <a:gd name="T26" fmla="*/ 5 w 69"/>
                  <a:gd name="T27" fmla="*/ 16 h 69"/>
                  <a:gd name="T28" fmla="*/ 0 w 69"/>
                  <a:gd name="T29" fmla="*/ 28 h 69"/>
                  <a:gd name="T30" fmla="*/ 5 w 69"/>
                  <a:gd name="T31" fmla="*/ 30 h 69"/>
                  <a:gd name="T32" fmla="*/ 5 w 69"/>
                  <a:gd name="T33" fmla="*/ 40 h 69"/>
                  <a:gd name="T34" fmla="*/ 1 w 69"/>
                  <a:gd name="T35" fmla="*/ 43 h 69"/>
                  <a:gd name="T36" fmla="*/ 6 w 69"/>
                  <a:gd name="T37" fmla="*/ 54 h 69"/>
                  <a:gd name="T38" fmla="*/ 11 w 69"/>
                  <a:gd name="T39" fmla="*/ 52 h 69"/>
                  <a:gd name="T40" fmla="*/ 18 w 69"/>
                  <a:gd name="T41" fmla="*/ 59 h 69"/>
                  <a:gd name="T42" fmla="*/ 16 w 69"/>
                  <a:gd name="T43" fmla="*/ 64 h 69"/>
                  <a:gd name="T44" fmla="*/ 28 w 69"/>
                  <a:gd name="T45" fmla="*/ 69 h 69"/>
                  <a:gd name="T46" fmla="*/ 30 w 69"/>
                  <a:gd name="T47" fmla="*/ 64 h 69"/>
                  <a:gd name="T48" fmla="*/ 41 w 69"/>
                  <a:gd name="T49" fmla="*/ 64 h 69"/>
                  <a:gd name="T50" fmla="*/ 43 w 69"/>
                  <a:gd name="T51" fmla="*/ 68 h 69"/>
                  <a:gd name="T52" fmla="*/ 54 w 69"/>
                  <a:gd name="T53" fmla="*/ 63 h 69"/>
                  <a:gd name="T54" fmla="*/ 52 w 69"/>
                  <a:gd name="T55" fmla="*/ 58 h 69"/>
                  <a:gd name="T56" fmla="*/ 59 w 69"/>
                  <a:gd name="T57" fmla="*/ 51 h 69"/>
                  <a:gd name="T58" fmla="*/ 64 w 69"/>
                  <a:gd name="T59" fmla="*/ 53 h 69"/>
                  <a:gd name="T60" fmla="*/ 69 w 69"/>
                  <a:gd name="T61" fmla="*/ 41 h 69"/>
                  <a:gd name="T62" fmla="*/ 64 w 69"/>
                  <a:gd name="T63" fmla="*/ 39 h 69"/>
                  <a:gd name="T64" fmla="*/ 64 w 69"/>
                  <a:gd name="T65" fmla="*/ 29 h 69"/>
                  <a:gd name="T66" fmla="*/ 43 w 69"/>
                  <a:gd name="T67" fmla="*/ 53 h 69"/>
                  <a:gd name="T68" fmla="*/ 35 w 69"/>
                  <a:gd name="T69" fmla="*/ 54 h 69"/>
                  <a:gd name="T70" fmla="*/ 16 w 69"/>
                  <a:gd name="T71" fmla="*/ 43 h 69"/>
                  <a:gd name="T72" fmla="*/ 26 w 69"/>
                  <a:gd name="T73" fmla="*/ 16 h 69"/>
                  <a:gd name="T74" fmla="*/ 34 w 69"/>
                  <a:gd name="T75" fmla="*/ 14 h 69"/>
                  <a:gd name="T76" fmla="*/ 53 w 69"/>
                  <a:gd name="T77" fmla="*/ 26 h 69"/>
                  <a:gd name="T78" fmla="*/ 43 w 69"/>
                  <a:gd name="T79"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3" name="Freeform 180"/>
            <p:cNvSpPr>
              <a:spLocks/>
            </p:cNvSpPr>
            <p:nvPr/>
          </p:nvSpPr>
          <p:spPr bwMode="auto">
            <a:xfrm>
              <a:off x="7328022" y="4800762"/>
              <a:ext cx="221210" cy="261197"/>
            </a:xfrm>
            <a:custGeom>
              <a:avLst/>
              <a:gdLst>
                <a:gd name="T0" fmla="*/ 71 w 110"/>
                <a:gd name="T1" fmla="*/ 112 h 130"/>
                <a:gd name="T2" fmla="*/ 102 w 110"/>
                <a:gd name="T3" fmla="*/ 55 h 130"/>
                <a:gd name="T4" fmla="*/ 91 w 110"/>
                <a:gd name="T5" fmla="*/ 13 h 130"/>
                <a:gd name="T6" fmla="*/ 80 w 110"/>
                <a:gd name="T7" fmla="*/ 7 h 130"/>
                <a:gd name="T8" fmla="*/ 41 w 110"/>
                <a:gd name="T9" fmla="*/ 22 h 130"/>
                <a:gd name="T10" fmla="*/ 7 w 110"/>
                <a:gd name="T11" fmla="*/ 87 h 130"/>
                <a:gd name="T12" fmla="*/ 17 w 110"/>
                <a:gd name="T13" fmla="*/ 123 h 130"/>
                <a:gd name="T14" fmla="*/ 18 w 110"/>
                <a:gd name="T15" fmla="*/ 123 h 130"/>
                <a:gd name="T16" fmla="*/ 54 w 110"/>
                <a:gd name="T17" fmla="*/ 113 h 130"/>
                <a:gd name="T18" fmla="*/ 78 w 110"/>
                <a:gd name="T19" fmla="*/ 68 h 130"/>
                <a:gd name="T20" fmla="*/ 70 w 110"/>
                <a:gd name="T21" fmla="*/ 42 h 130"/>
                <a:gd name="T22" fmla="*/ 69 w 110"/>
                <a:gd name="T23" fmla="*/ 41 h 130"/>
                <a:gd name="T24" fmla="*/ 44 w 110"/>
                <a:gd name="T25" fmla="*/ 50 h 130"/>
                <a:gd name="T26" fmla="*/ 24 w 110"/>
                <a:gd name="T27" fmla="*/ 87 h 130"/>
                <a:gd name="T28" fmla="*/ 33 w 110"/>
                <a:gd name="T29" fmla="*/ 92 h 130"/>
                <a:gd name="T30" fmla="*/ 53 w 110"/>
                <a:gd name="T31" fmla="*/ 54 h 130"/>
                <a:gd name="T32" fmla="*/ 64 w 110"/>
                <a:gd name="T33" fmla="*/ 50 h 130"/>
                <a:gd name="T34" fmla="*/ 66 w 110"/>
                <a:gd name="T35" fmla="*/ 51 h 130"/>
                <a:gd name="T36" fmla="*/ 69 w 110"/>
                <a:gd name="T37" fmla="*/ 63 h 130"/>
                <a:gd name="T38" fmla="*/ 45 w 110"/>
                <a:gd name="T39" fmla="*/ 107 h 130"/>
                <a:gd name="T40" fmla="*/ 23 w 110"/>
                <a:gd name="T41" fmla="*/ 114 h 130"/>
                <a:gd name="T42" fmla="*/ 14 w 110"/>
                <a:gd name="T43" fmla="*/ 103 h 130"/>
                <a:gd name="T44" fmla="*/ 18 w 110"/>
                <a:gd name="T45" fmla="*/ 87 h 130"/>
                <a:gd name="T46" fmla="*/ 50 w 110"/>
                <a:gd name="T47" fmla="*/ 27 h 130"/>
                <a:gd name="T48" fmla="*/ 75 w 110"/>
                <a:gd name="T49" fmla="*/ 16 h 130"/>
                <a:gd name="T50" fmla="*/ 87 w 110"/>
                <a:gd name="T51" fmla="*/ 22 h 130"/>
                <a:gd name="T52" fmla="*/ 93 w 110"/>
                <a:gd name="T53" fmla="*/ 50 h 130"/>
                <a:gd name="T54" fmla="*/ 62 w 110"/>
                <a:gd name="T55" fmla="*/ 108 h 130"/>
                <a:gd name="T56" fmla="*/ 71 w 110"/>
                <a:gd name="T57"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130">
                  <a:moveTo>
                    <a:pt x="71" y="112"/>
                  </a:moveTo>
                  <a:cubicBezTo>
                    <a:pt x="102" y="55"/>
                    <a:pt x="102" y="55"/>
                    <a:pt x="102" y="55"/>
                  </a:cubicBezTo>
                  <a:cubicBezTo>
                    <a:pt x="110" y="38"/>
                    <a:pt x="106" y="21"/>
                    <a:pt x="91" y="13"/>
                  </a:cubicBezTo>
                  <a:cubicBezTo>
                    <a:pt x="80" y="7"/>
                    <a:pt x="80" y="7"/>
                    <a:pt x="80" y="7"/>
                  </a:cubicBezTo>
                  <a:cubicBezTo>
                    <a:pt x="66" y="0"/>
                    <a:pt x="50" y="6"/>
                    <a:pt x="41" y="22"/>
                  </a:cubicBezTo>
                  <a:cubicBezTo>
                    <a:pt x="7" y="87"/>
                    <a:pt x="7" y="87"/>
                    <a:pt x="7" y="87"/>
                  </a:cubicBezTo>
                  <a:cubicBezTo>
                    <a:pt x="0" y="100"/>
                    <a:pt x="5" y="116"/>
                    <a:pt x="17" y="123"/>
                  </a:cubicBezTo>
                  <a:cubicBezTo>
                    <a:pt x="18" y="123"/>
                    <a:pt x="18" y="123"/>
                    <a:pt x="18" y="123"/>
                  </a:cubicBezTo>
                  <a:cubicBezTo>
                    <a:pt x="31" y="130"/>
                    <a:pt x="47" y="125"/>
                    <a:pt x="54" y="113"/>
                  </a:cubicBezTo>
                  <a:cubicBezTo>
                    <a:pt x="78" y="68"/>
                    <a:pt x="78" y="68"/>
                    <a:pt x="78" y="68"/>
                  </a:cubicBezTo>
                  <a:cubicBezTo>
                    <a:pt x="83" y="58"/>
                    <a:pt x="79" y="47"/>
                    <a:pt x="70" y="42"/>
                  </a:cubicBezTo>
                  <a:cubicBezTo>
                    <a:pt x="69" y="41"/>
                    <a:pt x="69" y="41"/>
                    <a:pt x="69" y="41"/>
                  </a:cubicBezTo>
                  <a:cubicBezTo>
                    <a:pt x="60" y="36"/>
                    <a:pt x="49" y="40"/>
                    <a:pt x="44" y="50"/>
                  </a:cubicBezTo>
                  <a:cubicBezTo>
                    <a:pt x="24" y="87"/>
                    <a:pt x="24" y="87"/>
                    <a:pt x="24" y="87"/>
                  </a:cubicBezTo>
                  <a:cubicBezTo>
                    <a:pt x="33" y="92"/>
                    <a:pt x="33" y="92"/>
                    <a:pt x="33" y="92"/>
                  </a:cubicBezTo>
                  <a:cubicBezTo>
                    <a:pt x="53" y="54"/>
                    <a:pt x="53" y="54"/>
                    <a:pt x="53" y="54"/>
                  </a:cubicBezTo>
                  <a:cubicBezTo>
                    <a:pt x="55" y="50"/>
                    <a:pt x="59" y="47"/>
                    <a:pt x="64" y="50"/>
                  </a:cubicBezTo>
                  <a:cubicBezTo>
                    <a:pt x="66" y="51"/>
                    <a:pt x="66" y="51"/>
                    <a:pt x="66" y="51"/>
                  </a:cubicBezTo>
                  <a:cubicBezTo>
                    <a:pt x="70" y="53"/>
                    <a:pt x="71" y="58"/>
                    <a:pt x="69" y="63"/>
                  </a:cubicBezTo>
                  <a:cubicBezTo>
                    <a:pt x="45" y="107"/>
                    <a:pt x="45" y="107"/>
                    <a:pt x="45" y="107"/>
                  </a:cubicBezTo>
                  <a:cubicBezTo>
                    <a:pt x="41" y="115"/>
                    <a:pt x="31" y="119"/>
                    <a:pt x="23" y="114"/>
                  </a:cubicBezTo>
                  <a:cubicBezTo>
                    <a:pt x="18" y="112"/>
                    <a:pt x="15" y="108"/>
                    <a:pt x="14" y="103"/>
                  </a:cubicBezTo>
                  <a:cubicBezTo>
                    <a:pt x="13" y="99"/>
                    <a:pt x="14" y="94"/>
                    <a:pt x="18" y="87"/>
                  </a:cubicBezTo>
                  <a:cubicBezTo>
                    <a:pt x="50" y="27"/>
                    <a:pt x="50" y="27"/>
                    <a:pt x="50" y="27"/>
                  </a:cubicBezTo>
                  <a:cubicBezTo>
                    <a:pt x="57" y="13"/>
                    <a:pt x="68" y="12"/>
                    <a:pt x="75" y="16"/>
                  </a:cubicBezTo>
                  <a:cubicBezTo>
                    <a:pt x="87" y="22"/>
                    <a:pt x="87" y="22"/>
                    <a:pt x="87" y="22"/>
                  </a:cubicBezTo>
                  <a:cubicBezTo>
                    <a:pt x="98" y="28"/>
                    <a:pt x="98" y="40"/>
                    <a:pt x="93" y="50"/>
                  </a:cubicBezTo>
                  <a:cubicBezTo>
                    <a:pt x="62" y="108"/>
                    <a:pt x="62" y="108"/>
                    <a:pt x="62" y="108"/>
                  </a:cubicBezTo>
                  <a:lnTo>
                    <a:pt x="71" y="112"/>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44" name="Group 43"/>
            <p:cNvGrpSpPr/>
            <p:nvPr/>
          </p:nvGrpSpPr>
          <p:grpSpPr>
            <a:xfrm>
              <a:off x="5533676" y="3117021"/>
              <a:ext cx="201641" cy="277363"/>
              <a:chOff x="3868738" y="2328863"/>
              <a:chExt cx="376238" cy="517525"/>
            </a:xfrm>
            <a:grpFill/>
          </p:grpSpPr>
          <p:sp>
            <p:nvSpPr>
              <p:cNvPr id="81" name="Freeform 181"/>
              <p:cNvSpPr>
                <a:spLocks/>
              </p:cNvSpPr>
              <p:nvPr/>
            </p:nvSpPr>
            <p:spPr bwMode="auto">
              <a:xfrm>
                <a:off x="3868738" y="2328863"/>
                <a:ext cx="180975" cy="517525"/>
              </a:xfrm>
              <a:custGeom>
                <a:avLst/>
                <a:gdLst>
                  <a:gd name="T0" fmla="*/ 6 w 48"/>
                  <a:gd name="T1" fmla="*/ 16 h 138"/>
                  <a:gd name="T2" fmla="*/ 1 w 48"/>
                  <a:gd name="T3" fmla="*/ 34 h 138"/>
                  <a:gd name="T4" fmla="*/ 4 w 48"/>
                  <a:gd name="T5" fmla="*/ 48 h 138"/>
                  <a:gd name="T6" fmla="*/ 17 w 48"/>
                  <a:gd name="T7" fmla="*/ 63 h 138"/>
                  <a:gd name="T8" fmla="*/ 17 w 48"/>
                  <a:gd name="T9" fmla="*/ 138 h 138"/>
                  <a:gd name="T10" fmla="*/ 30 w 48"/>
                  <a:gd name="T11" fmla="*/ 138 h 138"/>
                  <a:gd name="T12" fmla="*/ 30 w 48"/>
                  <a:gd name="T13" fmla="*/ 63 h 138"/>
                  <a:gd name="T14" fmla="*/ 44 w 48"/>
                  <a:gd name="T15" fmla="*/ 48 h 138"/>
                  <a:gd name="T16" fmla="*/ 47 w 48"/>
                  <a:gd name="T17" fmla="*/ 34 h 138"/>
                  <a:gd name="T18" fmla="*/ 42 w 48"/>
                  <a:gd name="T19" fmla="*/ 16 h 138"/>
                  <a:gd name="T20" fmla="*/ 32 w 48"/>
                  <a:gd name="T21" fmla="*/ 0 h 138"/>
                  <a:gd name="T22" fmla="*/ 35 w 48"/>
                  <a:gd name="T23" fmla="*/ 33 h 138"/>
                  <a:gd name="T24" fmla="*/ 31 w 48"/>
                  <a:gd name="T25" fmla="*/ 33 h 138"/>
                  <a:gd name="T26" fmla="*/ 27 w 48"/>
                  <a:gd name="T27" fmla="*/ 0 h 138"/>
                  <a:gd name="T28" fmla="*/ 24 w 48"/>
                  <a:gd name="T29" fmla="*/ 0 h 138"/>
                  <a:gd name="T30" fmla="*/ 20 w 48"/>
                  <a:gd name="T31" fmla="*/ 0 h 138"/>
                  <a:gd name="T32" fmla="*/ 17 w 48"/>
                  <a:gd name="T33" fmla="*/ 33 h 138"/>
                  <a:gd name="T34" fmla="*/ 13 w 48"/>
                  <a:gd name="T35" fmla="*/ 33 h 138"/>
                  <a:gd name="T36" fmla="*/ 16 w 48"/>
                  <a:gd name="T37" fmla="*/ 0 h 138"/>
                  <a:gd name="T38" fmla="*/ 6 w 48"/>
                  <a:gd name="T39" fmla="*/ 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138">
                    <a:moveTo>
                      <a:pt x="6" y="16"/>
                    </a:moveTo>
                    <a:cubicBezTo>
                      <a:pt x="4" y="22"/>
                      <a:pt x="1" y="28"/>
                      <a:pt x="1" y="34"/>
                    </a:cubicBezTo>
                    <a:cubicBezTo>
                      <a:pt x="0" y="39"/>
                      <a:pt x="1" y="43"/>
                      <a:pt x="4" y="48"/>
                    </a:cubicBezTo>
                    <a:cubicBezTo>
                      <a:pt x="7" y="53"/>
                      <a:pt x="12" y="60"/>
                      <a:pt x="17" y="63"/>
                    </a:cubicBezTo>
                    <a:cubicBezTo>
                      <a:pt x="17" y="138"/>
                      <a:pt x="17" y="138"/>
                      <a:pt x="17" y="138"/>
                    </a:cubicBezTo>
                    <a:cubicBezTo>
                      <a:pt x="30" y="138"/>
                      <a:pt x="30" y="138"/>
                      <a:pt x="30" y="138"/>
                    </a:cubicBezTo>
                    <a:cubicBezTo>
                      <a:pt x="30" y="63"/>
                      <a:pt x="30" y="63"/>
                      <a:pt x="30" y="63"/>
                    </a:cubicBezTo>
                    <a:cubicBezTo>
                      <a:pt x="36" y="60"/>
                      <a:pt x="41" y="53"/>
                      <a:pt x="44" y="48"/>
                    </a:cubicBezTo>
                    <a:cubicBezTo>
                      <a:pt x="46" y="43"/>
                      <a:pt x="48" y="39"/>
                      <a:pt x="47" y="34"/>
                    </a:cubicBezTo>
                    <a:cubicBezTo>
                      <a:pt x="46" y="28"/>
                      <a:pt x="44" y="22"/>
                      <a:pt x="42" y="16"/>
                    </a:cubicBezTo>
                    <a:cubicBezTo>
                      <a:pt x="41" y="12"/>
                      <a:pt x="37" y="1"/>
                      <a:pt x="32" y="0"/>
                    </a:cubicBezTo>
                    <a:cubicBezTo>
                      <a:pt x="35" y="33"/>
                      <a:pt x="35" y="33"/>
                      <a:pt x="35" y="33"/>
                    </a:cubicBezTo>
                    <a:cubicBezTo>
                      <a:pt x="31" y="33"/>
                      <a:pt x="31" y="33"/>
                      <a:pt x="31" y="33"/>
                    </a:cubicBezTo>
                    <a:cubicBezTo>
                      <a:pt x="27" y="0"/>
                      <a:pt x="27" y="0"/>
                      <a:pt x="27" y="0"/>
                    </a:cubicBezTo>
                    <a:cubicBezTo>
                      <a:pt x="24" y="0"/>
                      <a:pt x="24" y="0"/>
                      <a:pt x="24" y="0"/>
                    </a:cubicBezTo>
                    <a:cubicBezTo>
                      <a:pt x="20" y="0"/>
                      <a:pt x="20" y="0"/>
                      <a:pt x="20" y="0"/>
                    </a:cubicBezTo>
                    <a:cubicBezTo>
                      <a:pt x="17" y="33"/>
                      <a:pt x="17" y="33"/>
                      <a:pt x="17" y="33"/>
                    </a:cubicBezTo>
                    <a:cubicBezTo>
                      <a:pt x="13" y="33"/>
                      <a:pt x="13" y="33"/>
                      <a:pt x="13" y="33"/>
                    </a:cubicBezTo>
                    <a:cubicBezTo>
                      <a:pt x="16" y="0"/>
                      <a:pt x="16" y="0"/>
                      <a:pt x="16" y="0"/>
                    </a:cubicBezTo>
                    <a:cubicBezTo>
                      <a:pt x="10" y="1"/>
                      <a:pt x="7" y="12"/>
                      <a:pt x="6"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182"/>
              <p:cNvSpPr>
                <a:spLocks/>
              </p:cNvSpPr>
              <p:nvPr/>
            </p:nvSpPr>
            <p:spPr bwMode="auto">
              <a:xfrm>
                <a:off x="4127501" y="2328863"/>
                <a:ext cx="117475" cy="517525"/>
              </a:xfrm>
              <a:custGeom>
                <a:avLst/>
                <a:gdLst>
                  <a:gd name="T0" fmla="*/ 0 w 31"/>
                  <a:gd name="T1" fmla="*/ 39 h 138"/>
                  <a:gd name="T2" fmla="*/ 18 w 31"/>
                  <a:gd name="T3" fmla="*/ 77 h 138"/>
                  <a:gd name="T4" fmla="*/ 18 w 31"/>
                  <a:gd name="T5" fmla="*/ 138 h 138"/>
                  <a:gd name="T6" fmla="*/ 31 w 31"/>
                  <a:gd name="T7" fmla="*/ 138 h 138"/>
                  <a:gd name="T8" fmla="*/ 31 w 31"/>
                  <a:gd name="T9" fmla="*/ 0 h 138"/>
                  <a:gd name="T10" fmla="*/ 18 w 31"/>
                  <a:gd name="T11" fmla="*/ 0 h 138"/>
                  <a:gd name="T12" fmla="*/ 0 w 31"/>
                  <a:gd name="T13" fmla="*/ 39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39"/>
                    </a:moveTo>
                    <a:cubicBezTo>
                      <a:pt x="0" y="73"/>
                      <a:pt x="14" y="77"/>
                      <a:pt x="18" y="77"/>
                    </a:cubicBezTo>
                    <a:cubicBezTo>
                      <a:pt x="18" y="138"/>
                      <a:pt x="18" y="138"/>
                      <a:pt x="18" y="138"/>
                    </a:cubicBezTo>
                    <a:cubicBezTo>
                      <a:pt x="31" y="138"/>
                      <a:pt x="31" y="138"/>
                      <a:pt x="31" y="138"/>
                    </a:cubicBezTo>
                    <a:cubicBezTo>
                      <a:pt x="31" y="0"/>
                      <a:pt x="31" y="0"/>
                      <a:pt x="31" y="0"/>
                    </a:cubicBezTo>
                    <a:cubicBezTo>
                      <a:pt x="18" y="0"/>
                      <a:pt x="18" y="0"/>
                      <a:pt x="18" y="0"/>
                    </a:cubicBezTo>
                    <a:cubicBezTo>
                      <a:pt x="18" y="0"/>
                      <a:pt x="0" y="0"/>
                      <a:pt x="0" y="39"/>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45" name="Group 44"/>
            <p:cNvGrpSpPr/>
            <p:nvPr/>
          </p:nvGrpSpPr>
          <p:grpSpPr>
            <a:xfrm>
              <a:off x="7183386" y="2629510"/>
              <a:ext cx="261197" cy="253540"/>
              <a:chOff x="6946901" y="1419225"/>
              <a:chExt cx="487363" cy="473075"/>
            </a:xfrm>
            <a:grpFill/>
          </p:grpSpPr>
          <p:sp>
            <p:nvSpPr>
              <p:cNvPr id="76" name="Freeform 183"/>
              <p:cNvSpPr>
                <a:spLocks/>
              </p:cNvSpPr>
              <p:nvPr/>
            </p:nvSpPr>
            <p:spPr bwMode="auto">
              <a:xfrm>
                <a:off x="6946901" y="1419225"/>
                <a:ext cx="487363" cy="300037"/>
              </a:xfrm>
              <a:custGeom>
                <a:avLst/>
                <a:gdLst>
                  <a:gd name="T0" fmla="*/ 130 w 130"/>
                  <a:gd name="T1" fmla="*/ 66 h 80"/>
                  <a:gd name="T2" fmla="*/ 116 w 130"/>
                  <a:gd name="T3" fmla="*/ 52 h 80"/>
                  <a:gd name="T4" fmla="*/ 118 w 130"/>
                  <a:gd name="T5" fmla="*/ 40 h 80"/>
                  <a:gd name="T6" fmla="*/ 78 w 130"/>
                  <a:gd name="T7" fmla="*/ 0 h 80"/>
                  <a:gd name="T8" fmla="*/ 38 w 130"/>
                  <a:gd name="T9" fmla="*/ 39 h 80"/>
                  <a:gd name="T10" fmla="*/ 23 w 130"/>
                  <a:gd name="T11" fmla="*/ 34 h 80"/>
                  <a:gd name="T12" fmla="*/ 0 w 130"/>
                  <a:gd name="T13" fmla="*/ 57 h 80"/>
                  <a:gd name="T14" fmla="*/ 23 w 130"/>
                  <a:gd name="T15" fmla="*/ 80 h 80"/>
                  <a:gd name="T16" fmla="*/ 76 w 130"/>
                  <a:gd name="T17" fmla="*/ 80 h 80"/>
                  <a:gd name="T18" fmla="*/ 78 w 130"/>
                  <a:gd name="T19" fmla="*/ 80 h 80"/>
                  <a:gd name="T20" fmla="*/ 116 w 130"/>
                  <a:gd name="T21" fmla="*/ 80 h 80"/>
                  <a:gd name="T22" fmla="*/ 130 w 130"/>
                  <a:gd name="T23"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0">
                    <a:moveTo>
                      <a:pt x="130" y="66"/>
                    </a:moveTo>
                    <a:cubicBezTo>
                      <a:pt x="130" y="58"/>
                      <a:pt x="124" y="52"/>
                      <a:pt x="116" y="52"/>
                    </a:cubicBezTo>
                    <a:cubicBezTo>
                      <a:pt x="118" y="48"/>
                      <a:pt x="118" y="44"/>
                      <a:pt x="118" y="40"/>
                    </a:cubicBezTo>
                    <a:cubicBezTo>
                      <a:pt x="118" y="18"/>
                      <a:pt x="100" y="0"/>
                      <a:pt x="78" y="0"/>
                    </a:cubicBezTo>
                    <a:cubicBezTo>
                      <a:pt x="56" y="0"/>
                      <a:pt x="38" y="18"/>
                      <a:pt x="38" y="39"/>
                    </a:cubicBezTo>
                    <a:cubicBezTo>
                      <a:pt x="34" y="36"/>
                      <a:pt x="29" y="34"/>
                      <a:pt x="23" y="34"/>
                    </a:cubicBezTo>
                    <a:cubicBezTo>
                      <a:pt x="10" y="34"/>
                      <a:pt x="0" y="44"/>
                      <a:pt x="0" y="57"/>
                    </a:cubicBezTo>
                    <a:cubicBezTo>
                      <a:pt x="0" y="70"/>
                      <a:pt x="10" y="80"/>
                      <a:pt x="23" y="80"/>
                    </a:cubicBezTo>
                    <a:cubicBezTo>
                      <a:pt x="76" y="80"/>
                      <a:pt x="76" y="80"/>
                      <a:pt x="76" y="80"/>
                    </a:cubicBezTo>
                    <a:cubicBezTo>
                      <a:pt x="78" y="80"/>
                      <a:pt x="78" y="80"/>
                      <a:pt x="78" y="80"/>
                    </a:cubicBezTo>
                    <a:cubicBezTo>
                      <a:pt x="116" y="80"/>
                      <a:pt x="116" y="80"/>
                      <a:pt x="116" y="80"/>
                    </a:cubicBezTo>
                    <a:cubicBezTo>
                      <a:pt x="124" y="80"/>
                      <a:pt x="130" y="74"/>
                      <a:pt x="1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7" name="Rectangle 184"/>
              <p:cNvSpPr>
                <a:spLocks noChangeArrowheads="1"/>
              </p:cNvSpPr>
              <p:nvPr/>
            </p:nvSpPr>
            <p:spPr bwMode="auto">
              <a:xfrm>
                <a:off x="7016751" y="1749425"/>
                <a:ext cx="42863"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Rectangle 185"/>
              <p:cNvSpPr>
                <a:spLocks noChangeArrowheads="1"/>
              </p:cNvSpPr>
              <p:nvPr/>
            </p:nvSpPr>
            <p:spPr bwMode="auto">
              <a:xfrm>
                <a:off x="7118351" y="1798638"/>
                <a:ext cx="41275"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Rectangle 186"/>
              <p:cNvSpPr>
                <a:spLocks noChangeArrowheads="1"/>
              </p:cNvSpPr>
              <p:nvPr/>
            </p:nvSpPr>
            <p:spPr bwMode="auto">
              <a:xfrm>
                <a:off x="7219951" y="1749425"/>
                <a:ext cx="41275"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Rectangle 187"/>
              <p:cNvSpPr>
                <a:spLocks noChangeArrowheads="1"/>
              </p:cNvSpPr>
              <p:nvPr/>
            </p:nvSpPr>
            <p:spPr bwMode="auto">
              <a:xfrm>
                <a:off x="7321551" y="1798638"/>
                <a:ext cx="46038"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6" name="Freeform 188"/>
            <p:cNvSpPr>
              <a:spLocks/>
            </p:cNvSpPr>
            <p:nvPr/>
          </p:nvSpPr>
          <p:spPr bwMode="auto">
            <a:xfrm>
              <a:off x="8054610" y="2792865"/>
              <a:ext cx="207596" cy="171011"/>
            </a:xfrm>
            <a:custGeom>
              <a:avLst/>
              <a:gdLst>
                <a:gd name="T0" fmla="*/ 202 w 244"/>
                <a:gd name="T1" fmla="*/ 0 h 201"/>
                <a:gd name="T2" fmla="*/ 88 w 244"/>
                <a:gd name="T3" fmla="*/ 113 h 201"/>
                <a:gd name="T4" fmla="*/ 45 w 244"/>
                <a:gd name="T5" fmla="*/ 71 h 201"/>
                <a:gd name="T6" fmla="*/ 0 w 244"/>
                <a:gd name="T7" fmla="*/ 116 h 201"/>
                <a:gd name="T8" fmla="*/ 43 w 244"/>
                <a:gd name="T9" fmla="*/ 158 h 201"/>
                <a:gd name="T10" fmla="*/ 88 w 244"/>
                <a:gd name="T11" fmla="*/ 201 h 201"/>
                <a:gd name="T12" fmla="*/ 133 w 244"/>
                <a:gd name="T13" fmla="*/ 158 h 201"/>
                <a:gd name="T14" fmla="*/ 244 w 244"/>
                <a:gd name="T15" fmla="*/ 45 h 201"/>
                <a:gd name="T16" fmla="*/ 202 w 244"/>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01">
                  <a:moveTo>
                    <a:pt x="202" y="0"/>
                  </a:moveTo>
                  <a:lnTo>
                    <a:pt x="88" y="113"/>
                  </a:lnTo>
                  <a:lnTo>
                    <a:pt x="45" y="71"/>
                  </a:lnTo>
                  <a:lnTo>
                    <a:pt x="0" y="116"/>
                  </a:lnTo>
                  <a:lnTo>
                    <a:pt x="43" y="158"/>
                  </a:lnTo>
                  <a:lnTo>
                    <a:pt x="88" y="201"/>
                  </a:lnTo>
                  <a:lnTo>
                    <a:pt x="133" y="158"/>
                  </a:lnTo>
                  <a:lnTo>
                    <a:pt x="244" y="45"/>
                  </a:lnTo>
                  <a:lnTo>
                    <a:pt x="202"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47" name="Group 46"/>
            <p:cNvGrpSpPr/>
            <p:nvPr/>
          </p:nvGrpSpPr>
          <p:grpSpPr>
            <a:xfrm>
              <a:off x="8183932" y="3940600"/>
              <a:ext cx="185476" cy="219507"/>
              <a:chOff x="8813801" y="3865563"/>
              <a:chExt cx="346075" cy="409574"/>
            </a:xfrm>
            <a:grpFill/>
          </p:grpSpPr>
          <p:sp>
            <p:nvSpPr>
              <p:cNvPr id="74" name="Freeform 189"/>
              <p:cNvSpPr>
                <a:spLocks/>
              </p:cNvSpPr>
              <p:nvPr/>
            </p:nvSpPr>
            <p:spPr bwMode="auto">
              <a:xfrm>
                <a:off x="8813801" y="3940175"/>
                <a:ext cx="346075" cy="334962"/>
              </a:xfrm>
              <a:custGeom>
                <a:avLst/>
                <a:gdLst>
                  <a:gd name="T0" fmla="*/ 46 w 92"/>
                  <a:gd name="T1" fmla="*/ 89 h 89"/>
                  <a:gd name="T2" fmla="*/ 92 w 92"/>
                  <a:gd name="T3" fmla="*/ 43 h 89"/>
                  <a:gd name="T4" fmla="*/ 63 w 92"/>
                  <a:gd name="T5" fmla="*/ 0 h 89"/>
                  <a:gd name="T6" fmla="*/ 57 w 92"/>
                  <a:gd name="T7" fmla="*/ 9 h 89"/>
                  <a:gd name="T8" fmla="*/ 82 w 92"/>
                  <a:gd name="T9" fmla="*/ 43 h 89"/>
                  <a:gd name="T10" fmla="*/ 46 w 92"/>
                  <a:gd name="T11" fmla="*/ 79 h 89"/>
                  <a:gd name="T12" fmla="*/ 10 w 92"/>
                  <a:gd name="T13" fmla="*/ 43 h 89"/>
                  <a:gd name="T14" fmla="*/ 35 w 92"/>
                  <a:gd name="T15" fmla="*/ 9 h 89"/>
                  <a:gd name="T16" fmla="*/ 28 w 92"/>
                  <a:gd name="T17" fmla="*/ 0 h 89"/>
                  <a:gd name="T18" fmla="*/ 0 w 92"/>
                  <a:gd name="T19" fmla="*/ 43 h 89"/>
                  <a:gd name="T20" fmla="*/ 46 w 92"/>
                  <a:gd name="T2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89">
                    <a:moveTo>
                      <a:pt x="46" y="89"/>
                    </a:moveTo>
                    <a:cubicBezTo>
                      <a:pt x="71" y="89"/>
                      <a:pt x="92" y="68"/>
                      <a:pt x="92" y="43"/>
                    </a:cubicBezTo>
                    <a:cubicBezTo>
                      <a:pt x="92" y="24"/>
                      <a:pt x="80" y="7"/>
                      <a:pt x="63" y="0"/>
                    </a:cubicBezTo>
                    <a:cubicBezTo>
                      <a:pt x="57" y="9"/>
                      <a:pt x="57" y="9"/>
                      <a:pt x="57" y="9"/>
                    </a:cubicBezTo>
                    <a:cubicBezTo>
                      <a:pt x="71" y="13"/>
                      <a:pt x="82" y="27"/>
                      <a:pt x="82" y="43"/>
                    </a:cubicBezTo>
                    <a:cubicBezTo>
                      <a:pt x="82" y="63"/>
                      <a:pt x="66" y="79"/>
                      <a:pt x="46" y="79"/>
                    </a:cubicBezTo>
                    <a:cubicBezTo>
                      <a:pt x="26" y="79"/>
                      <a:pt x="10" y="63"/>
                      <a:pt x="10" y="43"/>
                    </a:cubicBezTo>
                    <a:cubicBezTo>
                      <a:pt x="10" y="27"/>
                      <a:pt x="20" y="13"/>
                      <a:pt x="35" y="9"/>
                    </a:cubicBezTo>
                    <a:cubicBezTo>
                      <a:pt x="28" y="0"/>
                      <a:pt x="28" y="0"/>
                      <a:pt x="28" y="0"/>
                    </a:cubicBezTo>
                    <a:cubicBezTo>
                      <a:pt x="12" y="7"/>
                      <a:pt x="0" y="24"/>
                      <a:pt x="0" y="43"/>
                    </a:cubicBezTo>
                    <a:cubicBezTo>
                      <a:pt x="0" y="68"/>
                      <a:pt x="20" y="89"/>
                      <a:pt x="46" y="8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90"/>
              <p:cNvSpPr>
                <a:spLocks/>
              </p:cNvSpPr>
              <p:nvPr/>
            </p:nvSpPr>
            <p:spPr bwMode="auto">
              <a:xfrm>
                <a:off x="8904288" y="3865563"/>
                <a:ext cx="160338" cy="120650"/>
              </a:xfrm>
              <a:custGeom>
                <a:avLst/>
                <a:gdLst>
                  <a:gd name="T0" fmla="*/ 33 w 101"/>
                  <a:gd name="T1" fmla="*/ 66 h 76"/>
                  <a:gd name="T2" fmla="*/ 40 w 101"/>
                  <a:gd name="T3" fmla="*/ 76 h 76"/>
                  <a:gd name="T4" fmla="*/ 52 w 101"/>
                  <a:gd name="T5" fmla="*/ 76 h 76"/>
                  <a:gd name="T6" fmla="*/ 61 w 101"/>
                  <a:gd name="T7" fmla="*/ 76 h 76"/>
                  <a:gd name="T8" fmla="*/ 71 w 101"/>
                  <a:gd name="T9" fmla="*/ 66 h 76"/>
                  <a:gd name="T10" fmla="*/ 85 w 101"/>
                  <a:gd name="T11" fmla="*/ 45 h 76"/>
                  <a:gd name="T12" fmla="*/ 101 w 101"/>
                  <a:gd name="T13" fmla="*/ 21 h 76"/>
                  <a:gd name="T14" fmla="*/ 85 w 101"/>
                  <a:gd name="T15" fmla="*/ 0 h 76"/>
                  <a:gd name="T16" fmla="*/ 52 w 101"/>
                  <a:gd name="T17" fmla="*/ 0 h 76"/>
                  <a:gd name="T18" fmla="*/ 16 w 101"/>
                  <a:gd name="T19" fmla="*/ 0 h 76"/>
                  <a:gd name="T20" fmla="*/ 0 w 101"/>
                  <a:gd name="T21" fmla="*/ 21 h 76"/>
                  <a:gd name="T22" fmla="*/ 19 w 101"/>
                  <a:gd name="T23" fmla="*/ 45 h 76"/>
                  <a:gd name="T24" fmla="*/ 33 w 101"/>
                  <a:gd name="T25" fmla="*/ 6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76">
                    <a:moveTo>
                      <a:pt x="33" y="66"/>
                    </a:moveTo>
                    <a:lnTo>
                      <a:pt x="40" y="76"/>
                    </a:lnTo>
                    <a:lnTo>
                      <a:pt x="52" y="76"/>
                    </a:lnTo>
                    <a:lnTo>
                      <a:pt x="61" y="76"/>
                    </a:lnTo>
                    <a:lnTo>
                      <a:pt x="71" y="66"/>
                    </a:lnTo>
                    <a:lnTo>
                      <a:pt x="85" y="45"/>
                    </a:lnTo>
                    <a:lnTo>
                      <a:pt x="101" y="21"/>
                    </a:lnTo>
                    <a:lnTo>
                      <a:pt x="85" y="0"/>
                    </a:lnTo>
                    <a:lnTo>
                      <a:pt x="52" y="0"/>
                    </a:lnTo>
                    <a:lnTo>
                      <a:pt x="16" y="0"/>
                    </a:lnTo>
                    <a:lnTo>
                      <a:pt x="0" y="21"/>
                    </a:lnTo>
                    <a:lnTo>
                      <a:pt x="19" y="45"/>
                    </a:lnTo>
                    <a:lnTo>
                      <a:pt x="33"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48" name="Group 47"/>
            <p:cNvGrpSpPr/>
            <p:nvPr/>
          </p:nvGrpSpPr>
          <p:grpSpPr>
            <a:xfrm>
              <a:off x="5614502" y="2744370"/>
              <a:ext cx="159101" cy="263749"/>
              <a:chOff x="4019551" y="1633538"/>
              <a:chExt cx="296862" cy="492124"/>
            </a:xfrm>
            <a:grpFill/>
          </p:grpSpPr>
          <p:sp>
            <p:nvSpPr>
              <p:cNvPr id="72" name="Freeform 191"/>
              <p:cNvSpPr>
                <a:spLocks/>
              </p:cNvSpPr>
              <p:nvPr/>
            </p:nvSpPr>
            <p:spPr bwMode="auto">
              <a:xfrm>
                <a:off x="4019551" y="1708150"/>
                <a:ext cx="255588" cy="417512"/>
              </a:xfrm>
              <a:custGeom>
                <a:avLst/>
                <a:gdLst>
                  <a:gd name="T0" fmla="*/ 2 w 161"/>
                  <a:gd name="T1" fmla="*/ 263 h 263"/>
                  <a:gd name="T2" fmla="*/ 45 w 161"/>
                  <a:gd name="T3" fmla="*/ 235 h 263"/>
                  <a:gd name="T4" fmla="*/ 132 w 161"/>
                  <a:gd name="T5" fmla="*/ 71 h 263"/>
                  <a:gd name="T6" fmla="*/ 161 w 161"/>
                  <a:gd name="T7" fmla="*/ 19 h 263"/>
                  <a:gd name="T8" fmla="*/ 151 w 161"/>
                  <a:gd name="T9" fmla="*/ 14 h 263"/>
                  <a:gd name="T10" fmla="*/ 144 w 161"/>
                  <a:gd name="T11" fmla="*/ 12 h 263"/>
                  <a:gd name="T12" fmla="*/ 135 w 161"/>
                  <a:gd name="T13" fmla="*/ 7 h 263"/>
                  <a:gd name="T14" fmla="*/ 116 w 161"/>
                  <a:gd name="T15" fmla="*/ 0 h 263"/>
                  <a:gd name="T16" fmla="*/ 106 w 161"/>
                  <a:gd name="T17" fmla="*/ 17 h 263"/>
                  <a:gd name="T18" fmla="*/ 102 w 161"/>
                  <a:gd name="T19" fmla="*/ 26 h 263"/>
                  <a:gd name="T20" fmla="*/ 97 w 161"/>
                  <a:gd name="T21" fmla="*/ 36 h 263"/>
                  <a:gd name="T22" fmla="*/ 64 w 161"/>
                  <a:gd name="T23" fmla="*/ 95 h 263"/>
                  <a:gd name="T24" fmla="*/ 0 w 161"/>
                  <a:gd name="T25" fmla="*/ 216 h 263"/>
                  <a:gd name="T26" fmla="*/ 2 w 161"/>
                  <a:gd name="T2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263">
                    <a:moveTo>
                      <a:pt x="2" y="263"/>
                    </a:moveTo>
                    <a:lnTo>
                      <a:pt x="45" y="235"/>
                    </a:lnTo>
                    <a:lnTo>
                      <a:pt x="132" y="71"/>
                    </a:lnTo>
                    <a:lnTo>
                      <a:pt x="161" y="19"/>
                    </a:lnTo>
                    <a:lnTo>
                      <a:pt x="151" y="14"/>
                    </a:lnTo>
                    <a:lnTo>
                      <a:pt x="144" y="12"/>
                    </a:lnTo>
                    <a:lnTo>
                      <a:pt x="135" y="7"/>
                    </a:lnTo>
                    <a:lnTo>
                      <a:pt x="116" y="0"/>
                    </a:lnTo>
                    <a:lnTo>
                      <a:pt x="106" y="17"/>
                    </a:lnTo>
                    <a:lnTo>
                      <a:pt x="102" y="26"/>
                    </a:lnTo>
                    <a:lnTo>
                      <a:pt x="97" y="36"/>
                    </a:lnTo>
                    <a:lnTo>
                      <a:pt x="64" y="95"/>
                    </a:lnTo>
                    <a:lnTo>
                      <a:pt x="0" y="216"/>
                    </a:lnTo>
                    <a:lnTo>
                      <a:pt x="2" y="26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92"/>
              <p:cNvSpPr>
                <a:spLocks/>
              </p:cNvSpPr>
              <p:nvPr/>
            </p:nvSpPr>
            <p:spPr bwMode="auto">
              <a:xfrm>
                <a:off x="4214813" y="1633538"/>
                <a:ext cx="101600" cy="82550"/>
              </a:xfrm>
              <a:custGeom>
                <a:avLst/>
                <a:gdLst>
                  <a:gd name="T0" fmla="*/ 19 w 64"/>
                  <a:gd name="T1" fmla="*/ 0 h 52"/>
                  <a:gd name="T2" fmla="*/ 0 w 64"/>
                  <a:gd name="T3" fmla="*/ 33 h 52"/>
                  <a:gd name="T4" fmla="*/ 33 w 64"/>
                  <a:gd name="T5" fmla="*/ 47 h 52"/>
                  <a:gd name="T6" fmla="*/ 42 w 64"/>
                  <a:gd name="T7" fmla="*/ 52 h 52"/>
                  <a:gd name="T8" fmla="*/ 45 w 64"/>
                  <a:gd name="T9" fmla="*/ 52 h 52"/>
                  <a:gd name="T10" fmla="*/ 47 w 64"/>
                  <a:gd name="T11" fmla="*/ 50 h 52"/>
                  <a:gd name="T12" fmla="*/ 52 w 64"/>
                  <a:gd name="T13" fmla="*/ 40 h 52"/>
                  <a:gd name="T14" fmla="*/ 64 w 64"/>
                  <a:gd name="T15" fmla="*/ 19 h 52"/>
                  <a:gd name="T16" fmla="*/ 19 w 6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2">
                    <a:moveTo>
                      <a:pt x="19" y="0"/>
                    </a:moveTo>
                    <a:lnTo>
                      <a:pt x="0" y="33"/>
                    </a:lnTo>
                    <a:lnTo>
                      <a:pt x="33" y="47"/>
                    </a:lnTo>
                    <a:lnTo>
                      <a:pt x="42" y="52"/>
                    </a:lnTo>
                    <a:lnTo>
                      <a:pt x="45" y="52"/>
                    </a:lnTo>
                    <a:lnTo>
                      <a:pt x="47" y="50"/>
                    </a:lnTo>
                    <a:lnTo>
                      <a:pt x="52" y="40"/>
                    </a:lnTo>
                    <a:lnTo>
                      <a:pt x="64"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9" name="Freeform 193"/>
            <p:cNvSpPr>
              <a:spLocks noEditPoints="1"/>
            </p:cNvSpPr>
            <p:nvPr/>
          </p:nvSpPr>
          <p:spPr bwMode="auto">
            <a:xfrm>
              <a:off x="7829146" y="4577001"/>
              <a:ext cx="223762" cy="221210"/>
            </a:xfrm>
            <a:custGeom>
              <a:avLst/>
              <a:gdLst>
                <a:gd name="T0" fmla="*/ 75 w 111"/>
                <a:gd name="T1" fmla="*/ 0 h 110"/>
                <a:gd name="T2" fmla="*/ 80 w 111"/>
                <a:gd name="T3" fmla="*/ 0 h 110"/>
                <a:gd name="T4" fmla="*/ 97 w 111"/>
                <a:gd name="T5" fmla="*/ 43 h 110"/>
                <a:gd name="T6" fmla="*/ 66 w 111"/>
                <a:gd name="T7" fmla="*/ 49 h 110"/>
                <a:gd name="T8" fmla="*/ 59 w 111"/>
                <a:gd name="T9" fmla="*/ 55 h 110"/>
                <a:gd name="T10" fmla="*/ 39 w 111"/>
                <a:gd name="T11" fmla="*/ 75 h 110"/>
                <a:gd name="T12" fmla="*/ 48 w 111"/>
                <a:gd name="T13" fmla="*/ 85 h 110"/>
                <a:gd name="T14" fmla="*/ 44 w 111"/>
                <a:gd name="T15" fmla="*/ 91 h 110"/>
                <a:gd name="T16" fmla="*/ 39 w 111"/>
                <a:gd name="T17" fmla="*/ 94 h 110"/>
                <a:gd name="T18" fmla="*/ 29 w 111"/>
                <a:gd name="T19" fmla="*/ 85 h 110"/>
                <a:gd name="T20" fmla="*/ 23 w 111"/>
                <a:gd name="T21" fmla="*/ 90 h 110"/>
                <a:gd name="T22" fmla="*/ 32 w 111"/>
                <a:gd name="T23" fmla="*/ 101 h 110"/>
                <a:gd name="T24" fmla="*/ 29 w 111"/>
                <a:gd name="T25" fmla="*/ 106 h 110"/>
                <a:gd name="T26" fmla="*/ 23 w 111"/>
                <a:gd name="T27" fmla="*/ 110 h 110"/>
                <a:gd name="T28" fmla="*/ 15 w 111"/>
                <a:gd name="T29" fmla="*/ 103 h 110"/>
                <a:gd name="T30" fmla="*/ 13 w 111"/>
                <a:gd name="T31" fmla="*/ 101 h 110"/>
                <a:gd name="T32" fmla="*/ 9 w 111"/>
                <a:gd name="T33" fmla="*/ 103 h 110"/>
                <a:gd name="T34" fmla="*/ 0 w 111"/>
                <a:gd name="T35" fmla="*/ 97 h 110"/>
                <a:gd name="T36" fmla="*/ 0 w 111"/>
                <a:gd name="T37" fmla="*/ 95 h 110"/>
                <a:gd name="T38" fmla="*/ 8 w 111"/>
                <a:gd name="T39" fmla="*/ 85 h 110"/>
                <a:gd name="T40" fmla="*/ 55 w 111"/>
                <a:gd name="T41" fmla="*/ 38 h 110"/>
                <a:gd name="T42" fmla="*/ 52 w 111"/>
                <a:gd name="T43" fmla="*/ 28 h 110"/>
                <a:gd name="T44" fmla="*/ 75 w 111"/>
                <a:gd name="T45" fmla="*/ 0 h 110"/>
                <a:gd name="T46" fmla="*/ 67 w 111"/>
                <a:gd name="T47" fmla="*/ 26 h 110"/>
                <a:gd name="T48" fmla="*/ 88 w 111"/>
                <a:gd name="T49" fmla="*/ 31 h 110"/>
                <a:gd name="T50" fmla="*/ 76 w 111"/>
                <a:gd name="T51" fmla="*/ 15 h 110"/>
                <a:gd name="T52" fmla="*/ 67 w 111"/>
                <a:gd name="T53" fmla="*/ 2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10">
                  <a:moveTo>
                    <a:pt x="75" y="0"/>
                  </a:moveTo>
                  <a:cubicBezTo>
                    <a:pt x="77" y="0"/>
                    <a:pt x="79" y="0"/>
                    <a:pt x="80" y="0"/>
                  </a:cubicBezTo>
                  <a:cubicBezTo>
                    <a:pt x="100" y="1"/>
                    <a:pt x="111" y="28"/>
                    <a:pt x="97" y="43"/>
                  </a:cubicBezTo>
                  <a:cubicBezTo>
                    <a:pt x="91" y="50"/>
                    <a:pt x="77" y="55"/>
                    <a:pt x="66" y="49"/>
                  </a:cubicBezTo>
                  <a:cubicBezTo>
                    <a:pt x="63" y="50"/>
                    <a:pt x="61" y="52"/>
                    <a:pt x="59" y="55"/>
                  </a:cubicBezTo>
                  <a:cubicBezTo>
                    <a:pt x="53" y="61"/>
                    <a:pt x="46" y="68"/>
                    <a:pt x="39" y="75"/>
                  </a:cubicBezTo>
                  <a:cubicBezTo>
                    <a:pt x="40" y="78"/>
                    <a:pt x="48" y="81"/>
                    <a:pt x="48" y="85"/>
                  </a:cubicBezTo>
                  <a:cubicBezTo>
                    <a:pt x="48" y="88"/>
                    <a:pt x="44" y="91"/>
                    <a:pt x="44" y="91"/>
                  </a:cubicBezTo>
                  <a:cubicBezTo>
                    <a:pt x="44" y="91"/>
                    <a:pt x="41" y="94"/>
                    <a:pt x="39" y="94"/>
                  </a:cubicBezTo>
                  <a:cubicBezTo>
                    <a:pt x="35" y="94"/>
                    <a:pt x="32" y="87"/>
                    <a:pt x="29" y="85"/>
                  </a:cubicBezTo>
                  <a:cubicBezTo>
                    <a:pt x="27" y="87"/>
                    <a:pt x="25" y="89"/>
                    <a:pt x="23" y="90"/>
                  </a:cubicBezTo>
                  <a:cubicBezTo>
                    <a:pt x="25" y="94"/>
                    <a:pt x="32" y="96"/>
                    <a:pt x="32" y="101"/>
                  </a:cubicBezTo>
                  <a:cubicBezTo>
                    <a:pt x="32" y="103"/>
                    <a:pt x="29" y="106"/>
                    <a:pt x="29" y="106"/>
                  </a:cubicBezTo>
                  <a:cubicBezTo>
                    <a:pt x="29" y="106"/>
                    <a:pt x="26" y="110"/>
                    <a:pt x="23" y="110"/>
                  </a:cubicBezTo>
                  <a:cubicBezTo>
                    <a:pt x="20" y="110"/>
                    <a:pt x="15" y="103"/>
                    <a:pt x="15" y="103"/>
                  </a:cubicBezTo>
                  <a:cubicBezTo>
                    <a:pt x="13" y="101"/>
                    <a:pt x="13" y="101"/>
                    <a:pt x="13" y="101"/>
                  </a:cubicBezTo>
                  <a:cubicBezTo>
                    <a:pt x="13" y="101"/>
                    <a:pt x="10" y="103"/>
                    <a:pt x="9" y="103"/>
                  </a:cubicBezTo>
                  <a:cubicBezTo>
                    <a:pt x="4" y="104"/>
                    <a:pt x="1" y="100"/>
                    <a:pt x="0" y="97"/>
                  </a:cubicBezTo>
                  <a:cubicBezTo>
                    <a:pt x="0" y="96"/>
                    <a:pt x="0" y="95"/>
                    <a:pt x="0" y="95"/>
                  </a:cubicBezTo>
                  <a:cubicBezTo>
                    <a:pt x="2" y="91"/>
                    <a:pt x="5" y="88"/>
                    <a:pt x="8" y="85"/>
                  </a:cubicBezTo>
                  <a:cubicBezTo>
                    <a:pt x="24" y="69"/>
                    <a:pt x="40" y="53"/>
                    <a:pt x="55" y="38"/>
                  </a:cubicBezTo>
                  <a:cubicBezTo>
                    <a:pt x="54" y="35"/>
                    <a:pt x="53" y="32"/>
                    <a:pt x="52" y="28"/>
                  </a:cubicBezTo>
                  <a:cubicBezTo>
                    <a:pt x="51" y="12"/>
                    <a:pt x="62" y="3"/>
                    <a:pt x="75" y="0"/>
                  </a:cubicBezTo>
                  <a:close/>
                  <a:moveTo>
                    <a:pt x="67" y="26"/>
                  </a:moveTo>
                  <a:cubicBezTo>
                    <a:pt x="67" y="38"/>
                    <a:pt x="83" y="40"/>
                    <a:pt x="88" y="31"/>
                  </a:cubicBezTo>
                  <a:cubicBezTo>
                    <a:pt x="92" y="22"/>
                    <a:pt x="84" y="14"/>
                    <a:pt x="76" y="15"/>
                  </a:cubicBezTo>
                  <a:cubicBezTo>
                    <a:pt x="71" y="16"/>
                    <a:pt x="67" y="20"/>
                    <a:pt x="67" y="2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0" name="Freeform 194"/>
            <p:cNvSpPr>
              <a:spLocks noEditPoints="1"/>
            </p:cNvSpPr>
            <p:nvPr/>
          </p:nvSpPr>
          <p:spPr bwMode="auto">
            <a:xfrm>
              <a:off x="5293749" y="3447133"/>
              <a:ext cx="256092" cy="203342"/>
            </a:xfrm>
            <a:custGeom>
              <a:avLst/>
              <a:gdLst>
                <a:gd name="T0" fmla="*/ 110 w 127"/>
                <a:gd name="T1" fmla="*/ 9 h 101"/>
                <a:gd name="T2" fmla="*/ 107 w 127"/>
                <a:gd name="T3" fmla="*/ 7 h 101"/>
                <a:gd name="T4" fmla="*/ 57 w 127"/>
                <a:gd name="T5" fmla="*/ 0 h 101"/>
                <a:gd name="T6" fmla="*/ 18 w 127"/>
                <a:gd name="T7" fmla="*/ 15 h 101"/>
                <a:gd name="T8" fmla="*/ 18 w 127"/>
                <a:gd name="T9" fmla="*/ 15 h 101"/>
                <a:gd name="T10" fmla="*/ 17 w 127"/>
                <a:gd name="T11" fmla="*/ 16 h 101"/>
                <a:gd name="T12" fmla="*/ 0 w 127"/>
                <a:gd name="T13" fmla="*/ 38 h 101"/>
                <a:gd name="T14" fmla="*/ 2 w 127"/>
                <a:gd name="T15" fmla="*/ 43 h 101"/>
                <a:gd name="T16" fmla="*/ 16 w 127"/>
                <a:gd name="T17" fmla="*/ 82 h 101"/>
                <a:gd name="T18" fmla="*/ 71 w 127"/>
                <a:gd name="T19" fmla="*/ 101 h 101"/>
                <a:gd name="T20" fmla="*/ 72 w 127"/>
                <a:gd name="T21" fmla="*/ 101 h 101"/>
                <a:gd name="T22" fmla="*/ 72 w 127"/>
                <a:gd name="T23" fmla="*/ 101 h 101"/>
                <a:gd name="T24" fmla="*/ 73 w 127"/>
                <a:gd name="T25" fmla="*/ 101 h 101"/>
                <a:gd name="T26" fmla="*/ 112 w 127"/>
                <a:gd name="T27" fmla="*/ 77 h 101"/>
                <a:gd name="T28" fmla="*/ 125 w 127"/>
                <a:gd name="T29" fmla="*/ 36 h 101"/>
                <a:gd name="T30" fmla="*/ 126 w 127"/>
                <a:gd name="T31" fmla="*/ 31 h 101"/>
                <a:gd name="T32" fmla="*/ 21 w 127"/>
                <a:gd name="T33" fmla="*/ 21 h 101"/>
                <a:gd name="T34" fmla="*/ 53 w 127"/>
                <a:gd name="T35" fmla="*/ 50 h 101"/>
                <a:gd name="T36" fmla="*/ 68 w 127"/>
                <a:gd name="T37" fmla="*/ 93 h 101"/>
                <a:gd name="T38" fmla="*/ 23 w 127"/>
                <a:gd name="T39" fmla="*/ 48 h 101"/>
                <a:gd name="T40" fmla="*/ 54 w 127"/>
                <a:gd name="T41" fmla="*/ 56 h 101"/>
                <a:gd name="T42" fmla="*/ 68 w 127"/>
                <a:gd name="T43" fmla="*/ 38 h 101"/>
                <a:gd name="T44" fmla="*/ 71 w 127"/>
                <a:gd name="T45" fmla="*/ 24 h 101"/>
                <a:gd name="T46" fmla="*/ 58 w 127"/>
                <a:gd name="T47" fmla="*/ 7 h 101"/>
                <a:gd name="T48" fmla="*/ 71 w 127"/>
                <a:gd name="T49" fmla="*/ 24 h 101"/>
                <a:gd name="T50" fmla="*/ 75 w 127"/>
                <a:gd name="T51" fmla="*/ 42 h 101"/>
                <a:gd name="T52" fmla="*/ 82 w 127"/>
                <a:gd name="T53" fmla="*/ 55 h 101"/>
                <a:gd name="T54" fmla="*/ 85 w 127"/>
                <a:gd name="T55" fmla="*/ 55 h 101"/>
                <a:gd name="T56" fmla="*/ 106 w 127"/>
                <a:gd name="T57" fmla="*/ 75 h 101"/>
                <a:gd name="T58" fmla="*/ 75 w 127"/>
                <a:gd name="T59" fmla="*/ 92 h 101"/>
                <a:gd name="T60" fmla="*/ 76 w 127"/>
                <a:gd name="T61" fmla="*/ 29 h 101"/>
                <a:gd name="T62" fmla="*/ 118 w 127"/>
                <a:gd name="T63"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01">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51" name="Group 50"/>
            <p:cNvGrpSpPr/>
            <p:nvPr/>
          </p:nvGrpSpPr>
          <p:grpSpPr>
            <a:xfrm>
              <a:off x="6006723" y="2339386"/>
              <a:ext cx="257795" cy="259495"/>
              <a:chOff x="4751388" y="877888"/>
              <a:chExt cx="481013" cy="484187"/>
            </a:xfrm>
            <a:grpFill/>
          </p:grpSpPr>
          <p:sp>
            <p:nvSpPr>
              <p:cNvPr id="55" name="Oval 195"/>
              <p:cNvSpPr>
                <a:spLocks noChangeArrowheads="1"/>
              </p:cNvSpPr>
              <p:nvPr/>
            </p:nvSpPr>
            <p:spPr bwMode="auto">
              <a:xfrm>
                <a:off x="4830763" y="960438"/>
                <a:ext cx="323850" cy="3190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Rectangle 196"/>
              <p:cNvSpPr>
                <a:spLocks noChangeArrowheads="1"/>
              </p:cNvSpPr>
              <p:nvPr/>
            </p:nvSpPr>
            <p:spPr bwMode="auto">
              <a:xfrm>
                <a:off x="4973638" y="877888"/>
                <a:ext cx="412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Rectangle 197"/>
              <p:cNvSpPr>
                <a:spLocks noChangeArrowheads="1"/>
              </p:cNvSpPr>
              <p:nvPr/>
            </p:nvSpPr>
            <p:spPr bwMode="auto">
              <a:xfrm>
                <a:off x="5176838" y="1100138"/>
                <a:ext cx="555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Rectangle 198"/>
              <p:cNvSpPr>
                <a:spLocks noChangeArrowheads="1"/>
              </p:cNvSpPr>
              <p:nvPr/>
            </p:nvSpPr>
            <p:spPr bwMode="auto">
              <a:xfrm>
                <a:off x="4973638" y="1303338"/>
                <a:ext cx="41275" cy="587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Rectangle 199"/>
              <p:cNvSpPr>
                <a:spLocks noChangeArrowheads="1"/>
              </p:cNvSpPr>
              <p:nvPr/>
            </p:nvSpPr>
            <p:spPr bwMode="auto">
              <a:xfrm>
                <a:off x="4751388" y="1100138"/>
                <a:ext cx="571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200"/>
              <p:cNvSpPr>
                <a:spLocks/>
              </p:cNvSpPr>
              <p:nvPr/>
            </p:nvSpPr>
            <p:spPr bwMode="auto">
              <a:xfrm>
                <a:off x="5108576" y="935038"/>
                <a:ext cx="68263" cy="71437"/>
              </a:xfrm>
              <a:custGeom>
                <a:avLst/>
                <a:gdLst>
                  <a:gd name="T0" fmla="*/ 43 w 43"/>
                  <a:gd name="T1" fmla="*/ 18 h 45"/>
                  <a:gd name="T2" fmla="*/ 19 w 43"/>
                  <a:gd name="T3" fmla="*/ 45 h 45"/>
                  <a:gd name="T4" fmla="*/ 0 w 43"/>
                  <a:gd name="T5" fmla="*/ 26 h 45"/>
                  <a:gd name="T6" fmla="*/ 26 w 43"/>
                  <a:gd name="T7" fmla="*/ 0 h 45"/>
                  <a:gd name="T8" fmla="*/ 43 w 43"/>
                  <a:gd name="T9" fmla="*/ 18 h 45"/>
                </a:gdLst>
                <a:ahLst/>
                <a:cxnLst>
                  <a:cxn ang="0">
                    <a:pos x="T0" y="T1"/>
                  </a:cxn>
                  <a:cxn ang="0">
                    <a:pos x="T2" y="T3"/>
                  </a:cxn>
                  <a:cxn ang="0">
                    <a:pos x="T4" y="T5"/>
                  </a:cxn>
                  <a:cxn ang="0">
                    <a:pos x="T6" y="T7"/>
                  </a:cxn>
                  <a:cxn ang="0">
                    <a:pos x="T8" y="T9"/>
                  </a:cxn>
                </a:cxnLst>
                <a:rect l="0" t="0" r="r" b="b"/>
                <a:pathLst>
                  <a:path w="43" h="45">
                    <a:moveTo>
                      <a:pt x="43" y="18"/>
                    </a:moveTo>
                    <a:lnTo>
                      <a:pt x="19" y="45"/>
                    </a:lnTo>
                    <a:lnTo>
                      <a:pt x="0" y="26"/>
                    </a:lnTo>
                    <a:lnTo>
                      <a:pt x="26" y="0"/>
                    </a:lnTo>
                    <a:lnTo>
                      <a:pt x="4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201"/>
              <p:cNvSpPr>
                <a:spLocks/>
              </p:cNvSpPr>
              <p:nvPr/>
            </p:nvSpPr>
            <p:spPr bwMode="auto">
              <a:xfrm>
                <a:off x="5108576" y="1235075"/>
                <a:ext cx="68263" cy="71437"/>
              </a:xfrm>
              <a:custGeom>
                <a:avLst/>
                <a:gdLst>
                  <a:gd name="T0" fmla="*/ 19 w 43"/>
                  <a:gd name="T1" fmla="*/ 0 h 45"/>
                  <a:gd name="T2" fmla="*/ 43 w 43"/>
                  <a:gd name="T3" fmla="*/ 26 h 45"/>
                  <a:gd name="T4" fmla="*/ 26 w 43"/>
                  <a:gd name="T5" fmla="*/ 45 h 45"/>
                  <a:gd name="T6" fmla="*/ 0 w 43"/>
                  <a:gd name="T7" fmla="*/ 19 h 45"/>
                  <a:gd name="T8" fmla="*/ 19 w 43"/>
                  <a:gd name="T9" fmla="*/ 0 h 45"/>
                </a:gdLst>
                <a:ahLst/>
                <a:cxnLst>
                  <a:cxn ang="0">
                    <a:pos x="T0" y="T1"/>
                  </a:cxn>
                  <a:cxn ang="0">
                    <a:pos x="T2" y="T3"/>
                  </a:cxn>
                  <a:cxn ang="0">
                    <a:pos x="T4" y="T5"/>
                  </a:cxn>
                  <a:cxn ang="0">
                    <a:pos x="T6" y="T7"/>
                  </a:cxn>
                  <a:cxn ang="0">
                    <a:pos x="T8" y="T9"/>
                  </a:cxn>
                </a:cxnLst>
                <a:rect l="0" t="0" r="r" b="b"/>
                <a:pathLst>
                  <a:path w="43" h="45">
                    <a:moveTo>
                      <a:pt x="19" y="0"/>
                    </a:moveTo>
                    <a:lnTo>
                      <a:pt x="43" y="26"/>
                    </a:lnTo>
                    <a:lnTo>
                      <a:pt x="26" y="45"/>
                    </a:lnTo>
                    <a:lnTo>
                      <a:pt x="0"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202"/>
              <p:cNvSpPr>
                <a:spLocks/>
              </p:cNvSpPr>
              <p:nvPr/>
            </p:nvSpPr>
            <p:spPr bwMode="auto">
              <a:xfrm>
                <a:off x="4808538" y="1235075"/>
                <a:ext cx="66675" cy="71437"/>
              </a:xfrm>
              <a:custGeom>
                <a:avLst/>
                <a:gdLst>
                  <a:gd name="T0" fmla="*/ 26 w 42"/>
                  <a:gd name="T1" fmla="*/ 0 h 45"/>
                  <a:gd name="T2" fmla="*/ 42 w 42"/>
                  <a:gd name="T3" fmla="*/ 19 h 45"/>
                  <a:gd name="T4" fmla="*/ 19 w 42"/>
                  <a:gd name="T5" fmla="*/ 45 h 45"/>
                  <a:gd name="T6" fmla="*/ 0 w 42"/>
                  <a:gd name="T7" fmla="*/ 26 h 45"/>
                  <a:gd name="T8" fmla="*/ 26 w 42"/>
                  <a:gd name="T9" fmla="*/ 0 h 45"/>
                </a:gdLst>
                <a:ahLst/>
                <a:cxnLst>
                  <a:cxn ang="0">
                    <a:pos x="T0" y="T1"/>
                  </a:cxn>
                  <a:cxn ang="0">
                    <a:pos x="T2" y="T3"/>
                  </a:cxn>
                  <a:cxn ang="0">
                    <a:pos x="T4" y="T5"/>
                  </a:cxn>
                  <a:cxn ang="0">
                    <a:pos x="T6" y="T7"/>
                  </a:cxn>
                  <a:cxn ang="0">
                    <a:pos x="T8" y="T9"/>
                  </a:cxn>
                </a:cxnLst>
                <a:rect l="0" t="0" r="r" b="b"/>
                <a:pathLst>
                  <a:path w="42" h="45">
                    <a:moveTo>
                      <a:pt x="26" y="0"/>
                    </a:moveTo>
                    <a:lnTo>
                      <a:pt x="42" y="19"/>
                    </a:lnTo>
                    <a:lnTo>
                      <a:pt x="19" y="45"/>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203"/>
              <p:cNvSpPr>
                <a:spLocks/>
              </p:cNvSpPr>
              <p:nvPr/>
            </p:nvSpPr>
            <p:spPr bwMode="auto">
              <a:xfrm>
                <a:off x="4808538" y="935038"/>
                <a:ext cx="66675" cy="71437"/>
              </a:xfrm>
              <a:custGeom>
                <a:avLst/>
                <a:gdLst>
                  <a:gd name="T0" fmla="*/ 42 w 42"/>
                  <a:gd name="T1" fmla="*/ 26 h 45"/>
                  <a:gd name="T2" fmla="*/ 26 w 42"/>
                  <a:gd name="T3" fmla="*/ 45 h 45"/>
                  <a:gd name="T4" fmla="*/ 0 w 42"/>
                  <a:gd name="T5" fmla="*/ 18 h 45"/>
                  <a:gd name="T6" fmla="*/ 19 w 42"/>
                  <a:gd name="T7" fmla="*/ 0 h 45"/>
                  <a:gd name="T8" fmla="*/ 42 w 42"/>
                  <a:gd name="T9" fmla="*/ 26 h 45"/>
                </a:gdLst>
                <a:ahLst/>
                <a:cxnLst>
                  <a:cxn ang="0">
                    <a:pos x="T0" y="T1"/>
                  </a:cxn>
                  <a:cxn ang="0">
                    <a:pos x="T2" y="T3"/>
                  </a:cxn>
                  <a:cxn ang="0">
                    <a:pos x="T4" y="T5"/>
                  </a:cxn>
                  <a:cxn ang="0">
                    <a:pos x="T6" y="T7"/>
                  </a:cxn>
                  <a:cxn ang="0">
                    <a:pos x="T8" y="T9"/>
                  </a:cxn>
                </a:cxnLst>
                <a:rect l="0" t="0" r="r" b="b"/>
                <a:pathLst>
                  <a:path w="42" h="45">
                    <a:moveTo>
                      <a:pt x="42" y="26"/>
                    </a:moveTo>
                    <a:lnTo>
                      <a:pt x="26" y="45"/>
                    </a:lnTo>
                    <a:lnTo>
                      <a:pt x="0" y="18"/>
                    </a:lnTo>
                    <a:lnTo>
                      <a:pt x="19" y="0"/>
                    </a:lnTo>
                    <a:lnTo>
                      <a:pt x="4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204"/>
              <p:cNvSpPr>
                <a:spLocks/>
              </p:cNvSpPr>
              <p:nvPr/>
            </p:nvSpPr>
            <p:spPr bwMode="auto">
              <a:xfrm>
                <a:off x="5045076" y="889000"/>
                <a:ext cx="60325" cy="68262"/>
              </a:xfrm>
              <a:custGeom>
                <a:avLst/>
                <a:gdLst>
                  <a:gd name="T0" fmla="*/ 38 w 38"/>
                  <a:gd name="T1" fmla="*/ 10 h 43"/>
                  <a:gd name="T2" fmla="*/ 24 w 38"/>
                  <a:gd name="T3" fmla="*/ 43 h 43"/>
                  <a:gd name="T4" fmla="*/ 0 w 38"/>
                  <a:gd name="T5" fmla="*/ 33 h 43"/>
                  <a:gd name="T6" fmla="*/ 12 w 38"/>
                  <a:gd name="T7" fmla="*/ 0 h 43"/>
                  <a:gd name="T8" fmla="*/ 38 w 38"/>
                  <a:gd name="T9" fmla="*/ 10 h 43"/>
                </a:gdLst>
                <a:ahLst/>
                <a:cxnLst>
                  <a:cxn ang="0">
                    <a:pos x="T0" y="T1"/>
                  </a:cxn>
                  <a:cxn ang="0">
                    <a:pos x="T2" y="T3"/>
                  </a:cxn>
                  <a:cxn ang="0">
                    <a:pos x="T4" y="T5"/>
                  </a:cxn>
                  <a:cxn ang="0">
                    <a:pos x="T6" y="T7"/>
                  </a:cxn>
                  <a:cxn ang="0">
                    <a:pos x="T8" y="T9"/>
                  </a:cxn>
                </a:cxnLst>
                <a:rect l="0" t="0" r="r" b="b"/>
                <a:pathLst>
                  <a:path w="38" h="43">
                    <a:moveTo>
                      <a:pt x="38" y="10"/>
                    </a:moveTo>
                    <a:lnTo>
                      <a:pt x="24" y="43"/>
                    </a:lnTo>
                    <a:lnTo>
                      <a:pt x="0" y="33"/>
                    </a:lnTo>
                    <a:lnTo>
                      <a:pt x="12" y="0"/>
                    </a:lnTo>
                    <a:lnTo>
                      <a:pt x="3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05"/>
              <p:cNvSpPr>
                <a:spLocks/>
              </p:cNvSpPr>
              <p:nvPr/>
            </p:nvSpPr>
            <p:spPr bwMode="auto">
              <a:xfrm>
                <a:off x="5154613" y="1171575"/>
                <a:ext cx="71438" cy="60325"/>
              </a:xfrm>
              <a:custGeom>
                <a:avLst/>
                <a:gdLst>
                  <a:gd name="T0" fmla="*/ 9 w 45"/>
                  <a:gd name="T1" fmla="*/ 0 h 38"/>
                  <a:gd name="T2" fmla="*/ 45 w 45"/>
                  <a:gd name="T3" fmla="*/ 14 h 38"/>
                  <a:gd name="T4" fmla="*/ 33 w 45"/>
                  <a:gd name="T5" fmla="*/ 38 h 38"/>
                  <a:gd name="T6" fmla="*/ 0 w 45"/>
                  <a:gd name="T7" fmla="*/ 23 h 38"/>
                  <a:gd name="T8" fmla="*/ 9 w 45"/>
                  <a:gd name="T9" fmla="*/ 0 h 38"/>
                </a:gdLst>
                <a:ahLst/>
                <a:cxnLst>
                  <a:cxn ang="0">
                    <a:pos x="T0" y="T1"/>
                  </a:cxn>
                  <a:cxn ang="0">
                    <a:pos x="T2" y="T3"/>
                  </a:cxn>
                  <a:cxn ang="0">
                    <a:pos x="T4" y="T5"/>
                  </a:cxn>
                  <a:cxn ang="0">
                    <a:pos x="T6" y="T7"/>
                  </a:cxn>
                  <a:cxn ang="0">
                    <a:pos x="T8" y="T9"/>
                  </a:cxn>
                </a:cxnLst>
                <a:rect l="0" t="0" r="r" b="b"/>
                <a:pathLst>
                  <a:path w="45" h="38">
                    <a:moveTo>
                      <a:pt x="9" y="0"/>
                    </a:moveTo>
                    <a:lnTo>
                      <a:pt x="45" y="14"/>
                    </a:lnTo>
                    <a:lnTo>
                      <a:pt x="33" y="38"/>
                    </a:lnTo>
                    <a:lnTo>
                      <a:pt x="0" y="2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06"/>
              <p:cNvSpPr>
                <a:spLocks/>
              </p:cNvSpPr>
              <p:nvPr/>
            </p:nvSpPr>
            <p:spPr bwMode="auto">
              <a:xfrm>
                <a:off x="4883151" y="1284288"/>
                <a:ext cx="60325" cy="66675"/>
              </a:xfrm>
              <a:custGeom>
                <a:avLst/>
                <a:gdLst>
                  <a:gd name="T0" fmla="*/ 38 w 38"/>
                  <a:gd name="T1" fmla="*/ 9 h 42"/>
                  <a:gd name="T2" fmla="*/ 24 w 38"/>
                  <a:gd name="T3" fmla="*/ 42 h 42"/>
                  <a:gd name="T4" fmla="*/ 0 w 38"/>
                  <a:gd name="T5" fmla="*/ 33 h 42"/>
                  <a:gd name="T6" fmla="*/ 14 w 38"/>
                  <a:gd name="T7" fmla="*/ 0 h 42"/>
                  <a:gd name="T8" fmla="*/ 38 w 38"/>
                  <a:gd name="T9" fmla="*/ 9 h 42"/>
                </a:gdLst>
                <a:ahLst/>
                <a:cxnLst>
                  <a:cxn ang="0">
                    <a:pos x="T0" y="T1"/>
                  </a:cxn>
                  <a:cxn ang="0">
                    <a:pos x="T2" y="T3"/>
                  </a:cxn>
                  <a:cxn ang="0">
                    <a:pos x="T4" y="T5"/>
                  </a:cxn>
                  <a:cxn ang="0">
                    <a:pos x="T6" y="T7"/>
                  </a:cxn>
                  <a:cxn ang="0">
                    <a:pos x="T8" y="T9"/>
                  </a:cxn>
                </a:cxnLst>
                <a:rect l="0" t="0" r="r" b="b"/>
                <a:pathLst>
                  <a:path w="38" h="42">
                    <a:moveTo>
                      <a:pt x="38" y="9"/>
                    </a:moveTo>
                    <a:lnTo>
                      <a:pt x="24" y="42"/>
                    </a:lnTo>
                    <a:lnTo>
                      <a:pt x="0" y="33"/>
                    </a:lnTo>
                    <a:lnTo>
                      <a:pt x="14" y="0"/>
                    </a:ln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207"/>
              <p:cNvSpPr>
                <a:spLocks/>
              </p:cNvSpPr>
              <p:nvPr/>
            </p:nvSpPr>
            <p:spPr bwMode="auto">
              <a:xfrm>
                <a:off x="4762501" y="1009650"/>
                <a:ext cx="68263" cy="60325"/>
              </a:xfrm>
              <a:custGeom>
                <a:avLst/>
                <a:gdLst>
                  <a:gd name="T0" fmla="*/ 34 w 43"/>
                  <a:gd name="T1" fmla="*/ 38 h 38"/>
                  <a:gd name="T2" fmla="*/ 0 w 43"/>
                  <a:gd name="T3" fmla="*/ 24 h 38"/>
                  <a:gd name="T4" fmla="*/ 10 w 43"/>
                  <a:gd name="T5" fmla="*/ 0 h 38"/>
                  <a:gd name="T6" fmla="*/ 43 w 43"/>
                  <a:gd name="T7" fmla="*/ 14 h 38"/>
                  <a:gd name="T8" fmla="*/ 34 w 43"/>
                  <a:gd name="T9" fmla="*/ 38 h 38"/>
                </a:gdLst>
                <a:ahLst/>
                <a:cxnLst>
                  <a:cxn ang="0">
                    <a:pos x="T0" y="T1"/>
                  </a:cxn>
                  <a:cxn ang="0">
                    <a:pos x="T2" y="T3"/>
                  </a:cxn>
                  <a:cxn ang="0">
                    <a:pos x="T4" y="T5"/>
                  </a:cxn>
                  <a:cxn ang="0">
                    <a:pos x="T6" y="T7"/>
                  </a:cxn>
                  <a:cxn ang="0">
                    <a:pos x="T8" y="T9"/>
                  </a:cxn>
                </a:cxnLst>
                <a:rect l="0" t="0" r="r" b="b"/>
                <a:pathLst>
                  <a:path w="43" h="38">
                    <a:moveTo>
                      <a:pt x="34" y="38"/>
                    </a:moveTo>
                    <a:lnTo>
                      <a:pt x="0" y="24"/>
                    </a:lnTo>
                    <a:lnTo>
                      <a:pt x="10" y="0"/>
                    </a:lnTo>
                    <a:lnTo>
                      <a:pt x="43" y="14"/>
                    </a:lnTo>
                    <a:lnTo>
                      <a:pt x="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208"/>
              <p:cNvSpPr>
                <a:spLocks/>
              </p:cNvSpPr>
              <p:nvPr/>
            </p:nvSpPr>
            <p:spPr bwMode="auto">
              <a:xfrm>
                <a:off x="5154613" y="1009650"/>
                <a:ext cx="66675" cy="60325"/>
              </a:xfrm>
              <a:custGeom>
                <a:avLst/>
                <a:gdLst>
                  <a:gd name="T0" fmla="*/ 0 w 42"/>
                  <a:gd name="T1" fmla="*/ 14 h 38"/>
                  <a:gd name="T2" fmla="*/ 33 w 42"/>
                  <a:gd name="T3" fmla="*/ 0 h 38"/>
                  <a:gd name="T4" fmla="*/ 42 w 42"/>
                  <a:gd name="T5" fmla="*/ 24 h 38"/>
                  <a:gd name="T6" fmla="*/ 9 w 42"/>
                  <a:gd name="T7" fmla="*/ 38 h 38"/>
                  <a:gd name="T8" fmla="*/ 0 w 42"/>
                  <a:gd name="T9" fmla="*/ 14 h 38"/>
                </a:gdLst>
                <a:ahLst/>
                <a:cxnLst>
                  <a:cxn ang="0">
                    <a:pos x="T0" y="T1"/>
                  </a:cxn>
                  <a:cxn ang="0">
                    <a:pos x="T2" y="T3"/>
                  </a:cxn>
                  <a:cxn ang="0">
                    <a:pos x="T4" y="T5"/>
                  </a:cxn>
                  <a:cxn ang="0">
                    <a:pos x="T6" y="T7"/>
                  </a:cxn>
                  <a:cxn ang="0">
                    <a:pos x="T8" y="T9"/>
                  </a:cxn>
                </a:cxnLst>
                <a:rect l="0" t="0" r="r" b="b"/>
                <a:pathLst>
                  <a:path w="42" h="38">
                    <a:moveTo>
                      <a:pt x="0" y="14"/>
                    </a:moveTo>
                    <a:lnTo>
                      <a:pt x="33" y="0"/>
                    </a:lnTo>
                    <a:lnTo>
                      <a:pt x="42" y="24"/>
                    </a:lnTo>
                    <a:lnTo>
                      <a:pt x="9" y="38"/>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209"/>
              <p:cNvSpPr>
                <a:spLocks/>
              </p:cNvSpPr>
              <p:nvPr/>
            </p:nvSpPr>
            <p:spPr bwMode="auto">
              <a:xfrm>
                <a:off x="5045076" y="1279525"/>
                <a:ext cx="60325" cy="71437"/>
              </a:xfrm>
              <a:custGeom>
                <a:avLst/>
                <a:gdLst>
                  <a:gd name="T0" fmla="*/ 38 w 38"/>
                  <a:gd name="T1" fmla="*/ 33 h 45"/>
                  <a:gd name="T2" fmla="*/ 14 w 38"/>
                  <a:gd name="T3" fmla="*/ 45 h 45"/>
                  <a:gd name="T4" fmla="*/ 0 w 38"/>
                  <a:gd name="T5" fmla="*/ 12 h 45"/>
                  <a:gd name="T6" fmla="*/ 24 w 38"/>
                  <a:gd name="T7" fmla="*/ 0 h 45"/>
                  <a:gd name="T8" fmla="*/ 38 w 38"/>
                  <a:gd name="T9" fmla="*/ 33 h 45"/>
                </a:gdLst>
                <a:ahLst/>
                <a:cxnLst>
                  <a:cxn ang="0">
                    <a:pos x="T0" y="T1"/>
                  </a:cxn>
                  <a:cxn ang="0">
                    <a:pos x="T2" y="T3"/>
                  </a:cxn>
                  <a:cxn ang="0">
                    <a:pos x="T4" y="T5"/>
                  </a:cxn>
                  <a:cxn ang="0">
                    <a:pos x="T6" y="T7"/>
                  </a:cxn>
                  <a:cxn ang="0">
                    <a:pos x="T8" y="T9"/>
                  </a:cxn>
                </a:cxnLst>
                <a:rect l="0" t="0" r="r" b="b"/>
                <a:pathLst>
                  <a:path w="38" h="45">
                    <a:moveTo>
                      <a:pt x="38" y="33"/>
                    </a:moveTo>
                    <a:lnTo>
                      <a:pt x="14" y="45"/>
                    </a:lnTo>
                    <a:lnTo>
                      <a:pt x="0" y="12"/>
                    </a:lnTo>
                    <a:lnTo>
                      <a:pt x="24"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210"/>
              <p:cNvSpPr>
                <a:spLocks/>
              </p:cNvSpPr>
              <p:nvPr/>
            </p:nvSpPr>
            <p:spPr bwMode="auto">
              <a:xfrm>
                <a:off x="4762501" y="1171575"/>
                <a:ext cx="68263" cy="60325"/>
              </a:xfrm>
              <a:custGeom>
                <a:avLst/>
                <a:gdLst>
                  <a:gd name="T0" fmla="*/ 43 w 43"/>
                  <a:gd name="T1" fmla="*/ 23 h 38"/>
                  <a:gd name="T2" fmla="*/ 10 w 43"/>
                  <a:gd name="T3" fmla="*/ 38 h 38"/>
                  <a:gd name="T4" fmla="*/ 0 w 43"/>
                  <a:gd name="T5" fmla="*/ 14 h 38"/>
                  <a:gd name="T6" fmla="*/ 34 w 43"/>
                  <a:gd name="T7" fmla="*/ 0 h 38"/>
                  <a:gd name="T8" fmla="*/ 43 w 43"/>
                  <a:gd name="T9" fmla="*/ 23 h 38"/>
                </a:gdLst>
                <a:ahLst/>
                <a:cxnLst>
                  <a:cxn ang="0">
                    <a:pos x="T0" y="T1"/>
                  </a:cxn>
                  <a:cxn ang="0">
                    <a:pos x="T2" y="T3"/>
                  </a:cxn>
                  <a:cxn ang="0">
                    <a:pos x="T4" y="T5"/>
                  </a:cxn>
                  <a:cxn ang="0">
                    <a:pos x="T6" y="T7"/>
                  </a:cxn>
                  <a:cxn ang="0">
                    <a:pos x="T8" y="T9"/>
                  </a:cxn>
                </a:cxnLst>
                <a:rect l="0" t="0" r="r" b="b"/>
                <a:pathLst>
                  <a:path w="43" h="38">
                    <a:moveTo>
                      <a:pt x="43" y="23"/>
                    </a:moveTo>
                    <a:lnTo>
                      <a:pt x="10" y="38"/>
                    </a:lnTo>
                    <a:lnTo>
                      <a:pt x="0" y="14"/>
                    </a:lnTo>
                    <a:lnTo>
                      <a:pt x="34" y="0"/>
                    </a:lnTo>
                    <a:lnTo>
                      <a:pt x="43"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211"/>
              <p:cNvSpPr>
                <a:spLocks/>
              </p:cNvSpPr>
              <p:nvPr/>
            </p:nvSpPr>
            <p:spPr bwMode="auto">
              <a:xfrm>
                <a:off x="4879976" y="889000"/>
                <a:ext cx="60325" cy="68262"/>
              </a:xfrm>
              <a:custGeom>
                <a:avLst/>
                <a:gdLst>
                  <a:gd name="T0" fmla="*/ 38 w 38"/>
                  <a:gd name="T1" fmla="*/ 33 h 43"/>
                  <a:gd name="T2" fmla="*/ 14 w 38"/>
                  <a:gd name="T3" fmla="*/ 43 h 43"/>
                  <a:gd name="T4" fmla="*/ 0 w 38"/>
                  <a:gd name="T5" fmla="*/ 10 h 43"/>
                  <a:gd name="T6" fmla="*/ 23 w 38"/>
                  <a:gd name="T7" fmla="*/ 0 h 43"/>
                  <a:gd name="T8" fmla="*/ 38 w 38"/>
                  <a:gd name="T9" fmla="*/ 33 h 43"/>
                </a:gdLst>
                <a:ahLst/>
                <a:cxnLst>
                  <a:cxn ang="0">
                    <a:pos x="T0" y="T1"/>
                  </a:cxn>
                  <a:cxn ang="0">
                    <a:pos x="T2" y="T3"/>
                  </a:cxn>
                  <a:cxn ang="0">
                    <a:pos x="T4" y="T5"/>
                  </a:cxn>
                  <a:cxn ang="0">
                    <a:pos x="T6" y="T7"/>
                  </a:cxn>
                  <a:cxn ang="0">
                    <a:pos x="T8" y="T9"/>
                  </a:cxn>
                </a:cxnLst>
                <a:rect l="0" t="0" r="r" b="b"/>
                <a:pathLst>
                  <a:path w="38" h="43">
                    <a:moveTo>
                      <a:pt x="38" y="33"/>
                    </a:moveTo>
                    <a:lnTo>
                      <a:pt x="14" y="43"/>
                    </a:lnTo>
                    <a:lnTo>
                      <a:pt x="0" y="10"/>
                    </a:lnTo>
                    <a:lnTo>
                      <a:pt x="23"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52" name="Freeform 212"/>
            <p:cNvSpPr>
              <a:spLocks/>
            </p:cNvSpPr>
            <p:nvPr/>
          </p:nvSpPr>
          <p:spPr bwMode="auto">
            <a:xfrm>
              <a:off x="8331121" y="3368859"/>
              <a:ext cx="60407" cy="62109"/>
            </a:xfrm>
            <a:custGeom>
              <a:avLst/>
              <a:gdLst>
                <a:gd name="T0" fmla="*/ 27 w 30"/>
                <a:gd name="T1" fmla="*/ 25 h 31"/>
                <a:gd name="T2" fmla="*/ 7 w 30"/>
                <a:gd name="T3" fmla="*/ 1 h 31"/>
                <a:gd name="T4" fmla="*/ 7 w 30"/>
                <a:gd name="T5" fmla="*/ 12 h 31"/>
                <a:gd name="T6" fmla="*/ 17 w 30"/>
                <a:gd name="T7" fmla="*/ 22 h 31"/>
                <a:gd name="T8" fmla="*/ 27 w 30"/>
                <a:gd name="T9" fmla="*/ 25 h 31"/>
              </a:gdLst>
              <a:ahLst/>
              <a:cxnLst>
                <a:cxn ang="0">
                  <a:pos x="T0" y="T1"/>
                </a:cxn>
                <a:cxn ang="0">
                  <a:pos x="T2" y="T3"/>
                </a:cxn>
                <a:cxn ang="0">
                  <a:pos x="T4" y="T5"/>
                </a:cxn>
                <a:cxn ang="0">
                  <a:pos x="T6" y="T7"/>
                </a:cxn>
                <a:cxn ang="0">
                  <a:pos x="T8" y="T9"/>
                </a:cxn>
              </a:cxnLst>
              <a:rect l="0" t="0" r="r" b="b"/>
              <a:pathLst>
                <a:path w="30" h="31">
                  <a:moveTo>
                    <a:pt x="27" y="25"/>
                  </a:moveTo>
                  <a:cubicBezTo>
                    <a:pt x="30" y="12"/>
                    <a:pt x="20" y="0"/>
                    <a:pt x="7" y="1"/>
                  </a:cubicBezTo>
                  <a:cubicBezTo>
                    <a:pt x="0" y="2"/>
                    <a:pt x="0" y="12"/>
                    <a:pt x="7" y="12"/>
                  </a:cubicBezTo>
                  <a:cubicBezTo>
                    <a:pt x="13" y="11"/>
                    <a:pt x="18" y="15"/>
                    <a:pt x="17" y="22"/>
                  </a:cubicBezTo>
                  <a:cubicBezTo>
                    <a:pt x="16" y="29"/>
                    <a:pt x="26" y="31"/>
                    <a:pt x="27" y="2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53" name="Freeform 213"/>
            <p:cNvSpPr>
              <a:spLocks/>
            </p:cNvSpPr>
            <p:nvPr/>
          </p:nvSpPr>
          <p:spPr bwMode="auto">
            <a:xfrm>
              <a:off x="8276668" y="3426715"/>
              <a:ext cx="216956" cy="175265"/>
            </a:xfrm>
            <a:custGeom>
              <a:avLst/>
              <a:gdLst>
                <a:gd name="T0" fmla="*/ 3 w 108"/>
                <a:gd name="T1" fmla="*/ 15 h 87"/>
                <a:gd name="T2" fmla="*/ 2 w 108"/>
                <a:gd name="T3" fmla="*/ 41 h 87"/>
                <a:gd name="T4" fmla="*/ 31 w 108"/>
                <a:gd name="T5" fmla="*/ 87 h 87"/>
                <a:gd name="T6" fmla="*/ 35 w 108"/>
                <a:gd name="T7" fmla="*/ 87 h 87"/>
                <a:gd name="T8" fmla="*/ 50 w 108"/>
                <a:gd name="T9" fmla="*/ 82 h 87"/>
                <a:gd name="T10" fmla="*/ 64 w 108"/>
                <a:gd name="T11" fmla="*/ 87 h 87"/>
                <a:gd name="T12" fmla="*/ 94 w 108"/>
                <a:gd name="T13" fmla="*/ 10 h 87"/>
                <a:gd name="T14" fmla="*/ 91 w 108"/>
                <a:gd name="T15" fmla="*/ 7 h 87"/>
                <a:gd name="T16" fmla="*/ 70 w 108"/>
                <a:gd name="T17" fmla="*/ 0 h 87"/>
                <a:gd name="T18" fmla="*/ 50 w 108"/>
                <a:gd name="T19" fmla="*/ 4 h 87"/>
                <a:gd name="T20" fmla="*/ 50 w 108"/>
                <a:gd name="T21" fmla="*/ 4 h 87"/>
                <a:gd name="T22" fmla="*/ 45 w 108"/>
                <a:gd name="T23" fmla="*/ 2 h 87"/>
                <a:gd name="T24" fmla="*/ 31 w 108"/>
                <a:gd name="T25" fmla="*/ 0 h 87"/>
                <a:gd name="T26" fmla="*/ 30 w 108"/>
                <a:gd name="T27" fmla="*/ 0 h 87"/>
                <a:gd name="T28" fmla="*/ 3 w 108"/>
                <a:gd name="T2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87">
                  <a:moveTo>
                    <a:pt x="3" y="15"/>
                  </a:moveTo>
                  <a:cubicBezTo>
                    <a:pt x="0" y="23"/>
                    <a:pt x="1" y="33"/>
                    <a:pt x="2" y="41"/>
                  </a:cubicBezTo>
                  <a:cubicBezTo>
                    <a:pt x="5" y="57"/>
                    <a:pt x="13" y="82"/>
                    <a:pt x="31" y="87"/>
                  </a:cubicBezTo>
                  <a:cubicBezTo>
                    <a:pt x="32" y="87"/>
                    <a:pt x="34" y="87"/>
                    <a:pt x="35" y="87"/>
                  </a:cubicBezTo>
                  <a:cubicBezTo>
                    <a:pt x="40" y="87"/>
                    <a:pt x="45" y="85"/>
                    <a:pt x="50" y="82"/>
                  </a:cubicBezTo>
                  <a:cubicBezTo>
                    <a:pt x="54" y="86"/>
                    <a:pt x="59" y="87"/>
                    <a:pt x="64" y="87"/>
                  </a:cubicBezTo>
                  <a:cubicBezTo>
                    <a:pt x="90" y="87"/>
                    <a:pt x="108" y="29"/>
                    <a:pt x="94" y="10"/>
                  </a:cubicBezTo>
                  <a:cubicBezTo>
                    <a:pt x="93" y="9"/>
                    <a:pt x="92" y="8"/>
                    <a:pt x="91" y="7"/>
                  </a:cubicBezTo>
                  <a:cubicBezTo>
                    <a:pt x="86" y="2"/>
                    <a:pt x="78" y="0"/>
                    <a:pt x="70" y="0"/>
                  </a:cubicBezTo>
                  <a:cubicBezTo>
                    <a:pt x="63" y="0"/>
                    <a:pt x="55" y="2"/>
                    <a:pt x="50" y="4"/>
                  </a:cubicBezTo>
                  <a:cubicBezTo>
                    <a:pt x="50" y="4"/>
                    <a:pt x="50" y="4"/>
                    <a:pt x="50" y="4"/>
                  </a:cubicBezTo>
                  <a:cubicBezTo>
                    <a:pt x="49" y="4"/>
                    <a:pt x="45" y="3"/>
                    <a:pt x="45" y="2"/>
                  </a:cubicBezTo>
                  <a:cubicBezTo>
                    <a:pt x="40" y="1"/>
                    <a:pt x="36" y="0"/>
                    <a:pt x="31" y="0"/>
                  </a:cubicBezTo>
                  <a:cubicBezTo>
                    <a:pt x="31" y="0"/>
                    <a:pt x="30" y="0"/>
                    <a:pt x="30" y="0"/>
                  </a:cubicBezTo>
                  <a:cubicBezTo>
                    <a:pt x="19" y="0"/>
                    <a:pt x="7" y="4"/>
                    <a:pt x="3" y="15"/>
                  </a:cubicBezTo>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54" name="Freeform 6"/>
            <p:cNvSpPr>
              <a:spLocks noEditPoints="1"/>
            </p:cNvSpPr>
            <p:nvPr/>
          </p:nvSpPr>
          <p:spPr bwMode="auto">
            <a:xfrm>
              <a:off x="6202473" y="4497856"/>
              <a:ext cx="1410208" cy="150289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dirty="0"/>
            </a:p>
          </p:txBody>
        </p:sp>
      </p:grpSp>
      <p:sp>
        <p:nvSpPr>
          <p:cNvPr id="150" name="Title 13"/>
          <p:cNvSpPr txBox="1">
            <a:spLocks/>
          </p:cNvSpPr>
          <p:nvPr/>
        </p:nvSpPr>
        <p:spPr>
          <a:xfrm>
            <a:off x="6360384" y="2197230"/>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1"/>
                </a:solidFill>
                <a:latin typeface="Lato" panose="020F0502020204030203" pitchFamily="34" charset="0"/>
                <a:ea typeface="Roboto" panose="02000000000000000000" pitchFamily="2" charset="0"/>
              </a:rPr>
              <a:t>Facebook</a:t>
            </a:r>
            <a:endParaRPr lang="en-US" sz="1100" dirty="0">
              <a:solidFill>
                <a:schemeClr val="accent1"/>
              </a:solidFill>
              <a:latin typeface="Lato" panose="020F0502020204030203" pitchFamily="34" charset="0"/>
              <a:ea typeface="Roboto" panose="02000000000000000000" pitchFamily="2" charset="0"/>
            </a:endParaRPr>
          </a:p>
        </p:txBody>
      </p:sp>
      <p:sp>
        <p:nvSpPr>
          <p:cNvPr id="151" name="Title 13"/>
          <p:cNvSpPr txBox="1">
            <a:spLocks/>
          </p:cNvSpPr>
          <p:nvPr/>
        </p:nvSpPr>
        <p:spPr>
          <a:xfrm>
            <a:off x="6371602" y="2602078"/>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2"/>
                </a:solidFill>
                <a:latin typeface="Lato" panose="020F0502020204030203" pitchFamily="34" charset="0"/>
                <a:ea typeface="Roboto" panose="02000000000000000000" pitchFamily="2" charset="0"/>
              </a:rPr>
              <a:t>Twitter</a:t>
            </a:r>
            <a:endParaRPr lang="en-US" sz="1100" dirty="0">
              <a:solidFill>
                <a:schemeClr val="accent2"/>
              </a:solidFill>
              <a:latin typeface="Lato" panose="020F0502020204030203" pitchFamily="34" charset="0"/>
              <a:ea typeface="Roboto" panose="02000000000000000000" pitchFamily="2" charset="0"/>
            </a:endParaRPr>
          </a:p>
        </p:txBody>
      </p:sp>
      <p:sp>
        <p:nvSpPr>
          <p:cNvPr id="152" name="Title 13"/>
          <p:cNvSpPr txBox="1">
            <a:spLocks/>
          </p:cNvSpPr>
          <p:nvPr/>
        </p:nvSpPr>
        <p:spPr>
          <a:xfrm>
            <a:off x="6374898" y="2999789"/>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3"/>
                </a:solidFill>
                <a:latin typeface="Lato" panose="020F0502020204030203" pitchFamily="34" charset="0"/>
                <a:ea typeface="Roboto" panose="02000000000000000000" pitchFamily="2" charset="0"/>
              </a:rPr>
              <a:t>Pinterest</a:t>
            </a:r>
            <a:endParaRPr lang="en-US" sz="1100" dirty="0">
              <a:solidFill>
                <a:schemeClr val="accent3"/>
              </a:solidFill>
              <a:latin typeface="Lato" panose="020F0502020204030203" pitchFamily="34" charset="0"/>
              <a:ea typeface="Roboto" panose="02000000000000000000" pitchFamily="2" charset="0"/>
            </a:endParaRPr>
          </a:p>
        </p:txBody>
      </p:sp>
      <p:sp>
        <p:nvSpPr>
          <p:cNvPr id="153" name="Title 13"/>
          <p:cNvSpPr txBox="1">
            <a:spLocks/>
          </p:cNvSpPr>
          <p:nvPr/>
        </p:nvSpPr>
        <p:spPr>
          <a:xfrm>
            <a:off x="6371602" y="3407535"/>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4"/>
                </a:solidFill>
                <a:latin typeface="Lato" panose="020F0502020204030203" pitchFamily="34" charset="0"/>
                <a:ea typeface="Roboto" panose="02000000000000000000" pitchFamily="2" charset="0"/>
              </a:rPr>
              <a:t>Linkedin</a:t>
            </a:r>
            <a:endParaRPr lang="en-US" sz="1100" dirty="0">
              <a:solidFill>
                <a:schemeClr val="accent4"/>
              </a:solidFill>
              <a:latin typeface="Lato" panose="020F0502020204030203" pitchFamily="34" charset="0"/>
              <a:ea typeface="Roboto" panose="02000000000000000000" pitchFamily="2" charset="0"/>
            </a:endParaRPr>
          </a:p>
        </p:txBody>
      </p:sp>
      <p:sp>
        <p:nvSpPr>
          <p:cNvPr id="154" name="Title 13"/>
          <p:cNvSpPr txBox="1">
            <a:spLocks/>
          </p:cNvSpPr>
          <p:nvPr/>
        </p:nvSpPr>
        <p:spPr>
          <a:xfrm>
            <a:off x="6360384" y="3808144"/>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5"/>
                </a:solidFill>
                <a:latin typeface="Lato" panose="020F0502020204030203" pitchFamily="34" charset="0"/>
                <a:ea typeface="Roboto" panose="02000000000000000000" pitchFamily="2" charset="0"/>
              </a:rPr>
              <a:t>Vemale</a:t>
            </a:r>
            <a:endParaRPr lang="en-US" sz="1100" dirty="0">
              <a:solidFill>
                <a:schemeClr val="accent5"/>
              </a:solidFill>
              <a:latin typeface="Lato" panose="020F0502020204030203" pitchFamily="34" charset="0"/>
              <a:ea typeface="Roboto" panose="02000000000000000000" pitchFamily="2" charset="0"/>
            </a:endParaRPr>
          </a:p>
        </p:txBody>
      </p:sp>
      <p:sp>
        <p:nvSpPr>
          <p:cNvPr id="155" name="Title 13"/>
          <p:cNvSpPr txBox="1">
            <a:spLocks/>
          </p:cNvSpPr>
          <p:nvPr/>
        </p:nvSpPr>
        <p:spPr>
          <a:xfrm>
            <a:off x="6371602" y="4210907"/>
            <a:ext cx="94357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dirty="0" smtClean="0">
                <a:solidFill>
                  <a:schemeClr val="accent6"/>
                </a:solidFill>
                <a:latin typeface="Lato" panose="020F0502020204030203" pitchFamily="34" charset="0"/>
                <a:ea typeface="Roboto" panose="02000000000000000000" pitchFamily="2" charset="0"/>
              </a:rPr>
              <a:t>Google</a:t>
            </a:r>
            <a:endParaRPr lang="en-US" sz="1100" dirty="0">
              <a:solidFill>
                <a:schemeClr val="accent6"/>
              </a:solidFill>
              <a:latin typeface="Lato" panose="020F0502020204030203" pitchFamily="34" charset="0"/>
              <a:ea typeface="Roboto" panose="02000000000000000000" pitchFamily="2" charset="0"/>
            </a:endParaRPr>
          </a:p>
        </p:txBody>
      </p:sp>
      <p:grpSp>
        <p:nvGrpSpPr>
          <p:cNvPr id="156" name="Group 155"/>
          <p:cNvGrpSpPr/>
          <p:nvPr/>
        </p:nvGrpSpPr>
        <p:grpSpPr>
          <a:xfrm>
            <a:off x="6447622" y="2432345"/>
            <a:ext cx="4616775" cy="148042"/>
            <a:chOff x="6535605" y="2385640"/>
            <a:chExt cx="4616775" cy="148042"/>
          </a:xfrm>
        </p:grpSpPr>
        <p:grpSp>
          <p:nvGrpSpPr>
            <p:cNvPr id="157" name="Group 156"/>
            <p:cNvGrpSpPr/>
            <p:nvPr/>
          </p:nvGrpSpPr>
          <p:grpSpPr>
            <a:xfrm>
              <a:off x="6535605" y="2388539"/>
              <a:ext cx="2873824" cy="145143"/>
              <a:chOff x="5805714" y="2264228"/>
              <a:chExt cx="2873824" cy="145143"/>
            </a:xfrm>
            <a:solidFill>
              <a:schemeClr val="bg1">
                <a:lumMod val="85000"/>
              </a:schemeClr>
            </a:solidFill>
          </p:grpSpPr>
          <p:sp>
            <p:nvSpPr>
              <p:cNvPr id="162" name="Rounded Rectangle 161"/>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3" name="Rounded Rectangle 162"/>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4" name="Rounded Rectangle 163"/>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5" name="Rounded Rectangle 164"/>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6" name="Rounded Rectangle 165"/>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158" name="Group 157"/>
            <p:cNvGrpSpPr/>
            <p:nvPr/>
          </p:nvGrpSpPr>
          <p:grpSpPr>
            <a:xfrm>
              <a:off x="9439697" y="2385640"/>
              <a:ext cx="1712683" cy="145143"/>
              <a:chOff x="6966855" y="2264228"/>
              <a:chExt cx="1712683" cy="145143"/>
            </a:xfrm>
            <a:solidFill>
              <a:schemeClr val="bg1">
                <a:lumMod val="85000"/>
              </a:schemeClr>
            </a:solidFill>
          </p:grpSpPr>
          <p:sp>
            <p:nvSpPr>
              <p:cNvPr id="159" name="Rounded Rectangle 158"/>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0" name="Rounded Rectangle 159"/>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1" name="Rounded Rectangle 160"/>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167" name="Group 166"/>
          <p:cNvGrpSpPr/>
          <p:nvPr/>
        </p:nvGrpSpPr>
        <p:grpSpPr>
          <a:xfrm>
            <a:off x="6458840" y="2840091"/>
            <a:ext cx="4615082" cy="145144"/>
            <a:chOff x="6546823" y="2793386"/>
            <a:chExt cx="4615082" cy="145144"/>
          </a:xfrm>
        </p:grpSpPr>
        <p:grpSp>
          <p:nvGrpSpPr>
            <p:cNvPr id="168" name="Group 167"/>
            <p:cNvGrpSpPr/>
            <p:nvPr/>
          </p:nvGrpSpPr>
          <p:grpSpPr>
            <a:xfrm>
              <a:off x="6546823" y="2793387"/>
              <a:ext cx="2873824" cy="145143"/>
              <a:chOff x="5805714" y="2264228"/>
              <a:chExt cx="2873824" cy="145143"/>
            </a:xfrm>
            <a:solidFill>
              <a:schemeClr val="bg1">
                <a:lumMod val="85000"/>
              </a:schemeClr>
            </a:solidFill>
          </p:grpSpPr>
          <p:sp>
            <p:nvSpPr>
              <p:cNvPr id="173" name="Rounded Rectangle 172"/>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4" name="Rounded Rectangle 173"/>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5" name="Rounded Rectangle 174"/>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6" name="Rounded Rectangle 175"/>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7" name="Rounded Rectangle 176"/>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169" name="Group 168"/>
            <p:cNvGrpSpPr/>
            <p:nvPr/>
          </p:nvGrpSpPr>
          <p:grpSpPr>
            <a:xfrm>
              <a:off x="9449222" y="2793386"/>
              <a:ext cx="1712683" cy="145143"/>
              <a:chOff x="6966855" y="2264228"/>
              <a:chExt cx="1712683" cy="145143"/>
            </a:xfrm>
            <a:solidFill>
              <a:schemeClr val="bg1">
                <a:lumMod val="85000"/>
              </a:schemeClr>
            </a:solidFill>
          </p:grpSpPr>
          <p:sp>
            <p:nvSpPr>
              <p:cNvPr id="170" name="Rounded Rectangle 169"/>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1" name="Rounded Rectangle 170"/>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2" name="Rounded Rectangle 171"/>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178" name="Group 177"/>
          <p:cNvGrpSpPr/>
          <p:nvPr/>
        </p:nvGrpSpPr>
        <p:grpSpPr>
          <a:xfrm>
            <a:off x="6462136" y="3237803"/>
            <a:ext cx="4615501" cy="145143"/>
            <a:chOff x="6550119" y="3191098"/>
            <a:chExt cx="4615501" cy="145143"/>
          </a:xfrm>
        </p:grpSpPr>
        <p:grpSp>
          <p:nvGrpSpPr>
            <p:cNvPr id="179" name="Group 178"/>
            <p:cNvGrpSpPr/>
            <p:nvPr/>
          </p:nvGrpSpPr>
          <p:grpSpPr>
            <a:xfrm>
              <a:off x="6550119" y="3191098"/>
              <a:ext cx="2873824" cy="145143"/>
              <a:chOff x="5805714" y="2264228"/>
              <a:chExt cx="2873824" cy="145143"/>
            </a:xfrm>
            <a:solidFill>
              <a:schemeClr val="bg1">
                <a:lumMod val="85000"/>
              </a:schemeClr>
            </a:solidFill>
          </p:grpSpPr>
          <p:sp>
            <p:nvSpPr>
              <p:cNvPr id="184" name="Rounded Rectangle 183"/>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5" name="Rounded Rectangle 184"/>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6" name="Rounded Rectangle 185"/>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7" name="Rounded Rectangle 186"/>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8" name="Rounded Rectangle 187"/>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180" name="Group 179"/>
            <p:cNvGrpSpPr/>
            <p:nvPr/>
          </p:nvGrpSpPr>
          <p:grpSpPr>
            <a:xfrm>
              <a:off x="9452937" y="3191098"/>
              <a:ext cx="1712683" cy="145143"/>
              <a:chOff x="6966855" y="2264228"/>
              <a:chExt cx="1712683" cy="145143"/>
            </a:xfrm>
            <a:solidFill>
              <a:schemeClr val="bg1">
                <a:lumMod val="85000"/>
              </a:schemeClr>
            </a:solidFill>
          </p:grpSpPr>
          <p:sp>
            <p:nvSpPr>
              <p:cNvPr id="181" name="Rounded Rectangle 180"/>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2" name="Rounded Rectangle 181"/>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3" name="Rounded Rectangle 182"/>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189" name="Group 188"/>
          <p:cNvGrpSpPr/>
          <p:nvPr/>
        </p:nvGrpSpPr>
        <p:grpSpPr>
          <a:xfrm>
            <a:off x="6458840" y="3645548"/>
            <a:ext cx="4615082" cy="145144"/>
            <a:chOff x="6546823" y="3598843"/>
            <a:chExt cx="4615082" cy="145144"/>
          </a:xfrm>
        </p:grpSpPr>
        <p:grpSp>
          <p:nvGrpSpPr>
            <p:cNvPr id="190" name="Group 189"/>
            <p:cNvGrpSpPr/>
            <p:nvPr/>
          </p:nvGrpSpPr>
          <p:grpSpPr>
            <a:xfrm>
              <a:off x="6546823" y="3598844"/>
              <a:ext cx="2873824" cy="145143"/>
              <a:chOff x="5805714" y="2264228"/>
              <a:chExt cx="2873824" cy="145143"/>
            </a:xfrm>
            <a:solidFill>
              <a:schemeClr val="bg1">
                <a:lumMod val="85000"/>
              </a:schemeClr>
            </a:solidFill>
          </p:grpSpPr>
          <p:sp>
            <p:nvSpPr>
              <p:cNvPr id="195" name="Rounded Rectangle 194"/>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6" name="Rounded Rectangle 195"/>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7" name="Rounded Rectangle 196"/>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8" name="Rounded Rectangle 197"/>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9" name="Rounded Rectangle 198"/>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191" name="Group 190"/>
            <p:cNvGrpSpPr/>
            <p:nvPr/>
          </p:nvGrpSpPr>
          <p:grpSpPr>
            <a:xfrm>
              <a:off x="9449222" y="3598843"/>
              <a:ext cx="1712683" cy="145143"/>
              <a:chOff x="6966855" y="2264228"/>
              <a:chExt cx="1712683" cy="145143"/>
            </a:xfrm>
            <a:solidFill>
              <a:schemeClr val="bg1">
                <a:lumMod val="85000"/>
              </a:schemeClr>
            </a:solidFill>
          </p:grpSpPr>
          <p:sp>
            <p:nvSpPr>
              <p:cNvPr id="192" name="Rounded Rectangle 191"/>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3" name="Rounded Rectangle 192"/>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4" name="Rounded Rectangle 193"/>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200" name="Group 199"/>
          <p:cNvGrpSpPr/>
          <p:nvPr/>
        </p:nvGrpSpPr>
        <p:grpSpPr>
          <a:xfrm>
            <a:off x="6447622" y="4043260"/>
            <a:ext cx="4616775" cy="148041"/>
            <a:chOff x="6535605" y="3996555"/>
            <a:chExt cx="4616775" cy="148041"/>
          </a:xfrm>
        </p:grpSpPr>
        <p:grpSp>
          <p:nvGrpSpPr>
            <p:cNvPr id="201" name="Group 200"/>
            <p:cNvGrpSpPr/>
            <p:nvPr/>
          </p:nvGrpSpPr>
          <p:grpSpPr>
            <a:xfrm>
              <a:off x="6535605" y="3999453"/>
              <a:ext cx="2873824" cy="145143"/>
              <a:chOff x="5805714" y="2264228"/>
              <a:chExt cx="2873824" cy="145143"/>
            </a:xfrm>
            <a:solidFill>
              <a:schemeClr val="bg1">
                <a:lumMod val="85000"/>
              </a:schemeClr>
            </a:solidFill>
          </p:grpSpPr>
          <p:sp>
            <p:nvSpPr>
              <p:cNvPr id="206" name="Rounded Rectangle 205"/>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7" name="Rounded Rectangle 206"/>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8" name="Rounded Rectangle 207"/>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9" name="Rounded Rectangle 208"/>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0" name="Rounded Rectangle 209"/>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02" name="Group 201"/>
            <p:cNvGrpSpPr/>
            <p:nvPr/>
          </p:nvGrpSpPr>
          <p:grpSpPr>
            <a:xfrm>
              <a:off x="9439697" y="3996555"/>
              <a:ext cx="1712683" cy="145143"/>
              <a:chOff x="6966855" y="2264228"/>
              <a:chExt cx="1712683" cy="145143"/>
            </a:xfrm>
            <a:solidFill>
              <a:schemeClr val="bg1">
                <a:lumMod val="85000"/>
              </a:schemeClr>
            </a:solidFill>
          </p:grpSpPr>
          <p:sp>
            <p:nvSpPr>
              <p:cNvPr id="203" name="Rounded Rectangle 202"/>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4" name="Rounded Rectangle 203"/>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5" name="Rounded Rectangle 204"/>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211" name="Group 210"/>
          <p:cNvGrpSpPr/>
          <p:nvPr/>
        </p:nvGrpSpPr>
        <p:grpSpPr>
          <a:xfrm>
            <a:off x="6458840" y="4440972"/>
            <a:ext cx="4615082" cy="153092"/>
            <a:chOff x="6546823" y="4394267"/>
            <a:chExt cx="4615082" cy="153092"/>
          </a:xfrm>
        </p:grpSpPr>
        <p:grpSp>
          <p:nvGrpSpPr>
            <p:cNvPr id="212" name="Group 211"/>
            <p:cNvGrpSpPr/>
            <p:nvPr/>
          </p:nvGrpSpPr>
          <p:grpSpPr>
            <a:xfrm>
              <a:off x="6546823" y="4402216"/>
              <a:ext cx="2873824" cy="145143"/>
              <a:chOff x="5805714" y="2264228"/>
              <a:chExt cx="2873824" cy="145143"/>
            </a:xfrm>
            <a:solidFill>
              <a:schemeClr val="bg1">
                <a:lumMod val="85000"/>
              </a:schemeClr>
            </a:solidFill>
          </p:grpSpPr>
          <p:sp>
            <p:nvSpPr>
              <p:cNvPr id="217" name="Rounded Rectangle 216"/>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8" name="Rounded Rectangle 217"/>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9" name="Rounded Rectangle 218"/>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0" name="Rounded Rectangle 219"/>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1" name="Rounded Rectangle 220"/>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13" name="Group 212"/>
            <p:cNvGrpSpPr/>
            <p:nvPr/>
          </p:nvGrpSpPr>
          <p:grpSpPr>
            <a:xfrm>
              <a:off x="9449222" y="4394267"/>
              <a:ext cx="1712683" cy="145143"/>
              <a:chOff x="6966855" y="2264228"/>
              <a:chExt cx="1712683" cy="145143"/>
            </a:xfrm>
            <a:solidFill>
              <a:schemeClr val="bg1">
                <a:lumMod val="85000"/>
              </a:schemeClr>
            </a:solidFill>
          </p:grpSpPr>
          <p:sp>
            <p:nvSpPr>
              <p:cNvPr id="214" name="Rounded Rectangle 213"/>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5" name="Rounded Rectangle 214"/>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6" name="Rounded Rectangle 215"/>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grpSp>
        <p:nvGrpSpPr>
          <p:cNvPr id="222" name="Group 221"/>
          <p:cNvGrpSpPr/>
          <p:nvPr/>
        </p:nvGrpSpPr>
        <p:grpSpPr>
          <a:xfrm>
            <a:off x="6447622" y="2434339"/>
            <a:ext cx="2873824" cy="145143"/>
            <a:chOff x="5805714" y="2264228"/>
            <a:chExt cx="2873824" cy="145143"/>
          </a:xfrm>
          <a:solidFill>
            <a:schemeClr val="accent1"/>
          </a:solidFill>
        </p:grpSpPr>
        <p:sp>
          <p:nvSpPr>
            <p:cNvPr id="223" name="Rounded Rectangle 222"/>
            <p:cNvSpPr/>
            <p:nvPr/>
          </p:nvSpPr>
          <p:spPr>
            <a:xfrm>
              <a:off x="5805714"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4" name="Rounded Rectangle 223"/>
            <p:cNvSpPr/>
            <p:nvPr/>
          </p:nvSpPr>
          <p:spPr>
            <a:xfrm>
              <a:off x="638628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5" name="Rounded Rectangle 224"/>
            <p:cNvSpPr/>
            <p:nvPr/>
          </p:nvSpPr>
          <p:spPr>
            <a:xfrm>
              <a:off x="6966855" y="2264229"/>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6" name="Rounded Rectangle 225"/>
            <p:cNvSpPr/>
            <p:nvPr/>
          </p:nvSpPr>
          <p:spPr>
            <a:xfrm>
              <a:off x="754742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7" name="Rounded Rectangle 226"/>
            <p:cNvSpPr/>
            <p:nvPr/>
          </p:nvSpPr>
          <p:spPr>
            <a:xfrm>
              <a:off x="8127995" y="2264228"/>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28" name="Group 227"/>
          <p:cNvGrpSpPr/>
          <p:nvPr/>
        </p:nvGrpSpPr>
        <p:grpSpPr>
          <a:xfrm>
            <a:off x="6458388" y="2840889"/>
            <a:ext cx="3454394" cy="145143"/>
            <a:chOff x="7420974" y="1366070"/>
            <a:chExt cx="3454394" cy="145143"/>
          </a:xfrm>
          <a:solidFill>
            <a:schemeClr val="accent2"/>
          </a:solidFill>
        </p:grpSpPr>
        <p:sp>
          <p:nvSpPr>
            <p:cNvPr id="229" name="Rounded Rectangle 228"/>
            <p:cNvSpPr/>
            <p:nvPr/>
          </p:nvSpPr>
          <p:spPr>
            <a:xfrm>
              <a:off x="7420974"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0" name="Rounded Rectangle 229"/>
            <p:cNvSpPr/>
            <p:nvPr/>
          </p:nvSpPr>
          <p:spPr>
            <a:xfrm>
              <a:off x="800154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1" name="Rounded Rectangle 230"/>
            <p:cNvSpPr/>
            <p:nvPr/>
          </p:nvSpPr>
          <p:spPr>
            <a:xfrm>
              <a:off x="858211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2" name="Rounded Rectangle 231"/>
            <p:cNvSpPr/>
            <p:nvPr/>
          </p:nvSpPr>
          <p:spPr>
            <a:xfrm>
              <a:off x="916268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3" name="Rounded Rectangle 232"/>
            <p:cNvSpPr/>
            <p:nvPr/>
          </p:nvSpPr>
          <p:spPr>
            <a:xfrm>
              <a:off x="974325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4" name="Rounded Rectangle 233"/>
            <p:cNvSpPr/>
            <p:nvPr/>
          </p:nvSpPr>
          <p:spPr>
            <a:xfrm>
              <a:off x="1032382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35" name="Group 234"/>
          <p:cNvGrpSpPr/>
          <p:nvPr/>
        </p:nvGrpSpPr>
        <p:grpSpPr>
          <a:xfrm>
            <a:off x="6462136" y="3232813"/>
            <a:ext cx="2293254" cy="145143"/>
            <a:chOff x="7420974" y="1366070"/>
            <a:chExt cx="2293254" cy="145143"/>
          </a:xfrm>
          <a:solidFill>
            <a:schemeClr val="accent3"/>
          </a:solidFill>
        </p:grpSpPr>
        <p:sp>
          <p:nvSpPr>
            <p:cNvPr id="236" name="Rounded Rectangle 235"/>
            <p:cNvSpPr/>
            <p:nvPr/>
          </p:nvSpPr>
          <p:spPr>
            <a:xfrm>
              <a:off x="7420974"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7" name="Rounded Rectangle 236"/>
            <p:cNvSpPr/>
            <p:nvPr/>
          </p:nvSpPr>
          <p:spPr>
            <a:xfrm>
              <a:off x="800154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8" name="Rounded Rectangle 237"/>
            <p:cNvSpPr/>
            <p:nvPr/>
          </p:nvSpPr>
          <p:spPr>
            <a:xfrm>
              <a:off x="858211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9" name="Rounded Rectangle 238"/>
            <p:cNvSpPr/>
            <p:nvPr/>
          </p:nvSpPr>
          <p:spPr>
            <a:xfrm>
              <a:off x="916268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40" name="Group 239"/>
          <p:cNvGrpSpPr/>
          <p:nvPr/>
        </p:nvGrpSpPr>
        <p:grpSpPr>
          <a:xfrm>
            <a:off x="6458388" y="3650877"/>
            <a:ext cx="3454394" cy="145143"/>
            <a:chOff x="7420974" y="1366070"/>
            <a:chExt cx="3454394" cy="145143"/>
          </a:xfrm>
          <a:solidFill>
            <a:schemeClr val="accent4"/>
          </a:solidFill>
        </p:grpSpPr>
        <p:sp>
          <p:nvSpPr>
            <p:cNvPr id="241" name="Rounded Rectangle 240"/>
            <p:cNvSpPr/>
            <p:nvPr/>
          </p:nvSpPr>
          <p:spPr>
            <a:xfrm>
              <a:off x="7420974"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2" name="Rounded Rectangle 241"/>
            <p:cNvSpPr/>
            <p:nvPr/>
          </p:nvSpPr>
          <p:spPr>
            <a:xfrm>
              <a:off x="800154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3" name="Rounded Rectangle 242"/>
            <p:cNvSpPr/>
            <p:nvPr/>
          </p:nvSpPr>
          <p:spPr>
            <a:xfrm>
              <a:off x="8582115" y="136607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4" name="Rounded Rectangle 243"/>
            <p:cNvSpPr/>
            <p:nvPr/>
          </p:nvSpPr>
          <p:spPr>
            <a:xfrm>
              <a:off x="916268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5" name="Rounded Rectangle 244"/>
            <p:cNvSpPr/>
            <p:nvPr/>
          </p:nvSpPr>
          <p:spPr>
            <a:xfrm>
              <a:off x="974325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6" name="Rounded Rectangle 245"/>
            <p:cNvSpPr/>
            <p:nvPr/>
          </p:nvSpPr>
          <p:spPr>
            <a:xfrm>
              <a:off x="10323825" y="1366070"/>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47" name="Group 246"/>
          <p:cNvGrpSpPr/>
          <p:nvPr/>
        </p:nvGrpSpPr>
        <p:grpSpPr>
          <a:xfrm>
            <a:off x="6448863" y="4050895"/>
            <a:ext cx="2873824" cy="145143"/>
            <a:chOff x="7972517" y="1175141"/>
            <a:chExt cx="2873824" cy="145143"/>
          </a:xfrm>
          <a:solidFill>
            <a:schemeClr val="accent5"/>
          </a:solidFill>
        </p:grpSpPr>
        <p:sp>
          <p:nvSpPr>
            <p:cNvPr id="248" name="Rounded Rectangle 247"/>
            <p:cNvSpPr/>
            <p:nvPr/>
          </p:nvSpPr>
          <p:spPr>
            <a:xfrm>
              <a:off x="7972517"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9" name="Rounded Rectangle 248"/>
            <p:cNvSpPr/>
            <p:nvPr/>
          </p:nvSpPr>
          <p:spPr>
            <a:xfrm>
              <a:off x="8553088"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0" name="Rounded Rectangle 249"/>
            <p:cNvSpPr/>
            <p:nvPr/>
          </p:nvSpPr>
          <p:spPr>
            <a:xfrm>
              <a:off x="9133658"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1" name="Rounded Rectangle 250"/>
            <p:cNvSpPr/>
            <p:nvPr/>
          </p:nvSpPr>
          <p:spPr>
            <a:xfrm>
              <a:off x="971422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2" name="Rounded Rectangle 251"/>
            <p:cNvSpPr/>
            <p:nvPr/>
          </p:nvSpPr>
          <p:spPr>
            <a:xfrm>
              <a:off x="1029479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grpSp>
        <p:nvGrpSpPr>
          <p:cNvPr id="253" name="Group 252"/>
          <p:cNvGrpSpPr/>
          <p:nvPr/>
        </p:nvGrpSpPr>
        <p:grpSpPr>
          <a:xfrm>
            <a:off x="6458388" y="4441669"/>
            <a:ext cx="4034964" cy="145143"/>
            <a:chOff x="7972517" y="1175141"/>
            <a:chExt cx="4034964" cy="145143"/>
          </a:xfrm>
          <a:solidFill>
            <a:schemeClr val="accent6"/>
          </a:solidFill>
        </p:grpSpPr>
        <p:sp>
          <p:nvSpPr>
            <p:cNvPr id="254" name="Rounded Rectangle 253"/>
            <p:cNvSpPr/>
            <p:nvPr/>
          </p:nvSpPr>
          <p:spPr>
            <a:xfrm>
              <a:off x="7972517"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5" name="Rounded Rectangle 254"/>
            <p:cNvSpPr/>
            <p:nvPr/>
          </p:nvSpPr>
          <p:spPr>
            <a:xfrm>
              <a:off x="8553088"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6" name="Rounded Rectangle 255"/>
            <p:cNvSpPr/>
            <p:nvPr/>
          </p:nvSpPr>
          <p:spPr>
            <a:xfrm>
              <a:off x="9133658" y="1175142"/>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7" name="Rounded Rectangle 256"/>
            <p:cNvSpPr/>
            <p:nvPr/>
          </p:nvSpPr>
          <p:spPr>
            <a:xfrm>
              <a:off x="971422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8" name="Rounded Rectangle 257"/>
            <p:cNvSpPr/>
            <p:nvPr/>
          </p:nvSpPr>
          <p:spPr>
            <a:xfrm>
              <a:off x="1029479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9" name="Rounded Rectangle 258"/>
            <p:cNvSpPr/>
            <p:nvPr/>
          </p:nvSpPr>
          <p:spPr>
            <a:xfrm>
              <a:off x="1087536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60" name="Rounded Rectangle 259"/>
            <p:cNvSpPr/>
            <p:nvPr/>
          </p:nvSpPr>
          <p:spPr>
            <a:xfrm>
              <a:off x="11455938" y="1175141"/>
              <a:ext cx="551543" cy="14514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sp>
        <p:nvSpPr>
          <p:cNvPr id="261" name="TextBox 260"/>
          <p:cNvSpPr txBox="1"/>
          <p:nvPr/>
        </p:nvSpPr>
        <p:spPr>
          <a:xfrm>
            <a:off x="6363214" y="4666512"/>
            <a:ext cx="4820601" cy="1467513"/>
          </a:xfrm>
          <a:prstGeom prst="rect">
            <a:avLst/>
          </a:prstGeom>
          <a:noFill/>
        </p:spPr>
        <p:txBody>
          <a:bodyPr wrap="square" rIns="144000" bIns="36000" numCol="1" spcCol="360000">
            <a:spAutoFit/>
          </a:bodyPr>
          <a:lstStyle/>
          <a:p>
            <a:pPr eaLnBrk="1" fontAlgn="auto" hangingPunct="1">
              <a:lnSpc>
                <a:spcPct val="150000"/>
              </a:lnSpc>
              <a:spcBef>
                <a:spcPts val="0"/>
              </a:spcBef>
              <a:spcAft>
                <a:spcPts val="0"/>
              </a:spcAft>
              <a:defRPr/>
            </a:pPr>
            <a:r>
              <a:rPr lang="id-ID" sz="1600" dirty="0" smtClean="0">
                <a:solidFill>
                  <a:schemeClr val="bg1">
                    <a:lumMod val="50000"/>
                  </a:schemeClr>
                </a:solidFill>
                <a:latin typeface="Lato" panose="020F0502020204030203" pitchFamily="34" charset="0"/>
                <a:ea typeface="Roboto" panose="02000000000000000000" pitchFamily="2" charset="0"/>
              </a:rPr>
              <a:t>Simple Description.</a:t>
            </a:r>
          </a:p>
          <a:p>
            <a:pPr eaLnBrk="1" fontAlgn="auto" hangingPunct="1">
              <a:lnSpc>
                <a:spcPct val="150000"/>
              </a:lnSpc>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 </a:t>
            </a:r>
            <a:r>
              <a:rPr lang="en-US" sz="1100" dirty="0">
                <a:solidFill>
                  <a:schemeClr val="bg1">
                    <a:lumMod val="65000"/>
                  </a:schemeClr>
                </a:solidFill>
                <a:latin typeface="Lato" panose="020F0502020204030203" pitchFamily="34" charset="0"/>
                <a:ea typeface="Roboto" panose="02000000000000000000" pitchFamily="2" charset="0"/>
              </a:rPr>
              <a:t>generated Lorem Ipsum is therefore always free from repetition, injected humor, or non-characteristic words. Contrary to popular belief It has roots in a piece of classical Latin literature from 45 BC. There are many variations of passages of Lorem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smtClean="0">
                <a:solidFill>
                  <a:schemeClr val="bg1">
                    <a:lumMod val="65000"/>
                  </a:schemeClr>
                </a:solidFill>
                <a:latin typeface="Lato" panose="020F0502020204030203" pitchFamily="34" charset="0"/>
                <a:ea typeface="Roboto" panose="02000000000000000000" pitchFamily="2" charset="0"/>
              </a:rPr>
              <a:t>available</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374348578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6" presetClass="entr" presetSubtype="32"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out)">
                                      <p:cBhvr>
                                        <p:cTn id="14" dur="2000"/>
                                        <p:tgtEl>
                                          <p:spTgt spid="5"/>
                                        </p:tgtEl>
                                      </p:cBhvr>
                                    </p:animEffect>
                                  </p:childTnLst>
                                </p:cTn>
                              </p:par>
                              <p:par>
                                <p:cTn id="15" presetID="22" presetClass="entr" presetSubtype="8" fill="hold" grpId="0" nodeType="withEffect">
                                  <p:stCondLst>
                                    <p:cond delay="2000"/>
                                  </p:stCondLst>
                                  <p:childTnLst>
                                    <p:set>
                                      <p:cBhvr>
                                        <p:cTn id="16" dur="1" fill="hold">
                                          <p:stCondLst>
                                            <p:cond delay="0"/>
                                          </p:stCondLst>
                                        </p:cTn>
                                        <p:tgtEl>
                                          <p:spTgt spid="150"/>
                                        </p:tgtEl>
                                        <p:attrNameLst>
                                          <p:attrName>style.visibility</p:attrName>
                                        </p:attrNameLst>
                                      </p:cBhvr>
                                      <p:to>
                                        <p:strVal val="visible"/>
                                      </p:to>
                                    </p:set>
                                    <p:animEffect transition="in" filter="wipe(left)">
                                      <p:cBhvr>
                                        <p:cTn id="17" dur="1000"/>
                                        <p:tgtEl>
                                          <p:spTgt spid="150"/>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151"/>
                                        </p:tgtEl>
                                        <p:attrNameLst>
                                          <p:attrName>style.visibility</p:attrName>
                                        </p:attrNameLst>
                                      </p:cBhvr>
                                      <p:to>
                                        <p:strVal val="visible"/>
                                      </p:to>
                                    </p:set>
                                    <p:animEffect transition="in" filter="wipe(left)">
                                      <p:cBhvr>
                                        <p:cTn id="20" dur="1000"/>
                                        <p:tgtEl>
                                          <p:spTgt spid="151"/>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152"/>
                                        </p:tgtEl>
                                        <p:attrNameLst>
                                          <p:attrName>style.visibility</p:attrName>
                                        </p:attrNameLst>
                                      </p:cBhvr>
                                      <p:to>
                                        <p:strVal val="visible"/>
                                      </p:to>
                                    </p:set>
                                    <p:animEffect transition="in" filter="wipe(left)">
                                      <p:cBhvr>
                                        <p:cTn id="23" dur="1000"/>
                                        <p:tgtEl>
                                          <p:spTgt spid="152"/>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153"/>
                                        </p:tgtEl>
                                        <p:attrNameLst>
                                          <p:attrName>style.visibility</p:attrName>
                                        </p:attrNameLst>
                                      </p:cBhvr>
                                      <p:to>
                                        <p:strVal val="visible"/>
                                      </p:to>
                                    </p:set>
                                    <p:animEffect transition="in" filter="wipe(left)">
                                      <p:cBhvr>
                                        <p:cTn id="26" dur="1000"/>
                                        <p:tgtEl>
                                          <p:spTgt spid="153"/>
                                        </p:tgtEl>
                                      </p:cBhvr>
                                    </p:animEffect>
                                  </p:childTnLst>
                                </p:cTn>
                              </p:par>
                              <p:par>
                                <p:cTn id="27" presetID="22" presetClass="entr" presetSubtype="8" fill="hold" grpId="0" nodeType="withEffect">
                                  <p:stCondLst>
                                    <p:cond delay="2000"/>
                                  </p:stCondLst>
                                  <p:childTnLst>
                                    <p:set>
                                      <p:cBhvr>
                                        <p:cTn id="28" dur="1" fill="hold">
                                          <p:stCondLst>
                                            <p:cond delay="0"/>
                                          </p:stCondLst>
                                        </p:cTn>
                                        <p:tgtEl>
                                          <p:spTgt spid="154"/>
                                        </p:tgtEl>
                                        <p:attrNameLst>
                                          <p:attrName>style.visibility</p:attrName>
                                        </p:attrNameLst>
                                      </p:cBhvr>
                                      <p:to>
                                        <p:strVal val="visible"/>
                                      </p:to>
                                    </p:set>
                                    <p:animEffect transition="in" filter="wipe(left)">
                                      <p:cBhvr>
                                        <p:cTn id="29" dur="1000"/>
                                        <p:tgtEl>
                                          <p:spTgt spid="154"/>
                                        </p:tgtEl>
                                      </p:cBhvr>
                                    </p:animEffect>
                                  </p:childTnLst>
                                </p:cTn>
                              </p:par>
                              <p:par>
                                <p:cTn id="30" presetID="22" presetClass="entr" presetSubtype="8" fill="hold" grpId="0" nodeType="withEffect">
                                  <p:stCondLst>
                                    <p:cond delay="2000"/>
                                  </p:stCondLst>
                                  <p:childTnLst>
                                    <p:set>
                                      <p:cBhvr>
                                        <p:cTn id="31" dur="1" fill="hold">
                                          <p:stCondLst>
                                            <p:cond delay="0"/>
                                          </p:stCondLst>
                                        </p:cTn>
                                        <p:tgtEl>
                                          <p:spTgt spid="155"/>
                                        </p:tgtEl>
                                        <p:attrNameLst>
                                          <p:attrName>style.visibility</p:attrName>
                                        </p:attrNameLst>
                                      </p:cBhvr>
                                      <p:to>
                                        <p:strVal val="visible"/>
                                      </p:to>
                                    </p:set>
                                    <p:animEffect transition="in" filter="wipe(left)">
                                      <p:cBhvr>
                                        <p:cTn id="32" dur="1000"/>
                                        <p:tgtEl>
                                          <p:spTgt spid="155"/>
                                        </p:tgtEl>
                                      </p:cBhvr>
                                    </p:animEffect>
                                  </p:childTnLst>
                                </p:cTn>
                              </p:par>
                              <p:par>
                                <p:cTn id="33" presetID="22" presetClass="entr" presetSubtype="8" fill="hold" nodeType="withEffect">
                                  <p:stCondLst>
                                    <p:cond delay="2000"/>
                                  </p:stCondLst>
                                  <p:childTnLst>
                                    <p:set>
                                      <p:cBhvr>
                                        <p:cTn id="34" dur="1" fill="hold">
                                          <p:stCondLst>
                                            <p:cond delay="0"/>
                                          </p:stCondLst>
                                        </p:cTn>
                                        <p:tgtEl>
                                          <p:spTgt spid="156"/>
                                        </p:tgtEl>
                                        <p:attrNameLst>
                                          <p:attrName>style.visibility</p:attrName>
                                        </p:attrNameLst>
                                      </p:cBhvr>
                                      <p:to>
                                        <p:strVal val="visible"/>
                                      </p:to>
                                    </p:set>
                                    <p:animEffect transition="in" filter="wipe(left)">
                                      <p:cBhvr>
                                        <p:cTn id="35" dur="1000"/>
                                        <p:tgtEl>
                                          <p:spTgt spid="156"/>
                                        </p:tgtEl>
                                      </p:cBhvr>
                                    </p:animEffect>
                                  </p:childTnLst>
                                </p:cTn>
                              </p:par>
                              <p:par>
                                <p:cTn id="36" presetID="22" presetClass="entr" presetSubtype="8" fill="hold" nodeType="withEffect">
                                  <p:stCondLst>
                                    <p:cond delay="2000"/>
                                  </p:stCondLst>
                                  <p:childTnLst>
                                    <p:set>
                                      <p:cBhvr>
                                        <p:cTn id="37" dur="1" fill="hold">
                                          <p:stCondLst>
                                            <p:cond delay="0"/>
                                          </p:stCondLst>
                                        </p:cTn>
                                        <p:tgtEl>
                                          <p:spTgt spid="167"/>
                                        </p:tgtEl>
                                        <p:attrNameLst>
                                          <p:attrName>style.visibility</p:attrName>
                                        </p:attrNameLst>
                                      </p:cBhvr>
                                      <p:to>
                                        <p:strVal val="visible"/>
                                      </p:to>
                                    </p:set>
                                    <p:animEffect transition="in" filter="wipe(left)">
                                      <p:cBhvr>
                                        <p:cTn id="38" dur="1000"/>
                                        <p:tgtEl>
                                          <p:spTgt spid="167"/>
                                        </p:tgtEl>
                                      </p:cBhvr>
                                    </p:animEffect>
                                  </p:childTnLst>
                                </p:cTn>
                              </p:par>
                              <p:par>
                                <p:cTn id="39" presetID="22" presetClass="entr" presetSubtype="8" fill="hold" nodeType="withEffect">
                                  <p:stCondLst>
                                    <p:cond delay="2000"/>
                                  </p:stCondLst>
                                  <p:childTnLst>
                                    <p:set>
                                      <p:cBhvr>
                                        <p:cTn id="40" dur="1" fill="hold">
                                          <p:stCondLst>
                                            <p:cond delay="0"/>
                                          </p:stCondLst>
                                        </p:cTn>
                                        <p:tgtEl>
                                          <p:spTgt spid="178"/>
                                        </p:tgtEl>
                                        <p:attrNameLst>
                                          <p:attrName>style.visibility</p:attrName>
                                        </p:attrNameLst>
                                      </p:cBhvr>
                                      <p:to>
                                        <p:strVal val="visible"/>
                                      </p:to>
                                    </p:set>
                                    <p:animEffect transition="in" filter="wipe(left)">
                                      <p:cBhvr>
                                        <p:cTn id="41" dur="1000"/>
                                        <p:tgtEl>
                                          <p:spTgt spid="178"/>
                                        </p:tgtEl>
                                      </p:cBhvr>
                                    </p:animEffect>
                                  </p:childTnLst>
                                </p:cTn>
                              </p:par>
                              <p:par>
                                <p:cTn id="42" presetID="22" presetClass="entr" presetSubtype="8" fill="hold" nodeType="withEffect">
                                  <p:stCondLst>
                                    <p:cond delay="2000"/>
                                  </p:stCondLst>
                                  <p:childTnLst>
                                    <p:set>
                                      <p:cBhvr>
                                        <p:cTn id="43" dur="1" fill="hold">
                                          <p:stCondLst>
                                            <p:cond delay="0"/>
                                          </p:stCondLst>
                                        </p:cTn>
                                        <p:tgtEl>
                                          <p:spTgt spid="189"/>
                                        </p:tgtEl>
                                        <p:attrNameLst>
                                          <p:attrName>style.visibility</p:attrName>
                                        </p:attrNameLst>
                                      </p:cBhvr>
                                      <p:to>
                                        <p:strVal val="visible"/>
                                      </p:to>
                                    </p:set>
                                    <p:animEffect transition="in" filter="wipe(left)">
                                      <p:cBhvr>
                                        <p:cTn id="44" dur="1000"/>
                                        <p:tgtEl>
                                          <p:spTgt spid="189"/>
                                        </p:tgtEl>
                                      </p:cBhvr>
                                    </p:animEffect>
                                  </p:childTnLst>
                                </p:cTn>
                              </p:par>
                              <p:par>
                                <p:cTn id="45" presetID="22" presetClass="entr" presetSubtype="8" fill="hold" nodeType="withEffect">
                                  <p:stCondLst>
                                    <p:cond delay="2000"/>
                                  </p:stCondLst>
                                  <p:childTnLst>
                                    <p:set>
                                      <p:cBhvr>
                                        <p:cTn id="46" dur="1" fill="hold">
                                          <p:stCondLst>
                                            <p:cond delay="0"/>
                                          </p:stCondLst>
                                        </p:cTn>
                                        <p:tgtEl>
                                          <p:spTgt spid="200"/>
                                        </p:tgtEl>
                                        <p:attrNameLst>
                                          <p:attrName>style.visibility</p:attrName>
                                        </p:attrNameLst>
                                      </p:cBhvr>
                                      <p:to>
                                        <p:strVal val="visible"/>
                                      </p:to>
                                    </p:set>
                                    <p:animEffect transition="in" filter="wipe(left)">
                                      <p:cBhvr>
                                        <p:cTn id="47" dur="1000"/>
                                        <p:tgtEl>
                                          <p:spTgt spid="200"/>
                                        </p:tgtEl>
                                      </p:cBhvr>
                                    </p:animEffect>
                                  </p:childTnLst>
                                </p:cTn>
                              </p:par>
                              <p:par>
                                <p:cTn id="48" presetID="22" presetClass="entr" presetSubtype="8" fill="hold" nodeType="withEffect">
                                  <p:stCondLst>
                                    <p:cond delay="2000"/>
                                  </p:stCondLst>
                                  <p:childTnLst>
                                    <p:set>
                                      <p:cBhvr>
                                        <p:cTn id="49" dur="1" fill="hold">
                                          <p:stCondLst>
                                            <p:cond delay="0"/>
                                          </p:stCondLst>
                                        </p:cTn>
                                        <p:tgtEl>
                                          <p:spTgt spid="211"/>
                                        </p:tgtEl>
                                        <p:attrNameLst>
                                          <p:attrName>style.visibility</p:attrName>
                                        </p:attrNameLst>
                                      </p:cBhvr>
                                      <p:to>
                                        <p:strVal val="visible"/>
                                      </p:to>
                                    </p:set>
                                    <p:animEffect transition="in" filter="wipe(left)">
                                      <p:cBhvr>
                                        <p:cTn id="50" dur="1000"/>
                                        <p:tgtEl>
                                          <p:spTgt spid="211"/>
                                        </p:tgtEl>
                                      </p:cBhvr>
                                    </p:animEffect>
                                  </p:childTnLst>
                                </p:cTn>
                              </p:par>
                            </p:childTnLst>
                          </p:cTn>
                        </p:par>
                        <p:par>
                          <p:cTn id="51" fill="hold">
                            <p:stCondLst>
                              <p:cond delay="4500"/>
                            </p:stCondLst>
                            <p:childTnLst>
                              <p:par>
                                <p:cTn id="52" presetID="22" presetClass="entr" presetSubtype="8" fill="hold" nodeType="afterEffect">
                                  <p:stCondLst>
                                    <p:cond delay="0"/>
                                  </p:stCondLst>
                                  <p:childTnLst>
                                    <p:set>
                                      <p:cBhvr>
                                        <p:cTn id="53" dur="1" fill="hold">
                                          <p:stCondLst>
                                            <p:cond delay="0"/>
                                          </p:stCondLst>
                                        </p:cTn>
                                        <p:tgtEl>
                                          <p:spTgt spid="222"/>
                                        </p:tgtEl>
                                        <p:attrNameLst>
                                          <p:attrName>style.visibility</p:attrName>
                                        </p:attrNameLst>
                                      </p:cBhvr>
                                      <p:to>
                                        <p:strVal val="visible"/>
                                      </p:to>
                                    </p:set>
                                    <p:animEffect transition="in" filter="wipe(left)">
                                      <p:cBhvr>
                                        <p:cTn id="54" dur="500"/>
                                        <p:tgtEl>
                                          <p:spTgt spid="222"/>
                                        </p:tgtEl>
                                      </p:cBhvr>
                                    </p:animEffect>
                                  </p:childTnLst>
                                </p:cTn>
                              </p:par>
                            </p:childTnLst>
                          </p:cTn>
                        </p:par>
                        <p:par>
                          <p:cTn id="55" fill="hold">
                            <p:stCondLst>
                              <p:cond delay="5000"/>
                            </p:stCondLst>
                            <p:childTnLst>
                              <p:par>
                                <p:cTn id="56" presetID="22" presetClass="entr" presetSubtype="8" fill="hold" nodeType="afterEffect">
                                  <p:stCondLst>
                                    <p:cond delay="0"/>
                                  </p:stCondLst>
                                  <p:childTnLst>
                                    <p:set>
                                      <p:cBhvr>
                                        <p:cTn id="57" dur="1" fill="hold">
                                          <p:stCondLst>
                                            <p:cond delay="0"/>
                                          </p:stCondLst>
                                        </p:cTn>
                                        <p:tgtEl>
                                          <p:spTgt spid="228"/>
                                        </p:tgtEl>
                                        <p:attrNameLst>
                                          <p:attrName>style.visibility</p:attrName>
                                        </p:attrNameLst>
                                      </p:cBhvr>
                                      <p:to>
                                        <p:strVal val="visible"/>
                                      </p:to>
                                    </p:set>
                                    <p:animEffect transition="in" filter="wipe(left)">
                                      <p:cBhvr>
                                        <p:cTn id="58" dur="500"/>
                                        <p:tgtEl>
                                          <p:spTgt spid="228"/>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235"/>
                                        </p:tgtEl>
                                        <p:attrNameLst>
                                          <p:attrName>style.visibility</p:attrName>
                                        </p:attrNameLst>
                                      </p:cBhvr>
                                      <p:to>
                                        <p:strVal val="visible"/>
                                      </p:to>
                                    </p:set>
                                    <p:animEffect transition="in" filter="wipe(left)">
                                      <p:cBhvr>
                                        <p:cTn id="62" dur="500"/>
                                        <p:tgtEl>
                                          <p:spTgt spid="235"/>
                                        </p:tgtEl>
                                      </p:cBhvr>
                                    </p:animEffect>
                                  </p:childTnLst>
                                </p:cTn>
                              </p:par>
                            </p:childTnLst>
                          </p:cTn>
                        </p:par>
                        <p:par>
                          <p:cTn id="63" fill="hold">
                            <p:stCondLst>
                              <p:cond delay="6000"/>
                            </p:stCondLst>
                            <p:childTnLst>
                              <p:par>
                                <p:cTn id="64" presetID="22" presetClass="entr" presetSubtype="8" fill="hold" nodeType="afterEffect">
                                  <p:stCondLst>
                                    <p:cond delay="0"/>
                                  </p:stCondLst>
                                  <p:childTnLst>
                                    <p:set>
                                      <p:cBhvr>
                                        <p:cTn id="65" dur="1" fill="hold">
                                          <p:stCondLst>
                                            <p:cond delay="0"/>
                                          </p:stCondLst>
                                        </p:cTn>
                                        <p:tgtEl>
                                          <p:spTgt spid="240"/>
                                        </p:tgtEl>
                                        <p:attrNameLst>
                                          <p:attrName>style.visibility</p:attrName>
                                        </p:attrNameLst>
                                      </p:cBhvr>
                                      <p:to>
                                        <p:strVal val="visible"/>
                                      </p:to>
                                    </p:set>
                                    <p:animEffect transition="in" filter="wipe(left)">
                                      <p:cBhvr>
                                        <p:cTn id="66" dur="500"/>
                                        <p:tgtEl>
                                          <p:spTgt spid="240"/>
                                        </p:tgtEl>
                                      </p:cBhvr>
                                    </p:animEffect>
                                  </p:childTnLst>
                                </p:cTn>
                              </p:par>
                            </p:childTnLst>
                          </p:cTn>
                        </p:par>
                        <p:par>
                          <p:cTn id="67" fill="hold">
                            <p:stCondLst>
                              <p:cond delay="6500"/>
                            </p:stCondLst>
                            <p:childTnLst>
                              <p:par>
                                <p:cTn id="68" presetID="22" presetClass="entr" presetSubtype="8" fill="hold" nodeType="afterEffect">
                                  <p:stCondLst>
                                    <p:cond delay="0"/>
                                  </p:stCondLst>
                                  <p:childTnLst>
                                    <p:set>
                                      <p:cBhvr>
                                        <p:cTn id="69" dur="1" fill="hold">
                                          <p:stCondLst>
                                            <p:cond delay="0"/>
                                          </p:stCondLst>
                                        </p:cTn>
                                        <p:tgtEl>
                                          <p:spTgt spid="247"/>
                                        </p:tgtEl>
                                        <p:attrNameLst>
                                          <p:attrName>style.visibility</p:attrName>
                                        </p:attrNameLst>
                                      </p:cBhvr>
                                      <p:to>
                                        <p:strVal val="visible"/>
                                      </p:to>
                                    </p:set>
                                    <p:animEffect transition="in" filter="wipe(left)">
                                      <p:cBhvr>
                                        <p:cTn id="70" dur="500"/>
                                        <p:tgtEl>
                                          <p:spTgt spid="247"/>
                                        </p:tgtEl>
                                      </p:cBhvr>
                                    </p:animEffect>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253"/>
                                        </p:tgtEl>
                                        <p:attrNameLst>
                                          <p:attrName>style.visibility</p:attrName>
                                        </p:attrNameLst>
                                      </p:cBhvr>
                                      <p:to>
                                        <p:strVal val="visible"/>
                                      </p:to>
                                    </p:set>
                                    <p:animEffect transition="in" filter="wipe(left)">
                                      <p:cBhvr>
                                        <p:cTn id="74" dur="500"/>
                                        <p:tgtEl>
                                          <p:spTgt spid="253"/>
                                        </p:tgtEl>
                                      </p:cBhvr>
                                    </p:animEffect>
                                  </p:childTnLst>
                                </p:cTn>
                              </p:par>
                            </p:childTnLst>
                          </p:cTn>
                        </p:par>
                        <p:par>
                          <p:cTn id="75" fill="hold">
                            <p:stCondLst>
                              <p:cond delay="7500"/>
                            </p:stCondLst>
                            <p:childTnLst>
                              <p:par>
                                <p:cTn id="76" presetID="2" presetClass="entr" presetSubtype="2" fill="hold" grpId="0" nodeType="afterEffect">
                                  <p:stCondLst>
                                    <p:cond delay="0"/>
                                  </p:stCondLst>
                                  <p:childTnLst>
                                    <p:set>
                                      <p:cBhvr>
                                        <p:cTn id="77" dur="1" fill="hold">
                                          <p:stCondLst>
                                            <p:cond delay="0"/>
                                          </p:stCondLst>
                                        </p:cTn>
                                        <p:tgtEl>
                                          <p:spTgt spid="261"/>
                                        </p:tgtEl>
                                        <p:attrNameLst>
                                          <p:attrName>style.visibility</p:attrName>
                                        </p:attrNameLst>
                                      </p:cBhvr>
                                      <p:to>
                                        <p:strVal val="visible"/>
                                      </p:to>
                                    </p:set>
                                    <p:anim calcmode="lin" valueType="num">
                                      <p:cBhvr additive="base">
                                        <p:cTn id="78" dur="500" fill="hold"/>
                                        <p:tgtEl>
                                          <p:spTgt spid="261"/>
                                        </p:tgtEl>
                                        <p:attrNameLst>
                                          <p:attrName>ppt_x</p:attrName>
                                        </p:attrNameLst>
                                      </p:cBhvr>
                                      <p:tavLst>
                                        <p:tav tm="0">
                                          <p:val>
                                            <p:strVal val="1+#ppt_w/2"/>
                                          </p:val>
                                        </p:tav>
                                        <p:tav tm="100000">
                                          <p:val>
                                            <p:strVal val="#ppt_x"/>
                                          </p:val>
                                        </p:tav>
                                      </p:tavLst>
                                    </p:anim>
                                    <p:anim calcmode="lin" valueType="num">
                                      <p:cBhvr additive="base">
                                        <p:cTn id="79" dur="500" fill="hold"/>
                                        <p:tgtEl>
                                          <p:spTgt spid="2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50" grpId="0"/>
      <p:bldP spid="151" grpId="0"/>
      <p:bldP spid="152" grpId="0"/>
      <p:bldP spid="153" grpId="0"/>
      <p:bldP spid="154" grpId="0"/>
      <p:bldP spid="155" grpId="0"/>
      <p:bldP spid="26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Social Media</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cxnSp>
        <p:nvCxnSpPr>
          <p:cNvPr id="6" name="Straight Connector 5"/>
          <p:cNvCxnSpPr>
            <a:cxnSpLocks noChangeShapeType="1"/>
          </p:cNvCxnSpPr>
          <p:nvPr/>
        </p:nvCxnSpPr>
        <p:spPr bwMode="auto">
          <a:xfrm flipH="1">
            <a:off x="4714926" y="3665348"/>
            <a:ext cx="561857" cy="11585"/>
          </a:xfrm>
          <a:prstGeom prst="line">
            <a:avLst/>
          </a:prstGeom>
          <a:noFill/>
          <a:ln w="25400">
            <a:solidFill>
              <a:srgbClr val="376092">
                <a:alpha val="27843"/>
              </a:srgbClr>
            </a:solidFill>
            <a:prstDash val="dash"/>
            <a:round/>
            <a:headEnd/>
            <a:tailEnd/>
          </a:ln>
          <a:effectLst/>
          <a:extLst/>
        </p:spPr>
      </p:cxnSp>
      <p:cxnSp>
        <p:nvCxnSpPr>
          <p:cNvPr id="7" name="Straight Connector 6"/>
          <p:cNvCxnSpPr>
            <a:cxnSpLocks noChangeShapeType="1"/>
          </p:cNvCxnSpPr>
          <p:nvPr/>
        </p:nvCxnSpPr>
        <p:spPr bwMode="auto">
          <a:xfrm>
            <a:off x="6736456" y="3665348"/>
            <a:ext cx="597770" cy="0"/>
          </a:xfrm>
          <a:prstGeom prst="line">
            <a:avLst/>
          </a:prstGeom>
          <a:noFill/>
          <a:ln w="25400">
            <a:solidFill>
              <a:srgbClr val="376092">
                <a:alpha val="27843"/>
              </a:srgbClr>
            </a:solidFill>
            <a:prstDash val="dash"/>
            <a:round/>
            <a:headEnd/>
            <a:tailEnd/>
          </a:ln>
          <a:effectLst/>
          <a:extLst/>
        </p:spPr>
      </p:cxnSp>
      <p:cxnSp>
        <p:nvCxnSpPr>
          <p:cNvPr id="8" name="Straight Connector 7"/>
          <p:cNvCxnSpPr>
            <a:cxnSpLocks noChangeShapeType="1"/>
          </p:cNvCxnSpPr>
          <p:nvPr/>
        </p:nvCxnSpPr>
        <p:spPr bwMode="auto">
          <a:xfrm flipV="1">
            <a:off x="6048325" y="2789545"/>
            <a:ext cx="0" cy="458754"/>
          </a:xfrm>
          <a:prstGeom prst="line">
            <a:avLst/>
          </a:prstGeom>
          <a:noFill/>
          <a:ln w="25400">
            <a:solidFill>
              <a:srgbClr val="376092">
                <a:alpha val="27843"/>
              </a:srgbClr>
            </a:solidFill>
            <a:prstDash val="dash"/>
            <a:round/>
            <a:headEnd/>
            <a:tailEnd/>
          </a:ln>
          <a:effectLst/>
          <a:extLst/>
        </p:spPr>
      </p:cxnSp>
      <p:sp>
        <p:nvSpPr>
          <p:cNvPr id="9" name="Isosceles Triangle 8"/>
          <p:cNvSpPr/>
          <p:nvPr/>
        </p:nvSpPr>
        <p:spPr>
          <a:xfrm rot="5400000" flipV="1">
            <a:off x="5959122" y="1814113"/>
            <a:ext cx="1022929" cy="761115"/>
          </a:xfrm>
          <a:prstGeom prst="triangle">
            <a:avLst/>
          </a:prstGeom>
          <a:gradFill>
            <a:gsLst>
              <a:gs pos="0">
                <a:schemeClr val="accent1">
                  <a:tint val="100000"/>
                  <a:shade val="100000"/>
                  <a:satMod val="130000"/>
                  <a:alpha val="0"/>
                </a:schemeClr>
              </a:gs>
              <a:gs pos="27000">
                <a:schemeClr val="bg1">
                  <a:lumMod val="85000"/>
                </a:schemeClr>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0" name="Isosceles Triangle 9"/>
          <p:cNvSpPr/>
          <p:nvPr/>
        </p:nvSpPr>
        <p:spPr>
          <a:xfrm rot="5400000" flipH="1" flipV="1">
            <a:off x="7467449" y="2986485"/>
            <a:ext cx="1021770" cy="982382"/>
          </a:xfrm>
          <a:prstGeom prst="triangle">
            <a:avLst/>
          </a:prstGeom>
          <a:gradFill>
            <a:gsLst>
              <a:gs pos="0">
                <a:schemeClr val="accent1">
                  <a:tint val="100000"/>
                  <a:shade val="100000"/>
                  <a:satMod val="130000"/>
                  <a:alpha val="0"/>
                </a:schemeClr>
              </a:gs>
              <a:gs pos="27000">
                <a:schemeClr val="bg1">
                  <a:lumMod val="85000"/>
                </a:schemeClr>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1" name="Isosceles Triangle 10"/>
          <p:cNvSpPr/>
          <p:nvPr/>
        </p:nvSpPr>
        <p:spPr>
          <a:xfrm rot="16200000" flipV="1">
            <a:off x="3445899" y="2986485"/>
            <a:ext cx="1021770" cy="982382"/>
          </a:xfrm>
          <a:prstGeom prst="triangle">
            <a:avLst/>
          </a:prstGeom>
          <a:gradFill>
            <a:gsLst>
              <a:gs pos="0">
                <a:schemeClr val="accent1">
                  <a:tint val="100000"/>
                  <a:shade val="100000"/>
                  <a:satMod val="130000"/>
                  <a:alpha val="0"/>
                </a:schemeClr>
              </a:gs>
              <a:gs pos="27000">
                <a:schemeClr val="bg1">
                  <a:lumMod val="85000"/>
                </a:schemeClr>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2" name="Isosceles Triangle 11"/>
          <p:cNvSpPr/>
          <p:nvPr/>
        </p:nvSpPr>
        <p:spPr>
          <a:xfrm>
            <a:off x="6505920" y="4505238"/>
            <a:ext cx="1021770" cy="759956"/>
          </a:xfrm>
          <a:prstGeom prst="triangle">
            <a:avLst/>
          </a:prstGeom>
          <a:gradFill>
            <a:gsLst>
              <a:gs pos="0">
                <a:schemeClr val="accent1">
                  <a:tint val="100000"/>
                  <a:shade val="100000"/>
                  <a:satMod val="130000"/>
                  <a:alpha val="0"/>
                </a:schemeClr>
              </a:gs>
              <a:gs pos="27000">
                <a:schemeClr val="bg1">
                  <a:lumMod val="85000"/>
                </a:schemeClr>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3" name="Isosceles Triangle 12"/>
          <p:cNvSpPr/>
          <p:nvPr/>
        </p:nvSpPr>
        <p:spPr>
          <a:xfrm>
            <a:off x="4617615" y="4505238"/>
            <a:ext cx="1021770" cy="759956"/>
          </a:xfrm>
          <a:prstGeom prst="triangle">
            <a:avLst/>
          </a:prstGeom>
          <a:gradFill>
            <a:gsLst>
              <a:gs pos="0">
                <a:schemeClr val="accent1">
                  <a:tint val="100000"/>
                  <a:shade val="100000"/>
                  <a:satMod val="130000"/>
                  <a:alpha val="0"/>
                </a:schemeClr>
              </a:gs>
              <a:gs pos="27000">
                <a:schemeClr val="bg1">
                  <a:lumMod val="85000"/>
                </a:schemeClr>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4" name="Rounded Rectangle 13"/>
          <p:cNvSpPr>
            <a:spLocks noChangeArrowheads="1"/>
          </p:cNvSpPr>
          <p:nvPr/>
        </p:nvSpPr>
        <p:spPr bwMode="auto">
          <a:xfrm>
            <a:off x="5276783" y="3242506"/>
            <a:ext cx="1471256" cy="827147"/>
          </a:xfrm>
          <a:prstGeom prst="roundRect">
            <a:avLst>
              <a:gd name="adj" fmla="val 11569"/>
            </a:avLst>
          </a:prstGeom>
          <a:solidFill>
            <a:schemeClr val="accent6"/>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5" name="Group 16"/>
          <p:cNvGrpSpPr>
            <a:grpSpLocks/>
          </p:cNvGrpSpPr>
          <p:nvPr/>
        </p:nvGrpSpPr>
        <p:grpSpPr bwMode="auto">
          <a:xfrm>
            <a:off x="5491654" y="3287344"/>
            <a:ext cx="1095173" cy="682961"/>
            <a:chOff x="847097" y="3452454"/>
            <a:chExt cx="1499778" cy="935420"/>
          </a:xfrm>
        </p:grpSpPr>
        <p:sp>
          <p:nvSpPr>
            <p:cNvPr id="16" name="TextBox 17"/>
            <p:cNvSpPr txBox="1">
              <a:spLocks noChangeArrowheads="1"/>
            </p:cNvSpPr>
            <p:nvPr/>
          </p:nvSpPr>
          <p:spPr bwMode="auto">
            <a:xfrm>
              <a:off x="847097" y="3452454"/>
              <a:ext cx="1499778" cy="5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id-ID" sz="2000" b="1" dirty="0">
                  <a:solidFill>
                    <a:schemeClr val="bg1"/>
                  </a:solidFill>
                  <a:latin typeface="Lato" panose="020F0502020204030203" pitchFamily="34" charset="0"/>
                  <a:ea typeface="Kozuka Mincho Pro EL" panose="02020200000000000000" pitchFamily="18" charset="-128"/>
                </a:rPr>
                <a:t>SOCIAL</a:t>
              </a:r>
            </a:p>
          </p:txBody>
        </p:sp>
        <p:sp>
          <p:nvSpPr>
            <p:cNvPr id="17" name="TextBox 18"/>
            <p:cNvSpPr txBox="1">
              <a:spLocks noChangeArrowheads="1"/>
            </p:cNvSpPr>
            <p:nvPr/>
          </p:nvSpPr>
          <p:spPr bwMode="auto">
            <a:xfrm>
              <a:off x="850732" y="3839862"/>
              <a:ext cx="1405382" cy="5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id-ID" sz="2000" b="1">
                  <a:solidFill>
                    <a:srgbClr val="FFFFFF"/>
                  </a:solidFill>
                  <a:latin typeface="Lato" panose="020F0502020204030203" pitchFamily="34" charset="0"/>
                  <a:ea typeface="Kozuka Mincho Pro EL" panose="02020200000000000000" pitchFamily="18" charset="-128"/>
                </a:rPr>
                <a:t>MEDIA</a:t>
              </a:r>
            </a:p>
          </p:txBody>
        </p:sp>
      </p:grpSp>
      <p:grpSp>
        <p:nvGrpSpPr>
          <p:cNvPr id="18" name="Group 17"/>
          <p:cNvGrpSpPr/>
          <p:nvPr/>
        </p:nvGrpSpPr>
        <p:grpSpPr>
          <a:xfrm>
            <a:off x="6330593" y="2890328"/>
            <a:ext cx="788917" cy="787760"/>
            <a:chOff x="9721973" y="1358485"/>
            <a:chExt cx="788917" cy="787760"/>
          </a:xfrm>
          <a:solidFill>
            <a:schemeClr val="bg2">
              <a:lumMod val="75000"/>
            </a:schemeClr>
          </a:solidFill>
        </p:grpSpPr>
        <p:sp>
          <p:nvSpPr>
            <p:cNvPr id="19" name="Block Arc 8"/>
            <p:cNvSpPr>
              <a:spLocks/>
            </p:cNvSpPr>
            <p:nvPr/>
          </p:nvSpPr>
          <p:spPr bwMode="auto">
            <a:xfrm rot="3414584">
              <a:off x="9968726" y="1587862"/>
              <a:ext cx="320896" cy="320896"/>
            </a:xfrm>
            <a:custGeom>
              <a:avLst/>
              <a:gdLst>
                <a:gd name="T0" fmla="*/ 973 w 1169938"/>
                <a:gd name="T1" fmla="*/ 617466 h 1169938"/>
                <a:gd name="T2" fmla="*/ 527450 w 1169938"/>
                <a:gd name="T3" fmla="*/ 2796 h 1169938"/>
                <a:gd name="T4" fmla="*/ 1163633 w 1169938"/>
                <a:gd name="T5" fmla="*/ 503411 h 1169938"/>
                <a:gd name="T6" fmla="*/ 929263 w 1169938"/>
                <a:gd name="T7" fmla="*/ 535953 h 1169938"/>
                <a:gd name="T8" fmla="*/ 550583 w 1169938"/>
                <a:gd name="T9" fmla="*/ 237966 h 1169938"/>
                <a:gd name="T10" fmla="*/ 237200 w 1169938"/>
                <a:gd name="T11" fmla="*/ 603843 h 1169938"/>
                <a:gd name="T12" fmla="*/ 973 w 1169938"/>
                <a:gd name="T13" fmla="*/ 617466 h 11699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9938" h="1169938">
                  <a:moveTo>
                    <a:pt x="973" y="618693"/>
                  </a:moveTo>
                  <a:cubicBezTo>
                    <a:pt x="-17125" y="305299"/>
                    <a:pt x="215369" y="33490"/>
                    <a:pt x="527782" y="2802"/>
                  </a:cubicBezTo>
                  <a:cubicBezTo>
                    <a:pt x="840194" y="-27887"/>
                    <a:pt x="1121135" y="193486"/>
                    <a:pt x="1164365" y="504411"/>
                  </a:cubicBezTo>
                  <a:lnTo>
                    <a:pt x="929848" y="537018"/>
                  </a:lnTo>
                  <a:cubicBezTo>
                    <a:pt x="904116" y="351943"/>
                    <a:pt x="736889" y="220173"/>
                    <a:pt x="550928" y="238440"/>
                  </a:cubicBezTo>
                  <a:cubicBezTo>
                    <a:pt x="364968" y="256707"/>
                    <a:pt x="226578" y="418499"/>
                    <a:pt x="237350" y="605043"/>
                  </a:cubicBezTo>
                  <a:lnTo>
                    <a:pt x="973" y="618693"/>
                  </a:lnTo>
                  <a:close/>
                </a:path>
              </a:pathLst>
            </a:custGeom>
            <a:grp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20" name="Block Arc 27"/>
            <p:cNvSpPr>
              <a:spLocks/>
            </p:cNvSpPr>
            <p:nvPr/>
          </p:nvSpPr>
          <p:spPr bwMode="auto">
            <a:xfrm rot="3414584">
              <a:off x="9852879" y="1480124"/>
              <a:ext cx="543323" cy="543322"/>
            </a:xfrm>
            <a:custGeom>
              <a:avLst/>
              <a:gdLst>
                <a:gd name="T0" fmla="*/ 0 w 1976629"/>
                <a:gd name="T1" fmla="*/ 988120 h 1976629"/>
                <a:gd name="T2" fmla="*/ 907919 w 1976629"/>
                <a:gd name="T3" fmla="*/ 3362 h 1976629"/>
                <a:gd name="T4" fmla="*/ 1965482 w 1976629"/>
                <a:gd name="T5" fmla="*/ 825810 h 1976629"/>
                <a:gd name="T6" fmla="*/ 1708847 w 1976629"/>
                <a:gd name="T7" fmla="*/ 868487 h 1976629"/>
                <a:gd name="T8" fmla="*/ 929359 w 1976629"/>
                <a:gd name="T9" fmla="*/ 262294 h 1976629"/>
                <a:gd name="T10" fmla="*/ 260169 w 1976629"/>
                <a:gd name="T11" fmla="*/ 988119 h 1976629"/>
                <a:gd name="T12" fmla="*/ 0 w 1976629"/>
                <a:gd name="T13" fmla="*/ 988120 h 19766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76629" h="1976629">
                  <a:moveTo>
                    <a:pt x="0" y="988315"/>
                  </a:moveTo>
                  <a:cubicBezTo>
                    <a:pt x="0" y="474062"/>
                    <a:pt x="394363" y="45742"/>
                    <a:pt x="906866" y="3362"/>
                  </a:cubicBezTo>
                  <a:cubicBezTo>
                    <a:pt x="1419370" y="-39018"/>
                    <a:pt x="1878733" y="318704"/>
                    <a:pt x="1963205" y="825972"/>
                  </a:cubicBezTo>
                  <a:lnTo>
                    <a:pt x="1706867" y="868658"/>
                  </a:lnTo>
                  <a:cubicBezTo>
                    <a:pt x="1644606" y="494772"/>
                    <a:pt x="1306028" y="231109"/>
                    <a:pt x="928282" y="262345"/>
                  </a:cubicBezTo>
                  <a:cubicBezTo>
                    <a:pt x="550536" y="293582"/>
                    <a:pt x="259868" y="609279"/>
                    <a:pt x="259868" y="988314"/>
                  </a:cubicBezTo>
                  <a:lnTo>
                    <a:pt x="0" y="988315"/>
                  </a:lnTo>
                  <a:close/>
                </a:path>
              </a:pathLst>
            </a:custGeom>
            <a:grp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21" name="Block Arc 32"/>
            <p:cNvSpPr>
              <a:spLocks/>
            </p:cNvSpPr>
            <p:nvPr/>
          </p:nvSpPr>
          <p:spPr bwMode="auto">
            <a:xfrm rot="3414584">
              <a:off x="9722552" y="1357906"/>
              <a:ext cx="787760" cy="788917"/>
            </a:xfrm>
            <a:custGeom>
              <a:avLst/>
              <a:gdLst>
                <a:gd name="T0" fmla="*/ 0 w 2869630"/>
                <a:gd name="T1" fmla="*/ 1435022 h 2869630"/>
                <a:gd name="T2" fmla="*/ 1275749 w 2869630"/>
                <a:gd name="T3" fmla="*/ 8722 h 2869630"/>
                <a:gd name="T4" fmla="*/ 2832398 w 2869630"/>
                <a:gd name="T5" fmla="*/ 1120973 h 2869630"/>
                <a:gd name="T6" fmla="*/ 2545444 w 2869630"/>
                <a:gd name="T7" fmla="*/ 1185396 h 2869630"/>
                <a:gd name="T8" fmla="*/ 1308126 w 2869630"/>
                <a:gd name="T9" fmla="*/ 301312 h 2869630"/>
                <a:gd name="T10" fmla="*/ 294083 w 2869630"/>
                <a:gd name="T11" fmla="*/ 1435022 h 2869630"/>
                <a:gd name="T12" fmla="*/ 0 w 2869630"/>
                <a:gd name="T13" fmla="*/ 1435022 h 28696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69630" h="2869630">
                  <a:moveTo>
                    <a:pt x="0" y="1434815"/>
                  </a:moveTo>
                  <a:cubicBezTo>
                    <a:pt x="0" y="703519"/>
                    <a:pt x="550002" y="89232"/>
                    <a:pt x="1276853" y="8722"/>
                  </a:cubicBezTo>
                  <a:cubicBezTo>
                    <a:pt x="2003704" y="-71788"/>
                    <a:pt x="2674808" y="407242"/>
                    <a:pt x="2834849" y="1120811"/>
                  </a:cubicBezTo>
                  <a:lnTo>
                    <a:pt x="2547646" y="1185225"/>
                  </a:lnTo>
                  <a:cubicBezTo>
                    <a:pt x="2420435" y="618038"/>
                    <a:pt x="1887001" y="237276"/>
                    <a:pt x="1309257" y="301270"/>
                  </a:cubicBezTo>
                  <a:cubicBezTo>
                    <a:pt x="731513" y="365265"/>
                    <a:pt x="294338" y="853537"/>
                    <a:pt x="294338" y="1434815"/>
                  </a:cubicBezTo>
                  <a:lnTo>
                    <a:pt x="0" y="1434815"/>
                  </a:lnTo>
                  <a:close/>
                </a:path>
              </a:pathLst>
            </a:custGeom>
            <a:grp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grpSp>
        <p:nvGrpSpPr>
          <p:cNvPr id="22" name="Group 21"/>
          <p:cNvGrpSpPr/>
          <p:nvPr/>
        </p:nvGrpSpPr>
        <p:grpSpPr>
          <a:xfrm>
            <a:off x="3851854" y="3135606"/>
            <a:ext cx="917508" cy="851643"/>
            <a:chOff x="4048806" y="2952722"/>
            <a:chExt cx="917508" cy="851643"/>
          </a:xfrm>
        </p:grpSpPr>
        <p:sp>
          <p:nvSpPr>
            <p:cNvPr id="23" name="Cloud 94"/>
            <p:cNvSpPr>
              <a:spLocks/>
            </p:cNvSpPr>
            <p:nvPr/>
          </p:nvSpPr>
          <p:spPr bwMode="auto">
            <a:xfrm>
              <a:off x="4048806" y="3218178"/>
              <a:ext cx="917508" cy="586186"/>
            </a:xfrm>
            <a:custGeom>
              <a:avLst/>
              <a:gdLst>
                <a:gd name="T0" fmla="*/ 2147483647 w 43200"/>
                <a:gd name="T1" fmla="*/ 2147483647 h 43200"/>
                <a:gd name="T2" fmla="*/ 2147483647 w 43200"/>
                <a:gd name="T3" fmla="*/ 2147483647 h 43200"/>
                <a:gd name="T4" fmla="*/ 2147483647 w 43200"/>
                <a:gd name="T5" fmla="*/ 2147483647 h 43200"/>
                <a:gd name="T6" fmla="*/ 2147483647 w 43200"/>
                <a:gd name="T7" fmla="*/ 2147483647 h 43200"/>
                <a:gd name="T8" fmla="*/ 2147483647 w 43200"/>
                <a:gd name="T9" fmla="*/ 2147483647 h 43200"/>
                <a:gd name="T10" fmla="*/ 2147483647 w 43200"/>
                <a:gd name="T11" fmla="*/ 2147483647 h 43200"/>
                <a:gd name="T12" fmla="*/ 2147483647 w 43200"/>
                <a:gd name="T13" fmla="*/ 2147483647 h 43200"/>
                <a:gd name="T14" fmla="*/ 2147483647 w 43200"/>
                <a:gd name="T15" fmla="*/ 2147483647 h 43200"/>
                <a:gd name="T16" fmla="*/ 2147483647 w 43200"/>
                <a:gd name="T17" fmla="*/ 2147483647 h 43200"/>
                <a:gd name="T18" fmla="*/ 2147483647 w 43200"/>
                <a:gd name="T19" fmla="*/ 2147483647 h 43200"/>
                <a:gd name="T20" fmla="*/ 2147483647 w 43200"/>
                <a:gd name="T21" fmla="*/ 2147483647 h 43200"/>
                <a:gd name="T22" fmla="*/ 2147483647 w 43200"/>
                <a:gd name="T23" fmla="*/ 2147483647 h 43200"/>
                <a:gd name="T24" fmla="*/ 2147483647 w 43200"/>
                <a:gd name="T25" fmla="*/ 1435844216 h 43200"/>
                <a:gd name="T26" fmla="*/ 2147483647 w 43200"/>
                <a:gd name="T27" fmla="*/ 1770327358 h 43200"/>
                <a:gd name="T28" fmla="*/ 2147483647 w 43200"/>
                <a:gd name="T29" fmla="*/ 1045791323 h 43200"/>
                <a:gd name="T30" fmla="*/ 2147483647 w 43200"/>
                <a:gd name="T31" fmla="*/ 619217275 h 43200"/>
                <a:gd name="T32" fmla="*/ 2147483647 w 43200"/>
                <a:gd name="T33" fmla="*/ 1249022107 h 43200"/>
                <a:gd name="T34" fmla="*/ 2147483647 w 43200"/>
                <a:gd name="T35" fmla="*/ 881199048 h 43200"/>
                <a:gd name="T36" fmla="*/ 2147483647 w 43200"/>
                <a:gd name="T37" fmla="*/ 1373921592 h 43200"/>
                <a:gd name="T38" fmla="*/ 2147483647 w 43200"/>
                <a:gd name="T39" fmla="*/ 1730634568 h 43200"/>
                <a:gd name="T40" fmla="*/ 2147483647 w 43200"/>
                <a:gd name="T41" fmla="*/ 2147483647 h 43200"/>
                <a:gd name="T42" fmla="*/ 2147483647 w 43200"/>
                <a:gd name="T43" fmla="*/ 2147483647 h 432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200" h="43200">
                  <a:moveTo>
                    <a:pt x="3900" y="14370"/>
                  </a:moveTo>
                  <a:cubicBezTo>
                    <a:pt x="3629" y="11657"/>
                    <a:pt x="4261" y="8921"/>
                    <a:pt x="5623" y="6907"/>
                  </a:cubicBezTo>
                  <a:cubicBezTo>
                    <a:pt x="7775" y="3726"/>
                    <a:pt x="11264" y="3017"/>
                    <a:pt x="14005" y="5202"/>
                  </a:cubicBezTo>
                  <a:cubicBezTo>
                    <a:pt x="15678" y="909"/>
                    <a:pt x="19914" y="22"/>
                    <a:pt x="22456" y="3432"/>
                  </a:cubicBezTo>
                  <a:cubicBezTo>
                    <a:pt x="23097" y="1683"/>
                    <a:pt x="24328" y="474"/>
                    <a:pt x="25749" y="200"/>
                  </a:cubicBezTo>
                  <a:cubicBezTo>
                    <a:pt x="27313" y="-102"/>
                    <a:pt x="28875" y="770"/>
                    <a:pt x="29833" y="2481"/>
                  </a:cubicBezTo>
                  <a:cubicBezTo>
                    <a:pt x="31215" y="267"/>
                    <a:pt x="33501" y="-460"/>
                    <a:pt x="35463" y="690"/>
                  </a:cubicBezTo>
                  <a:cubicBezTo>
                    <a:pt x="36958" y="1566"/>
                    <a:pt x="38030" y="3400"/>
                    <a:pt x="38318" y="5576"/>
                  </a:cubicBezTo>
                  <a:cubicBezTo>
                    <a:pt x="40046" y="6218"/>
                    <a:pt x="41422" y="7998"/>
                    <a:pt x="41982" y="10318"/>
                  </a:cubicBezTo>
                  <a:cubicBezTo>
                    <a:pt x="42389" y="12002"/>
                    <a:pt x="42331" y="13831"/>
                    <a:pt x="41818" y="15460"/>
                  </a:cubicBezTo>
                  <a:cubicBezTo>
                    <a:pt x="43079" y="17694"/>
                    <a:pt x="43520" y="20590"/>
                    <a:pt x="43016" y="23322"/>
                  </a:cubicBezTo>
                  <a:cubicBezTo>
                    <a:pt x="42346" y="26954"/>
                    <a:pt x="40128" y="29674"/>
                    <a:pt x="37404" y="30204"/>
                  </a:cubicBezTo>
                  <a:cubicBezTo>
                    <a:pt x="37391" y="32471"/>
                    <a:pt x="36658" y="34621"/>
                    <a:pt x="35395" y="36101"/>
                  </a:cubicBezTo>
                  <a:cubicBezTo>
                    <a:pt x="33476" y="38350"/>
                    <a:pt x="30704" y="38639"/>
                    <a:pt x="28555" y="36815"/>
                  </a:cubicBezTo>
                  <a:cubicBezTo>
                    <a:pt x="27860" y="39948"/>
                    <a:pt x="25999" y="42343"/>
                    <a:pt x="23667" y="43106"/>
                  </a:cubicBezTo>
                  <a:cubicBezTo>
                    <a:pt x="20919" y="44005"/>
                    <a:pt x="18051" y="42473"/>
                    <a:pt x="16480" y="39266"/>
                  </a:cubicBezTo>
                  <a:cubicBezTo>
                    <a:pt x="12772" y="42310"/>
                    <a:pt x="7956" y="40599"/>
                    <a:pt x="5804" y="35472"/>
                  </a:cubicBezTo>
                  <a:cubicBezTo>
                    <a:pt x="3690" y="35809"/>
                    <a:pt x="1705" y="34024"/>
                    <a:pt x="1110" y="31250"/>
                  </a:cubicBezTo>
                  <a:cubicBezTo>
                    <a:pt x="679" y="29243"/>
                    <a:pt x="1060" y="27077"/>
                    <a:pt x="2113" y="25551"/>
                  </a:cubicBezTo>
                  <a:cubicBezTo>
                    <a:pt x="619" y="24354"/>
                    <a:pt x="-213" y="22057"/>
                    <a:pt x="-5" y="19704"/>
                  </a:cubicBezTo>
                  <a:cubicBezTo>
                    <a:pt x="239" y="16949"/>
                    <a:pt x="1845" y="14791"/>
                    <a:pt x="3863" y="14507"/>
                  </a:cubicBezTo>
                  <a:cubicBezTo>
                    <a:pt x="3875" y="14461"/>
                    <a:pt x="3888" y="14416"/>
                    <a:pt x="3900" y="14370"/>
                  </a:cubicBezTo>
                  <a:close/>
                </a:path>
                <a:path w="43200" h="43200" fill="none">
                  <a:moveTo>
                    <a:pt x="4693" y="26177"/>
                  </a:moveTo>
                  <a:cubicBezTo>
                    <a:pt x="3809" y="26271"/>
                    <a:pt x="2925" y="25993"/>
                    <a:pt x="2160" y="25380"/>
                  </a:cubicBezTo>
                  <a:moveTo>
                    <a:pt x="6928" y="34899"/>
                  </a:moveTo>
                  <a:cubicBezTo>
                    <a:pt x="6573" y="35092"/>
                    <a:pt x="6200" y="35220"/>
                    <a:pt x="5820" y="35280"/>
                  </a:cubicBezTo>
                  <a:moveTo>
                    <a:pt x="16478" y="39090"/>
                  </a:moveTo>
                  <a:cubicBezTo>
                    <a:pt x="16211" y="38544"/>
                    <a:pt x="15987" y="37961"/>
                    <a:pt x="15810" y="37350"/>
                  </a:cubicBezTo>
                  <a:moveTo>
                    <a:pt x="28827" y="34751"/>
                  </a:moveTo>
                  <a:cubicBezTo>
                    <a:pt x="28788" y="35398"/>
                    <a:pt x="28698" y="36038"/>
                    <a:pt x="28560" y="36660"/>
                  </a:cubicBezTo>
                  <a:moveTo>
                    <a:pt x="34129" y="22954"/>
                  </a:moveTo>
                  <a:cubicBezTo>
                    <a:pt x="36133" y="24282"/>
                    <a:pt x="37398" y="27058"/>
                    <a:pt x="37380" y="30090"/>
                  </a:cubicBezTo>
                  <a:moveTo>
                    <a:pt x="41798" y="15354"/>
                  </a:moveTo>
                  <a:cubicBezTo>
                    <a:pt x="41473" y="16386"/>
                    <a:pt x="40978" y="17302"/>
                    <a:pt x="40350" y="18030"/>
                  </a:cubicBezTo>
                  <a:moveTo>
                    <a:pt x="38324" y="5426"/>
                  </a:moveTo>
                  <a:cubicBezTo>
                    <a:pt x="38379" y="5843"/>
                    <a:pt x="38405" y="6266"/>
                    <a:pt x="38400" y="6690"/>
                  </a:cubicBezTo>
                  <a:moveTo>
                    <a:pt x="29078" y="3952"/>
                  </a:moveTo>
                  <a:cubicBezTo>
                    <a:pt x="29267" y="3369"/>
                    <a:pt x="29516" y="2826"/>
                    <a:pt x="29820" y="2340"/>
                  </a:cubicBezTo>
                  <a:moveTo>
                    <a:pt x="22141" y="4720"/>
                  </a:moveTo>
                  <a:cubicBezTo>
                    <a:pt x="22218" y="4238"/>
                    <a:pt x="22339" y="3771"/>
                    <a:pt x="22500" y="3330"/>
                  </a:cubicBezTo>
                  <a:moveTo>
                    <a:pt x="14000" y="5192"/>
                  </a:moveTo>
                  <a:cubicBezTo>
                    <a:pt x="14472" y="5568"/>
                    <a:pt x="14908" y="6021"/>
                    <a:pt x="15300" y="6540"/>
                  </a:cubicBezTo>
                  <a:moveTo>
                    <a:pt x="4127" y="15789"/>
                  </a:moveTo>
                  <a:cubicBezTo>
                    <a:pt x="4024" y="15325"/>
                    <a:pt x="3948" y="14851"/>
                    <a:pt x="3900" y="14370"/>
                  </a:cubicBezTo>
                </a:path>
              </a:pathLst>
            </a:custGeom>
            <a:solidFill>
              <a:schemeClr val="bg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24" name="Chord 23"/>
            <p:cNvSpPr/>
            <p:nvPr/>
          </p:nvSpPr>
          <p:spPr bwMode="auto">
            <a:xfrm rot="7900539">
              <a:off x="4229790" y="3244267"/>
              <a:ext cx="560294" cy="559901"/>
            </a:xfrm>
            <a:prstGeom prst="chord">
              <a:avLst>
                <a:gd name="adj1" fmla="val 2700000"/>
                <a:gd name="adj2" fmla="val 13931910"/>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25" name="Oval 24"/>
            <p:cNvSpPr/>
            <p:nvPr/>
          </p:nvSpPr>
          <p:spPr bwMode="auto">
            <a:xfrm>
              <a:off x="4369702" y="2952722"/>
              <a:ext cx="280350" cy="2803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26" name="TextBox 46"/>
            <p:cNvSpPr txBox="1">
              <a:spLocks noChangeArrowheads="1"/>
            </p:cNvSpPr>
            <p:nvPr/>
          </p:nvSpPr>
          <p:spPr bwMode="auto">
            <a:xfrm>
              <a:off x="4195271" y="3477480"/>
              <a:ext cx="6046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id-ID" altLang="id-ID" sz="1000" dirty="0" smtClean="0">
                  <a:solidFill>
                    <a:schemeClr val="accent1"/>
                  </a:solidFill>
                  <a:latin typeface="Lato" panose="020F0502020204030203" pitchFamily="34" charset="0"/>
                  <a:ea typeface="Kozuka Mincho Pro EL" panose="02020200000000000000" pitchFamily="18" charset="-128"/>
                </a:rPr>
                <a:t>Twitter</a:t>
              </a:r>
              <a:endParaRPr lang="en-US" altLang="id-ID" sz="1000" dirty="0">
                <a:solidFill>
                  <a:schemeClr val="accent1"/>
                </a:solidFill>
                <a:latin typeface="Lato" panose="020F0502020204030203" pitchFamily="34" charset="0"/>
                <a:ea typeface="Kozuka Mincho Pro EL" panose="02020200000000000000" pitchFamily="18" charset="-128"/>
              </a:endParaRPr>
            </a:p>
          </p:txBody>
        </p:sp>
      </p:grpSp>
      <p:sp>
        <p:nvSpPr>
          <p:cNvPr id="27" name="Rounded Rectangle 26"/>
          <p:cNvSpPr>
            <a:spLocks noChangeArrowheads="1"/>
          </p:cNvSpPr>
          <p:nvPr/>
        </p:nvSpPr>
        <p:spPr bwMode="auto">
          <a:xfrm>
            <a:off x="6877302" y="1786310"/>
            <a:ext cx="392722" cy="407781"/>
          </a:xfrm>
          <a:prstGeom prst="roundRect">
            <a:avLst>
              <a:gd name="adj" fmla="val 16667"/>
            </a:avLst>
          </a:prstGeom>
          <a:solidFill>
            <a:schemeClr val="accent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28" name="Group 28674"/>
          <p:cNvGrpSpPr>
            <a:grpSpLocks/>
          </p:cNvGrpSpPr>
          <p:nvPr/>
        </p:nvGrpSpPr>
        <p:grpSpPr bwMode="auto">
          <a:xfrm>
            <a:off x="6910362" y="1860708"/>
            <a:ext cx="325858" cy="338017"/>
            <a:chOff x="7988707" y="1412776"/>
            <a:chExt cx="1335821" cy="1383837"/>
          </a:xfrm>
          <a:solidFill>
            <a:schemeClr val="bg1"/>
          </a:solidFill>
        </p:grpSpPr>
        <p:grpSp>
          <p:nvGrpSpPr>
            <p:cNvPr id="29" name="Group 81"/>
            <p:cNvGrpSpPr/>
            <p:nvPr/>
          </p:nvGrpSpPr>
          <p:grpSpPr>
            <a:xfrm>
              <a:off x="7988707" y="1474509"/>
              <a:ext cx="767492" cy="1147582"/>
              <a:chOff x="2555776" y="1416893"/>
              <a:chExt cx="864096" cy="1292027"/>
            </a:xfrm>
            <a:grpFill/>
          </p:grpSpPr>
          <p:sp>
            <p:nvSpPr>
              <p:cNvPr id="33" name="Chord 32"/>
              <p:cNvSpPr/>
              <p:nvPr/>
            </p:nvSpPr>
            <p:spPr bwMode="auto">
              <a:xfrm rot="7900539">
                <a:off x="2555836" y="1844884"/>
                <a:ext cx="863976" cy="864096"/>
              </a:xfrm>
              <a:prstGeom prst="chord">
                <a:avLst>
                  <a:gd name="adj1" fmla="val 2700000"/>
                  <a:gd name="adj2" fmla="val 13931910"/>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34" name="Oval 33"/>
              <p:cNvSpPr/>
              <p:nvPr/>
            </p:nvSpPr>
            <p:spPr bwMode="auto">
              <a:xfrm>
                <a:off x="2771799" y="1416893"/>
                <a:ext cx="432047" cy="431986"/>
              </a:xfrm>
              <a:prstGeom prst="ellipse">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30" name="Group 88"/>
            <p:cNvGrpSpPr/>
            <p:nvPr/>
          </p:nvGrpSpPr>
          <p:grpSpPr>
            <a:xfrm>
              <a:off x="8399031" y="1412776"/>
              <a:ext cx="925497" cy="1383837"/>
              <a:chOff x="2555776" y="1416893"/>
              <a:chExt cx="864096" cy="1292027"/>
            </a:xfrm>
            <a:grpFill/>
          </p:grpSpPr>
          <p:sp>
            <p:nvSpPr>
              <p:cNvPr id="31" name="Chord 30"/>
              <p:cNvSpPr/>
              <p:nvPr/>
            </p:nvSpPr>
            <p:spPr bwMode="auto">
              <a:xfrm rot="7900539">
                <a:off x="2555836" y="1844884"/>
                <a:ext cx="863976" cy="864096"/>
              </a:xfrm>
              <a:prstGeom prst="chord">
                <a:avLst>
                  <a:gd name="adj1" fmla="val 2700000"/>
                  <a:gd name="adj2" fmla="val 13931910"/>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32" name="Oval 31"/>
              <p:cNvSpPr/>
              <p:nvPr/>
            </p:nvSpPr>
            <p:spPr bwMode="auto">
              <a:xfrm>
                <a:off x="2771799" y="1416893"/>
                <a:ext cx="432047" cy="431986"/>
              </a:xfrm>
              <a:prstGeom prst="ellipse">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35" name="Rounded Rectangle 34"/>
          <p:cNvSpPr>
            <a:spLocks noChangeArrowheads="1"/>
          </p:cNvSpPr>
          <p:nvPr/>
        </p:nvSpPr>
        <p:spPr bwMode="auto">
          <a:xfrm>
            <a:off x="6877302" y="2238113"/>
            <a:ext cx="392722" cy="407781"/>
          </a:xfrm>
          <a:prstGeom prst="roundRect">
            <a:avLst>
              <a:gd name="adj" fmla="val 16667"/>
            </a:avLst>
          </a:prstGeom>
          <a:solidFill>
            <a:schemeClr val="accent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36" name="Group 105"/>
          <p:cNvGrpSpPr>
            <a:grpSpLocks/>
          </p:cNvGrpSpPr>
          <p:nvPr/>
        </p:nvGrpSpPr>
        <p:grpSpPr bwMode="auto">
          <a:xfrm>
            <a:off x="6910362" y="2312511"/>
            <a:ext cx="325858" cy="338017"/>
            <a:chOff x="7988707" y="1412776"/>
            <a:chExt cx="1335821" cy="1383837"/>
          </a:xfrm>
          <a:solidFill>
            <a:schemeClr val="bg1"/>
          </a:solidFill>
        </p:grpSpPr>
        <p:grpSp>
          <p:nvGrpSpPr>
            <p:cNvPr id="37" name="Group 106"/>
            <p:cNvGrpSpPr/>
            <p:nvPr/>
          </p:nvGrpSpPr>
          <p:grpSpPr>
            <a:xfrm>
              <a:off x="7988707" y="1474509"/>
              <a:ext cx="767492" cy="1147582"/>
              <a:chOff x="2555776" y="1416893"/>
              <a:chExt cx="864096" cy="1292027"/>
            </a:xfrm>
            <a:grpFill/>
          </p:grpSpPr>
          <p:sp>
            <p:nvSpPr>
              <p:cNvPr id="41" name="Chord 40"/>
              <p:cNvSpPr/>
              <p:nvPr/>
            </p:nvSpPr>
            <p:spPr bwMode="auto">
              <a:xfrm rot="7900539">
                <a:off x="2555836" y="1844884"/>
                <a:ext cx="863976" cy="864096"/>
              </a:xfrm>
              <a:prstGeom prst="chord">
                <a:avLst>
                  <a:gd name="adj1" fmla="val 2700000"/>
                  <a:gd name="adj2" fmla="val 13931910"/>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42" name="Oval 41"/>
              <p:cNvSpPr/>
              <p:nvPr/>
            </p:nvSpPr>
            <p:spPr bwMode="auto">
              <a:xfrm>
                <a:off x="2771799" y="1416893"/>
                <a:ext cx="432047" cy="431986"/>
              </a:xfrm>
              <a:prstGeom prst="ellipse">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38" name="Group 107"/>
            <p:cNvGrpSpPr/>
            <p:nvPr/>
          </p:nvGrpSpPr>
          <p:grpSpPr>
            <a:xfrm>
              <a:off x="8399031" y="1412776"/>
              <a:ext cx="925497" cy="1383837"/>
              <a:chOff x="2555776" y="1416893"/>
              <a:chExt cx="864096" cy="1292027"/>
            </a:xfrm>
            <a:grpFill/>
          </p:grpSpPr>
          <p:sp>
            <p:nvSpPr>
              <p:cNvPr id="39" name="Chord 38"/>
              <p:cNvSpPr/>
              <p:nvPr/>
            </p:nvSpPr>
            <p:spPr bwMode="auto">
              <a:xfrm rot="7900539">
                <a:off x="2555836" y="1844884"/>
                <a:ext cx="863976" cy="864096"/>
              </a:xfrm>
              <a:prstGeom prst="chord">
                <a:avLst>
                  <a:gd name="adj1" fmla="val 2700000"/>
                  <a:gd name="adj2" fmla="val 13931910"/>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40" name="Oval 39"/>
              <p:cNvSpPr/>
              <p:nvPr/>
            </p:nvSpPr>
            <p:spPr bwMode="auto">
              <a:xfrm>
                <a:off x="2771799" y="1416893"/>
                <a:ext cx="432047" cy="431986"/>
              </a:xfrm>
              <a:prstGeom prst="ellipse">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43" name="Rounded Rectangle 42"/>
          <p:cNvSpPr>
            <a:spLocks noChangeArrowheads="1"/>
          </p:cNvSpPr>
          <p:nvPr/>
        </p:nvSpPr>
        <p:spPr bwMode="auto">
          <a:xfrm>
            <a:off x="8496015" y="2780277"/>
            <a:ext cx="393880" cy="407781"/>
          </a:xfrm>
          <a:prstGeom prst="roundRect">
            <a:avLst>
              <a:gd name="adj" fmla="val 16667"/>
            </a:avLst>
          </a:prstGeom>
          <a:solidFill>
            <a:schemeClr val="accent3"/>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44" name="Group 115"/>
          <p:cNvGrpSpPr>
            <a:grpSpLocks/>
          </p:cNvGrpSpPr>
          <p:nvPr/>
        </p:nvGrpSpPr>
        <p:grpSpPr bwMode="auto">
          <a:xfrm>
            <a:off x="8529172" y="2854675"/>
            <a:ext cx="326819" cy="338017"/>
            <a:chOff x="7988707" y="1412776"/>
            <a:chExt cx="1335821" cy="1383837"/>
          </a:xfrm>
          <a:solidFill>
            <a:schemeClr val="bg1"/>
          </a:solidFill>
        </p:grpSpPr>
        <p:grpSp>
          <p:nvGrpSpPr>
            <p:cNvPr id="45" name="Group 116"/>
            <p:cNvGrpSpPr/>
            <p:nvPr/>
          </p:nvGrpSpPr>
          <p:grpSpPr>
            <a:xfrm>
              <a:off x="7988707" y="1474509"/>
              <a:ext cx="767492" cy="1147582"/>
              <a:chOff x="2555776" y="1416893"/>
              <a:chExt cx="864096" cy="1292027"/>
            </a:xfrm>
            <a:grpFill/>
          </p:grpSpPr>
          <p:sp>
            <p:nvSpPr>
              <p:cNvPr id="49" name="Chord 48"/>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50" name="Oval 49"/>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46" name="Group 117"/>
            <p:cNvGrpSpPr/>
            <p:nvPr/>
          </p:nvGrpSpPr>
          <p:grpSpPr>
            <a:xfrm>
              <a:off x="8399031" y="1412776"/>
              <a:ext cx="925497" cy="1383837"/>
              <a:chOff x="2555776" y="1416893"/>
              <a:chExt cx="864096" cy="1292027"/>
            </a:xfrm>
            <a:grpFill/>
          </p:grpSpPr>
          <p:sp>
            <p:nvSpPr>
              <p:cNvPr id="47" name="Chord 46"/>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48" name="Oval 47"/>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51" name="Rounded Rectangle 50"/>
          <p:cNvSpPr>
            <a:spLocks noChangeArrowheads="1"/>
          </p:cNvSpPr>
          <p:nvPr/>
        </p:nvSpPr>
        <p:spPr bwMode="auto">
          <a:xfrm>
            <a:off x="8496015" y="3232080"/>
            <a:ext cx="393880" cy="407781"/>
          </a:xfrm>
          <a:prstGeom prst="roundRect">
            <a:avLst>
              <a:gd name="adj" fmla="val 16667"/>
            </a:avLst>
          </a:prstGeom>
          <a:solidFill>
            <a:schemeClr val="accent3"/>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52" name="Group 125"/>
          <p:cNvGrpSpPr>
            <a:grpSpLocks/>
          </p:cNvGrpSpPr>
          <p:nvPr/>
        </p:nvGrpSpPr>
        <p:grpSpPr bwMode="auto">
          <a:xfrm>
            <a:off x="8529172" y="3306478"/>
            <a:ext cx="326819" cy="338017"/>
            <a:chOff x="7988707" y="1412776"/>
            <a:chExt cx="1335821" cy="1383837"/>
          </a:xfrm>
          <a:solidFill>
            <a:schemeClr val="bg1"/>
          </a:solidFill>
        </p:grpSpPr>
        <p:grpSp>
          <p:nvGrpSpPr>
            <p:cNvPr id="53" name="Group 126"/>
            <p:cNvGrpSpPr/>
            <p:nvPr/>
          </p:nvGrpSpPr>
          <p:grpSpPr>
            <a:xfrm>
              <a:off x="7988707" y="1474509"/>
              <a:ext cx="767492" cy="1147582"/>
              <a:chOff x="2555776" y="1416893"/>
              <a:chExt cx="864096" cy="1292027"/>
            </a:xfrm>
            <a:grpFill/>
          </p:grpSpPr>
          <p:sp>
            <p:nvSpPr>
              <p:cNvPr id="57" name="Chord 56"/>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58" name="Oval 57"/>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54" name="Group 127"/>
            <p:cNvGrpSpPr/>
            <p:nvPr/>
          </p:nvGrpSpPr>
          <p:grpSpPr>
            <a:xfrm>
              <a:off x="8399031" y="1412776"/>
              <a:ext cx="925497" cy="1383837"/>
              <a:chOff x="2555776" y="1416893"/>
              <a:chExt cx="864096" cy="1292027"/>
            </a:xfrm>
            <a:grpFill/>
          </p:grpSpPr>
          <p:sp>
            <p:nvSpPr>
              <p:cNvPr id="55" name="Chord 54"/>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56" name="Oval 55"/>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59" name="Rounded Rectangle 58"/>
          <p:cNvSpPr>
            <a:spLocks noChangeArrowheads="1"/>
          </p:cNvSpPr>
          <p:nvPr/>
        </p:nvSpPr>
        <p:spPr bwMode="auto">
          <a:xfrm>
            <a:off x="8496015" y="3695468"/>
            <a:ext cx="393880" cy="407781"/>
          </a:xfrm>
          <a:prstGeom prst="roundRect">
            <a:avLst>
              <a:gd name="adj" fmla="val 16667"/>
            </a:avLst>
          </a:prstGeom>
          <a:solidFill>
            <a:schemeClr val="accent3"/>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60" name="Group 135"/>
          <p:cNvGrpSpPr>
            <a:grpSpLocks/>
          </p:cNvGrpSpPr>
          <p:nvPr/>
        </p:nvGrpSpPr>
        <p:grpSpPr bwMode="auto">
          <a:xfrm>
            <a:off x="8529172" y="3769866"/>
            <a:ext cx="326819" cy="338017"/>
            <a:chOff x="7988707" y="1412776"/>
            <a:chExt cx="1335821" cy="1383837"/>
          </a:xfrm>
          <a:solidFill>
            <a:schemeClr val="bg1"/>
          </a:solidFill>
        </p:grpSpPr>
        <p:grpSp>
          <p:nvGrpSpPr>
            <p:cNvPr id="61" name="Group 136"/>
            <p:cNvGrpSpPr/>
            <p:nvPr/>
          </p:nvGrpSpPr>
          <p:grpSpPr>
            <a:xfrm>
              <a:off x="7988707" y="1474509"/>
              <a:ext cx="767492" cy="1147582"/>
              <a:chOff x="2555776" y="1416893"/>
              <a:chExt cx="864096" cy="1292027"/>
            </a:xfrm>
            <a:grpFill/>
          </p:grpSpPr>
          <p:sp>
            <p:nvSpPr>
              <p:cNvPr id="65" name="Chord 64"/>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66" name="Oval 65"/>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62" name="Group 137"/>
            <p:cNvGrpSpPr/>
            <p:nvPr/>
          </p:nvGrpSpPr>
          <p:grpSpPr>
            <a:xfrm>
              <a:off x="8399031" y="1412776"/>
              <a:ext cx="925497" cy="1383837"/>
              <a:chOff x="2555776" y="1416893"/>
              <a:chExt cx="864096" cy="1292027"/>
            </a:xfrm>
            <a:grpFill/>
          </p:grpSpPr>
          <p:sp>
            <p:nvSpPr>
              <p:cNvPr id="63" name="Chord 62"/>
              <p:cNvSpPr/>
              <p:nvPr/>
            </p:nvSpPr>
            <p:spPr bwMode="auto">
              <a:xfrm rot="7900539">
                <a:off x="2555836" y="1844884"/>
                <a:ext cx="863976" cy="864096"/>
              </a:xfrm>
              <a:prstGeom prst="chord">
                <a:avLst>
                  <a:gd name="adj1" fmla="val 2700000"/>
                  <a:gd name="adj2" fmla="val 13931910"/>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64" name="Oval 63"/>
              <p:cNvSpPr/>
              <p:nvPr/>
            </p:nvSpPr>
            <p:spPr bwMode="auto">
              <a:xfrm>
                <a:off x="2771799" y="1416893"/>
                <a:ext cx="432047" cy="431986"/>
              </a:xfrm>
              <a:prstGeom prst="ellipse">
                <a:avLst/>
              </a:prstGeom>
              <a:grp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67" name="Rounded Rectangle 66"/>
          <p:cNvSpPr>
            <a:spLocks noChangeArrowheads="1"/>
          </p:cNvSpPr>
          <p:nvPr/>
        </p:nvSpPr>
        <p:spPr bwMode="auto">
          <a:xfrm>
            <a:off x="3040751" y="2780277"/>
            <a:ext cx="392722" cy="407781"/>
          </a:xfrm>
          <a:prstGeom prst="roundRect">
            <a:avLst>
              <a:gd name="adj" fmla="val 16667"/>
            </a:avLst>
          </a:prstGeom>
          <a:solidFill>
            <a:schemeClr val="accent1"/>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68" name="Group 145"/>
          <p:cNvGrpSpPr>
            <a:grpSpLocks/>
          </p:cNvGrpSpPr>
          <p:nvPr/>
        </p:nvGrpSpPr>
        <p:grpSpPr bwMode="auto">
          <a:xfrm>
            <a:off x="3073811" y="2854675"/>
            <a:ext cx="325858" cy="338017"/>
            <a:chOff x="7988707" y="1412776"/>
            <a:chExt cx="1335821" cy="1383837"/>
          </a:xfrm>
          <a:solidFill>
            <a:schemeClr val="bg1"/>
          </a:solidFill>
        </p:grpSpPr>
        <p:grpSp>
          <p:nvGrpSpPr>
            <p:cNvPr id="69" name="Group 146"/>
            <p:cNvGrpSpPr/>
            <p:nvPr/>
          </p:nvGrpSpPr>
          <p:grpSpPr>
            <a:xfrm>
              <a:off x="7988707" y="1474509"/>
              <a:ext cx="767492" cy="1147582"/>
              <a:chOff x="2555776" y="1416893"/>
              <a:chExt cx="864096" cy="1292027"/>
            </a:xfrm>
            <a:grpFill/>
          </p:grpSpPr>
          <p:sp>
            <p:nvSpPr>
              <p:cNvPr id="73" name="Chord 72"/>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74" name="Oval 73"/>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70" name="Group 147"/>
            <p:cNvGrpSpPr/>
            <p:nvPr/>
          </p:nvGrpSpPr>
          <p:grpSpPr>
            <a:xfrm>
              <a:off x="8399031" y="1412776"/>
              <a:ext cx="925497" cy="1383837"/>
              <a:chOff x="2555776" y="1416893"/>
              <a:chExt cx="864096" cy="1292027"/>
            </a:xfrm>
            <a:grpFill/>
          </p:grpSpPr>
          <p:sp>
            <p:nvSpPr>
              <p:cNvPr id="71" name="Chord 70"/>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72" name="Oval 71"/>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75" name="Rounded Rectangle 74"/>
          <p:cNvSpPr>
            <a:spLocks noChangeArrowheads="1"/>
          </p:cNvSpPr>
          <p:nvPr/>
        </p:nvSpPr>
        <p:spPr bwMode="auto">
          <a:xfrm>
            <a:off x="3040751" y="3232080"/>
            <a:ext cx="392722" cy="407781"/>
          </a:xfrm>
          <a:prstGeom prst="roundRect">
            <a:avLst>
              <a:gd name="adj" fmla="val 16667"/>
            </a:avLst>
          </a:prstGeom>
          <a:solidFill>
            <a:schemeClr val="accent1"/>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76" name="Group 155"/>
          <p:cNvGrpSpPr>
            <a:grpSpLocks/>
          </p:cNvGrpSpPr>
          <p:nvPr/>
        </p:nvGrpSpPr>
        <p:grpSpPr bwMode="auto">
          <a:xfrm>
            <a:off x="3073811" y="3306478"/>
            <a:ext cx="325858" cy="338017"/>
            <a:chOff x="7988707" y="1412776"/>
            <a:chExt cx="1335821" cy="1383837"/>
          </a:xfrm>
          <a:solidFill>
            <a:schemeClr val="bg1"/>
          </a:solidFill>
        </p:grpSpPr>
        <p:grpSp>
          <p:nvGrpSpPr>
            <p:cNvPr id="77" name="Group 156"/>
            <p:cNvGrpSpPr/>
            <p:nvPr/>
          </p:nvGrpSpPr>
          <p:grpSpPr>
            <a:xfrm>
              <a:off x="7988707" y="1474509"/>
              <a:ext cx="767492" cy="1147582"/>
              <a:chOff x="2555776" y="1416893"/>
              <a:chExt cx="864096" cy="1292027"/>
            </a:xfrm>
            <a:grpFill/>
          </p:grpSpPr>
          <p:sp>
            <p:nvSpPr>
              <p:cNvPr id="81" name="Chord 80"/>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82" name="Oval 81"/>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78" name="Group 157"/>
            <p:cNvGrpSpPr/>
            <p:nvPr/>
          </p:nvGrpSpPr>
          <p:grpSpPr>
            <a:xfrm>
              <a:off x="8399031" y="1412776"/>
              <a:ext cx="925497" cy="1383837"/>
              <a:chOff x="2555776" y="1416893"/>
              <a:chExt cx="864096" cy="1292027"/>
            </a:xfrm>
            <a:grpFill/>
          </p:grpSpPr>
          <p:sp>
            <p:nvSpPr>
              <p:cNvPr id="79" name="Chord 78"/>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80" name="Oval 79"/>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83" name="Rounded Rectangle 82"/>
          <p:cNvSpPr>
            <a:spLocks noChangeArrowheads="1"/>
          </p:cNvSpPr>
          <p:nvPr/>
        </p:nvSpPr>
        <p:spPr bwMode="auto">
          <a:xfrm>
            <a:off x="3040751" y="3695469"/>
            <a:ext cx="392722" cy="407782"/>
          </a:xfrm>
          <a:prstGeom prst="roundRect">
            <a:avLst>
              <a:gd name="adj" fmla="val 16667"/>
            </a:avLst>
          </a:prstGeom>
          <a:solidFill>
            <a:schemeClr val="accent1"/>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84" name="Group 165"/>
          <p:cNvGrpSpPr>
            <a:grpSpLocks/>
          </p:cNvGrpSpPr>
          <p:nvPr/>
        </p:nvGrpSpPr>
        <p:grpSpPr bwMode="auto">
          <a:xfrm>
            <a:off x="3073811" y="3769868"/>
            <a:ext cx="325858" cy="338017"/>
            <a:chOff x="7988707" y="1412776"/>
            <a:chExt cx="1335821" cy="1383837"/>
          </a:xfrm>
          <a:solidFill>
            <a:schemeClr val="bg1"/>
          </a:solidFill>
        </p:grpSpPr>
        <p:grpSp>
          <p:nvGrpSpPr>
            <p:cNvPr id="85" name="Group 166"/>
            <p:cNvGrpSpPr/>
            <p:nvPr/>
          </p:nvGrpSpPr>
          <p:grpSpPr>
            <a:xfrm>
              <a:off x="7988707" y="1474509"/>
              <a:ext cx="767492" cy="1147582"/>
              <a:chOff x="2555776" y="1416893"/>
              <a:chExt cx="864096" cy="1292027"/>
            </a:xfrm>
            <a:grpFill/>
          </p:grpSpPr>
          <p:sp>
            <p:nvSpPr>
              <p:cNvPr id="89" name="Chord 88"/>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90" name="Oval 89"/>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86" name="Group 167"/>
            <p:cNvGrpSpPr/>
            <p:nvPr/>
          </p:nvGrpSpPr>
          <p:grpSpPr>
            <a:xfrm>
              <a:off x="8399031" y="1412776"/>
              <a:ext cx="925497" cy="1383837"/>
              <a:chOff x="2555776" y="1416893"/>
              <a:chExt cx="864096" cy="1292027"/>
            </a:xfrm>
            <a:grpFill/>
          </p:grpSpPr>
          <p:sp>
            <p:nvSpPr>
              <p:cNvPr id="87" name="Chord 86"/>
              <p:cNvSpPr/>
              <p:nvPr/>
            </p:nvSpPr>
            <p:spPr bwMode="auto">
              <a:xfrm rot="7900539">
                <a:off x="2555836" y="1844884"/>
                <a:ext cx="863976" cy="864096"/>
              </a:xfrm>
              <a:prstGeom prst="chord">
                <a:avLst>
                  <a:gd name="adj1" fmla="val 2700000"/>
                  <a:gd name="adj2" fmla="val 13931910"/>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88" name="Oval 87"/>
              <p:cNvSpPr/>
              <p:nvPr/>
            </p:nvSpPr>
            <p:spPr bwMode="auto">
              <a:xfrm>
                <a:off x="2771799" y="1416893"/>
                <a:ext cx="432047" cy="431986"/>
              </a:xfrm>
              <a:prstGeom prst="ellipse">
                <a:avLst/>
              </a:prstGeom>
              <a:grp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91" name="Rounded Rectangle 90"/>
          <p:cNvSpPr>
            <a:spLocks noChangeArrowheads="1"/>
          </p:cNvSpPr>
          <p:nvPr/>
        </p:nvSpPr>
        <p:spPr bwMode="auto">
          <a:xfrm>
            <a:off x="4411407" y="5286712"/>
            <a:ext cx="393880" cy="407781"/>
          </a:xfrm>
          <a:prstGeom prst="roundRect">
            <a:avLst>
              <a:gd name="adj" fmla="val 16667"/>
            </a:avLst>
          </a:prstGeom>
          <a:solidFill>
            <a:schemeClr val="accent5"/>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92" name="Group 175"/>
          <p:cNvGrpSpPr>
            <a:grpSpLocks/>
          </p:cNvGrpSpPr>
          <p:nvPr/>
        </p:nvGrpSpPr>
        <p:grpSpPr bwMode="auto">
          <a:xfrm>
            <a:off x="4444564" y="5361110"/>
            <a:ext cx="326819" cy="338017"/>
            <a:chOff x="7988707" y="1412776"/>
            <a:chExt cx="1335821" cy="1383837"/>
          </a:xfrm>
          <a:solidFill>
            <a:schemeClr val="bg1"/>
          </a:solidFill>
        </p:grpSpPr>
        <p:grpSp>
          <p:nvGrpSpPr>
            <p:cNvPr id="93" name="Group 176"/>
            <p:cNvGrpSpPr/>
            <p:nvPr/>
          </p:nvGrpSpPr>
          <p:grpSpPr>
            <a:xfrm>
              <a:off x="7988707" y="1474509"/>
              <a:ext cx="767492" cy="1147582"/>
              <a:chOff x="2555776" y="1416893"/>
              <a:chExt cx="864096" cy="1292027"/>
            </a:xfrm>
            <a:grpFill/>
          </p:grpSpPr>
          <p:sp>
            <p:nvSpPr>
              <p:cNvPr id="97" name="Chord 96"/>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98" name="Oval 97"/>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94" name="Group 177"/>
            <p:cNvGrpSpPr/>
            <p:nvPr/>
          </p:nvGrpSpPr>
          <p:grpSpPr>
            <a:xfrm>
              <a:off x="8399031" y="1412776"/>
              <a:ext cx="925497" cy="1383837"/>
              <a:chOff x="2555776" y="1416893"/>
              <a:chExt cx="864096" cy="1292027"/>
            </a:xfrm>
            <a:grpFill/>
          </p:grpSpPr>
          <p:sp>
            <p:nvSpPr>
              <p:cNvPr id="95" name="Chord 94"/>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96" name="Oval 95"/>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99" name="Rounded Rectangle 98"/>
          <p:cNvSpPr>
            <a:spLocks noChangeArrowheads="1"/>
          </p:cNvSpPr>
          <p:nvPr/>
        </p:nvSpPr>
        <p:spPr bwMode="auto">
          <a:xfrm>
            <a:off x="4909549" y="5286712"/>
            <a:ext cx="392721" cy="407781"/>
          </a:xfrm>
          <a:prstGeom prst="roundRect">
            <a:avLst>
              <a:gd name="adj" fmla="val 16667"/>
            </a:avLst>
          </a:prstGeom>
          <a:solidFill>
            <a:schemeClr val="accent5"/>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00" name="Group 185"/>
          <p:cNvGrpSpPr>
            <a:grpSpLocks/>
          </p:cNvGrpSpPr>
          <p:nvPr/>
        </p:nvGrpSpPr>
        <p:grpSpPr bwMode="auto">
          <a:xfrm>
            <a:off x="4942609" y="5361110"/>
            <a:ext cx="325858" cy="338017"/>
            <a:chOff x="7988707" y="1412776"/>
            <a:chExt cx="1335821" cy="1383837"/>
          </a:xfrm>
          <a:solidFill>
            <a:schemeClr val="bg1"/>
          </a:solidFill>
        </p:grpSpPr>
        <p:grpSp>
          <p:nvGrpSpPr>
            <p:cNvPr id="101" name="Group 186"/>
            <p:cNvGrpSpPr/>
            <p:nvPr/>
          </p:nvGrpSpPr>
          <p:grpSpPr>
            <a:xfrm>
              <a:off x="7988707" y="1474509"/>
              <a:ext cx="767492" cy="1147582"/>
              <a:chOff x="2555776" y="1416893"/>
              <a:chExt cx="864096" cy="1292027"/>
            </a:xfrm>
            <a:grpFill/>
          </p:grpSpPr>
          <p:sp>
            <p:nvSpPr>
              <p:cNvPr id="105" name="Chord 104"/>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06" name="Oval 105"/>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102" name="Group 187"/>
            <p:cNvGrpSpPr/>
            <p:nvPr/>
          </p:nvGrpSpPr>
          <p:grpSpPr>
            <a:xfrm>
              <a:off x="8399031" y="1412776"/>
              <a:ext cx="925497" cy="1383837"/>
              <a:chOff x="2555776" y="1416893"/>
              <a:chExt cx="864096" cy="1292027"/>
            </a:xfrm>
            <a:grpFill/>
          </p:grpSpPr>
          <p:sp>
            <p:nvSpPr>
              <p:cNvPr id="103" name="Chord 102"/>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04" name="Oval 103"/>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107" name="Rounded Rectangle 106"/>
          <p:cNvSpPr>
            <a:spLocks noChangeArrowheads="1"/>
          </p:cNvSpPr>
          <p:nvPr/>
        </p:nvSpPr>
        <p:spPr bwMode="auto">
          <a:xfrm>
            <a:off x="5396107" y="5286712"/>
            <a:ext cx="392721" cy="407781"/>
          </a:xfrm>
          <a:prstGeom prst="roundRect">
            <a:avLst>
              <a:gd name="adj" fmla="val 16667"/>
            </a:avLst>
          </a:prstGeom>
          <a:solidFill>
            <a:schemeClr val="accent5"/>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08" name="Group 195"/>
          <p:cNvGrpSpPr>
            <a:grpSpLocks/>
          </p:cNvGrpSpPr>
          <p:nvPr/>
        </p:nvGrpSpPr>
        <p:grpSpPr bwMode="auto">
          <a:xfrm>
            <a:off x="5429167" y="5361110"/>
            <a:ext cx="325858" cy="338017"/>
            <a:chOff x="7988707" y="1412776"/>
            <a:chExt cx="1335821" cy="1383837"/>
          </a:xfrm>
          <a:solidFill>
            <a:schemeClr val="bg1"/>
          </a:solidFill>
        </p:grpSpPr>
        <p:grpSp>
          <p:nvGrpSpPr>
            <p:cNvPr id="109" name="Group 196"/>
            <p:cNvGrpSpPr/>
            <p:nvPr/>
          </p:nvGrpSpPr>
          <p:grpSpPr>
            <a:xfrm>
              <a:off x="7988707" y="1474509"/>
              <a:ext cx="767492" cy="1147582"/>
              <a:chOff x="2555776" y="1416893"/>
              <a:chExt cx="864096" cy="1292027"/>
            </a:xfrm>
            <a:grpFill/>
          </p:grpSpPr>
          <p:sp>
            <p:nvSpPr>
              <p:cNvPr id="113" name="Chord 112"/>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14" name="Oval 113"/>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110" name="Group 197"/>
            <p:cNvGrpSpPr/>
            <p:nvPr/>
          </p:nvGrpSpPr>
          <p:grpSpPr>
            <a:xfrm>
              <a:off x="8399031" y="1412776"/>
              <a:ext cx="925497" cy="1383837"/>
              <a:chOff x="2555776" y="1416893"/>
              <a:chExt cx="864096" cy="1292027"/>
            </a:xfrm>
            <a:grpFill/>
          </p:grpSpPr>
          <p:sp>
            <p:nvSpPr>
              <p:cNvPr id="111" name="Chord 110"/>
              <p:cNvSpPr/>
              <p:nvPr/>
            </p:nvSpPr>
            <p:spPr bwMode="auto">
              <a:xfrm rot="7900539">
                <a:off x="2555836" y="1844884"/>
                <a:ext cx="863976" cy="864096"/>
              </a:xfrm>
              <a:prstGeom prst="chord">
                <a:avLst>
                  <a:gd name="adj1" fmla="val 2700000"/>
                  <a:gd name="adj2" fmla="val 13931910"/>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12" name="Oval 111"/>
              <p:cNvSpPr/>
              <p:nvPr/>
            </p:nvSpPr>
            <p:spPr bwMode="auto">
              <a:xfrm>
                <a:off x="2771799" y="1416893"/>
                <a:ext cx="432047" cy="431986"/>
              </a:xfrm>
              <a:prstGeom prst="ellipse">
                <a:avLst/>
              </a:prstGeom>
              <a:grp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115" name="Rounded Rectangle 114"/>
          <p:cNvSpPr>
            <a:spLocks noChangeArrowheads="1"/>
          </p:cNvSpPr>
          <p:nvPr/>
        </p:nvSpPr>
        <p:spPr bwMode="auto">
          <a:xfrm>
            <a:off x="6317090" y="5286712"/>
            <a:ext cx="392722" cy="407781"/>
          </a:xfrm>
          <a:prstGeom prst="roundRect">
            <a:avLst>
              <a:gd name="adj" fmla="val 16667"/>
            </a:avLst>
          </a:prstGeom>
          <a:solidFill>
            <a:schemeClr val="accent4"/>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16" name="Group 205"/>
          <p:cNvGrpSpPr>
            <a:grpSpLocks/>
          </p:cNvGrpSpPr>
          <p:nvPr/>
        </p:nvGrpSpPr>
        <p:grpSpPr bwMode="auto">
          <a:xfrm>
            <a:off x="6350150" y="5361110"/>
            <a:ext cx="325858" cy="338017"/>
            <a:chOff x="7988707" y="1412776"/>
            <a:chExt cx="1335821" cy="1383837"/>
          </a:xfrm>
          <a:solidFill>
            <a:schemeClr val="bg1"/>
          </a:solidFill>
        </p:grpSpPr>
        <p:grpSp>
          <p:nvGrpSpPr>
            <p:cNvPr id="117" name="Group 206"/>
            <p:cNvGrpSpPr/>
            <p:nvPr/>
          </p:nvGrpSpPr>
          <p:grpSpPr>
            <a:xfrm>
              <a:off x="7988707" y="1474509"/>
              <a:ext cx="767492" cy="1147582"/>
              <a:chOff x="2555776" y="1416893"/>
              <a:chExt cx="864096" cy="1292027"/>
            </a:xfrm>
            <a:grpFill/>
          </p:grpSpPr>
          <p:sp>
            <p:nvSpPr>
              <p:cNvPr id="121" name="Chord 120"/>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22" name="Oval 121"/>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118" name="Group 207"/>
            <p:cNvGrpSpPr/>
            <p:nvPr/>
          </p:nvGrpSpPr>
          <p:grpSpPr>
            <a:xfrm>
              <a:off x="8399031" y="1412776"/>
              <a:ext cx="925497" cy="1383837"/>
              <a:chOff x="2555776" y="1416893"/>
              <a:chExt cx="864096" cy="1292027"/>
            </a:xfrm>
            <a:grpFill/>
          </p:grpSpPr>
          <p:sp>
            <p:nvSpPr>
              <p:cNvPr id="119" name="Chord 118"/>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20" name="Oval 119"/>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123" name="Rounded Rectangle 122"/>
          <p:cNvSpPr>
            <a:spLocks noChangeArrowheads="1"/>
          </p:cNvSpPr>
          <p:nvPr/>
        </p:nvSpPr>
        <p:spPr bwMode="auto">
          <a:xfrm>
            <a:off x="6814073" y="5286712"/>
            <a:ext cx="393880" cy="407781"/>
          </a:xfrm>
          <a:prstGeom prst="roundRect">
            <a:avLst>
              <a:gd name="adj" fmla="val 16667"/>
            </a:avLst>
          </a:prstGeom>
          <a:solidFill>
            <a:schemeClr val="accent4"/>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24" name="Group 215"/>
          <p:cNvGrpSpPr>
            <a:grpSpLocks/>
          </p:cNvGrpSpPr>
          <p:nvPr/>
        </p:nvGrpSpPr>
        <p:grpSpPr bwMode="auto">
          <a:xfrm>
            <a:off x="6847230" y="5361110"/>
            <a:ext cx="326819" cy="338017"/>
            <a:chOff x="7988707" y="1412776"/>
            <a:chExt cx="1335821" cy="1383837"/>
          </a:xfrm>
          <a:solidFill>
            <a:schemeClr val="bg1"/>
          </a:solidFill>
        </p:grpSpPr>
        <p:grpSp>
          <p:nvGrpSpPr>
            <p:cNvPr id="125" name="Group 216"/>
            <p:cNvGrpSpPr/>
            <p:nvPr/>
          </p:nvGrpSpPr>
          <p:grpSpPr>
            <a:xfrm>
              <a:off x="7988707" y="1474509"/>
              <a:ext cx="767492" cy="1147582"/>
              <a:chOff x="2555776" y="1416893"/>
              <a:chExt cx="864096" cy="1292027"/>
            </a:xfrm>
            <a:grpFill/>
          </p:grpSpPr>
          <p:sp>
            <p:nvSpPr>
              <p:cNvPr id="129" name="Chord 128"/>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30" name="Oval 129"/>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126" name="Group 217"/>
            <p:cNvGrpSpPr/>
            <p:nvPr/>
          </p:nvGrpSpPr>
          <p:grpSpPr>
            <a:xfrm>
              <a:off x="8399031" y="1412776"/>
              <a:ext cx="925497" cy="1383837"/>
              <a:chOff x="2555776" y="1416893"/>
              <a:chExt cx="864096" cy="1292027"/>
            </a:xfrm>
            <a:grpFill/>
          </p:grpSpPr>
          <p:sp>
            <p:nvSpPr>
              <p:cNvPr id="127" name="Chord 126"/>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28" name="Oval 127"/>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sp>
        <p:nvSpPr>
          <p:cNvPr id="131" name="Rounded Rectangle 130"/>
          <p:cNvSpPr>
            <a:spLocks noChangeArrowheads="1"/>
          </p:cNvSpPr>
          <p:nvPr/>
        </p:nvSpPr>
        <p:spPr bwMode="auto">
          <a:xfrm>
            <a:off x="7300631" y="5286712"/>
            <a:ext cx="393880" cy="407781"/>
          </a:xfrm>
          <a:prstGeom prst="roundRect">
            <a:avLst>
              <a:gd name="adj" fmla="val 16667"/>
            </a:avLst>
          </a:prstGeom>
          <a:solidFill>
            <a:schemeClr val="accent4"/>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grpSp>
        <p:nvGrpSpPr>
          <p:cNvPr id="132" name="Group 225"/>
          <p:cNvGrpSpPr>
            <a:grpSpLocks/>
          </p:cNvGrpSpPr>
          <p:nvPr/>
        </p:nvGrpSpPr>
        <p:grpSpPr bwMode="auto">
          <a:xfrm>
            <a:off x="7333788" y="5361110"/>
            <a:ext cx="326819" cy="338017"/>
            <a:chOff x="7988707" y="1412776"/>
            <a:chExt cx="1335821" cy="1383837"/>
          </a:xfrm>
          <a:solidFill>
            <a:schemeClr val="bg1"/>
          </a:solidFill>
        </p:grpSpPr>
        <p:grpSp>
          <p:nvGrpSpPr>
            <p:cNvPr id="133" name="Group 226"/>
            <p:cNvGrpSpPr/>
            <p:nvPr/>
          </p:nvGrpSpPr>
          <p:grpSpPr>
            <a:xfrm>
              <a:off x="7988707" y="1474509"/>
              <a:ext cx="767492" cy="1147582"/>
              <a:chOff x="2555776" y="1416893"/>
              <a:chExt cx="864096" cy="1292027"/>
            </a:xfrm>
            <a:grpFill/>
          </p:grpSpPr>
          <p:sp>
            <p:nvSpPr>
              <p:cNvPr id="137" name="Chord 136"/>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38" name="Oval 137"/>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nvGrpSpPr>
            <p:cNvPr id="134" name="Group 227"/>
            <p:cNvGrpSpPr/>
            <p:nvPr/>
          </p:nvGrpSpPr>
          <p:grpSpPr>
            <a:xfrm>
              <a:off x="8399031" y="1412776"/>
              <a:ext cx="925497" cy="1383837"/>
              <a:chOff x="2555776" y="1416893"/>
              <a:chExt cx="864096" cy="1292027"/>
            </a:xfrm>
            <a:grpFill/>
          </p:grpSpPr>
          <p:sp>
            <p:nvSpPr>
              <p:cNvPr id="135" name="Chord 134"/>
              <p:cNvSpPr/>
              <p:nvPr/>
            </p:nvSpPr>
            <p:spPr bwMode="auto">
              <a:xfrm rot="7900539">
                <a:off x="2555836" y="1844884"/>
                <a:ext cx="863976" cy="864096"/>
              </a:xfrm>
              <a:prstGeom prst="chord">
                <a:avLst>
                  <a:gd name="adj1" fmla="val 2700000"/>
                  <a:gd name="adj2" fmla="val 13931910"/>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36" name="Oval 135"/>
              <p:cNvSpPr/>
              <p:nvPr/>
            </p:nvSpPr>
            <p:spPr bwMode="auto">
              <a:xfrm>
                <a:off x="2771799" y="1416893"/>
                <a:ext cx="432047" cy="431986"/>
              </a:xfrm>
              <a:prstGeom prst="ellipse">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grpSp>
      </p:grpSp>
      <p:cxnSp>
        <p:nvCxnSpPr>
          <p:cNvPr id="139" name="Straight Connector 138"/>
          <p:cNvCxnSpPr>
            <a:cxnSpLocks noChangeShapeType="1"/>
            <a:stCxn id="14" idx="2"/>
          </p:cNvCxnSpPr>
          <p:nvPr/>
        </p:nvCxnSpPr>
        <p:spPr bwMode="auto">
          <a:xfrm flipH="1">
            <a:off x="5158620" y="4069654"/>
            <a:ext cx="853792" cy="366077"/>
          </a:xfrm>
          <a:prstGeom prst="line">
            <a:avLst/>
          </a:prstGeom>
          <a:noFill/>
          <a:ln w="25400">
            <a:solidFill>
              <a:srgbClr val="376092">
                <a:alpha val="27843"/>
              </a:srgbClr>
            </a:solidFill>
            <a:prstDash val="dash"/>
            <a:round/>
            <a:headEnd/>
            <a:tailEnd/>
          </a:ln>
          <a:effectLst/>
          <a:extLst/>
        </p:spPr>
      </p:cxnSp>
      <p:cxnSp>
        <p:nvCxnSpPr>
          <p:cNvPr id="140" name="Straight Connector 139"/>
          <p:cNvCxnSpPr>
            <a:cxnSpLocks noChangeShapeType="1"/>
          </p:cNvCxnSpPr>
          <p:nvPr/>
        </p:nvCxnSpPr>
        <p:spPr bwMode="auto">
          <a:xfrm>
            <a:off x="6073811" y="4069654"/>
            <a:ext cx="792393" cy="298885"/>
          </a:xfrm>
          <a:prstGeom prst="line">
            <a:avLst/>
          </a:prstGeom>
          <a:noFill/>
          <a:ln w="25400">
            <a:solidFill>
              <a:srgbClr val="376092">
                <a:alpha val="27843"/>
              </a:srgbClr>
            </a:solidFill>
            <a:prstDash val="dash"/>
            <a:round/>
            <a:headEnd/>
            <a:tailEnd/>
          </a:ln>
          <a:effectLst/>
          <a:extLst/>
        </p:spPr>
      </p:cxnSp>
      <p:grpSp>
        <p:nvGrpSpPr>
          <p:cNvPr id="141" name="Group 40"/>
          <p:cNvGrpSpPr>
            <a:grpSpLocks/>
          </p:cNvGrpSpPr>
          <p:nvPr/>
        </p:nvGrpSpPr>
        <p:grpSpPr bwMode="auto">
          <a:xfrm>
            <a:off x="5594498" y="1783735"/>
            <a:ext cx="917508" cy="851642"/>
            <a:chOff x="2276159" y="1395684"/>
            <a:chExt cx="1415992" cy="1313236"/>
          </a:xfrm>
          <a:effectLst/>
        </p:grpSpPr>
        <p:sp>
          <p:nvSpPr>
            <p:cNvPr id="142" name="Cloud 94"/>
            <p:cNvSpPr>
              <a:spLocks/>
            </p:cNvSpPr>
            <p:nvPr/>
          </p:nvSpPr>
          <p:spPr bwMode="auto">
            <a:xfrm>
              <a:off x="2276159" y="1805019"/>
              <a:ext cx="1415992" cy="903901"/>
            </a:xfrm>
            <a:custGeom>
              <a:avLst/>
              <a:gdLst>
                <a:gd name="T0" fmla="*/ 2147483647 w 43200"/>
                <a:gd name="T1" fmla="*/ 2147483647 h 43200"/>
                <a:gd name="T2" fmla="*/ 2147483647 w 43200"/>
                <a:gd name="T3" fmla="*/ 2147483647 h 43200"/>
                <a:gd name="T4" fmla="*/ 2147483647 w 43200"/>
                <a:gd name="T5" fmla="*/ 2147483647 h 43200"/>
                <a:gd name="T6" fmla="*/ 2147483647 w 43200"/>
                <a:gd name="T7" fmla="*/ 2147483647 h 43200"/>
                <a:gd name="T8" fmla="*/ 2147483647 w 43200"/>
                <a:gd name="T9" fmla="*/ 2147483647 h 43200"/>
                <a:gd name="T10" fmla="*/ 2147483647 w 43200"/>
                <a:gd name="T11" fmla="*/ 2147483647 h 43200"/>
                <a:gd name="T12" fmla="*/ 2147483647 w 43200"/>
                <a:gd name="T13" fmla="*/ 2147483647 h 43200"/>
                <a:gd name="T14" fmla="*/ 2147483647 w 43200"/>
                <a:gd name="T15" fmla="*/ 2147483647 h 43200"/>
                <a:gd name="T16" fmla="*/ 2147483647 w 43200"/>
                <a:gd name="T17" fmla="*/ 2147483647 h 43200"/>
                <a:gd name="T18" fmla="*/ 2147483647 w 43200"/>
                <a:gd name="T19" fmla="*/ 2147483647 h 43200"/>
                <a:gd name="T20" fmla="*/ 2147483647 w 43200"/>
                <a:gd name="T21" fmla="*/ 2147483647 h 43200"/>
                <a:gd name="T22" fmla="*/ 2147483647 w 43200"/>
                <a:gd name="T23" fmla="*/ 2147483647 h 43200"/>
                <a:gd name="T24" fmla="*/ 2147483647 w 43200"/>
                <a:gd name="T25" fmla="*/ 1435844216 h 43200"/>
                <a:gd name="T26" fmla="*/ 2147483647 w 43200"/>
                <a:gd name="T27" fmla="*/ 1770327358 h 43200"/>
                <a:gd name="T28" fmla="*/ 2147483647 w 43200"/>
                <a:gd name="T29" fmla="*/ 1045791323 h 43200"/>
                <a:gd name="T30" fmla="*/ 2147483647 w 43200"/>
                <a:gd name="T31" fmla="*/ 619217275 h 43200"/>
                <a:gd name="T32" fmla="*/ 2147483647 w 43200"/>
                <a:gd name="T33" fmla="*/ 1249022107 h 43200"/>
                <a:gd name="T34" fmla="*/ 2147483647 w 43200"/>
                <a:gd name="T35" fmla="*/ 881199048 h 43200"/>
                <a:gd name="T36" fmla="*/ 2147483647 w 43200"/>
                <a:gd name="T37" fmla="*/ 1373921592 h 43200"/>
                <a:gd name="T38" fmla="*/ 2147483647 w 43200"/>
                <a:gd name="T39" fmla="*/ 1730634568 h 43200"/>
                <a:gd name="T40" fmla="*/ 2147483647 w 43200"/>
                <a:gd name="T41" fmla="*/ 2147483647 h 43200"/>
                <a:gd name="T42" fmla="*/ 2147483647 w 43200"/>
                <a:gd name="T43" fmla="*/ 2147483647 h 432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200" h="43200">
                  <a:moveTo>
                    <a:pt x="3900" y="14370"/>
                  </a:moveTo>
                  <a:cubicBezTo>
                    <a:pt x="3629" y="11657"/>
                    <a:pt x="4261" y="8921"/>
                    <a:pt x="5623" y="6907"/>
                  </a:cubicBezTo>
                  <a:cubicBezTo>
                    <a:pt x="7775" y="3726"/>
                    <a:pt x="11264" y="3017"/>
                    <a:pt x="14005" y="5202"/>
                  </a:cubicBezTo>
                  <a:cubicBezTo>
                    <a:pt x="15678" y="909"/>
                    <a:pt x="19914" y="22"/>
                    <a:pt x="22456" y="3432"/>
                  </a:cubicBezTo>
                  <a:cubicBezTo>
                    <a:pt x="23097" y="1683"/>
                    <a:pt x="24328" y="474"/>
                    <a:pt x="25749" y="200"/>
                  </a:cubicBezTo>
                  <a:cubicBezTo>
                    <a:pt x="27313" y="-102"/>
                    <a:pt x="28875" y="770"/>
                    <a:pt x="29833" y="2481"/>
                  </a:cubicBezTo>
                  <a:cubicBezTo>
                    <a:pt x="31215" y="267"/>
                    <a:pt x="33501" y="-460"/>
                    <a:pt x="35463" y="690"/>
                  </a:cubicBezTo>
                  <a:cubicBezTo>
                    <a:pt x="36958" y="1566"/>
                    <a:pt x="38030" y="3400"/>
                    <a:pt x="38318" y="5576"/>
                  </a:cubicBezTo>
                  <a:cubicBezTo>
                    <a:pt x="40046" y="6218"/>
                    <a:pt x="41422" y="7998"/>
                    <a:pt x="41982" y="10318"/>
                  </a:cubicBezTo>
                  <a:cubicBezTo>
                    <a:pt x="42389" y="12002"/>
                    <a:pt x="42331" y="13831"/>
                    <a:pt x="41818" y="15460"/>
                  </a:cubicBezTo>
                  <a:cubicBezTo>
                    <a:pt x="43079" y="17694"/>
                    <a:pt x="43520" y="20590"/>
                    <a:pt x="43016" y="23322"/>
                  </a:cubicBezTo>
                  <a:cubicBezTo>
                    <a:pt x="42346" y="26954"/>
                    <a:pt x="40128" y="29674"/>
                    <a:pt x="37404" y="30204"/>
                  </a:cubicBezTo>
                  <a:cubicBezTo>
                    <a:pt x="37391" y="32471"/>
                    <a:pt x="36658" y="34621"/>
                    <a:pt x="35395" y="36101"/>
                  </a:cubicBezTo>
                  <a:cubicBezTo>
                    <a:pt x="33476" y="38350"/>
                    <a:pt x="30704" y="38639"/>
                    <a:pt x="28555" y="36815"/>
                  </a:cubicBezTo>
                  <a:cubicBezTo>
                    <a:pt x="27860" y="39948"/>
                    <a:pt x="25999" y="42343"/>
                    <a:pt x="23667" y="43106"/>
                  </a:cubicBezTo>
                  <a:cubicBezTo>
                    <a:pt x="20919" y="44005"/>
                    <a:pt x="18051" y="42473"/>
                    <a:pt x="16480" y="39266"/>
                  </a:cubicBezTo>
                  <a:cubicBezTo>
                    <a:pt x="12772" y="42310"/>
                    <a:pt x="7956" y="40599"/>
                    <a:pt x="5804" y="35472"/>
                  </a:cubicBezTo>
                  <a:cubicBezTo>
                    <a:pt x="3690" y="35809"/>
                    <a:pt x="1705" y="34024"/>
                    <a:pt x="1110" y="31250"/>
                  </a:cubicBezTo>
                  <a:cubicBezTo>
                    <a:pt x="679" y="29243"/>
                    <a:pt x="1060" y="27077"/>
                    <a:pt x="2113" y="25551"/>
                  </a:cubicBezTo>
                  <a:cubicBezTo>
                    <a:pt x="619" y="24354"/>
                    <a:pt x="-213" y="22057"/>
                    <a:pt x="-5" y="19704"/>
                  </a:cubicBezTo>
                  <a:cubicBezTo>
                    <a:pt x="239" y="16949"/>
                    <a:pt x="1845" y="14791"/>
                    <a:pt x="3863" y="14507"/>
                  </a:cubicBezTo>
                  <a:cubicBezTo>
                    <a:pt x="3875" y="14461"/>
                    <a:pt x="3888" y="14416"/>
                    <a:pt x="3900" y="14370"/>
                  </a:cubicBezTo>
                  <a:close/>
                </a:path>
                <a:path w="43200" h="43200" fill="none">
                  <a:moveTo>
                    <a:pt x="4693" y="26177"/>
                  </a:moveTo>
                  <a:cubicBezTo>
                    <a:pt x="3809" y="26271"/>
                    <a:pt x="2925" y="25993"/>
                    <a:pt x="2160" y="25380"/>
                  </a:cubicBezTo>
                  <a:moveTo>
                    <a:pt x="6928" y="34899"/>
                  </a:moveTo>
                  <a:cubicBezTo>
                    <a:pt x="6573" y="35092"/>
                    <a:pt x="6200" y="35220"/>
                    <a:pt x="5820" y="35280"/>
                  </a:cubicBezTo>
                  <a:moveTo>
                    <a:pt x="16478" y="39090"/>
                  </a:moveTo>
                  <a:cubicBezTo>
                    <a:pt x="16211" y="38544"/>
                    <a:pt x="15987" y="37961"/>
                    <a:pt x="15810" y="37350"/>
                  </a:cubicBezTo>
                  <a:moveTo>
                    <a:pt x="28827" y="34751"/>
                  </a:moveTo>
                  <a:cubicBezTo>
                    <a:pt x="28788" y="35398"/>
                    <a:pt x="28698" y="36038"/>
                    <a:pt x="28560" y="36660"/>
                  </a:cubicBezTo>
                  <a:moveTo>
                    <a:pt x="34129" y="22954"/>
                  </a:moveTo>
                  <a:cubicBezTo>
                    <a:pt x="36133" y="24282"/>
                    <a:pt x="37398" y="27058"/>
                    <a:pt x="37380" y="30090"/>
                  </a:cubicBezTo>
                  <a:moveTo>
                    <a:pt x="41798" y="15354"/>
                  </a:moveTo>
                  <a:cubicBezTo>
                    <a:pt x="41473" y="16386"/>
                    <a:pt x="40978" y="17302"/>
                    <a:pt x="40350" y="18030"/>
                  </a:cubicBezTo>
                  <a:moveTo>
                    <a:pt x="38324" y="5426"/>
                  </a:moveTo>
                  <a:cubicBezTo>
                    <a:pt x="38379" y="5843"/>
                    <a:pt x="38405" y="6266"/>
                    <a:pt x="38400" y="6690"/>
                  </a:cubicBezTo>
                  <a:moveTo>
                    <a:pt x="29078" y="3952"/>
                  </a:moveTo>
                  <a:cubicBezTo>
                    <a:pt x="29267" y="3369"/>
                    <a:pt x="29516" y="2826"/>
                    <a:pt x="29820" y="2340"/>
                  </a:cubicBezTo>
                  <a:moveTo>
                    <a:pt x="22141" y="4720"/>
                  </a:moveTo>
                  <a:cubicBezTo>
                    <a:pt x="22218" y="4238"/>
                    <a:pt x="22339" y="3771"/>
                    <a:pt x="22500" y="3330"/>
                  </a:cubicBezTo>
                  <a:moveTo>
                    <a:pt x="14000" y="5192"/>
                  </a:moveTo>
                  <a:cubicBezTo>
                    <a:pt x="14472" y="5568"/>
                    <a:pt x="14908" y="6021"/>
                    <a:pt x="15300" y="6540"/>
                  </a:cubicBezTo>
                  <a:moveTo>
                    <a:pt x="4127" y="15789"/>
                  </a:moveTo>
                  <a:cubicBezTo>
                    <a:pt x="4024" y="15325"/>
                    <a:pt x="3948" y="14851"/>
                    <a:pt x="3900" y="14370"/>
                  </a:cubicBezTo>
                </a:path>
              </a:pathLst>
            </a:custGeom>
            <a:solidFill>
              <a:schemeClr val="bg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43" name="Chord 142"/>
            <p:cNvSpPr/>
            <p:nvPr/>
          </p:nvSpPr>
          <p:spPr bwMode="auto">
            <a:xfrm rot="7900539">
              <a:off x="2555836" y="1844884"/>
              <a:ext cx="863976" cy="864096"/>
            </a:xfrm>
            <a:prstGeom prst="chord">
              <a:avLst>
                <a:gd name="adj1" fmla="val 2700000"/>
                <a:gd name="adj2" fmla="val 13931910"/>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44" name="Oval 143"/>
            <p:cNvSpPr/>
            <p:nvPr/>
          </p:nvSpPr>
          <p:spPr bwMode="auto">
            <a:xfrm>
              <a:off x="2771398" y="1395684"/>
              <a:ext cx="432665" cy="43230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45" name="TextBox 46"/>
            <p:cNvSpPr txBox="1">
              <a:spLocks noChangeArrowheads="1"/>
            </p:cNvSpPr>
            <p:nvPr/>
          </p:nvSpPr>
          <p:spPr bwMode="auto">
            <a:xfrm>
              <a:off x="2405715" y="2204863"/>
              <a:ext cx="1126127" cy="37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id-ID" altLang="id-ID" sz="1000" dirty="0" smtClean="0">
                  <a:solidFill>
                    <a:schemeClr val="accent2"/>
                  </a:solidFill>
                  <a:latin typeface="Lato" panose="020F0502020204030203" pitchFamily="34" charset="0"/>
                  <a:ea typeface="Kozuka Mincho Pro EL" panose="02020200000000000000" pitchFamily="18" charset="-128"/>
                </a:rPr>
                <a:t>Facebook</a:t>
              </a:r>
              <a:endParaRPr lang="en-US" altLang="id-ID" sz="1000" dirty="0">
                <a:solidFill>
                  <a:schemeClr val="accent2"/>
                </a:solidFill>
                <a:latin typeface="Lato" panose="020F0502020204030203" pitchFamily="34" charset="0"/>
                <a:ea typeface="Kozuka Mincho Pro EL" panose="02020200000000000000" pitchFamily="18" charset="-128"/>
              </a:endParaRPr>
            </a:p>
          </p:txBody>
        </p:sp>
      </p:grpSp>
      <p:grpSp>
        <p:nvGrpSpPr>
          <p:cNvPr id="146" name="Group 40"/>
          <p:cNvGrpSpPr>
            <a:grpSpLocks/>
          </p:cNvGrpSpPr>
          <p:nvPr/>
        </p:nvGrpSpPr>
        <p:grpSpPr bwMode="auto">
          <a:xfrm>
            <a:off x="7213101" y="3120014"/>
            <a:ext cx="917508" cy="851642"/>
            <a:chOff x="2276159" y="1395684"/>
            <a:chExt cx="1415992" cy="1313236"/>
          </a:xfrm>
          <a:effectLst/>
        </p:grpSpPr>
        <p:sp>
          <p:nvSpPr>
            <p:cNvPr id="147" name="Cloud 94"/>
            <p:cNvSpPr>
              <a:spLocks/>
            </p:cNvSpPr>
            <p:nvPr/>
          </p:nvSpPr>
          <p:spPr bwMode="auto">
            <a:xfrm>
              <a:off x="2276159" y="1805019"/>
              <a:ext cx="1415992" cy="903901"/>
            </a:xfrm>
            <a:custGeom>
              <a:avLst/>
              <a:gdLst>
                <a:gd name="T0" fmla="*/ 2147483647 w 43200"/>
                <a:gd name="T1" fmla="*/ 2147483647 h 43200"/>
                <a:gd name="T2" fmla="*/ 2147483647 w 43200"/>
                <a:gd name="T3" fmla="*/ 2147483647 h 43200"/>
                <a:gd name="T4" fmla="*/ 2147483647 w 43200"/>
                <a:gd name="T5" fmla="*/ 2147483647 h 43200"/>
                <a:gd name="T6" fmla="*/ 2147483647 w 43200"/>
                <a:gd name="T7" fmla="*/ 2147483647 h 43200"/>
                <a:gd name="T8" fmla="*/ 2147483647 w 43200"/>
                <a:gd name="T9" fmla="*/ 2147483647 h 43200"/>
                <a:gd name="T10" fmla="*/ 2147483647 w 43200"/>
                <a:gd name="T11" fmla="*/ 2147483647 h 43200"/>
                <a:gd name="T12" fmla="*/ 2147483647 w 43200"/>
                <a:gd name="T13" fmla="*/ 2147483647 h 43200"/>
                <a:gd name="T14" fmla="*/ 2147483647 w 43200"/>
                <a:gd name="T15" fmla="*/ 2147483647 h 43200"/>
                <a:gd name="T16" fmla="*/ 2147483647 w 43200"/>
                <a:gd name="T17" fmla="*/ 2147483647 h 43200"/>
                <a:gd name="T18" fmla="*/ 2147483647 w 43200"/>
                <a:gd name="T19" fmla="*/ 2147483647 h 43200"/>
                <a:gd name="T20" fmla="*/ 2147483647 w 43200"/>
                <a:gd name="T21" fmla="*/ 2147483647 h 43200"/>
                <a:gd name="T22" fmla="*/ 2147483647 w 43200"/>
                <a:gd name="T23" fmla="*/ 2147483647 h 43200"/>
                <a:gd name="T24" fmla="*/ 2147483647 w 43200"/>
                <a:gd name="T25" fmla="*/ 1435844216 h 43200"/>
                <a:gd name="T26" fmla="*/ 2147483647 w 43200"/>
                <a:gd name="T27" fmla="*/ 1770327358 h 43200"/>
                <a:gd name="T28" fmla="*/ 2147483647 w 43200"/>
                <a:gd name="T29" fmla="*/ 1045791323 h 43200"/>
                <a:gd name="T30" fmla="*/ 2147483647 w 43200"/>
                <a:gd name="T31" fmla="*/ 619217275 h 43200"/>
                <a:gd name="T32" fmla="*/ 2147483647 w 43200"/>
                <a:gd name="T33" fmla="*/ 1249022107 h 43200"/>
                <a:gd name="T34" fmla="*/ 2147483647 w 43200"/>
                <a:gd name="T35" fmla="*/ 881199048 h 43200"/>
                <a:gd name="T36" fmla="*/ 2147483647 w 43200"/>
                <a:gd name="T37" fmla="*/ 1373921592 h 43200"/>
                <a:gd name="T38" fmla="*/ 2147483647 w 43200"/>
                <a:gd name="T39" fmla="*/ 1730634568 h 43200"/>
                <a:gd name="T40" fmla="*/ 2147483647 w 43200"/>
                <a:gd name="T41" fmla="*/ 2147483647 h 43200"/>
                <a:gd name="T42" fmla="*/ 2147483647 w 43200"/>
                <a:gd name="T43" fmla="*/ 2147483647 h 432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200" h="43200">
                  <a:moveTo>
                    <a:pt x="3900" y="14370"/>
                  </a:moveTo>
                  <a:cubicBezTo>
                    <a:pt x="3629" y="11657"/>
                    <a:pt x="4261" y="8921"/>
                    <a:pt x="5623" y="6907"/>
                  </a:cubicBezTo>
                  <a:cubicBezTo>
                    <a:pt x="7775" y="3726"/>
                    <a:pt x="11264" y="3017"/>
                    <a:pt x="14005" y="5202"/>
                  </a:cubicBezTo>
                  <a:cubicBezTo>
                    <a:pt x="15678" y="909"/>
                    <a:pt x="19914" y="22"/>
                    <a:pt x="22456" y="3432"/>
                  </a:cubicBezTo>
                  <a:cubicBezTo>
                    <a:pt x="23097" y="1683"/>
                    <a:pt x="24328" y="474"/>
                    <a:pt x="25749" y="200"/>
                  </a:cubicBezTo>
                  <a:cubicBezTo>
                    <a:pt x="27313" y="-102"/>
                    <a:pt x="28875" y="770"/>
                    <a:pt x="29833" y="2481"/>
                  </a:cubicBezTo>
                  <a:cubicBezTo>
                    <a:pt x="31215" y="267"/>
                    <a:pt x="33501" y="-460"/>
                    <a:pt x="35463" y="690"/>
                  </a:cubicBezTo>
                  <a:cubicBezTo>
                    <a:pt x="36958" y="1566"/>
                    <a:pt x="38030" y="3400"/>
                    <a:pt x="38318" y="5576"/>
                  </a:cubicBezTo>
                  <a:cubicBezTo>
                    <a:pt x="40046" y="6218"/>
                    <a:pt x="41422" y="7998"/>
                    <a:pt x="41982" y="10318"/>
                  </a:cubicBezTo>
                  <a:cubicBezTo>
                    <a:pt x="42389" y="12002"/>
                    <a:pt x="42331" y="13831"/>
                    <a:pt x="41818" y="15460"/>
                  </a:cubicBezTo>
                  <a:cubicBezTo>
                    <a:pt x="43079" y="17694"/>
                    <a:pt x="43520" y="20590"/>
                    <a:pt x="43016" y="23322"/>
                  </a:cubicBezTo>
                  <a:cubicBezTo>
                    <a:pt x="42346" y="26954"/>
                    <a:pt x="40128" y="29674"/>
                    <a:pt x="37404" y="30204"/>
                  </a:cubicBezTo>
                  <a:cubicBezTo>
                    <a:pt x="37391" y="32471"/>
                    <a:pt x="36658" y="34621"/>
                    <a:pt x="35395" y="36101"/>
                  </a:cubicBezTo>
                  <a:cubicBezTo>
                    <a:pt x="33476" y="38350"/>
                    <a:pt x="30704" y="38639"/>
                    <a:pt x="28555" y="36815"/>
                  </a:cubicBezTo>
                  <a:cubicBezTo>
                    <a:pt x="27860" y="39948"/>
                    <a:pt x="25999" y="42343"/>
                    <a:pt x="23667" y="43106"/>
                  </a:cubicBezTo>
                  <a:cubicBezTo>
                    <a:pt x="20919" y="44005"/>
                    <a:pt x="18051" y="42473"/>
                    <a:pt x="16480" y="39266"/>
                  </a:cubicBezTo>
                  <a:cubicBezTo>
                    <a:pt x="12772" y="42310"/>
                    <a:pt x="7956" y="40599"/>
                    <a:pt x="5804" y="35472"/>
                  </a:cubicBezTo>
                  <a:cubicBezTo>
                    <a:pt x="3690" y="35809"/>
                    <a:pt x="1705" y="34024"/>
                    <a:pt x="1110" y="31250"/>
                  </a:cubicBezTo>
                  <a:cubicBezTo>
                    <a:pt x="679" y="29243"/>
                    <a:pt x="1060" y="27077"/>
                    <a:pt x="2113" y="25551"/>
                  </a:cubicBezTo>
                  <a:cubicBezTo>
                    <a:pt x="619" y="24354"/>
                    <a:pt x="-213" y="22057"/>
                    <a:pt x="-5" y="19704"/>
                  </a:cubicBezTo>
                  <a:cubicBezTo>
                    <a:pt x="239" y="16949"/>
                    <a:pt x="1845" y="14791"/>
                    <a:pt x="3863" y="14507"/>
                  </a:cubicBezTo>
                  <a:cubicBezTo>
                    <a:pt x="3875" y="14461"/>
                    <a:pt x="3888" y="14416"/>
                    <a:pt x="3900" y="14370"/>
                  </a:cubicBezTo>
                  <a:close/>
                </a:path>
                <a:path w="43200" h="43200" fill="none">
                  <a:moveTo>
                    <a:pt x="4693" y="26177"/>
                  </a:moveTo>
                  <a:cubicBezTo>
                    <a:pt x="3809" y="26271"/>
                    <a:pt x="2925" y="25993"/>
                    <a:pt x="2160" y="25380"/>
                  </a:cubicBezTo>
                  <a:moveTo>
                    <a:pt x="6928" y="34899"/>
                  </a:moveTo>
                  <a:cubicBezTo>
                    <a:pt x="6573" y="35092"/>
                    <a:pt x="6200" y="35220"/>
                    <a:pt x="5820" y="35280"/>
                  </a:cubicBezTo>
                  <a:moveTo>
                    <a:pt x="16478" y="39090"/>
                  </a:moveTo>
                  <a:cubicBezTo>
                    <a:pt x="16211" y="38544"/>
                    <a:pt x="15987" y="37961"/>
                    <a:pt x="15810" y="37350"/>
                  </a:cubicBezTo>
                  <a:moveTo>
                    <a:pt x="28827" y="34751"/>
                  </a:moveTo>
                  <a:cubicBezTo>
                    <a:pt x="28788" y="35398"/>
                    <a:pt x="28698" y="36038"/>
                    <a:pt x="28560" y="36660"/>
                  </a:cubicBezTo>
                  <a:moveTo>
                    <a:pt x="34129" y="22954"/>
                  </a:moveTo>
                  <a:cubicBezTo>
                    <a:pt x="36133" y="24282"/>
                    <a:pt x="37398" y="27058"/>
                    <a:pt x="37380" y="30090"/>
                  </a:cubicBezTo>
                  <a:moveTo>
                    <a:pt x="41798" y="15354"/>
                  </a:moveTo>
                  <a:cubicBezTo>
                    <a:pt x="41473" y="16386"/>
                    <a:pt x="40978" y="17302"/>
                    <a:pt x="40350" y="18030"/>
                  </a:cubicBezTo>
                  <a:moveTo>
                    <a:pt x="38324" y="5426"/>
                  </a:moveTo>
                  <a:cubicBezTo>
                    <a:pt x="38379" y="5843"/>
                    <a:pt x="38405" y="6266"/>
                    <a:pt x="38400" y="6690"/>
                  </a:cubicBezTo>
                  <a:moveTo>
                    <a:pt x="29078" y="3952"/>
                  </a:moveTo>
                  <a:cubicBezTo>
                    <a:pt x="29267" y="3369"/>
                    <a:pt x="29516" y="2826"/>
                    <a:pt x="29820" y="2340"/>
                  </a:cubicBezTo>
                  <a:moveTo>
                    <a:pt x="22141" y="4720"/>
                  </a:moveTo>
                  <a:cubicBezTo>
                    <a:pt x="22218" y="4238"/>
                    <a:pt x="22339" y="3771"/>
                    <a:pt x="22500" y="3330"/>
                  </a:cubicBezTo>
                  <a:moveTo>
                    <a:pt x="14000" y="5192"/>
                  </a:moveTo>
                  <a:cubicBezTo>
                    <a:pt x="14472" y="5568"/>
                    <a:pt x="14908" y="6021"/>
                    <a:pt x="15300" y="6540"/>
                  </a:cubicBezTo>
                  <a:moveTo>
                    <a:pt x="4127" y="15789"/>
                  </a:moveTo>
                  <a:cubicBezTo>
                    <a:pt x="4024" y="15325"/>
                    <a:pt x="3948" y="14851"/>
                    <a:pt x="3900" y="14370"/>
                  </a:cubicBezTo>
                </a:path>
              </a:pathLst>
            </a:custGeom>
            <a:solidFill>
              <a:schemeClr val="bg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48" name="Chord 147"/>
            <p:cNvSpPr/>
            <p:nvPr/>
          </p:nvSpPr>
          <p:spPr bwMode="auto">
            <a:xfrm rot="7900539">
              <a:off x="2555836" y="1844884"/>
              <a:ext cx="863976" cy="864096"/>
            </a:xfrm>
            <a:prstGeom prst="chord">
              <a:avLst>
                <a:gd name="adj1" fmla="val 2700000"/>
                <a:gd name="adj2" fmla="val 1393191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49" name="Oval 148"/>
            <p:cNvSpPr/>
            <p:nvPr/>
          </p:nvSpPr>
          <p:spPr bwMode="auto">
            <a:xfrm>
              <a:off x="2771398" y="1395684"/>
              <a:ext cx="432665" cy="43230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50" name="TextBox 46"/>
            <p:cNvSpPr txBox="1">
              <a:spLocks noChangeArrowheads="1"/>
            </p:cNvSpPr>
            <p:nvPr/>
          </p:nvSpPr>
          <p:spPr bwMode="auto">
            <a:xfrm>
              <a:off x="2457665" y="2204863"/>
              <a:ext cx="1022225" cy="37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id-ID" altLang="id-ID" sz="1000" dirty="0" smtClean="0">
                  <a:solidFill>
                    <a:schemeClr val="accent3"/>
                  </a:solidFill>
                  <a:latin typeface="Lato" panose="020F0502020204030203" pitchFamily="34" charset="0"/>
                  <a:ea typeface="Kozuka Mincho Pro EL" panose="02020200000000000000" pitchFamily="18" charset="-128"/>
                </a:rPr>
                <a:t>Linkedin</a:t>
              </a:r>
              <a:endParaRPr lang="en-US" altLang="id-ID" sz="1000" dirty="0">
                <a:solidFill>
                  <a:schemeClr val="accent3"/>
                </a:solidFill>
                <a:latin typeface="Lato" panose="020F0502020204030203" pitchFamily="34" charset="0"/>
                <a:ea typeface="Kozuka Mincho Pro EL" panose="02020200000000000000" pitchFamily="18" charset="-128"/>
              </a:endParaRPr>
            </a:p>
          </p:txBody>
        </p:sp>
      </p:grpSp>
      <p:grpSp>
        <p:nvGrpSpPr>
          <p:cNvPr id="151" name="Group 40"/>
          <p:cNvGrpSpPr>
            <a:grpSpLocks/>
          </p:cNvGrpSpPr>
          <p:nvPr/>
        </p:nvGrpSpPr>
        <p:grpSpPr bwMode="auto">
          <a:xfrm>
            <a:off x="4637292" y="3864598"/>
            <a:ext cx="917508" cy="851642"/>
            <a:chOff x="2276159" y="1395684"/>
            <a:chExt cx="1415992" cy="1313236"/>
          </a:xfrm>
          <a:effectLst/>
        </p:grpSpPr>
        <p:sp>
          <p:nvSpPr>
            <p:cNvPr id="152" name="Cloud 94"/>
            <p:cNvSpPr>
              <a:spLocks/>
            </p:cNvSpPr>
            <p:nvPr/>
          </p:nvSpPr>
          <p:spPr bwMode="auto">
            <a:xfrm>
              <a:off x="2276159" y="1805019"/>
              <a:ext cx="1415992" cy="903901"/>
            </a:xfrm>
            <a:custGeom>
              <a:avLst/>
              <a:gdLst>
                <a:gd name="T0" fmla="*/ 2147483647 w 43200"/>
                <a:gd name="T1" fmla="*/ 2147483647 h 43200"/>
                <a:gd name="T2" fmla="*/ 2147483647 w 43200"/>
                <a:gd name="T3" fmla="*/ 2147483647 h 43200"/>
                <a:gd name="T4" fmla="*/ 2147483647 w 43200"/>
                <a:gd name="T5" fmla="*/ 2147483647 h 43200"/>
                <a:gd name="T6" fmla="*/ 2147483647 w 43200"/>
                <a:gd name="T7" fmla="*/ 2147483647 h 43200"/>
                <a:gd name="T8" fmla="*/ 2147483647 w 43200"/>
                <a:gd name="T9" fmla="*/ 2147483647 h 43200"/>
                <a:gd name="T10" fmla="*/ 2147483647 w 43200"/>
                <a:gd name="T11" fmla="*/ 2147483647 h 43200"/>
                <a:gd name="T12" fmla="*/ 2147483647 w 43200"/>
                <a:gd name="T13" fmla="*/ 2147483647 h 43200"/>
                <a:gd name="T14" fmla="*/ 2147483647 w 43200"/>
                <a:gd name="T15" fmla="*/ 2147483647 h 43200"/>
                <a:gd name="T16" fmla="*/ 2147483647 w 43200"/>
                <a:gd name="T17" fmla="*/ 2147483647 h 43200"/>
                <a:gd name="T18" fmla="*/ 2147483647 w 43200"/>
                <a:gd name="T19" fmla="*/ 2147483647 h 43200"/>
                <a:gd name="T20" fmla="*/ 2147483647 w 43200"/>
                <a:gd name="T21" fmla="*/ 2147483647 h 43200"/>
                <a:gd name="T22" fmla="*/ 2147483647 w 43200"/>
                <a:gd name="T23" fmla="*/ 2147483647 h 43200"/>
                <a:gd name="T24" fmla="*/ 2147483647 w 43200"/>
                <a:gd name="T25" fmla="*/ 1435844216 h 43200"/>
                <a:gd name="T26" fmla="*/ 2147483647 w 43200"/>
                <a:gd name="T27" fmla="*/ 1770327358 h 43200"/>
                <a:gd name="T28" fmla="*/ 2147483647 w 43200"/>
                <a:gd name="T29" fmla="*/ 1045791323 h 43200"/>
                <a:gd name="T30" fmla="*/ 2147483647 w 43200"/>
                <a:gd name="T31" fmla="*/ 619217275 h 43200"/>
                <a:gd name="T32" fmla="*/ 2147483647 w 43200"/>
                <a:gd name="T33" fmla="*/ 1249022107 h 43200"/>
                <a:gd name="T34" fmla="*/ 2147483647 w 43200"/>
                <a:gd name="T35" fmla="*/ 881199048 h 43200"/>
                <a:gd name="T36" fmla="*/ 2147483647 w 43200"/>
                <a:gd name="T37" fmla="*/ 1373921592 h 43200"/>
                <a:gd name="T38" fmla="*/ 2147483647 w 43200"/>
                <a:gd name="T39" fmla="*/ 1730634568 h 43200"/>
                <a:gd name="T40" fmla="*/ 2147483647 w 43200"/>
                <a:gd name="T41" fmla="*/ 2147483647 h 43200"/>
                <a:gd name="T42" fmla="*/ 2147483647 w 43200"/>
                <a:gd name="T43" fmla="*/ 2147483647 h 432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200" h="43200">
                  <a:moveTo>
                    <a:pt x="3900" y="14370"/>
                  </a:moveTo>
                  <a:cubicBezTo>
                    <a:pt x="3629" y="11657"/>
                    <a:pt x="4261" y="8921"/>
                    <a:pt x="5623" y="6907"/>
                  </a:cubicBezTo>
                  <a:cubicBezTo>
                    <a:pt x="7775" y="3726"/>
                    <a:pt x="11264" y="3017"/>
                    <a:pt x="14005" y="5202"/>
                  </a:cubicBezTo>
                  <a:cubicBezTo>
                    <a:pt x="15678" y="909"/>
                    <a:pt x="19914" y="22"/>
                    <a:pt x="22456" y="3432"/>
                  </a:cubicBezTo>
                  <a:cubicBezTo>
                    <a:pt x="23097" y="1683"/>
                    <a:pt x="24328" y="474"/>
                    <a:pt x="25749" y="200"/>
                  </a:cubicBezTo>
                  <a:cubicBezTo>
                    <a:pt x="27313" y="-102"/>
                    <a:pt x="28875" y="770"/>
                    <a:pt x="29833" y="2481"/>
                  </a:cubicBezTo>
                  <a:cubicBezTo>
                    <a:pt x="31215" y="267"/>
                    <a:pt x="33501" y="-460"/>
                    <a:pt x="35463" y="690"/>
                  </a:cubicBezTo>
                  <a:cubicBezTo>
                    <a:pt x="36958" y="1566"/>
                    <a:pt x="38030" y="3400"/>
                    <a:pt x="38318" y="5576"/>
                  </a:cubicBezTo>
                  <a:cubicBezTo>
                    <a:pt x="40046" y="6218"/>
                    <a:pt x="41422" y="7998"/>
                    <a:pt x="41982" y="10318"/>
                  </a:cubicBezTo>
                  <a:cubicBezTo>
                    <a:pt x="42389" y="12002"/>
                    <a:pt x="42331" y="13831"/>
                    <a:pt x="41818" y="15460"/>
                  </a:cubicBezTo>
                  <a:cubicBezTo>
                    <a:pt x="43079" y="17694"/>
                    <a:pt x="43520" y="20590"/>
                    <a:pt x="43016" y="23322"/>
                  </a:cubicBezTo>
                  <a:cubicBezTo>
                    <a:pt x="42346" y="26954"/>
                    <a:pt x="40128" y="29674"/>
                    <a:pt x="37404" y="30204"/>
                  </a:cubicBezTo>
                  <a:cubicBezTo>
                    <a:pt x="37391" y="32471"/>
                    <a:pt x="36658" y="34621"/>
                    <a:pt x="35395" y="36101"/>
                  </a:cubicBezTo>
                  <a:cubicBezTo>
                    <a:pt x="33476" y="38350"/>
                    <a:pt x="30704" y="38639"/>
                    <a:pt x="28555" y="36815"/>
                  </a:cubicBezTo>
                  <a:cubicBezTo>
                    <a:pt x="27860" y="39948"/>
                    <a:pt x="25999" y="42343"/>
                    <a:pt x="23667" y="43106"/>
                  </a:cubicBezTo>
                  <a:cubicBezTo>
                    <a:pt x="20919" y="44005"/>
                    <a:pt x="18051" y="42473"/>
                    <a:pt x="16480" y="39266"/>
                  </a:cubicBezTo>
                  <a:cubicBezTo>
                    <a:pt x="12772" y="42310"/>
                    <a:pt x="7956" y="40599"/>
                    <a:pt x="5804" y="35472"/>
                  </a:cubicBezTo>
                  <a:cubicBezTo>
                    <a:pt x="3690" y="35809"/>
                    <a:pt x="1705" y="34024"/>
                    <a:pt x="1110" y="31250"/>
                  </a:cubicBezTo>
                  <a:cubicBezTo>
                    <a:pt x="679" y="29243"/>
                    <a:pt x="1060" y="27077"/>
                    <a:pt x="2113" y="25551"/>
                  </a:cubicBezTo>
                  <a:cubicBezTo>
                    <a:pt x="619" y="24354"/>
                    <a:pt x="-213" y="22057"/>
                    <a:pt x="-5" y="19704"/>
                  </a:cubicBezTo>
                  <a:cubicBezTo>
                    <a:pt x="239" y="16949"/>
                    <a:pt x="1845" y="14791"/>
                    <a:pt x="3863" y="14507"/>
                  </a:cubicBezTo>
                  <a:cubicBezTo>
                    <a:pt x="3875" y="14461"/>
                    <a:pt x="3888" y="14416"/>
                    <a:pt x="3900" y="14370"/>
                  </a:cubicBezTo>
                  <a:close/>
                </a:path>
                <a:path w="43200" h="43200" fill="none">
                  <a:moveTo>
                    <a:pt x="4693" y="26177"/>
                  </a:moveTo>
                  <a:cubicBezTo>
                    <a:pt x="3809" y="26271"/>
                    <a:pt x="2925" y="25993"/>
                    <a:pt x="2160" y="25380"/>
                  </a:cubicBezTo>
                  <a:moveTo>
                    <a:pt x="6928" y="34899"/>
                  </a:moveTo>
                  <a:cubicBezTo>
                    <a:pt x="6573" y="35092"/>
                    <a:pt x="6200" y="35220"/>
                    <a:pt x="5820" y="35280"/>
                  </a:cubicBezTo>
                  <a:moveTo>
                    <a:pt x="16478" y="39090"/>
                  </a:moveTo>
                  <a:cubicBezTo>
                    <a:pt x="16211" y="38544"/>
                    <a:pt x="15987" y="37961"/>
                    <a:pt x="15810" y="37350"/>
                  </a:cubicBezTo>
                  <a:moveTo>
                    <a:pt x="28827" y="34751"/>
                  </a:moveTo>
                  <a:cubicBezTo>
                    <a:pt x="28788" y="35398"/>
                    <a:pt x="28698" y="36038"/>
                    <a:pt x="28560" y="36660"/>
                  </a:cubicBezTo>
                  <a:moveTo>
                    <a:pt x="34129" y="22954"/>
                  </a:moveTo>
                  <a:cubicBezTo>
                    <a:pt x="36133" y="24282"/>
                    <a:pt x="37398" y="27058"/>
                    <a:pt x="37380" y="30090"/>
                  </a:cubicBezTo>
                  <a:moveTo>
                    <a:pt x="41798" y="15354"/>
                  </a:moveTo>
                  <a:cubicBezTo>
                    <a:pt x="41473" y="16386"/>
                    <a:pt x="40978" y="17302"/>
                    <a:pt x="40350" y="18030"/>
                  </a:cubicBezTo>
                  <a:moveTo>
                    <a:pt x="38324" y="5426"/>
                  </a:moveTo>
                  <a:cubicBezTo>
                    <a:pt x="38379" y="5843"/>
                    <a:pt x="38405" y="6266"/>
                    <a:pt x="38400" y="6690"/>
                  </a:cubicBezTo>
                  <a:moveTo>
                    <a:pt x="29078" y="3952"/>
                  </a:moveTo>
                  <a:cubicBezTo>
                    <a:pt x="29267" y="3369"/>
                    <a:pt x="29516" y="2826"/>
                    <a:pt x="29820" y="2340"/>
                  </a:cubicBezTo>
                  <a:moveTo>
                    <a:pt x="22141" y="4720"/>
                  </a:moveTo>
                  <a:cubicBezTo>
                    <a:pt x="22218" y="4238"/>
                    <a:pt x="22339" y="3771"/>
                    <a:pt x="22500" y="3330"/>
                  </a:cubicBezTo>
                  <a:moveTo>
                    <a:pt x="14000" y="5192"/>
                  </a:moveTo>
                  <a:cubicBezTo>
                    <a:pt x="14472" y="5568"/>
                    <a:pt x="14908" y="6021"/>
                    <a:pt x="15300" y="6540"/>
                  </a:cubicBezTo>
                  <a:moveTo>
                    <a:pt x="4127" y="15789"/>
                  </a:moveTo>
                  <a:cubicBezTo>
                    <a:pt x="4024" y="15325"/>
                    <a:pt x="3948" y="14851"/>
                    <a:pt x="3900" y="14370"/>
                  </a:cubicBezTo>
                </a:path>
              </a:pathLst>
            </a:custGeom>
            <a:solidFill>
              <a:schemeClr val="bg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53" name="Chord 152"/>
            <p:cNvSpPr/>
            <p:nvPr/>
          </p:nvSpPr>
          <p:spPr bwMode="auto">
            <a:xfrm rot="7900539">
              <a:off x="2555836" y="1844884"/>
              <a:ext cx="863976" cy="864096"/>
            </a:xfrm>
            <a:prstGeom prst="chord">
              <a:avLst>
                <a:gd name="adj1" fmla="val 2700000"/>
                <a:gd name="adj2" fmla="val 13931910"/>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54" name="Oval 153"/>
            <p:cNvSpPr/>
            <p:nvPr/>
          </p:nvSpPr>
          <p:spPr bwMode="auto">
            <a:xfrm>
              <a:off x="2771398" y="1395684"/>
              <a:ext cx="432665" cy="43230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55" name="TextBox 46"/>
            <p:cNvSpPr txBox="1">
              <a:spLocks noChangeArrowheads="1"/>
            </p:cNvSpPr>
            <p:nvPr/>
          </p:nvSpPr>
          <p:spPr bwMode="auto">
            <a:xfrm>
              <a:off x="2425509" y="2204863"/>
              <a:ext cx="1086546" cy="37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id-ID" altLang="id-ID" sz="1000" dirty="0" smtClean="0">
                  <a:solidFill>
                    <a:schemeClr val="accent5"/>
                  </a:solidFill>
                  <a:latin typeface="Lato" panose="020F0502020204030203" pitchFamily="34" charset="0"/>
                  <a:ea typeface="Kozuka Mincho Pro EL" panose="02020200000000000000" pitchFamily="18" charset="-128"/>
                </a:rPr>
                <a:t>Pinterest</a:t>
              </a:r>
              <a:endParaRPr lang="en-US" altLang="id-ID" sz="1000" dirty="0">
                <a:solidFill>
                  <a:schemeClr val="accent5"/>
                </a:solidFill>
                <a:latin typeface="Lato" panose="020F0502020204030203" pitchFamily="34" charset="0"/>
                <a:ea typeface="Kozuka Mincho Pro EL" panose="02020200000000000000" pitchFamily="18" charset="-128"/>
              </a:endParaRPr>
            </a:p>
          </p:txBody>
        </p:sp>
      </p:grpSp>
      <p:grpSp>
        <p:nvGrpSpPr>
          <p:cNvPr id="156" name="Group 40"/>
          <p:cNvGrpSpPr>
            <a:grpSpLocks/>
          </p:cNvGrpSpPr>
          <p:nvPr/>
        </p:nvGrpSpPr>
        <p:grpSpPr bwMode="auto">
          <a:xfrm>
            <a:off x="6551055" y="3863608"/>
            <a:ext cx="917508" cy="851642"/>
            <a:chOff x="2276159" y="1395684"/>
            <a:chExt cx="1415992" cy="1313236"/>
          </a:xfrm>
          <a:effectLst/>
        </p:grpSpPr>
        <p:sp>
          <p:nvSpPr>
            <p:cNvPr id="157" name="Cloud 94"/>
            <p:cNvSpPr>
              <a:spLocks/>
            </p:cNvSpPr>
            <p:nvPr/>
          </p:nvSpPr>
          <p:spPr bwMode="auto">
            <a:xfrm>
              <a:off x="2276159" y="1805019"/>
              <a:ext cx="1415992" cy="903901"/>
            </a:xfrm>
            <a:custGeom>
              <a:avLst/>
              <a:gdLst>
                <a:gd name="T0" fmla="*/ 2147483647 w 43200"/>
                <a:gd name="T1" fmla="*/ 2147483647 h 43200"/>
                <a:gd name="T2" fmla="*/ 2147483647 w 43200"/>
                <a:gd name="T3" fmla="*/ 2147483647 h 43200"/>
                <a:gd name="T4" fmla="*/ 2147483647 w 43200"/>
                <a:gd name="T5" fmla="*/ 2147483647 h 43200"/>
                <a:gd name="T6" fmla="*/ 2147483647 w 43200"/>
                <a:gd name="T7" fmla="*/ 2147483647 h 43200"/>
                <a:gd name="T8" fmla="*/ 2147483647 w 43200"/>
                <a:gd name="T9" fmla="*/ 2147483647 h 43200"/>
                <a:gd name="T10" fmla="*/ 2147483647 w 43200"/>
                <a:gd name="T11" fmla="*/ 2147483647 h 43200"/>
                <a:gd name="T12" fmla="*/ 2147483647 w 43200"/>
                <a:gd name="T13" fmla="*/ 2147483647 h 43200"/>
                <a:gd name="T14" fmla="*/ 2147483647 w 43200"/>
                <a:gd name="T15" fmla="*/ 2147483647 h 43200"/>
                <a:gd name="T16" fmla="*/ 2147483647 w 43200"/>
                <a:gd name="T17" fmla="*/ 2147483647 h 43200"/>
                <a:gd name="T18" fmla="*/ 2147483647 w 43200"/>
                <a:gd name="T19" fmla="*/ 2147483647 h 43200"/>
                <a:gd name="T20" fmla="*/ 2147483647 w 43200"/>
                <a:gd name="T21" fmla="*/ 2147483647 h 43200"/>
                <a:gd name="T22" fmla="*/ 2147483647 w 43200"/>
                <a:gd name="T23" fmla="*/ 2147483647 h 43200"/>
                <a:gd name="T24" fmla="*/ 2147483647 w 43200"/>
                <a:gd name="T25" fmla="*/ 1435844216 h 43200"/>
                <a:gd name="T26" fmla="*/ 2147483647 w 43200"/>
                <a:gd name="T27" fmla="*/ 1770327358 h 43200"/>
                <a:gd name="T28" fmla="*/ 2147483647 w 43200"/>
                <a:gd name="T29" fmla="*/ 1045791323 h 43200"/>
                <a:gd name="T30" fmla="*/ 2147483647 w 43200"/>
                <a:gd name="T31" fmla="*/ 619217275 h 43200"/>
                <a:gd name="T32" fmla="*/ 2147483647 w 43200"/>
                <a:gd name="T33" fmla="*/ 1249022107 h 43200"/>
                <a:gd name="T34" fmla="*/ 2147483647 w 43200"/>
                <a:gd name="T35" fmla="*/ 881199048 h 43200"/>
                <a:gd name="T36" fmla="*/ 2147483647 w 43200"/>
                <a:gd name="T37" fmla="*/ 1373921592 h 43200"/>
                <a:gd name="T38" fmla="*/ 2147483647 w 43200"/>
                <a:gd name="T39" fmla="*/ 1730634568 h 43200"/>
                <a:gd name="T40" fmla="*/ 2147483647 w 43200"/>
                <a:gd name="T41" fmla="*/ 2147483647 h 43200"/>
                <a:gd name="T42" fmla="*/ 2147483647 w 43200"/>
                <a:gd name="T43" fmla="*/ 2147483647 h 432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200" h="43200">
                  <a:moveTo>
                    <a:pt x="3900" y="14370"/>
                  </a:moveTo>
                  <a:cubicBezTo>
                    <a:pt x="3629" y="11657"/>
                    <a:pt x="4261" y="8921"/>
                    <a:pt x="5623" y="6907"/>
                  </a:cubicBezTo>
                  <a:cubicBezTo>
                    <a:pt x="7775" y="3726"/>
                    <a:pt x="11264" y="3017"/>
                    <a:pt x="14005" y="5202"/>
                  </a:cubicBezTo>
                  <a:cubicBezTo>
                    <a:pt x="15678" y="909"/>
                    <a:pt x="19914" y="22"/>
                    <a:pt x="22456" y="3432"/>
                  </a:cubicBezTo>
                  <a:cubicBezTo>
                    <a:pt x="23097" y="1683"/>
                    <a:pt x="24328" y="474"/>
                    <a:pt x="25749" y="200"/>
                  </a:cubicBezTo>
                  <a:cubicBezTo>
                    <a:pt x="27313" y="-102"/>
                    <a:pt x="28875" y="770"/>
                    <a:pt x="29833" y="2481"/>
                  </a:cubicBezTo>
                  <a:cubicBezTo>
                    <a:pt x="31215" y="267"/>
                    <a:pt x="33501" y="-460"/>
                    <a:pt x="35463" y="690"/>
                  </a:cubicBezTo>
                  <a:cubicBezTo>
                    <a:pt x="36958" y="1566"/>
                    <a:pt x="38030" y="3400"/>
                    <a:pt x="38318" y="5576"/>
                  </a:cubicBezTo>
                  <a:cubicBezTo>
                    <a:pt x="40046" y="6218"/>
                    <a:pt x="41422" y="7998"/>
                    <a:pt x="41982" y="10318"/>
                  </a:cubicBezTo>
                  <a:cubicBezTo>
                    <a:pt x="42389" y="12002"/>
                    <a:pt x="42331" y="13831"/>
                    <a:pt x="41818" y="15460"/>
                  </a:cubicBezTo>
                  <a:cubicBezTo>
                    <a:pt x="43079" y="17694"/>
                    <a:pt x="43520" y="20590"/>
                    <a:pt x="43016" y="23322"/>
                  </a:cubicBezTo>
                  <a:cubicBezTo>
                    <a:pt x="42346" y="26954"/>
                    <a:pt x="40128" y="29674"/>
                    <a:pt x="37404" y="30204"/>
                  </a:cubicBezTo>
                  <a:cubicBezTo>
                    <a:pt x="37391" y="32471"/>
                    <a:pt x="36658" y="34621"/>
                    <a:pt x="35395" y="36101"/>
                  </a:cubicBezTo>
                  <a:cubicBezTo>
                    <a:pt x="33476" y="38350"/>
                    <a:pt x="30704" y="38639"/>
                    <a:pt x="28555" y="36815"/>
                  </a:cubicBezTo>
                  <a:cubicBezTo>
                    <a:pt x="27860" y="39948"/>
                    <a:pt x="25999" y="42343"/>
                    <a:pt x="23667" y="43106"/>
                  </a:cubicBezTo>
                  <a:cubicBezTo>
                    <a:pt x="20919" y="44005"/>
                    <a:pt x="18051" y="42473"/>
                    <a:pt x="16480" y="39266"/>
                  </a:cubicBezTo>
                  <a:cubicBezTo>
                    <a:pt x="12772" y="42310"/>
                    <a:pt x="7956" y="40599"/>
                    <a:pt x="5804" y="35472"/>
                  </a:cubicBezTo>
                  <a:cubicBezTo>
                    <a:pt x="3690" y="35809"/>
                    <a:pt x="1705" y="34024"/>
                    <a:pt x="1110" y="31250"/>
                  </a:cubicBezTo>
                  <a:cubicBezTo>
                    <a:pt x="679" y="29243"/>
                    <a:pt x="1060" y="27077"/>
                    <a:pt x="2113" y="25551"/>
                  </a:cubicBezTo>
                  <a:cubicBezTo>
                    <a:pt x="619" y="24354"/>
                    <a:pt x="-213" y="22057"/>
                    <a:pt x="-5" y="19704"/>
                  </a:cubicBezTo>
                  <a:cubicBezTo>
                    <a:pt x="239" y="16949"/>
                    <a:pt x="1845" y="14791"/>
                    <a:pt x="3863" y="14507"/>
                  </a:cubicBezTo>
                  <a:cubicBezTo>
                    <a:pt x="3875" y="14461"/>
                    <a:pt x="3888" y="14416"/>
                    <a:pt x="3900" y="14370"/>
                  </a:cubicBezTo>
                  <a:close/>
                </a:path>
                <a:path w="43200" h="43200" fill="none">
                  <a:moveTo>
                    <a:pt x="4693" y="26177"/>
                  </a:moveTo>
                  <a:cubicBezTo>
                    <a:pt x="3809" y="26271"/>
                    <a:pt x="2925" y="25993"/>
                    <a:pt x="2160" y="25380"/>
                  </a:cubicBezTo>
                  <a:moveTo>
                    <a:pt x="6928" y="34899"/>
                  </a:moveTo>
                  <a:cubicBezTo>
                    <a:pt x="6573" y="35092"/>
                    <a:pt x="6200" y="35220"/>
                    <a:pt x="5820" y="35280"/>
                  </a:cubicBezTo>
                  <a:moveTo>
                    <a:pt x="16478" y="39090"/>
                  </a:moveTo>
                  <a:cubicBezTo>
                    <a:pt x="16211" y="38544"/>
                    <a:pt x="15987" y="37961"/>
                    <a:pt x="15810" y="37350"/>
                  </a:cubicBezTo>
                  <a:moveTo>
                    <a:pt x="28827" y="34751"/>
                  </a:moveTo>
                  <a:cubicBezTo>
                    <a:pt x="28788" y="35398"/>
                    <a:pt x="28698" y="36038"/>
                    <a:pt x="28560" y="36660"/>
                  </a:cubicBezTo>
                  <a:moveTo>
                    <a:pt x="34129" y="22954"/>
                  </a:moveTo>
                  <a:cubicBezTo>
                    <a:pt x="36133" y="24282"/>
                    <a:pt x="37398" y="27058"/>
                    <a:pt x="37380" y="30090"/>
                  </a:cubicBezTo>
                  <a:moveTo>
                    <a:pt x="41798" y="15354"/>
                  </a:moveTo>
                  <a:cubicBezTo>
                    <a:pt x="41473" y="16386"/>
                    <a:pt x="40978" y="17302"/>
                    <a:pt x="40350" y="18030"/>
                  </a:cubicBezTo>
                  <a:moveTo>
                    <a:pt x="38324" y="5426"/>
                  </a:moveTo>
                  <a:cubicBezTo>
                    <a:pt x="38379" y="5843"/>
                    <a:pt x="38405" y="6266"/>
                    <a:pt x="38400" y="6690"/>
                  </a:cubicBezTo>
                  <a:moveTo>
                    <a:pt x="29078" y="3952"/>
                  </a:moveTo>
                  <a:cubicBezTo>
                    <a:pt x="29267" y="3369"/>
                    <a:pt x="29516" y="2826"/>
                    <a:pt x="29820" y="2340"/>
                  </a:cubicBezTo>
                  <a:moveTo>
                    <a:pt x="22141" y="4720"/>
                  </a:moveTo>
                  <a:cubicBezTo>
                    <a:pt x="22218" y="4238"/>
                    <a:pt x="22339" y="3771"/>
                    <a:pt x="22500" y="3330"/>
                  </a:cubicBezTo>
                  <a:moveTo>
                    <a:pt x="14000" y="5192"/>
                  </a:moveTo>
                  <a:cubicBezTo>
                    <a:pt x="14472" y="5568"/>
                    <a:pt x="14908" y="6021"/>
                    <a:pt x="15300" y="6540"/>
                  </a:cubicBezTo>
                  <a:moveTo>
                    <a:pt x="4127" y="15789"/>
                  </a:moveTo>
                  <a:cubicBezTo>
                    <a:pt x="4024" y="15325"/>
                    <a:pt x="3948" y="14851"/>
                    <a:pt x="3900" y="14370"/>
                  </a:cubicBezTo>
                </a:path>
              </a:pathLst>
            </a:custGeom>
            <a:solidFill>
              <a:schemeClr val="bg2"/>
            </a:solidFill>
            <a:ln>
              <a:noFill/>
            </a:ln>
            <a:effectLst/>
            <a:extLst/>
          </p:spPr>
          <p:txBody>
            <a:bodyPr anchor="ctr"/>
            <a:lstStyle/>
            <a:p>
              <a:pPr>
                <a:defRPr/>
              </a:pPr>
              <a:endParaRPr lang="en-US" sz="1100">
                <a:latin typeface="Lato" panose="020F0502020204030203" pitchFamily="34" charset="0"/>
                <a:ea typeface="Kozuka Mincho Pro EL" panose="02020200000000000000" pitchFamily="18" charset="-128"/>
                <a:cs typeface="Lucida Grande" pitchFamily="2" charset="0"/>
              </a:endParaRPr>
            </a:p>
          </p:txBody>
        </p:sp>
        <p:sp>
          <p:nvSpPr>
            <p:cNvPr id="158" name="Chord 157"/>
            <p:cNvSpPr/>
            <p:nvPr/>
          </p:nvSpPr>
          <p:spPr bwMode="auto">
            <a:xfrm rot="7900539">
              <a:off x="2555836" y="1844884"/>
              <a:ext cx="863976" cy="864096"/>
            </a:xfrm>
            <a:prstGeom prst="chord">
              <a:avLst>
                <a:gd name="adj1" fmla="val 2700000"/>
                <a:gd name="adj2" fmla="val 13931910"/>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59" name="Oval 158"/>
            <p:cNvSpPr/>
            <p:nvPr/>
          </p:nvSpPr>
          <p:spPr bwMode="auto">
            <a:xfrm>
              <a:off x="2771398" y="1395684"/>
              <a:ext cx="432665" cy="43230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nb-NO" sz="1000">
                <a:latin typeface="Lato" panose="020F0502020204030203" pitchFamily="34" charset="0"/>
                <a:ea typeface="Kozuka Mincho Pro EL" panose="02020200000000000000" pitchFamily="18" charset="-128"/>
                <a:cs typeface="Lucida Grande" pitchFamily="2" charset="0"/>
              </a:endParaRPr>
            </a:p>
          </p:txBody>
        </p:sp>
        <p:sp>
          <p:nvSpPr>
            <p:cNvPr id="160" name="TextBox 46"/>
            <p:cNvSpPr txBox="1">
              <a:spLocks noChangeArrowheads="1"/>
            </p:cNvSpPr>
            <p:nvPr/>
          </p:nvSpPr>
          <p:spPr bwMode="auto">
            <a:xfrm>
              <a:off x="2583835" y="2204863"/>
              <a:ext cx="769885" cy="37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eaLnBrk="1" hangingPunct="1"/>
              <a:r>
                <a:rPr lang="id-ID" altLang="id-ID" sz="1000" dirty="0" smtClean="0">
                  <a:solidFill>
                    <a:schemeClr val="accent4"/>
                  </a:solidFill>
                  <a:latin typeface="Lato" panose="020F0502020204030203" pitchFamily="34" charset="0"/>
                  <a:ea typeface="Kozuka Mincho Pro EL" panose="02020200000000000000" pitchFamily="18" charset="-128"/>
                </a:rPr>
                <a:t>Flickr</a:t>
              </a:r>
              <a:endParaRPr lang="en-US" altLang="id-ID" sz="1000" dirty="0">
                <a:solidFill>
                  <a:schemeClr val="accent4"/>
                </a:solidFill>
                <a:latin typeface="Lato" panose="020F0502020204030203" pitchFamily="34" charset="0"/>
                <a:ea typeface="Kozuka Mincho Pro EL" panose="02020200000000000000" pitchFamily="18" charset="-128"/>
              </a:endParaRPr>
            </a:p>
          </p:txBody>
        </p:sp>
      </p:grpSp>
      <p:sp>
        <p:nvSpPr>
          <p:cNvPr id="161" name="Title 13"/>
          <p:cNvSpPr txBox="1">
            <a:spLocks/>
          </p:cNvSpPr>
          <p:nvPr/>
        </p:nvSpPr>
        <p:spPr>
          <a:xfrm>
            <a:off x="1244585" y="2712825"/>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b="1" dirty="0" smtClean="0">
                <a:solidFill>
                  <a:schemeClr val="bg2">
                    <a:lumMod val="25000"/>
                  </a:schemeClr>
                </a:solidFill>
                <a:latin typeface="Lato" panose="020F0502020204030203" pitchFamily="34" charset="0"/>
                <a:ea typeface="Roboto" panose="02000000000000000000" pitchFamily="2" charset="0"/>
              </a:rPr>
              <a:t>USER 01</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gn="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2" name="Title 13"/>
          <p:cNvSpPr txBox="1">
            <a:spLocks/>
          </p:cNvSpPr>
          <p:nvPr/>
        </p:nvSpPr>
        <p:spPr>
          <a:xfrm>
            <a:off x="1256930" y="3169523"/>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b="1" dirty="0" smtClean="0">
                <a:solidFill>
                  <a:schemeClr val="bg2">
                    <a:lumMod val="25000"/>
                  </a:schemeClr>
                </a:solidFill>
                <a:latin typeface="Lato" panose="020F0502020204030203" pitchFamily="34" charset="0"/>
                <a:ea typeface="Roboto" panose="02000000000000000000" pitchFamily="2" charset="0"/>
              </a:rPr>
              <a:t>USER 02</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gn="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3" name="Title 13"/>
          <p:cNvSpPr txBox="1">
            <a:spLocks/>
          </p:cNvSpPr>
          <p:nvPr/>
        </p:nvSpPr>
        <p:spPr>
          <a:xfrm>
            <a:off x="1255858" y="3627278"/>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b="1" dirty="0" smtClean="0">
                <a:solidFill>
                  <a:schemeClr val="bg2">
                    <a:lumMod val="25000"/>
                  </a:schemeClr>
                </a:solidFill>
                <a:latin typeface="Lato" panose="020F0502020204030203" pitchFamily="34" charset="0"/>
                <a:ea typeface="Roboto" panose="02000000000000000000" pitchFamily="2" charset="0"/>
              </a:rPr>
              <a:t>USER 03</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gn="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4" name="Title 13"/>
          <p:cNvSpPr txBox="1">
            <a:spLocks/>
          </p:cNvSpPr>
          <p:nvPr/>
        </p:nvSpPr>
        <p:spPr>
          <a:xfrm>
            <a:off x="8906062" y="2710602"/>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smtClean="0">
                <a:solidFill>
                  <a:schemeClr val="bg2">
                    <a:lumMod val="25000"/>
                  </a:schemeClr>
                </a:solidFill>
                <a:latin typeface="Lato" panose="020F0502020204030203" pitchFamily="34" charset="0"/>
                <a:ea typeface="Roboto" panose="02000000000000000000" pitchFamily="2" charset="0"/>
              </a:rPr>
              <a:t>USER 01</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5" name="Title 13"/>
          <p:cNvSpPr txBox="1">
            <a:spLocks/>
          </p:cNvSpPr>
          <p:nvPr/>
        </p:nvSpPr>
        <p:spPr>
          <a:xfrm>
            <a:off x="8918407" y="3167300"/>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smtClean="0">
                <a:solidFill>
                  <a:schemeClr val="bg2">
                    <a:lumMod val="25000"/>
                  </a:schemeClr>
                </a:solidFill>
                <a:latin typeface="Lato" panose="020F0502020204030203" pitchFamily="34" charset="0"/>
                <a:ea typeface="Roboto" panose="02000000000000000000" pitchFamily="2" charset="0"/>
              </a:rPr>
              <a:t>USER 02</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6" name="Title 13"/>
          <p:cNvSpPr txBox="1">
            <a:spLocks/>
          </p:cNvSpPr>
          <p:nvPr/>
        </p:nvSpPr>
        <p:spPr>
          <a:xfrm>
            <a:off x="8917335" y="3625055"/>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smtClean="0">
                <a:solidFill>
                  <a:schemeClr val="bg2">
                    <a:lumMod val="25000"/>
                  </a:schemeClr>
                </a:solidFill>
                <a:latin typeface="Lato" panose="020F0502020204030203" pitchFamily="34" charset="0"/>
                <a:ea typeface="Roboto" panose="02000000000000000000" pitchFamily="2" charset="0"/>
              </a:rPr>
              <a:t>USER 03</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7" name="Title 13"/>
          <p:cNvSpPr txBox="1">
            <a:spLocks/>
          </p:cNvSpPr>
          <p:nvPr/>
        </p:nvSpPr>
        <p:spPr>
          <a:xfrm>
            <a:off x="4204972" y="5716011"/>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2">
                    <a:lumMod val="25000"/>
                  </a:schemeClr>
                </a:solidFill>
                <a:latin typeface="Lato" panose="020F0502020204030203" pitchFamily="34" charset="0"/>
                <a:ea typeface="Roboto" panose="02000000000000000000" pitchFamily="2" charset="0"/>
              </a:rPr>
              <a:t>USER</a:t>
            </a:r>
            <a:endParaRPr lang="id-ID" sz="1100" b="1" dirty="0" smtClean="0">
              <a:solidFill>
                <a:schemeClr val="bg2">
                  <a:lumMod val="75000"/>
                </a:schemeClr>
              </a:solidFill>
              <a:latin typeface="Lato" panose="020F0502020204030203" pitchFamily="34" charset="0"/>
              <a:ea typeface="Roboto" panose="02000000000000000000" pitchFamily="2" charset="0"/>
            </a:endParaRPr>
          </a:p>
          <a:p>
            <a:pPr algn="ct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8" name="Title 13"/>
          <p:cNvSpPr txBox="1">
            <a:spLocks/>
          </p:cNvSpPr>
          <p:nvPr/>
        </p:nvSpPr>
        <p:spPr>
          <a:xfrm>
            <a:off x="6116805" y="5717166"/>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2">
                    <a:lumMod val="25000"/>
                  </a:schemeClr>
                </a:solidFill>
                <a:latin typeface="Lato" panose="020F0502020204030203" pitchFamily="34" charset="0"/>
                <a:ea typeface="Roboto" panose="02000000000000000000" pitchFamily="2" charset="0"/>
              </a:rPr>
              <a:t>USER</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gn="ct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69" name="Title 13"/>
          <p:cNvSpPr txBox="1">
            <a:spLocks/>
          </p:cNvSpPr>
          <p:nvPr/>
        </p:nvSpPr>
        <p:spPr>
          <a:xfrm>
            <a:off x="7256410" y="1724532"/>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smtClean="0">
                <a:solidFill>
                  <a:schemeClr val="bg2">
                    <a:lumMod val="25000"/>
                  </a:schemeClr>
                </a:solidFill>
                <a:latin typeface="Lato" panose="020F0502020204030203" pitchFamily="34" charset="0"/>
                <a:ea typeface="Roboto" panose="02000000000000000000" pitchFamily="2" charset="0"/>
              </a:rPr>
              <a:t>USER 01</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
        <p:nvSpPr>
          <p:cNvPr id="170" name="Title 13"/>
          <p:cNvSpPr txBox="1">
            <a:spLocks/>
          </p:cNvSpPr>
          <p:nvPr/>
        </p:nvSpPr>
        <p:spPr>
          <a:xfrm>
            <a:off x="7268755" y="2181230"/>
            <a:ext cx="1800000" cy="52147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smtClean="0">
                <a:solidFill>
                  <a:schemeClr val="bg2">
                    <a:lumMod val="25000"/>
                  </a:schemeClr>
                </a:solidFill>
                <a:latin typeface="Lato" panose="020F0502020204030203" pitchFamily="34" charset="0"/>
                <a:ea typeface="Roboto" panose="02000000000000000000" pitchFamily="2" charset="0"/>
              </a:rPr>
              <a:t>USER 02</a:t>
            </a:r>
            <a:endParaRPr lang="id-ID" sz="1100" b="1" dirty="0" smtClean="0">
              <a:solidFill>
                <a:schemeClr val="bg1">
                  <a:lumMod val="50000"/>
                </a:schemeClr>
              </a:solidFill>
              <a:latin typeface="Lato" panose="020F0502020204030203" pitchFamily="34" charset="0"/>
              <a:ea typeface="Roboto" panose="02000000000000000000" pitchFamily="2" charset="0"/>
            </a:endParaRPr>
          </a:p>
          <a:p>
            <a:pPr>
              <a:lnSpc>
                <a:spcPct val="80000"/>
              </a:lnSpc>
            </a:pPr>
            <a:r>
              <a:rPr lang="id-ID" sz="1000" dirty="0" smtClean="0">
                <a:solidFill>
                  <a:schemeClr val="bg2">
                    <a:lumMod val="75000"/>
                  </a:schemeClr>
                </a:solidFill>
                <a:latin typeface="Lato" panose="020F0502020204030203" pitchFamily="34" charset="0"/>
                <a:ea typeface="Roboto" panose="02000000000000000000" pitchFamily="2" charset="0"/>
              </a:rPr>
              <a:t>Lorem </a:t>
            </a:r>
            <a:r>
              <a:rPr lang="id-ID" sz="1000" dirty="0">
                <a:solidFill>
                  <a:schemeClr val="bg2">
                    <a:lumMod val="75000"/>
                  </a:schemeClr>
                </a:solidFill>
                <a:latin typeface="Lato" panose="020F0502020204030203" pitchFamily="34" charset="0"/>
                <a:ea typeface="Roboto" panose="02000000000000000000" pitchFamily="2" charset="0"/>
              </a:rPr>
              <a:t>ipsum dolor sit amet </a:t>
            </a:r>
            <a:r>
              <a:rPr lang="id-ID" sz="1000" dirty="0" smtClean="0">
                <a:solidFill>
                  <a:schemeClr val="bg2">
                    <a:lumMod val="75000"/>
                  </a:schemeClr>
                </a:solidFill>
                <a:latin typeface="Lato" panose="020F0502020204030203" pitchFamily="34" charset="0"/>
                <a:ea typeface="Roboto" panose="02000000000000000000" pitchFamily="2" charset="0"/>
              </a:rPr>
              <a:t>consectetur</a:t>
            </a:r>
            <a:r>
              <a:rPr lang="id-ID" sz="1000" dirty="0">
                <a:solidFill>
                  <a:schemeClr val="bg2">
                    <a:lumMod val="75000"/>
                  </a:schemeClr>
                </a:solidFill>
                <a:latin typeface="Lato" panose="020F0502020204030203" pitchFamily="34" charset="0"/>
                <a:ea typeface="Roboto" panose="02000000000000000000" pitchFamily="2" charset="0"/>
              </a:rPr>
              <a:t> </a:t>
            </a:r>
            <a:r>
              <a:rPr lang="id-ID" sz="1000" dirty="0" smtClean="0">
                <a:solidFill>
                  <a:schemeClr val="bg2">
                    <a:lumMod val="75000"/>
                  </a:schemeClr>
                </a:solidFill>
                <a:latin typeface="Lato" panose="020F0502020204030203" pitchFamily="34" charset="0"/>
                <a:ea typeface="Roboto" panose="02000000000000000000" pitchFamily="2" charset="0"/>
              </a:rPr>
              <a:t>sagitis.</a:t>
            </a:r>
            <a:endParaRPr lang="en-US" sz="1000" dirty="0">
              <a:solidFill>
                <a:schemeClr val="bg2">
                  <a:lumMod val="7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22399685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childTnLst>
                          </p:cTn>
                        </p:par>
                        <p:par>
                          <p:cTn id="11" fill="hold">
                            <p:stCondLst>
                              <p:cond delay="1500"/>
                            </p:stCondLst>
                            <p:childTnLst>
                              <p:par>
                                <p:cTn id="12" presetID="53" presetClass="entr" presetSubtype="16" fill="hold" grpId="0" nodeType="afterEffect">
                                  <p:stCondLst>
                                    <p:cond delay="0"/>
                                  </p:stCondLst>
                                  <p:childTnLst>
                                    <p:set>
                                      <p:cBhvr>
                                        <p:cTn id="13" dur="1" fill="hold">
                                          <p:stCondLst>
                                            <p:cond delay="0"/>
                                          </p:stCondLst>
                                        </p:cTn>
                                        <p:tgtEl>
                                          <p:spTgt spid="161"/>
                                        </p:tgtEl>
                                        <p:attrNameLst>
                                          <p:attrName>style.visibility</p:attrName>
                                        </p:attrNameLst>
                                      </p:cBhvr>
                                      <p:to>
                                        <p:strVal val="visible"/>
                                      </p:to>
                                    </p:set>
                                    <p:anim calcmode="lin" valueType="num">
                                      <p:cBhvr>
                                        <p:cTn id="14" dur="500" fill="hold"/>
                                        <p:tgtEl>
                                          <p:spTgt spid="161"/>
                                        </p:tgtEl>
                                        <p:attrNameLst>
                                          <p:attrName>ppt_w</p:attrName>
                                        </p:attrNameLst>
                                      </p:cBhvr>
                                      <p:tavLst>
                                        <p:tav tm="0">
                                          <p:val>
                                            <p:fltVal val="0"/>
                                          </p:val>
                                        </p:tav>
                                        <p:tav tm="100000">
                                          <p:val>
                                            <p:strVal val="#ppt_w"/>
                                          </p:val>
                                        </p:tav>
                                      </p:tavLst>
                                    </p:anim>
                                    <p:anim calcmode="lin" valueType="num">
                                      <p:cBhvr>
                                        <p:cTn id="15" dur="500" fill="hold"/>
                                        <p:tgtEl>
                                          <p:spTgt spid="161"/>
                                        </p:tgtEl>
                                        <p:attrNameLst>
                                          <p:attrName>ppt_h</p:attrName>
                                        </p:attrNameLst>
                                      </p:cBhvr>
                                      <p:tavLst>
                                        <p:tav tm="0">
                                          <p:val>
                                            <p:fltVal val="0"/>
                                          </p:val>
                                        </p:tav>
                                        <p:tav tm="100000">
                                          <p:val>
                                            <p:strVal val="#ppt_h"/>
                                          </p:val>
                                        </p:tav>
                                      </p:tavLst>
                                    </p:anim>
                                    <p:animEffect transition="in" filter="fade">
                                      <p:cBhvr>
                                        <p:cTn id="16" dur="500"/>
                                        <p:tgtEl>
                                          <p:spTgt spid="161"/>
                                        </p:tgtEl>
                                      </p:cBhvr>
                                    </p:animEffect>
                                  </p:childTnLst>
                                </p:cTn>
                              </p:par>
                            </p:childTnLst>
                          </p:cTn>
                        </p:par>
                        <p:par>
                          <p:cTn id="17" fill="hold">
                            <p:stCondLst>
                              <p:cond delay="2000"/>
                            </p:stCondLst>
                            <p:childTnLst>
                              <p:par>
                                <p:cTn id="18" presetID="53" presetClass="entr" presetSubtype="16" fill="hold" grpId="0" nodeType="afterEffect">
                                  <p:stCondLst>
                                    <p:cond delay="0"/>
                                  </p:stCondLst>
                                  <p:childTnLst>
                                    <p:set>
                                      <p:cBhvr>
                                        <p:cTn id="19" dur="1" fill="hold">
                                          <p:stCondLst>
                                            <p:cond delay="0"/>
                                          </p:stCondLst>
                                        </p:cTn>
                                        <p:tgtEl>
                                          <p:spTgt spid="162"/>
                                        </p:tgtEl>
                                        <p:attrNameLst>
                                          <p:attrName>style.visibility</p:attrName>
                                        </p:attrNameLst>
                                      </p:cBhvr>
                                      <p:to>
                                        <p:strVal val="visible"/>
                                      </p:to>
                                    </p:set>
                                    <p:anim calcmode="lin" valueType="num">
                                      <p:cBhvr>
                                        <p:cTn id="20" dur="500" fill="hold"/>
                                        <p:tgtEl>
                                          <p:spTgt spid="162"/>
                                        </p:tgtEl>
                                        <p:attrNameLst>
                                          <p:attrName>ppt_w</p:attrName>
                                        </p:attrNameLst>
                                      </p:cBhvr>
                                      <p:tavLst>
                                        <p:tav tm="0">
                                          <p:val>
                                            <p:fltVal val="0"/>
                                          </p:val>
                                        </p:tav>
                                        <p:tav tm="100000">
                                          <p:val>
                                            <p:strVal val="#ppt_w"/>
                                          </p:val>
                                        </p:tav>
                                      </p:tavLst>
                                    </p:anim>
                                    <p:anim calcmode="lin" valueType="num">
                                      <p:cBhvr>
                                        <p:cTn id="21" dur="500" fill="hold"/>
                                        <p:tgtEl>
                                          <p:spTgt spid="162"/>
                                        </p:tgtEl>
                                        <p:attrNameLst>
                                          <p:attrName>ppt_h</p:attrName>
                                        </p:attrNameLst>
                                      </p:cBhvr>
                                      <p:tavLst>
                                        <p:tav tm="0">
                                          <p:val>
                                            <p:fltVal val="0"/>
                                          </p:val>
                                        </p:tav>
                                        <p:tav tm="100000">
                                          <p:val>
                                            <p:strVal val="#ppt_h"/>
                                          </p:val>
                                        </p:tav>
                                      </p:tavLst>
                                    </p:anim>
                                    <p:animEffect transition="in" filter="fade">
                                      <p:cBhvr>
                                        <p:cTn id="22" dur="500"/>
                                        <p:tgtEl>
                                          <p:spTgt spid="162"/>
                                        </p:tgtEl>
                                      </p:cBhvr>
                                    </p:animEffect>
                                  </p:childTnLst>
                                </p:cTn>
                              </p:par>
                            </p:childTnLst>
                          </p:cTn>
                        </p:par>
                        <p:par>
                          <p:cTn id="23" fill="hold">
                            <p:stCondLst>
                              <p:cond delay="2500"/>
                            </p:stCondLst>
                            <p:childTnLst>
                              <p:par>
                                <p:cTn id="24" presetID="53" presetClass="entr" presetSubtype="16" fill="hold" grpId="0" nodeType="afterEffect">
                                  <p:stCondLst>
                                    <p:cond delay="0"/>
                                  </p:stCondLst>
                                  <p:childTnLst>
                                    <p:set>
                                      <p:cBhvr>
                                        <p:cTn id="25" dur="1" fill="hold">
                                          <p:stCondLst>
                                            <p:cond delay="0"/>
                                          </p:stCondLst>
                                        </p:cTn>
                                        <p:tgtEl>
                                          <p:spTgt spid="163"/>
                                        </p:tgtEl>
                                        <p:attrNameLst>
                                          <p:attrName>style.visibility</p:attrName>
                                        </p:attrNameLst>
                                      </p:cBhvr>
                                      <p:to>
                                        <p:strVal val="visible"/>
                                      </p:to>
                                    </p:set>
                                    <p:anim calcmode="lin" valueType="num">
                                      <p:cBhvr>
                                        <p:cTn id="26" dur="500" fill="hold"/>
                                        <p:tgtEl>
                                          <p:spTgt spid="163"/>
                                        </p:tgtEl>
                                        <p:attrNameLst>
                                          <p:attrName>ppt_w</p:attrName>
                                        </p:attrNameLst>
                                      </p:cBhvr>
                                      <p:tavLst>
                                        <p:tav tm="0">
                                          <p:val>
                                            <p:fltVal val="0"/>
                                          </p:val>
                                        </p:tav>
                                        <p:tav tm="100000">
                                          <p:val>
                                            <p:strVal val="#ppt_w"/>
                                          </p:val>
                                        </p:tav>
                                      </p:tavLst>
                                    </p:anim>
                                    <p:anim calcmode="lin" valueType="num">
                                      <p:cBhvr>
                                        <p:cTn id="27" dur="500" fill="hold"/>
                                        <p:tgtEl>
                                          <p:spTgt spid="163"/>
                                        </p:tgtEl>
                                        <p:attrNameLst>
                                          <p:attrName>ppt_h</p:attrName>
                                        </p:attrNameLst>
                                      </p:cBhvr>
                                      <p:tavLst>
                                        <p:tav tm="0">
                                          <p:val>
                                            <p:fltVal val="0"/>
                                          </p:val>
                                        </p:tav>
                                        <p:tav tm="100000">
                                          <p:val>
                                            <p:strVal val="#ppt_h"/>
                                          </p:val>
                                        </p:tav>
                                      </p:tavLst>
                                    </p:anim>
                                    <p:animEffect transition="in" filter="fade">
                                      <p:cBhvr>
                                        <p:cTn id="28" dur="500"/>
                                        <p:tgtEl>
                                          <p:spTgt spid="163"/>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164"/>
                                        </p:tgtEl>
                                        <p:attrNameLst>
                                          <p:attrName>style.visibility</p:attrName>
                                        </p:attrNameLst>
                                      </p:cBhvr>
                                      <p:to>
                                        <p:strVal val="visible"/>
                                      </p:to>
                                    </p:set>
                                    <p:anim calcmode="lin" valueType="num">
                                      <p:cBhvr>
                                        <p:cTn id="32" dur="500" fill="hold"/>
                                        <p:tgtEl>
                                          <p:spTgt spid="164"/>
                                        </p:tgtEl>
                                        <p:attrNameLst>
                                          <p:attrName>ppt_w</p:attrName>
                                        </p:attrNameLst>
                                      </p:cBhvr>
                                      <p:tavLst>
                                        <p:tav tm="0">
                                          <p:val>
                                            <p:fltVal val="0"/>
                                          </p:val>
                                        </p:tav>
                                        <p:tav tm="100000">
                                          <p:val>
                                            <p:strVal val="#ppt_w"/>
                                          </p:val>
                                        </p:tav>
                                      </p:tavLst>
                                    </p:anim>
                                    <p:anim calcmode="lin" valueType="num">
                                      <p:cBhvr>
                                        <p:cTn id="33" dur="500" fill="hold"/>
                                        <p:tgtEl>
                                          <p:spTgt spid="164"/>
                                        </p:tgtEl>
                                        <p:attrNameLst>
                                          <p:attrName>ppt_h</p:attrName>
                                        </p:attrNameLst>
                                      </p:cBhvr>
                                      <p:tavLst>
                                        <p:tav tm="0">
                                          <p:val>
                                            <p:fltVal val="0"/>
                                          </p:val>
                                        </p:tav>
                                        <p:tav tm="100000">
                                          <p:val>
                                            <p:strVal val="#ppt_h"/>
                                          </p:val>
                                        </p:tav>
                                      </p:tavLst>
                                    </p:anim>
                                    <p:animEffect transition="in" filter="fade">
                                      <p:cBhvr>
                                        <p:cTn id="34" dur="500"/>
                                        <p:tgtEl>
                                          <p:spTgt spid="164"/>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65"/>
                                        </p:tgtEl>
                                        <p:attrNameLst>
                                          <p:attrName>style.visibility</p:attrName>
                                        </p:attrNameLst>
                                      </p:cBhvr>
                                      <p:to>
                                        <p:strVal val="visible"/>
                                      </p:to>
                                    </p:set>
                                    <p:anim calcmode="lin" valueType="num">
                                      <p:cBhvr>
                                        <p:cTn id="38" dur="500" fill="hold"/>
                                        <p:tgtEl>
                                          <p:spTgt spid="165"/>
                                        </p:tgtEl>
                                        <p:attrNameLst>
                                          <p:attrName>ppt_w</p:attrName>
                                        </p:attrNameLst>
                                      </p:cBhvr>
                                      <p:tavLst>
                                        <p:tav tm="0">
                                          <p:val>
                                            <p:fltVal val="0"/>
                                          </p:val>
                                        </p:tav>
                                        <p:tav tm="100000">
                                          <p:val>
                                            <p:strVal val="#ppt_w"/>
                                          </p:val>
                                        </p:tav>
                                      </p:tavLst>
                                    </p:anim>
                                    <p:anim calcmode="lin" valueType="num">
                                      <p:cBhvr>
                                        <p:cTn id="39" dur="500" fill="hold"/>
                                        <p:tgtEl>
                                          <p:spTgt spid="165"/>
                                        </p:tgtEl>
                                        <p:attrNameLst>
                                          <p:attrName>ppt_h</p:attrName>
                                        </p:attrNameLst>
                                      </p:cBhvr>
                                      <p:tavLst>
                                        <p:tav tm="0">
                                          <p:val>
                                            <p:fltVal val="0"/>
                                          </p:val>
                                        </p:tav>
                                        <p:tav tm="100000">
                                          <p:val>
                                            <p:strVal val="#ppt_h"/>
                                          </p:val>
                                        </p:tav>
                                      </p:tavLst>
                                    </p:anim>
                                    <p:animEffect transition="in" filter="fade">
                                      <p:cBhvr>
                                        <p:cTn id="40" dur="500"/>
                                        <p:tgtEl>
                                          <p:spTgt spid="16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66"/>
                                        </p:tgtEl>
                                        <p:attrNameLst>
                                          <p:attrName>style.visibility</p:attrName>
                                        </p:attrNameLst>
                                      </p:cBhvr>
                                      <p:to>
                                        <p:strVal val="visible"/>
                                      </p:to>
                                    </p:set>
                                    <p:anim calcmode="lin" valueType="num">
                                      <p:cBhvr>
                                        <p:cTn id="44" dur="500" fill="hold"/>
                                        <p:tgtEl>
                                          <p:spTgt spid="166"/>
                                        </p:tgtEl>
                                        <p:attrNameLst>
                                          <p:attrName>ppt_w</p:attrName>
                                        </p:attrNameLst>
                                      </p:cBhvr>
                                      <p:tavLst>
                                        <p:tav tm="0">
                                          <p:val>
                                            <p:fltVal val="0"/>
                                          </p:val>
                                        </p:tav>
                                        <p:tav tm="100000">
                                          <p:val>
                                            <p:strVal val="#ppt_w"/>
                                          </p:val>
                                        </p:tav>
                                      </p:tavLst>
                                    </p:anim>
                                    <p:anim calcmode="lin" valueType="num">
                                      <p:cBhvr>
                                        <p:cTn id="45" dur="500" fill="hold"/>
                                        <p:tgtEl>
                                          <p:spTgt spid="166"/>
                                        </p:tgtEl>
                                        <p:attrNameLst>
                                          <p:attrName>ppt_h</p:attrName>
                                        </p:attrNameLst>
                                      </p:cBhvr>
                                      <p:tavLst>
                                        <p:tav tm="0">
                                          <p:val>
                                            <p:fltVal val="0"/>
                                          </p:val>
                                        </p:tav>
                                        <p:tav tm="100000">
                                          <p:val>
                                            <p:strVal val="#ppt_h"/>
                                          </p:val>
                                        </p:tav>
                                      </p:tavLst>
                                    </p:anim>
                                    <p:animEffect transition="in" filter="fade">
                                      <p:cBhvr>
                                        <p:cTn id="46" dur="500"/>
                                        <p:tgtEl>
                                          <p:spTgt spid="166"/>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167"/>
                                        </p:tgtEl>
                                        <p:attrNameLst>
                                          <p:attrName>style.visibility</p:attrName>
                                        </p:attrNameLst>
                                      </p:cBhvr>
                                      <p:to>
                                        <p:strVal val="visible"/>
                                      </p:to>
                                    </p:set>
                                    <p:anim calcmode="lin" valueType="num">
                                      <p:cBhvr>
                                        <p:cTn id="50" dur="500" fill="hold"/>
                                        <p:tgtEl>
                                          <p:spTgt spid="167"/>
                                        </p:tgtEl>
                                        <p:attrNameLst>
                                          <p:attrName>ppt_w</p:attrName>
                                        </p:attrNameLst>
                                      </p:cBhvr>
                                      <p:tavLst>
                                        <p:tav tm="0">
                                          <p:val>
                                            <p:fltVal val="0"/>
                                          </p:val>
                                        </p:tav>
                                        <p:tav tm="100000">
                                          <p:val>
                                            <p:strVal val="#ppt_w"/>
                                          </p:val>
                                        </p:tav>
                                      </p:tavLst>
                                    </p:anim>
                                    <p:anim calcmode="lin" valueType="num">
                                      <p:cBhvr>
                                        <p:cTn id="51" dur="500" fill="hold"/>
                                        <p:tgtEl>
                                          <p:spTgt spid="167"/>
                                        </p:tgtEl>
                                        <p:attrNameLst>
                                          <p:attrName>ppt_h</p:attrName>
                                        </p:attrNameLst>
                                      </p:cBhvr>
                                      <p:tavLst>
                                        <p:tav tm="0">
                                          <p:val>
                                            <p:fltVal val="0"/>
                                          </p:val>
                                        </p:tav>
                                        <p:tav tm="100000">
                                          <p:val>
                                            <p:strVal val="#ppt_h"/>
                                          </p:val>
                                        </p:tav>
                                      </p:tavLst>
                                    </p:anim>
                                    <p:animEffect transition="in" filter="fade">
                                      <p:cBhvr>
                                        <p:cTn id="52" dur="500"/>
                                        <p:tgtEl>
                                          <p:spTgt spid="167"/>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168"/>
                                        </p:tgtEl>
                                        <p:attrNameLst>
                                          <p:attrName>style.visibility</p:attrName>
                                        </p:attrNameLst>
                                      </p:cBhvr>
                                      <p:to>
                                        <p:strVal val="visible"/>
                                      </p:to>
                                    </p:set>
                                    <p:anim calcmode="lin" valueType="num">
                                      <p:cBhvr>
                                        <p:cTn id="56" dur="500" fill="hold"/>
                                        <p:tgtEl>
                                          <p:spTgt spid="168"/>
                                        </p:tgtEl>
                                        <p:attrNameLst>
                                          <p:attrName>ppt_w</p:attrName>
                                        </p:attrNameLst>
                                      </p:cBhvr>
                                      <p:tavLst>
                                        <p:tav tm="0">
                                          <p:val>
                                            <p:fltVal val="0"/>
                                          </p:val>
                                        </p:tav>
                                        <p:tav tm="100000">
                                          <p:val>
                                            <p:strVal val="#ppt_w"/>
                                          </p:val>
                                        </p:tav>
                                      </p:tavLst>
                                    </p:anim>
                                    <p:anim calcmode="lin" valueType="num">
                                      <p:cBhvr>
                                        <p:cTn id="57" dur="500" fill="hold"/>
                                        <p:tgtEl>
                                          <p:spTgt spid="168"/>
                                        </p:tgtEl>
                                        <p:attrNameLst>
                                          <p:attrName>ppt_h</p:attrName>
                                        </p:attrNameLst>
                                      </p:cBhvr>
                                      <p:tavLst>
                                        <p:tav tm="0">
                                          <p:val>
                                            <p:fltVal val="0"/>
                                          </p:val>
                                        </p:tav>
                                        <p:tav tm="100000">
                                          <p:val>
                                            <p:strVal val="#ppt_h"/>
                                          </p:val>
                                        </p:tav>
                                      </p:tavLst>
                                    </p:anim>
                                    <p:animEffect transition="in" filter="fade">
                                      <p:cBhvr>
                                        <p:cTn id="58" dur="500"/>
                                        <p:tgtEl>
                                          <p:spTgt spid="168"/>
                                        </p:tgtEl>
                                      </p:cBhvr>
                                    </p:animEffect>
                                  </p:childTnLst>
                                </p:cTn>
                              </p:par>
                            </p:childTnLst>
                          </p:cTn>
                        </p:par>
                        <p:par>
                          <p:cTn id="59" fill="hold">
                            <p:stCondLst>
                              <p:cond delay="5500"/>
                            </p:stCondLst>
                            <p:childTnLst>
                              <p:par>
                                <p:cTn id="60" presetID="53" presetClass="entr" presetSubtype="16" fill="hold" grpId="0"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6000"/>
                            </p:stCondLst>
                            <p:childTnLst>
                              <p:par>
                                <p:cTn id="66" presetID="53" presetClass="entr" presetSubtype="16" fill="hold" grpId="0" nodeType="afterEffect">
                                  <p:stCondLst>
                                    <p:cond delay="0"/>
                                  </p:stCondLst>
                                  <p:childTnLst>
                                    <p:set>
                                      <p:cBhvr>
                                        <p:cTn id="67" dur="1" fill="hold">
                                          <p:stCondLst>
                                            <p:cond delay="0"/>
                                          </p:stCondLst>
                                        </p:cTn>
                                        <p:tgtEl>
                                          <p:spTgt spid="170"/>
                                        </p:tgtEl>
                                        <p:attrNameLst>
                                          <p:attrName>style.visibility</p:attrName>
                                        </p:attrNameLst>
                                      </p:cBhvr>
                                      <p:to>
                                        <p:strVal val="visible"/>
                                      </p:to>
                                    </p:set>
                                    <p:anim calcmode="lin" valueType="num">
                                      <p:cBhvr>
                                        <p:cTn id="68" dur="500" fill="hold"/>
                                        <p:tgtEl>
                                          <p:spTgt spid="170"/>
                                        </p:tgtEl>
                                        <p:attrNameLst>
                                          <p:attrName>ppt_w</p:attrName>
                                        </p:attrNameLst>
                                      </p:cBhvr>
                                      <p:tavLst>
                                        <p:tav tm="0">
                                          <p:val>
                                            <p:fltVal val="0"/>
                                          </p:val>
                                        </p:tav>
                                        <p:tav tm="100000">
                                          <p:val>
                                            <p:strVal val="#ppt_w"/>
                                          </p:val>
                                        </p:tav>
                                      </p:tavLst>
                                    </p:anim>
                                    <p:anim calcmode="lin" valueType="num">
                                      <p:cBhvr>
                                        <p:cTn id="69" dur="500" fill="hold"/>
                                        <p:tgtEl>
                                          <p:spTgt spid="170"/>
                                        </p:tgtEl>
                                        <p:attrNameLst>
                                          <p:attrName>ppt_h</p:attrName>
                                        </p:attrNameLst>
                                      </p:cBhvr>
                                      <p:tavLst>
                                        <p:tav tm="0">
                                          <p:val>
                                            <p:fltVal val="0"/>
                                          </p:val>
                                        </p:tav>
                                        <p:tav tm="100000">
                                          <p:val>
                                            <p:strVal val="#ppt_h"/>
                                          </p:val>
                                        </p:tav>
                                      </p:tavLst>
                                    </p:anim>
                                    <p:animEffect transition="in" filter="fade">
                                      <p:cBhvr>
                                        <p:cTn id="70" dur="500"/>
                                        <p:tgtEl>
                                          <p:spTgt spid="170"/>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6"/>
                                        </p:tgtEl>
                                        <p:attrNameLst>
                                          <p:attrName>style.visibility</p:attrName>
                                        </p:attrNameLst>
                                      </p:cBhvr>
                                      <p:to>
                                        <p:strVal val="visible"/>
                                      </p:to>
                                    </p:set>
                                    <p:anim calcmode="lin" valueType="num">
                                      <p:cBhvr>
                                        <p:cTn id="74" dur="500" fill="hold"/>
                                        <p:tgtEl>
                                          <p:spTgt spid="6"/>
                                        </p:tgtEl>
                                        <p:attrNameLst>
                                          <p:attrName>ppt_w</p:attrName>
                                        </p:attrNameLst>
                                      </p:cBhvr>
                                      <p:tavLst>
                                        <p:tav tm="0">
                                          <p:val>
                                            <p:fltVal val="0"/>
                                          </p:val>
                                        </p:tav>
                                        <p:tav tm="100000">
                                          <p:val>
                                            <p:strVal val="#ppt_w"/>
                                          </p:val>
                                        </p:tav>
                                      </p:tavLst>
                                    </p:anim>
                                    <p:anim calcmode="lin" valueType="num">
                                      <p:cBhvr>
                                        <p:cTn id="75" dur="500" fill="hold"/>
                                        <p:tgtEl>
                                          <p:spTgt spid="6"/>
                                        </p:tgtEl>
                                        <p:attrNameLst>
                                          <p:attrName>ppt_h</p:attrName>
                                        </p:attrNameLst>
                                      </p:cBhvr>
                                      <p:tavLst>
                                        <p:tav tm="0">
                                          <p:val>
                                            <p:fltVal val="0"/>
                                          </p:val>
                                        </p:tav>
                                        <p:tav tm="100000">
                                          <p:val>
                                            <p:strVal val="#ppt_h"/>
                                          </p:val>
                                        </p:tav>
                                      </p:tavLst>
                                    </p:anim>
                                    <p:animEffect transition="in" filter="fade">
                                      <p:cBhvr>
                                        <p:cTn id="76" dur="500"/>
                                        <p:tgtEl>
                                          <p:spTgt spid="6"/>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7"/>
                                        </p:tgtEl>
                                        <p:attrNameLst>
                                          <p:attrName>style.visibility</p:attrName>
                                        </p:attrNameLst>
                                      </p:cBhvr>
                                      <p:to>
                                        <p:strVal val="visible"/>
                                      </p:to>
                                    </p:set>
                                    <p:anim calcmode="lin" valueType="num">
                                      <p:cBhvr>
                                        <p:cTn id="80" dur="500" fill="hold"/>
                                        <p:tgtEl>
                                          <p:spTgt spid="7"/>
                                        </p:tgtEl>
                                        <p:attrNameLst>
                                          <p:attrName>ppt_w</p:attrName>
                                        </p:attrNameLst>
                                      </p:cBhvr>
                                      <p:tavLst>
                                        <p:tav tm="0">
                                          <p:val>
                                            <p:fltVal val="0"/>
                                          </p:val>
                                        </p:tav>
                                        <p:tav tm="100000">
                                          <p:val>
                                            <p:strVal val="#ppt_w"/>
                                          </p:val>
                                        </p:tav>
                                      </p:tavLst>
                                    </p:anim>
                                    <p:anim calcmode="lin" valueType="num">
                                      <p:cBhvr>
                                        <p:cTn id="81" dur="500" fill="hold"/>
                                        <p:tgtEl>
                                          <p:spTgt spid="7"/>
                                        </p:tgtEl>
                                        <p:attrNameLst>
                                          <p:attrName>ppt_h</p:attrName>
                                        </p:attrNameLst>
                                      </p:cBhvr>
                                      <p:tavLst>
                                        <p:tav tm="0">
                                          <p:val>
                                            <p:fltVal val="0"/>
                                          </p:val>
                                        </p:tav>
                                        <p:tav tm="100000">
                                          <p:val>
                                            <p:strVal val="#ppt_h"/>
                                          </p:val>
                                        </p:tav>
                                      </p:tavLst>
                                    </p:anim>
                                    <p:animEffect transition="in" filter="fade">
                                      <p:cBhvr>
                                        <p:cTn id="82" dur="500"/>
                                        <p:tgtEl>
                                          <p:spTgt spid="7"/>
                                        </p:tgtEl>
                                      </p:cBhvr>
                                    </p:animEffect>
                                  </p:childTnLst>
                                </p:cTn>
                              </p:par>
                            </p:childTnLst>
                          </p:cTn>
                        </p:par>
                        <p:par>
                          <p:cTn id="83" fill="hold">
                            <p:stCondLst>
                              <p:cond delay="7500"/>
                            </p:stCondLst>
                            <p:childTnLst>
                              <p:par>
                                <p:cTn id="84" presetID="53" presetClass="entr" presetSubtype="16" fill="hold" nodeType="afterEffect">
                                  <p:stCondLst>
                                    <p:cond delay="0"/>
                                  </p:stCondLst>
                                  <p:childTnLst>
                                    <p:set>
                                      <p:cBhvr>
                                        <p:cTn id="85" dur="1" fill="hold">
                                          <p:stCondLst>
                                            <p:cond delay="0"/>
                                          </p:stCondLst>
                                        </p:cTn>
                                        <p:tgtEl>
                                          <p:spTgt spid="8"/>
                                        </p:tgtEl>
                                        <p:attrNameLst>
                                          <p:attrName>style.visibility</p:attrName>
                                        </p:attrNameLst>
                                      </p:cBhvr>
                                      <p:to>
                                        <p:strVal val="visible"/>
                                      </p:to>
                                    </p:set>
                                    <p:anim calcmode="lin" valueType="num">
                                      <p:cBhvr>
                                        <p:cTn id="86" dur="500" fill="hold"/>
                                        <p:tgtEl>
                                          <p:spTgt spid="8"/>
                                        </p:tgtEl>
                                        <p:attrNameLst>
                                          <p:attrName>ppt_w</p:attrName>
                                        </p:attrNameLst>
                                      </p:cBhvr>
                                      <p:tavLst>
                                        <p:tav tm="0">
                                          <p:val>
                                            <p:fltVal val="0"/>
                                          </p:val>
                                        </p:tav>
                                        <p:tav tm="100000">
                                          <p:val>
                                            <p:strVal val="#ppt_w"/>
                                          </p:val>
                                        </p:tav>
                                      </p:tavLst>
                                    </p:anim>
                                    <p:anim calcmode="lin" valueType="num">
                                      <p:cBhvr>
                                        <p:cTn id="87" dur="500" fill="hold"/>
                                        <p:tgtEl>
                                          <p:spTgt spid="8"/>
                                        </p:tgtEl>
                                        <p:attrNameLst>
                                          <p:attrName>ppt_h</p:attrName>
                                        </p:attrNameLst>
                                      </p:cBhvr>
                                      <p:tavLst>
                                        <p:tav tm="0">
                                          <p:val>
                                            <p:fltVal val="0"/>
                                          </p:val>
                                        </p:tav>
                                        <p:tav tm="100000">
                                          <p:val>
                                            <p:strVal val="#ppt_h"/>
                                          </p:val>
                                        </p:tav>
                                      </p:tavLst>
                                    </p:anim>
                                    <p:animEffect transition="in" filter="fade">
                                      <p:cBhvr>
                                        <p:cTn id="88" dur="500"/>
                                        <p:tgtEl>
                                          <p:spTgt spid="8"/>
                                        </p:tgtEl>
                                      </p:cBhvr>
                                    </p:animEffect>
                                  </p:childTnLst>
                                </p:cTn>
                              </p:par>
                            </p:childTnLst>
                          </p:cTn>
                        </p:par>
                        <p:par>
                          <p:cTn id="89" fill="hold">
                            <p:stCondLst>
                              <p:cond delay="8000"/>
                            </p:stCondLst>
                            <p:childTnLst>
                              <p:par>
                                <p:cTn id="90" presetID="53" presetClass="entr" presetSubtype="16" fill="hold" grpId="0" nodeType="afterEffect">
                                  <p:stCondLst>
                                    <p:cond delay="0"/>
                                  </p:stCondLst>
                                  <p:childTnLst>
                                    <p:set>
                                      <p:cBhvr>
                                        <p:cTn id="91" dur="1" fill="hold">
                                          <p:stCondLst>
                                            <p:cond delay="0"/>
                                          </p:stCondLst>
                                        </p:cTn>
                                        <p:tgtEl>
                                          <p:spTgt spid="9"/>
                                        </p:tgtEl>
                                        <p:attrNameLst>
                                          <p:attrName>style.visibility</p:attrName>
                                        </p:attrNameLst>
                                      </p:cBhvr>
                                      <p:to>
                                        <p:strVal val="visible"/>
                                      </p:to>
                                    </p:set>
                                    <p:anim calcmode="lin" valueType="num">
                                      <p:cBhvr>
                                        <p:cTn id="92" dur="500" fill="hold"/>
                                        <p:tgtEl>
                                          <p:spTgt spid="9"/>
                                        </p:tgtEl>
                                        <p:attrNameLst>
                                          <p:attrName>ppt_w</p:attrName>
                                        </p:attrNameLst>
                                      </p:cBhvr>
                                      <p:tavLst>
                                        <p:tav tm="0">
                                          <p:val>
                                            <p:fltVal val="0"/>
                                          </p:val>
                                        </p:tav>
                                        <p:tav tm="100000">
                                          <p:val>
                                            <p:strVal val="#ppt_w"/>
                                          </p:val>
                                        </p:tav>
                                      </p:tavLst>
                                    </p:anim>
                                    <p:anim calcmode="lin" valueType="num">
                                      <p:cBhvr>
                                        <p:cTn id="93" dur="500" fill="hold"/>
                                        <p:tgtEl>
                                          <p:spTgt spid="9"/>
                                        </p:tgtEl>
                                        <p:attrNameLst>
                                          <p:attrName>ppt_h</p:attrName>
                                        </p:attrNameLst>
                                      </p:cBhvr>
                                      <p:tavLst>
                                        <p:tav tm="0">
                                          <p:val>
                                            <p:fltVal val="0"/>
                                          </p:val>
                                        </p:tav>
                                        <p:tav tm="100000">
                                          <p:val>
                                            <p:strVal val="#ppt_h"/>
                                          </p:val>
                                        </p:tav>
                                      </p:tavLst>
                                    </p:anim>
                                    <p:animEffect transition="in" filter="fade">
                                      <p:cBhvr>
                                        <p:cTn id="94" dur="500"/>
                                        <p:tgtEl>
                                          <p:spTgt spid="9"/>
                                        </p:tgtEl>
                                      </p:cBhvr>
                                    </p:animEffect>
                                  </p:childTnLst>
                                </p:cTn>
                              </p:par>
                            </p:childTnLst>
                          </p:cTn>
                        </p:par>
                        <p:par>
                          <p:cTn id="95" fill="hold">
                            <p:stCondLst>
                              <p:cond delay="8500"/>
                            </p:stCondLst>
                            <p:childTnLst>
                              <p:par>
                                <p:cTn id="96" presetID="53" presetClass="entr" presetSubtype="16" fill="hold" grpId="0" nodeType="afterEffect">
                                  <p:stCondLst>
                                    <p:cond delay="0"/>
                                  </p:stCondLst>
                                  <p:childTnLst>
                                    <p:set>
                                      <p:cBhvr>
                                        <p:cTn id="97" dur="1" fill="hold">
                                          <p:stCondLst>
                                            <p:cond delay="0"/>
                                          </p:stCondLst>
                                        </p:cTn>
                                        <p:tgtEl>
                                          <p:spTgt spid="10"/>
                                        </p:tgtEl>
                                        <p:attrNameLst>
                                          <p:attrName>style.visibility</p:attrName>
                                        </p:attrNameLst>
                                      </p:cBhvr>
                                      <p:to>
                                        <p:strVal val="visible"/>
                                      </p:to>
                                    </p:set>
                                    <p:anim calcmode="lin" valueType="num">
                                      <p:cBhvr>
                                        <p:cTn id="98" dur="500" fill="hold"/>
                                        <p:tgtEl>
                                          <p:spTgt spid="10"/>
                                        </p:tgtEl>
                                        <p:attrNameLst>
                                          <p:attrName>ppt_w</p:attrName>
                                        </p:attrNameLst>
                                      </p:cBhvr>
                                      <p:tavLst>
                                        <p:tav tm="0">
                                          <p:val>
                                            <p:fltVal val="0"/>
                                          </p:val>
                                        </p:tav>
                                        <p:tav tm="100000">
                                          <p:val>
                                            <p:strVal val="#ppt_w"/>
                                          </p:val>
                                        </p:tav>
                                      </p:tavLst>
                                    </p:anim>
                                    <p:anim calcmode="lin" valueType="num">
                                      <p:cBhvr>
                                        <p:cTn id="99" dur="500" fill="hold"/>
                                        <p:tgtEl>
                                          <p:spTgt spid="10"/>
                                        </p:tgtEl>
                                        <p:attrNameLst>
                                          <p:attrName>ppt_h</p:attrName>
                                        </p:attrNameLst>
                                      </p:cBhvr>
                                      <p:tavLst>
                                        <p:tav tm="0">
                                          <p:val>
                                            <p:fltVal val="0"/>
                                          </p:val>
                                        </p:tav>
                                        <p:tav tm="100000">
                                          <p:val>
                                            <p:strVal val="#ppt_h"/>
                                          </p:val>
                                        </p:tav>
                                      </p:tavLst>
                                    </p:anim>
                                    <p:animEffect transition="in" filter="fade">
                                      <p:cBhvr>
                                        <p:cTn id="100" dur="500"/>
                                        <p:tgtEl>
                                          <p:spTgt spid="10"/>
                                        </p:tgtEl>
                                      </p:cBhvr>
                                    </p:animEffect>
                                  </p:childTnLst>
                                </p:cTn>
                              </p:par>
                            </p:childTnLst>
                          </p:cTn>
                        </p:par>
                        <p:par>
                          <p:cTn id="101" fill="hold">
                            <p:stCondLst>
                              <p:cond delay="9000"/>
                            </p:stCondLst>
                            <p:childTnLst>
                              <p:par>
                                <p:cTn id="102" presetID="53" presetClass="entr" presetSubtype="16" fill="hold" grpId="0" nodeType="after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childTnLst>
                                </p:cTn>
                              </p:par>
                            </p:childTnLst>
                          </p:cTn>
                        </p:par>
                        <p:par>
                          <p:cTn id="107" fill="hold">
                            <p:stCondLst>
                              <p:cond delay="9500"/>
                            </p:stCondLst>
                            <p:childTnLst>
                              <p:par>
                                <p:cTn id="108" presetID="53" presetClass="entr" presetSubtype="16" fill="hold" grpId="0" nodeType="afterEffect">
                                  <p:stCondLst>
                                    <p:cond delay="0"/>
                                  </p:stCondLst>
                                  <p:childTnLst>
                                    <p:set>
                                      <p:cBhvr>
                                        <p:cTn id="109" dur="1" fill="hold">
                                          <p:stCondLst>
                                            <p:cond delay="0"/>
                                          </p:stCondLst>
                                        </p:cTn>
                                        <p:tgtEl>
                                          <p:spTgt spid="12"/>
                                        </p:tgtEl>
                                        <p:attrNameLst>
                                          <p:attrName>style.visibility</p:attrName>
                                        </p:attrNameLst>
                                      </p:cBhvr>
                                      <p:to>
                                        <p:strVal val="visible"/>
                                      </p:to>
                                    </p:set>
                                    <p:anim calcmode="lin" valueType="num">
                                      <p:cBhvr>
                                        <p:cTn id="110" dur="500" fill="hold"/>
                                        <p:tgtEl>
                                          <p:spTgt spid="12"/>
                                        </p:tgtEl>
                                        <p:attrNameLst>
                                          <p:attrName>ppt_w</p:attrName>
                                        </p:attrNameLst>
                                      </p:cBhvr>
                                      <p:tavLst>
                                        <p:tav tm="0">
                                          <p:val>
                                            <p:fltVal val="0"/>
                                          </p:val>
                                        </p:tav>
                                        <p:tav tm="100000">
                                          <p:val>
                                            <p:strVal val="#ppt_w"/>
                                          </p:val>
                                        </p:tav>
                                      </p:tavLst>
                                    </p:anim>
                                    <p:anim calcmode="lin" valueType="num">
                                      <p:cBhvr>
                                        <p:cTn id="111" dur="500" fill="hold"/>
                                        <p:tgtEl>
                                          <p:spTgt spid="12"/>
                                        </p:tgtEl>
                                        <p:attrNameLst>
                                          <p:attrName>ppt_h</p:attrName>
                                        </p:attrNameLst>
                                      </p:cBhvr>
                                      <p:tavLst>
                                        <p:tav tm="0">
                                          <p:val>
                                            <p:fltVal val="0"/>
                                          </p:val>
                                        </p:tav>
                                        <p:tav tm="100000">
                                          <p:val>
                                            <p:strVal val="#ppt_h"/>
                                          </p:val>
                                        </p:tav>
                                      </p:tavLst>
                                    </p:anim>
                                    <p:animEffect transition="in" filter="fade">
                                      <p:cBhvr>
                                        <p:cTn id="112" dur="500"/>
                                        <p:tgtEl>
                                          <p:spTgt spid="12"/>
                                        </p:tgtEl>
                                      </p:cBhvr>
                                    </p:animEffect>
                                  </p:childTnLst>
                                </p:cTn>
                              </p:par>
                            </p:childTnLst>
                          </p:cTn>
                        </p:par>
                        <p:par>
                          <p:cTn id="113" fill="hold">
                            <p:stCondLst>
                              <p:cond delay="10000"/>
                            </p:stCondLst>
                            <p:childTnLst>
                              <p:par>
                                <p:cTn id="114" presetID="53" presetClass="entr" presetSubtype="16" fill="hold" grpId="0" nodeType="afterEffect">
                                  <p:stCondLst>
                                    <p:cond delay="0"/>
                                  </p:stCondLst>
                                  <p:childTnLst>
                                    <p:set>
                                      <p:cBhvr>
                                        <p:cTn id="115" dur="1" fill="hold">
                                          <p:stCondLst>
                                            <p:cond delay="0"/>
                                          </p:stCondLst>
                                        </p:cTn>
                                        <p:tgtEl>
                                          <p:spTgt spid="13"/>
                                        </p:tgtEl>
                                        <p:attrNameLst>
                                          <p:attrName>style.visibility</p:attrName>
                                        </p:attrNameLst>
                                      </p:cBhvr>
                                      <p:to>
                                        <p:strVal val="visible"/>
                                      </p:to>
                                    </p:set>
                                    <p:anim calcmode="lin" valueType="num">
                                      <p:cBhvr>
                                        <p:cTn id="116" dur="500" fill="hold"/>
                                        <p:tgtEl>
                                          <p:spTgt spid="13"/>
                                        </p:tgtEl>
                                        <p:attrNameLst>
                                          <p:attrName>ppt_w</p:attrName>
                                        </p:attrNameLst>
                                      </p:cBhvr>
                                      <p:tavLst>
                                        <p:tav tm="0">
                                          <p:val>
                                            <p:fltVal val="0"/>
                                          </p:val>
                                        </p:tav>
                                        <p:tav tm="100000">
                                          <p:val>
                                            <p:strVal val="#ppt_w"/>
                                          </p:val>
                                        </p:tav>
                                      </p:tavLst>
                                    </p:anim>
                                    <p:anim calcmode="lin" valueType="num">
                                      <p:cBhvr>
                                        <p:cTn id="117" dur="500" fill="hold"/>
                                        <p:tgtEl>
                                          <p:spTgt spid="13"/>
                                        </p:tgtEl>
                                        <p:attrNameLst>
                                          <p:attrName>ppt_h</p:attrName>
                                        </p:attrNameLst>
                                      </p:cBhvr>
                                      <p:tavLst>
                                        <p:tav tm="0">
                                          <p:val>
                                            <p:fltVal val="0"/>
                                          </p:val>
                                        </p:tav>
                                        <p:tav tm="100000">
                                          <p:val>
                                            <p:strVal val="#ppt_h"/>
                                          </p:val>
                                        </p:tav>
                                      </p:tavLst>
                                    </p:anim>
                                    <p:animEffect transition="in" filter="fade">
                                      <p:cBhvr>
                                        <p:cTn id="118" dur="500"/>
                                        <p:tgtEl>
                                          <p:spTgt spid="13"/>
                                        </p:tgtEl>
                                      </p:cBhvr>
                                    </p:animEffect>
                                  </p:childTnLst>
                                </p:cTn>
                              </p:par>
                            </p:childTnLst>
                          </p:cTn>
                        </p:par>
                        <p:par>
                          <p:cTn id="119" fill="hold">
                            <p:stCondLst>
                              <p:cond delay="10500"/>
                            </p:stCondLst>
                            <p:childTnLst>
                              <p:par>
                                <p:cTn id="120" presetID="53" presetClass="entr" presetSubtype="16" fill="hold" grpId="0" nodeType="afterEffect">
                                  <p:stCondLst>
                                    <p:cond delay="0"/>
                                  </p:stCondLst>
                                  <p:childTnLst>
                                    <p:set>
                                      <p:cBhvr>
                                        <p:cTn id="121" dur="1" fill="hold">
                                          <p:stCondLst>
                                            <p:cond delay="0"/>
                                          </p:stCondLst>
                                        </p:cTn>
                                        <p:tgtEl>
                                          <p:spTgt spid="14"/>
                                        </p:tgtEl>
                                        <p:attrNameLst>
                                          <p:attrName>style.visibility</p:attrName>
                                        </p:attrNameLst>
                                      </p:cBhvr>
                                      <p:to>
                                        <p:strVal val="visible"/>
                                      </p:to>
                                    </p:set>
                                    <p:anim calcmode="lin" valueType="num">
                                      <p:cBhvr>
                                        <p:cTn id="122" dur="500" fill="hold"/>
                                        <p:tgtEl>
                                          <p:spTgt spid="14"/>
                                        </p:tgtEl>
                                        <p:attrNameLst>
                                          <p:attrName>ppt_w</p:attrName>
                                        </p:attrNameLst>
                                      </p:cBhvr>
                                      <p:tavLst>
                                        <p:tav tm="0">
                                          <p:val>
                                            <p:fltVal val="0"/>
                                          </p:val>
                                        </p:tav>
                                        <p:tav tm="100000">
                                          <p:val>
                                            <p:strVal val="#ppt_w"/>
                                          </p:val>
                                        </p:tav>
                                      </p:tavLst>
                                    </p:anim>
                                    <p:anim calcmode="lin" valueType="num">
                                      <p:cBhvr>
                                        <p:cTn id="123" dur="500" fill="hold"/>
                                        <p:tgtEl>
                                          <p:spTgt spid="14"/>
                                        </p:tgtEl>
                                        <p:attrNameLst>
                                          <p:attrName>ppt_h</p:attrName>
                                        </p:attrNameLst>
                                      </p:cBhvr>
                                      <p:tavLst>
                                        <p:tav tm="0">
                                          <p:val>
                                            <p:fltVal val="0"/>
                                          </p:val>
                                        </p:tav>
                                        <p:tav tm="100000">
                                          <p:val>
                                            <p:strVal val="#ppt_h"/>
                                          </p:val>
                                        </p:tav>
                                      </p:tavLst>
                                    </p:anim>
                                    <p:animEffect transition="in" filter="fade">
                                      <p:cBhvr>
                                        <p:cTn id="124" dur="500"/>
                                        <p:tgtEl>
                                          <p:spTgt spid="14"/>
                                        </p:tgtEl>
                                      </p:cBhvr>
                                    </p:animEffect>
                                  </p:childTnLst>
                                </p:cTn>
                              </p:par>
                            </p:childTnLst>
                          </p:cTn>
                        </p:par>
                        <p:par>
                          <p:cTn id="125" fill="hold">
                            <p:stCondLst>
                              <p:cond delay="11000"/>
                            </p:stCondLst>
                            <p:childTnLst>
                              <p:par>
                                <p:cTn id="126" presetID="53" presetClass="entr" presetSubtype="16" fill="hold" nodeType="afterEffect">
                                  <p:stCondLst>
                                    <p:cond delay="0"/>
                                  </p:stCondLst>
                                  <p:childTnLst>
                                    <p:set>
                                      <p:cBhvr>
                                        <p:cTn id="127" dur="1" fill="hold">
                                          <p:stCondLst>
                                            <p:cond delay="0"/>
                                          </p:stCondLst>
                                        </p:cTn>
                                        <p:tgtEl>
                                          <p:spTgt spid="15"/>
                                        </p:tgtEl>
                                        <p:attrNameLst>
                                          <p:attrName>style.visibility</p:attrName>
                                        </p:attrNameLst>
                                      </p:cBhvr>
                                      <p:to>
                                        <p:strVal val="visible"/>
                                      </p:to>
                                    </p:set>
                                    <p:anim calcmode="lin" valueType="num">
                                      <p:cBhvr>
                                        <p:cTn id="128" dur="500" fill="hold"/>
                                        <p:tgtEl>
                                          <p:spTgt spid="15"/>
                                        </p:tgtEl>
                                        <p:attrNameLst>
                                          <p:attrName>ppt_w</p:attrName>
                                        </p:attrNameLst>
                                      </p:cBhvr>
                                      <p:tavLst>
                                        <p:tav tm="0">
                                          <p:val>
                                            <p:fltVal val="0"/>
                                          </p:val>
                                        </p:tav>
                                        <p:tav tm="100000">
                                          <p:val>
                                            <p:strVal val="#ppt_w"/>
                                          </p:val>
                                        </p:tav>
                                      </p:tavLst>
                                    </p:anim>
                                    <p:anim calcmode="lin" valueType="num">
                                      <p:cBhvr>
                                        <p:cTn id="129" dur="500" fill="hold"/>
                                        <p:tgtEl>
                                          <p:spTgt spid="15"/>
                                        </p:tgtEl>
                                        <p:attrNameLst>
                                          <p:attrName>ppt_h</p:attrName>
                                        </p:attrNameLst>
                                      </p:cBhvr>
                                      <p:tavLst>
                                        <p:tav tm="0">
                                          <p:val>
                                            <p:fltVal val="0"/>
                                          </p:val>
                                        </p:tav>
                                        <p:tav tm="100000">
                                          <p:val>
                                            <p:strVal val="#ppt_h"/>
                                          </p:val>
                                        </p:tav>
                                      </p:tavLst>
                                    </p:anim>
                                    <p:animEffect transition="in" filter="fade">
                                      <p:cBhvr>
                                        <p:cTn id="130" dur="500"/>
                                        <p:tgtEl>
                                          <p:spTgt spid="15"/>
                                        </p:tgtEl>
                                      </p:cBhvr>
                                    </p:animEffect>
                                  </p:childTnLst>
                                </p:cTn>
                              </p:par>
                            </p:childTnLst>
                          </p:cTn>
                        </p:par>
                        <p:par>
                          <p:cTn id="131" fill="hold">
                            <p:stCondLst>
                              <p:cond delay="11500"/>
                            </p:stCondLst>
                            <p:childTnLst>
                              <p:par>
                                <p:cTn id="132" presetID="53" presetClass="entr" presetSubtype="16" fill="hold" nodeType="afterEffect">
                                  <p:stCondLst>
                                    <p:cond delay="0"/>
                                  </p:stCondLst>
                                  <p:childTnLst>
                                    <p:set>
                                      <p:cBhvr>
                                        <p:cTn id="133" dur="1" fill="hold">
                                          <p:stCondLst>
                                            <p:cond delay="0"/>
                                          </p:stCondLst>
                                        </p:cTn>
                                        <p:tgtEl>
                                          <p:spTgt spid="18"/>
                                        </p:tgtEl>
                                        <p:attrNameLst>
                                          <p:attrName>style.visibility</p:attrName>
                                        </p:attrNameLst>
                                      </p:cBhvr>
                                      <p:to>
                                        <p:strVal val="visible"/>
                                      </p:to>
                                    </p:set>
                                    <p:anim calcmode="lin" valueType="num">
                                      <p:cBhvr>
                                        <p:cTn id="134" dur="500" fill="hold"/>
                                        <p:tgtEl>
                                          <p:spTgt spid="18"/>
                                        </p:tgtEl>
                                        <p:attrNameLst>
                                          <p:attrName>ppt_w</p:attrName>
                                        </p:attrNameLst>
                                      </p:cBhvr>
                                      <p:tavLst>
                                        <p:tav tm="0">
                                          <p:val>
                                            <p:fltVal val="0"/>
                                          </p:val>
                                        </p:tav>
                                        <p:tav tm="100000">
                                          <p:val>
                                            <p:strVal val="#ppt_w"/>
                                          </p:val>
                                        </p:tav>
                                      </p:tavLst>
                                    </p:anim>
                                    <p:anim calcmode="lin" valueType="num">
                                      <p:cBhvr>
                                        <p:cTn id="135" dur="500" fill="hold"/>
                                        <p:tgtEl>
                                          <p:spTgt spid="18"/>
                                        </p:tgtEl>
                                        <p:attrNameLst>
                                          <p:attrName>ppt_h</p:attrName>
                                        </p:attrNameLst>
                                      </p:cBhvr>
                                      <p:tavLst>
                                        <p:tav tm="0">
                                          <p:val>
                                            <p:fltVal val="0"/>
                                          </p:val>
                                        </p:tav>
                                        <p:tav tm="100000">
                                          <p:val>
                                            <p:strVal val="#ppt_h"/>
                                          </p:val>
                                        </p:tav>
                                      </p:tavLst>
                                    </p:anim>
                                    <p:animEffect transition="in" filter="fade">
                                      <p:cBhvr>
                                        <p:cTn id="136" dur="500"/>
                                        <p:tgtEl>
                                          <p:spTgt spid="18"/>
                                        </p:tgtEl>
                                      </p:cBhvr>
                                    </p:animEffect>
                                  </p:childTnLst>
                                </p:cTn>
                              </p:par>
                            </p:childTnLst>
                          </p:cTn>
                        </p:par>
                        <p:par>
                          <p:cTn id="137" fill="hold">
                            <p:stCondLst>
                              <p:cond delay="12000"/>
                            </p:stCondLst>
                            <p:childTnLst>
                              <p:par>
                                <p:cTn id="138" presetID="53" presetClass="entr" presetSubtype="16" fill="hold" nodeType="afterEffect">
                                  <p:stCondLst>
                                    <p:cond delay="0"/>
                                  </p:stCondLst>
                                  <p:childTnLst>
                                    <p:set>
                                      <p:cBhvr>
                                        <p:cTn id="139" dur="1" fill="hold">
                                          <p:stCondLst>
                                            <p:cond delay="0"/>
                                          </p:stCondLst>
                                        </p:cTn>
                                        <p:tgtEl>
                                          <p:spTgt spid="22"/>
                                        </p:tgtEl>
                                        <p:attrNameLst>
                                          <p:attrName>style.visibility</p:attrName>
                                        </p:attrNameLst>
                                      </p:cBhvr>
                                      <p:to>
                                        <p:strVal val="visible"/>
                                      </p:to>
                                    </p:set>
                                    <p:anim calcmode="lin" valueType="num">
                                      <p:cBhvr>
                                        <p:cTn id="140" dur="500" fill="hold"/>
                                        <p:tgtEl>
                                          <p:spTgt spid="22"/>
                                        </p:tgtEl>
                                        <p:attrNameLst>
                                          <p:attrName>ppt_w</p:attrName>
                                        </p:attrNameLst>
                                      </p:cBhvr>
                                      <p:tavLst>
                                        <p:tav tm="0">
                                          <p:val>
                                            <p:fltVal val="0"/>
                                          </p:val>
                                        </p:tav>
                                        <p:tav tm="100000">
                                          <p:val>
                                            <p:strVal val="#ppt_w"/>
                                          </p:val>
                                        </p:tav>
                                      </p:tavLst>
                                    </p:anim>
                                    <p:anim calcmode="lin" valueType="num">
                                      <p:cBhvr>
                                        <p:cTn id="141" dur="500" fill="hold"/>
                                        <p:tgtEl>
                                          <p:spTgt spid="22"/>
                                        </p:tgtEl>
                                        <p:attrNameLst>
                                          <p:attrName>ppt_h</p:attrName>
                                        </p:attrNameLst>
                                      </p:cBhvr>
                                      <p:tavLst>
                                        <p:tav tm="0">
                                          <p:val>
                                            <p:fltVal val="0"/>
                                          </p:val>
                                        </p:tav>
                                        <p:tav tm="100000">
                                          <p:val>
                                            <p:strVal val="#ppt_h"/>
                                          </p:val>
                                        </p:tav>
                                      </p:tavLst>
                                    </p:anim>
                                    <p:animEffect transition="in" filter="fade">
                                      <p:cBhvr>
                                        <p:cTn id="142" dur="500"/>
                                        <p:tgtEl>
                                          <p:spTgt spid="22"/>
                                        </p:tgtEl>
                                      </p:cBhvr>
                                    </p:animEffect>
                                  </p:childTnLst>
                                </p:cTn>
                              </p:par>
                            </p:childTnLst>
                          </p:cTn>
                        </p:par>
                        <p:par>
                          <p:cTn id="143" fill="hold">
                            <p:stCondLst>
                              <p:cond delay="12500"/>
                            </p:stCondLst>
                            <p:childTnLst>
                              <p:par>
                                <p:cTn id="144" presetID="53" presetClass="entr" presetSubtype="16" fill="hold" grpId="0" nodeType="afterEffect">
                                  <p:stCondLst>
                                    <p:cond delay="0"/>
                                  </p:stCondLst>
                                  <p:childTnLst>
                                    <p:set>
                                      <p:cBhvr>
                                        <p:cTn id="145" dur="1" fill="hold">
                                          <p:stCondLst>
                                            <p:cond delay="0"/>
                                          </p:stCondLst>
                                        </p:cTn>
                                        <p:tgtEl>
                                          <p:spTgt spid="27"/>
                                        </p:tgtEl>
                                        <p:attrNameLst>
                                          <p:attrName>style.visibility</p:attrName>
                                        </p:attrNameLst>
                                      </p:cBhvr>
                                      <p:to>
                                        <p:strVal val="visible"/>
                                      </p:to>
                                    </p:set>
                                    <p:anim calcmode="lin" valueType="num">
                                      <p:cBhvr>
                                        <p:cTn id="146" dur="500" fill="hold"/>
                                        <p:tgtEl>
                                          <p:spTgt spid="27"/>
                                        </p:tgtEl>
                                        <p:attrNameLst>
                                          <p:attrName>ppt_w</p:attrName>
                                        </p:attrNameLst>
                                      </p:cBhvr>
                                      <p:tavLst>
                                        <p:tav tm="0">
                                          <p:val>
                                            <p:fltVal val="0"/>
                                          </p:val>
                                        </p:tav>
                                        <p:tav tm="100000">
                                          <p:val>
                                            <p:strVal val="#ppt_w"/>
                                          </p:val>
                                        </p:tav>
                                      </p:tavLst>
                                    </p:anim>
                                    <p:anim calcmode="lin" valueType="num">
                                      <p:cBhvr>
                                        <p:cTn id="147" dur="500" fill="hold"/>
                                        <p:tgtEl>
                                          <p:spTgt spid="27"/>
                                        </p:tgtEl>
                                        <p:attrNameLst>
                                          <p:attrName>ppt_h</p:attrName>
                                        </p:attrNameLst>
                                      </p:cBhvr>
                                      <p:tavLst>
                                        <p:tav tm="0">
                                          <p:val>
                                            <p:fltVal val="0"/>
                                          </p:val>
                                        </p:tav>
                                        <p:tav tm="100000">
                                          <p:val>
                                            <p:strVal val="#ppt_h"/>
                                          </p:val>
                                        </p:tav>
                                      </p:tavLst>
                                    </p:anim>
                                    <p:animEffect transition="in" filter="fade">
                                      <p:cBhvr>
                                        <p:cTn id="148" dur="500"/>
                                        <p:tgtEl>
                                          <p:spTgt spid="27"/>
                                        </p:tgtEl>
                                      </p:cBhvr>
                                    </p:animEffect>
                                  </p:childTnLst>
                                </p:cTn>
                              </p:par>
                            </p:childTnLst>
                          </p:cTn>
                        </p:par>
                        <p:par>
                          <p:cTn id="149" fill="hold">
                            <p:stCondLst>
                              <p:cond delay="13000"/>
                            </p:stCondLst>
                            <p:childTnLst>
                              <p:par>
                                <p:cTn id="150" presetID="53" presetClass="entr" presetSubtype="16" fill="hold" nodeType="afterEffect">
                                  <p:stCondLst>
                                    <p:cond delay="0"/>
                                  </p:stCondLst>
                                  <p:childTnLst>
                                    <p:set>
                                      <p:cBhvr>
                                        <p:cTn id="151" dur="1" fill="hold">
                                          <p:stCondLst>
                                            <p:cond delay="0"/>
                                          </p:stCondLst>
                                        </p:cTn>
                                        <p:tgtEl>
                                          <p:spTgt spid="28"/>
                                        </p:tgtEl>
                                        <p:attrNameLst>
                                          <p:attrName>style.visibility</p:attrName>
                                        </p:attrNameLst>
                                      </p:cBhvr>
                                      <p:to>
                                        <p:strVal val="visible"/>
                                      </p:to>
                                    </p:set>
                                    <p:anim calcmode="lin" valueType="num">
                                      <p:cBhvr>
                                        <p:cTn id="152" dur="500" fill="hold"/>
                                        <p:tgtEl>
                                          <p:spTgt spid="28"/>
                                        </p:tgtEl>
                                        <p:attrNameLst>
                                          <p:attrName>ppt_w</p:attrName>
                                        </p:attrNameLst>
                                      </p:cBhvr>
                                      <p:tavLst>
                                        <p:tav tm="0">
                                          <p:val>
                                            <p:fltVal val="0"/>
                                          </p:val>
                                        </p:tav>
                                        <p:tav tm="100000">
                                          <p:val>
                                            <p:strVal val="#ppt_w"/>
                                          </p:val>
                                        </p:tav>
                                      </p:tavLst>
                                    </p:anim>
                                    <p:anim calcmode="lin" valueType="num">
                                      <p:cBhvr>
                                        <p:cTn id="153" dur="500" fill="hold"/>
                                        <p:tgtEl>
                                          <p:spTgt spid="28"/>
                                        </p:tgtEl>
                                        <p:attrNameLst>
                                          <p:attrName>ppt_h</p:attrName>
                                        </p:attrNameLst>
                                      </p:cBhvr>
                                      <p:tavLst>
                                        <p:tav tm="0">
                                          <p:val>
                                            <p:fltVal val="0"/>
                                          </p:val>
                                        </p:tav>
                                        <p:tav tm="100000">
                                          <p:val>
                                            <p:strVal val="#ppt_h"/>
                                          </p:val>
                                        </p:tav>
                                      </p:tavLst>
                                    </p:anim>
                                    <p:animEffect transition="in" filter="fade">
                                      <p:cBhvr>
                                        <p:cTn id="154" dur="500"/>
                                        <p:tgtEl>
                                          <p:spTgt spid="28"/>
                                        </p:tgtEl>
                                      </p:cBhvr>
                                    </p:animEffect>
                                  </p:childTnLst>
                                </p:cTn>
                              </p:par>
                            </p:childTnLst>
                          </p:cTn>
                        </p:par>
                        <p:par>
                          <p:cTn id="155" fill="hold">
                            <p:stCondLst>
                              <p:cond delay="13500"/>
                            </p:stCondLst>
                            <p:childTnLst>
                              <p:par>
                                <p:cTn id="156" presetID="53" presetClass="entr" presetSubtype="16" fill="hold" grpId="0" nodeType="afterEffect">
                                  <p:stCondLst>
                                    <p:cond delay="0"/>
                                  </p:stCondLst>
                                  <p:childTnLst>
                                    <p:set>
                                      <p:cBhvr>
                                        <p:cTn id="157" dur="1" fill="hold">
                                          <p:stCondLst>
                                            <p:cond delay="0"/>
                                          </p:stCondLst>
                                        </p:cTn>
                                        <p:tgtEl>
                                          <p:spTgt spid="35"/>
                                        </p:tgtEl>
                                        <p:attrNameLst>
                                          <p:attrName>style.visibility</p:attrName>
                                        </p:attrNameLst>
                                      </p:cBhvr>
                                      <p:to>
                                        <p:strVal val="visible"/>
                                      </p:to>
                                    </p:set>
                                    <p:anim calcmode="lin" valueType="num">
                                      <p:cBhvr>
                                        <p:cTn id="158" dur="500" fill="hold"/>
                                        <p:tgtEl>
                                          <p:spTgt spid="35"/>
                                        </p:tgtEl>
                                        <p:attrNameLst>
                                          <p:attrName>ppt_w</p:attrName>
                                        </p:attrNameLst>
                                      </p:cBhvr>
                                      <p:tavLst>
                                        <p:tav tm="0">
                                          <p:val>
                                            <p:fltVal val="0"/>
                                          </p:val>
                                        </p:tav>
                                        <p:tav tm="100000">
                                          <p:val>
                                            <p:strVal val="#ppt_w"/>
                                          </p:val>
                                        </p:tav>
                                      </p:tavLst>
                                    </p:anim>
                                    <p:anim calcmode="lin" valueType="num">
                                      <p:cBhvr>
                                        <p:cTn id="159" dur="500" fill="hold"/>
                                        <p:tgtEl>
                                          <p:spTgt spid="35"/>
                                        </p:tgtEl>
                                        <p:attrNameLst>
                                          <p:attrName>ppt_h</p:attrName>
                                        </p:attrNameLst>
                                      </p:cBhvr>
                                      <p:tavLst>
                                        <p:tav tm="0">
                                          <p:val>
                                            <p:fltVal val="0"/>
                                          </p:val>
                                        </p:tav>
                                        <p:tav tm="100000">
                                          <p:val>
                                            <p:strVal val="#ppt_h"/>
                                          </p:val>
                                        </p:tav>
                                      </p:tavLst>
                                    </p:anim>
                                    <p:animEffect transition="in" filter="fade">
                                      <p:cBhvr>
                                        <p:cTn id="160" dur="500"/>
                                        <p:tgtEl>
                                          <p:spTgt spid="35"/>
                                        </p:tgtEl>
                                      </p:cBhvr>
                                    </p:animEffect>
                                  </p:childTnLst>
                                </p:cTn>
                              </p:par>
                            </p:childTnLst>
                          </p:cTn>
                        </p:par>
                        <p:par>
                          <p:cTn id="161" fill="hold">
                            <p:stCondLst>
                              <p:cond delay="14000"/>
                            </p:stCondLst>
                            <p:childTnLst>
                              <p:par>
                                <p:cTn id="162" presetID="53" presetClass="entr" presetSubtype="16" fill="hold" nodeType="afterEffect">
                                  <p:stCondLst>
                                    <p:cond delay="0"/>
                                  </p:stCondLst>
                                  <p:childTnLst>
                                    <p:set>
                                      <p:cBhvr>
                                        <p:cTn id="163" dur="1" fill="hold">
                                          <p:stCondLst>
                                            <p:cond delay="0"/>
                                          </p:stCondLst>
                                        </p:cTn>
                                        <p:tgtEl>
                                          <p:spTgt spid="36"/>
                                        </p:tgtEl>
                                        <p:attrNameLst>
                                          <p:attrName>style.visibility</p:attrName>
                                        </p:attrNameLst>
                                      </p:cBhvr>
                                      <p:to>
                                        <p:strVal val="visible"/>
                                      </p:to>
                                    </p:set>
                                    <p:anim calcmode="lin" valueType="num">
                                      <p:cBhvr>
                                        <p:cTn id="164" dur="500" fill="hold"/>
                                        <p:tgtEl>
                                          <p:spTgt spid="36"/>
                                        </p:tgtEl>
                                        <p:attrNameLst>
                                          <p:attrName>ppt_w</p:attrName>
                                        </p:attrNameLst>
                                      </p:cBhvr>
                                      <p:tavLst>
                                        <p:tav tm="0">
                                          <p:val>
                                            <p:fltVal val="0"/>
                                          </p:val>
                                        </p:tav>
                                        <p:tav tm="100000">
                                          <p:val>
                                            <p:strVal val="#ppt_w"/>
                                          </p:val>
                                        </p:tav>
                                      </p:tavLst>
                                    </p:anim>
                                    <p:anim calcmode="lin" valueType="num">
                                      <p:cBhvr>
                                        <p:cTn id="165" dur="500" fill="hold"/>
                                        <p:tgtEl>
                                          <p:spTgt spid="36"/>
                                        </p:tgtEl>
                                        <p:attrNameLst>
                                          <p:attrName>ppt_h</p:attrName>
                                        </p:attrNameLst>
                                      </p:cBhvr>
                                      <p:tavLst>
                                        <p:tav tm="0">
                                          <p:val>
                                            <p:fltVal val="0"/>
                                          </p:val>
                                        </p:tav>
                                        <p:tav tm="100000">
                                          <p:val>
                                            <p:strVal val="#ppt_h"/>
                                          </p:val>
                                        </p:tav>
                                      </p:tavLst>
                                    </p:anim>
                                    <p:animEffect transition="in" filter="fade">
                                      <p:cBhvr>
                                        <p:cTn id="166" dur="500"/>
                                        <p:tgtEl>
                                          <p:spTgt spid="36"/>
                                        </p:tgtEl>
                                      </p:cBhvr>
                                    </p:animEffect>
                                  </p:childTnLst>
                                </p:cTn>
                              </p:par>
                            </p:childTnLst>
                          </p:cTn>
                        </p:par>
                        <p:par>
                          <p:cTn id="167" fill="hold">
                            <p:stCondLst>
                              <p:cond delay="14500"/>
                            </p:stCondLst>
                            <p:childTnLst>
                              <p:par>
                                <p:cTn id="168" presetID="53" presetClass="entr" presetSubtype="16" fill="hold" grpId="0" nodeType="afterEffect">
                                  <p:stCondLst>
                                    <p:cond delay="0"/>
                                  </p:stCondLst>
                                  <p:childTnLst>
                                    <p:set>
                                      <p:cBhvr>
                                        <p:cTn id="169" dur="1" fill="hold">
                                          <p:stCondLst>
                                            <p:cond delay="0"/>
                                          </p:stCondLst>
                                        </p:cTn>
                                        <p:tgtEl>
                                          <p:spTgt spid="43"/>
                                        </p:tgtEl>
                                        <p:attrNameLst>
                                          <p:attrName>style.visibility</p:attrName>
                                        </p:attrNameLst>
                                      </p:cBhvr>
                                      <p:to>
                                        <p:strVal val="visible"/>
                                      </p:to>
                                    </p:set>
                                    <p:anim calcmode="lin" valueType="num">
                                      <p:cBhvr>
                                        <p:cTn id="170" dur="500" fill="hold"/>
                                        <p:tgtEl>
                                          <p:spTgt spid="43"/>
                                        </p:tgtEl>
                                        <p:attrNameLst>
                                          <p:attrName>ppt_w</p:attrName>
                                        </p:attrNameLst>
                                      </p:cBhvr>
                                      <p:tavLst>
                                        <p:tav tm="0">
                                          <p:val>
                                            <p:fltVal val="0"/>
                                          </p:val>
                                        </p:tav>
                                        <p:tav tm="100000">
                                          <p:val>
                                            <p:strVal val="#ppt_w"/>
                                          </p:val>
                                        </p:tav>
                                      </p:tavLst>
                                    </p:anim>
                                    <p:anim calcmode="lin" valueType="num">
                                      <p:cBhvr>
                                        <p:cTn id="171" dur="500" fill="hold"/>
                                        <p:tgtEl>
                                          <p:spTgt spid="43"/>
                                        </p:tgtEl>
                                        <p:attrNameLst>
                                          <p:attrName>ppt_h</p:attrName>
                                        </p:attrNameLst>
                                      </p:cBhvr>
                                      <p:tavLst>
                                        <p:tav tm="0">
                                          <p:val>
                                            <p:fltVal val="0"/>
                                          </p:val>
                                        </p:tav>
                                        <p:tav tm="100000">
                                          <p:val>
                                            <p:strVal val="#ppt_h"/>
                                          </p:val>
                                        </p:tav>
                                      </p:tavLst>
                                    </p:anim>
                                    <p:animEffect transition="in" filter="fade">
                                      <p:cBhvr>
                                        <p:cTn id="172" dur="500"/>
                                        <p:tgtEl>
                                          <p:spTgt spid="43"/>
                                        </p:tgtEl>
                                      </p:cBhvr>
                                    </p:animEffect>
                                  </p:childTnLst>
                                </p:cTn>
                              </p:par>
                            </p:childTnLst>
                          </p:cTn>
                        </p:par>
                        <p:par>
                          <p:cTn id="173" fill="hold">
                            <p:stCondLst>
                              <p:cond delay="15000"/>
                            </p:stCondLst>
                            <p:childTnLst>
                              <p:par>
                                <p:cTn id="174" presetID="53" presetClass="entr" presetSubtype="16" fill="hold" nodeType="afterEffect">
                                  <p:stCondLst>
                                    <p:cond delay="0"/>
                                  </p:stCondLst>
                                  <p:childTnLst>
                                    <p:set>
                                      <p:cBhvr>
                                        <p:cTn id="175" dur="1" fill="hold">
                                          <p:stCondLst>
                                            <p:cond delay="0"/>
                                          </p:stCondLst>
                                        </p:cTn>
                                        <p:tgtEl>
                                          <p:spTgt spid="44"/>
                                        </p:tgtEl>
                                        <p:attrNameLst>
                                          <p:attrName>style.visibility</p:attrName>
                                        </p:attrNameLst>
                                      </p:cBhvr>
                                      <p:to>
                                        <p:strVal val="visible"/>
                                      </p:to>
                                    </p:set>
                                    <p:anim calcmode="lin" valueType="num">
                                      <p:cBhvr>
                                        <p:cTn id="176" dur="500" fill="hold"/>
                                        <p:tgtEl>
                                          <p:spTgt spid="44"/>
                                        </p:tgtEl>
                                        <p:attrNameLst>
                                          <p:attrName>ppt_w</p:attrName>
                                        </p:attrNameLst>
                                      </p:cBhvr>
                                      <p:tavLst>
                                        <p:tav tm="0">
                                          <p:val>
                                            <p:fltVal val="0"/>
                                          </p:val>
                                        </p:tav>
                                        <p:tav tm="100000">
                                          <p:val>
                                            <p:strVal val="#ppt_w"/>
                                          </p:val>
                                        </p:tav>
                                      </p:tavLst>
                                    </p:anim>
                                    <p:anim calcmode="lin" valueType="num">
                                      <p:cBhvr>
                                        <p:cTn id="177" dur="500" fill="hold"/>
                                        <p:tgtEl>
                                          <p:spTgt spid="44"/>
                                        </p:tgtEl>
                                        <p:attrNameLst>
                                          <p:attrName>ppt_h</p:attrName>
                                        </p:attrNameLst>
                                      </p:cBhvr>
                                      <p:tavLst>
                                        <p:tav tm="0">
                                          <p:val>
                                            <p:fltVal val="0"/>
                                          </p:val>
                                        </p:tav>
                                        <p:tav tm="100000">
                                          <p:val>
                                            <p:strVal val="#ppt_h"/>
                                          </p:val>
                                        </p:tav>
                                      </p:tavLst>
                                    </p:anim>
                                    <p:animEffect transition="in" filter="fade">
                                      <p:cBhvr>
                                        <p:cTn id="178" dur="500"/>
                                        <p:tgtEl>
                                          <p:spTgt spid="44"/>
                                        </p:tgtEl>
                                      </p:cBhvr>
                                    </p:animEffect>
                                  </p:childTnLst>
                                </p:cTn>
                              </p:par>
                            </p:childTnLst>
                          </p:cTn>
                        </p:par>
                        <p:par>
                          <p:cTn id="179" fill="hold">
                            <p:stCondLst>
                              <p:cond delay="15500"/>
                            </p:stCondLst>
                            <p:childTnLst>
                              <p:par>
                                <p:cTn id="180" presetID="53" presetClass="entr" presetSubtype="16" fill="hold" grpId="0" nodeType="afterEffect">
                                  <p:stCondLst>
                                    <p:cond delay="0"/>
                                  </p:stCondLst>
                                  <p:childTnLst>
                                    <p:set>
                                      <p:cBhvr>
                                        <p:cTn id="181" dur="1" fill="hold">
                                          <p:stCondLst>
                                            <p:cond delay="0"/>
                                          </p:stCondLst>
                                        </p:cTn>
                                        <p:tgtEl>
                                          <p:spTgt spid="51"/>
                                        </p:tgtEl>
                                        <p:attrNameLst>
                                          <p:attrName>style.visibility</p:attrName>
                                        </p:attrNameLst>
                                      </p:cBhvr>
                                      <p:to>
                                        <p:strVal val="visible"/>
                                      </p:to>
                                    </p:set>
                                    <p:anim calcmode="lin" valueType="num">
                                      <p:cBhvr>
                                        <p:cTn id="182" dur="500" fill="hold"/>
                                        <p:tgtEl>
                                          <p:spTgt spid="51"/>
                                        </p:tgtEl>
                                        <p:attrNameLst>
                                          <p:attrName>ppt_w</p:attrName>
                                        </p:attrNameLst>
                                      </p:cBhvr>
                                      <p:tavLst>
                                        <p:tav tm="0">
                                          <p:val>
                                            <p:fltVal val="0"/>
                                          </p:val>
                                        </p:tav>
                                        <p:tav tm="100000">
                                          <p:val>
                                            <p:strVal val="#ppt_w"/>
                                          </p:val>
                                        </p:tav>
                                      </p:tavLst>
                                    </p:anim>
                                    <p:anim calcmode="lin" valueType="num">
                                      <p:cBhvr>
                                        <p:cTn id="183" dur="500" fill="hold"/>
                                        <p:tgtEl>
                                          <p:spTgt spid="51"/>
                                        </p:tgtEl>
                                        <p:attrNameLst>
                                          <p:attrName>ppt_h</p:attrName>
                                        </p:attrNameLst>
                                      </p:cBhvr>
                                      <p:tavLst>
                                        <p:tav tm="0">
                                          <p:val>
                                            <p:fltVal val="0"/>
                                          </p:val>
                                        </p:tav>
                                        <p:tav tm="100000">
                                          <p:val>
                                            <p:strVal val="#ppt_h"/>
                                          </p:val>
                                        </p:tav>
                                      </p:tavLst>
                                    </p:anim>
                                    <p:animEffect transition="in" filter="fade">
                                      <p:cBhvr>
                                        <p:cTn id="184" dur="500"/>
                                        <p:tgtEl>
                                          <p:spTgt spid="51"/>
                                        </p:tgtEl>
                                      </p:cBhvr>
                                    </p:animEffect>
                                  </p:childTnLst>
                                </p:cTn>
                              </p:par>
                            </p:childTnLst>
                          </p:cTn>
                        </p:par>
                        <p:par>
                          <p:cTn id="185" fill="hold">
                            <p:stCondLst>
                              <p:cond delay="16000"/>
                            </p:stCondLst>
                            <p:childTnLst>
                              <p:par>
                                <p:cTn id="186" presetID="53" presetClass="entr" presetSubtype="16" fill="hold" nodeType="afterEffect">
                                  <p:stCondLst>
                                    <p:cond delay="0"/>
                                  </p:stCondLst>
                                  <p:childTnLst>
                                    <p:set>
                                      <p:cBhvr>
                                        <p:cTn id="187" dur="1" fill="hold">
                                          <p:stCondLst>
                                            <p:cond delay="0"/>
                                          </p:stCondLst>
                                        </p:cTn>
                                        <p:tgtEl>
                                          <p:spTgt spid="52"/>
                                        </p:tgtEl>
                                        <p:attrNameLst>
                                          <p:attrName>style.visibility</p:attrName>
                                        </p:attrNameLst>
                                      </p:cBhvr>
                                      <p:to>
                                        <p:strVal val="visible"/>
                                      </p:to>
                                    </p:set>
                                    <p:anim calcmode="lin" valueType="num">
                                      <p:cBhvr>
                                        <p:cTn id="188" dur="500" fill="hold"/>
                                        <p:tgtEl>
                                          <p:spTgt spid="52"/>
                                        </p:tgtEl>
                                        <p:attrNameLst>
                                          <p:attrName>ppt_w</p:attrName>
                                        </p:attrNameLst>
                                      </p:cBhvr>
                                      <p:tavLst>
                                        <p:tav tm="0">
                                          <p:val>
                                            <p:fltVal val="0"/>
                                          </p:val>
                                        </p:tav>
                                        <p:tav tm="100000">
                                          <p:val>
                                            <p:strVal val="#ppt_w"/>
                                          </p:val>
                                        </p:tav>
                                      </p:tavLst>
                                    </p:anim>
                                    <p:anim calcmode="lin" valueType="num">
                                      <p:cBhvr>
                                        <p:cTn id="189" dur="500" fill="hold"/>
                                        <p:tgtEl>
                                          <p:spTgt spid="52"/>
                                        </p:tgtEl>
                                        <p:attrNameLst>
                                          <p:attrName>ppt_h</p:attrName>
                                        </p:attrNameLst>
                                      </p:cBhvr>
                                      <p:tavLst>
                                        <p:tav tm="0">
                                          <p:val>
                                            <p:fltVal val="0"/>
                                          </p:val>
                                        </p:tav>
                                        <p:tav tm="100000">
                                          <p:val>
                                            <p:strVal val="#ppt_h"/>
                                          </p:val>
                                        </p:tav>
                                      </p:tavLst>
                                    </p:anim>
                                    <p:animEffect transition="in" filter="fade">
                                      <p:cBhvr>
                                        <p:cTn id="190" dur="500"/>
                                        <p:tgtEl>
                                          <p:spTgt spid="52"/>
                                        </p:tgtEl>
                                      </p:cBhvr>
                                    </p:animEffect>
                                  </p:childTnLst>
                                </p:cTn>
                              </p:par>
                            </p:childTnLst>
                          </p:cTn>
                        </p:par>
                        <p:par>
                          <p:cTn id="191" fill="hold">
                            <p:stCondLst>
                              <p:cond delay="16500"/>
                            </p:stCondLst>
                            <p:childTnLst>
                              <p:par>
                                <p:cTn id="192" presetID="53" presetClass="entr" presetSubtype="16" fill="hold" grpId="0" nodeType="afterEffect">
                                  <p:stCondLst>
                                    <p:cond delay="0"/>
                                  </p:stCondLst>
                                  <p:childTnLst>
                                    <p:set>
                                      <p:cBhvr>
                                        <p:cTn id="193" dur="1" fill="hold">
                                          <p:stCondLst>
                                            <p:cond delay="0"/>
                                          </p:stCondLst>
                                        </p:cTn>
                                        <p:tgtEl>
                                          <p:spTgt spid="59"/>
                                        </p:tgtEl>
                                        <p:attrNameLst>
                                          <p:attrName>style.visibility</p:attrName>
                                        </p:attrNameLst>
                                      </p:cBhvr>
                                      <p:to>
                                        <p:strVal val="visible"/>
                                      </p:to>
                                    </p:set>
                                    <p:anim calcmode="lin" valueType="num">
                                      <p:cBhvr>
                                        <p:cTn id="194" dur="500" fill="hold"/>
                                        <p:tgtEl>
                                          <p:spTgt spid="59"/>
                                        </p:tgtEl>
                                        <p:attrNameLst>
                                          <p:attrName>ppt_w</p:attrName>
                                        </p:attrNameLst>
                                      </p:cBhvr>
                                      <p:tavLst>
                                        <p:tav tm="0">
                                          <p:val>
                                            <p:fltVal val="0"/>
                                          </p:val>
                                        </p:tav>
                                        <p:tav tm="100000">
                                          <p:val>
                                            <p:strVal val="#ppt_w"/>
                                          </p:val>
                                        </p:tav>
                                      </p:tavLst>
                                    </p:anim>
                                    <p:anim calcmode="lin" valueType="num">
                                      <p:cBhvr>
                                        <p:cTn id="195" dur="500" fill="hold"/>
                                        <p:tgtEl>
                                          <p:spTgt spid="59"/>
                                        </p:tgtEl>
                                        <p:attrNameLst>
                                          <p:attrName>ppt_h</p:attrName>
                                        </p:attrNameLst>
                                      </p:cBhvr>
                                      <p:tavLst>
                                        <p:tav tm="0">
                                          <p:val>
                                            <p:fltVal val="0"/>
                                          </p:val>
                                        </p:tav>
                                        <p:tav tm="100000">
                                          <p:val>
                                            <p:strVal val="#ppt_h"/>
                                          </p:val>
                                        </p:tav>
                                      </p:tavLst>
                                    </p:anim>
                                    <p:animEffect transition="in" filter="fade">
                                      <p:cBhvr>
                                        <p:cTn id="196" dur="500"/>
                                        <p:tgtEl>
                                          <p:spTgt spid="59"/>
                                        </p:tgtEl>
                                      </p:cBhvr>
                                    </p:animEffect>
                                  </p:childTnLst>
                                </p:cTn>
                              </p:par>
                            </p:childTnLst>
                          </p:cTn>
                        </p:par>
                        <p:par>
                          <p:cTn id="197" fill="hold">
                            <p:stCondLst>
                              <p:cond delay="17000"/>
                            </p:stCondLst>
                            <p:childTnLst>
                              <p:par>
                                <p:cTn id="198" presetID="53" presetClass="entr" presetSubtype="16" fill="hold" nodeType="afterEffect">
                                  <p:stCondLst>
                                    <p:cond delay="0"/>
                                  </p:stCondLst>
                                  <p:childTnLst>
                                    <p:set>
                                      <p:cBhvr>
                                        <p:cTn id="199" dur="1" fill="hold">
                                          <p:stCondLst>
                                            <p:cond delay="0"/>
                                          </p:stCondLst>
                                        </p:cTn>
                                        <p:tgtEl>
                                          <p:spTgt spid="60"/>
                                        </p:tgtEl>
                                        <p:attrNameLst>
                                          <p:attrName>style.visibility</p:attrName>
                                        </p:attrNameLst>
                                      </p:cBhvr>
                                      <p:to>
                                        <p:strVal val="visible"/>
                                      </p:to>
                                    </p:set>
                                    <p:anim calcmode="lin" valueType="num">
                                      <p:cBhvr>
                                        <p:cTn id="200" dur="500" fill="hold"/>
                                        <p:tgtEl>
                                          <p:spTgt spid="60"/>
                                        </p:tgtEl>
                                        <p:attrNameLst>
                                          <p:attrName>ppt_w</p:attrName>
                                        </p:attrNameLst>
                                      </p:cBhvr>
                                      <p:tavLst>
                                        <p:tav tm="0">
                                          <p:val>
                                            <p:fltVal val="0"/>
                                          </p:val>
                                        </p:tav>
                                        <p:tav tm="100000">
                                          <p:val>
                                            <p:strVal val="#ppt_w"/>
                                          </p:val>
                                        </p:tav>
                                      </p:tavLst>
                                    </p:anim>
                                    <p:anim calcmode="lin" valueType="num">
                                      <p:cBhvr>
                                        <p:cTn id="201" dur="500" fill="hold"/>
                                        <p:tgtEl>
                                          <p:spTgt spid="60"/>
                                        </p:tgtEl>
                                        <p:attrNameLst>
                                          <p:attrName>ppt_h</p:attrName>
                                        </p:attrNameLst>
                                      </p:cBhvr>
                                      <p:tavLst>
                                        <p:tav tm="0">
                                          <p:val>
                                            <p:fltVal val="0"/>
                                          </p:val>
                                        </p:tav>
                                        <p:tav tm="100000">
                                          <p:val>
                                            <p:strVal val="#ppt_h"/>
                                          </p:val>
                                        </p:tav>
                                      </p:tavLst>
                                    </p:anim>
                                    <p:animEffect transition="in" filter="fade">
                                      <p:cBhvr>
                                        <p:cTn id="202" dur="500"/>
                                        <p:tgtEl>
                                          <p:spTgt spid="60"/>
                                        </p:tgtEl>
                                      </p:cBhvr>
                                    </p:animEffect>
                                  </p:childTnLst>
                                </p:cTn>
                              </p:par>
                            </p:childTnLst>
                          </p:cTn>
                        </p:par>
                        <p:par>
                          <p:cTn id="203" fill="hold">
                            <p:stCondLst>
                              <p:cond delay="17500"/>
                            </p:stCondLst>
                            <p:childTnLst>
                              <p:par>
                                <p:cTn id="204" presetID="53" presetClass="entr" presetSubtype="16" fill="hold" grpId="0" nodeType="afterEffect">
                                  <p:stCondLst>
                                    <p:cond delay="0"/>
                                  </p:stCondLst>
                                  <p:childTnLst>
                                    <p:set>
                                      <p:cBhvr>
                                        <p:cTn id="205" dur="1" fill="hold">
                                          <p:stCondLst>
                                            <p:cond delay="0"/>
                                          </p:stCondLst>
                                        </p:cTn>
                                        <p:tgtEl>
                                          <p:spTgt spid="67"/>
                                        </p:tgtEl>
                                        <p:attrNameLst>
                                          <p:attrName>style.visibility</p:attrName>
                                        </p:attrNameLst>
                                      </p:cBhvr>
                                      <p:to>
                                        <p:strVal val="visible"/>
                                      </p:to>
                                    </p:set>
                                    <p:anim calcmode="lin" valueType="num">
                                      <p:cBhvr>
                                        <p:cTn id="206" dur="500" fill="hold"/>
                                        <p:tgtEl>
                                          <p:spTgt spid="67"/>
                                        </p:tgtEl>
                                        <p:attrNameLst>
                                          <p:attrName>ppt_w</p:attrName>
                                        </p:attrNameLst>
                                      </p:cBhvr>
                                      <p:tavLst>
                                        <p:tav tm="0">
                                          <p:val>
                                            <p:fltVal val="0"/>
                                          </p:val>
                                        </p:tav>
                                        <p:tav tm="100000">
                                          <p:val>
                                            <p:strVal val="#ppt_w"/>
                                          </p:val>
                                        </p:tav>
                                      </p:tavLst>
                                    </p:anim>
                                    <p:anim calcmode="lin" valueType="num">
                                      <p:cBhvr>
                                        <p:cTn id="207" dur="500" fill="hold"/>
                                        <p:tgtEl>
                                          <p:spTgt spid="67"/>
                                        </p:tgtEl>
                                        <p:attrNameLst>
                                          <p:attrName>ppt_h</p:attrName>
                                        </p:attrNameLst>
                                      </p:cBhvr>
                                      <p:tavLst>
                                        <p:tav tm="0">
                                          <p:val>
                                            <p:fltVal val="0"/>
                                          </p:val>
                                        </p:tav>
                                        <p:tav tm="100000">
                                          <p:val>
                                            <p:strVal val="#ppt_h"/>
                                          </p:val>
                                        </p:tav>
                                      </p:tavLst>
                                    </p:anim>
                                    <p:animEffect transition="in" filter="fade">
                                      <p:cBhvr>
                                        <p:cTn id="208" dur="500"/>
                                        <p:tgtEl>
                                          <p:spTgt spid="67"/>
                                        </p:tgtEl>
                                      </p:cBhvr>
                                    </p:animEffect>
                                  </p:childTnLst>
                                </p:cTn>
                              </p:par>
                            </p:childTnLst>
                          </p:cTn>
                        </p:par>
                        <p:par>
                          <p:cTn id="209" fill="hold">
                            <p:stCondLst>
                              <p:cond delay="18000"/>
                            </p:stCondLst>
                            <p:childTnLst>
                              <p:par>
                                <p:cTn id="210" presetID="53" presetClass="entr" presetSubtype="16" fill="hold" nodeType="afterEffect">
                                  <p:stCondLst>
                                    <p:cond delay="0"/>
                                  </p:stCondLst>
                                  <p:childTnLst>
                                    <p:set>
                                      <p:cBhvr>
                                        <p:cTn id="211" dur="1" fill="hold">
                                          <p:stCondLst>
                                            <p:cond delay="0"/>
                                          </p:stCondLst>
                                        </p:cTn>
                                        <p:tgtEl>
                                          <p:spTgt spid="68"/>
                                        </p:tgtEl>
                                        <p:attrNameLst>
                                          <p:attrName>style.visibility</p:attrName>
                                        </p:attrNameLst>
                                      </p:cBhvr>
                                      <p:to>
                                        <p:strVal val="visible"/>
                                      </p:to>
                                    </p:set>
                                    <p:anim calcmode="lin" valueType="num">
                                      <p:cBhvr>
                                        <p:cTn id="212" dur="500" fill="hold"/>
                                        <p:tgtEl>
                                          <p:spTgt spid="68"/>
                                        </p:tgtEl>
                                        <p:attrNameLst>
                                          <p:attrName>ppt_w</p:attrName>
                                        </p:attrNameLst>
                                      </p:cBhvr>
                                      <p:tavLst>
                                        <p:tav tm="0">
                                          <p:val>
                                            <p:fltVal val="0"/>
                                          </p:val>
                                        </p:tav>
                                        <p:tav tm="100000">
                                          <p:val>
                                            <p:strVal val="#ppt_w"/>
                                          </p:val>
                                        </p:tav>
                                      </p:tavLst>
                                    </p:anim>
                                    <p:anim calcmode="lin" valueType="num">
                                      <p:cBhvr>
                                        <p:cTn id="213" dur="500" fill="hold"/>
                                        <p:tgtEl>
                                          <p:spTgt spid="68"/>
                                        </p:tgtEl>
                                        <p:attrNameLst>
                                          <p:attrName>ppt_h</p:attrName>
                                        </p:attrNameLst>
                                      </p:cBhvr>
                                      <p:tavLst>
                                        <p:tav tm="0">
                                          <p:val>
                                            <p:fltVal val="0"/>
                                          </p:val>
                                        </p:tav>
                                        <p:tav tm="100000">
                                          <p:val>
                                            <p:strVal val="#ppt_h"/>
                                          </p:val>
                                        </p:tav>
                                      </p:tavLst>
                                    </p:anim>
                                    <p:animEffect transition="in" filter="fade">
                                      <p:cBhvr>
                                        <p:cTn id="214" dur="500"/>
                                        <p:tgtEl>
                                          <p:spTgt spid="68"/>
                                        </p:tgtEl>
                                      </p:cBhvr>
                                    </p:animEffect>
                                  </p:childTnLst>
                                </p:cTn>
                              </p:par>
                            </p:childTnLst>
                          </p:cTn>
                        </p:par>
                        <p:par>
                          <p:cTn id="215" fill="hold">
                            <p:stCondLst>
                              <p:cond delay="18500"/>
                            </p:stCondLst>
                            <p:childTnLst>
                              <p:par>
                                <p:cTn id="216" presetID="53" presetClass="entr" presetSubtype="16" fill="hold" grpId="0" nodeType="afterEffect">
                                  <p:stCondLst>
                                    <p:cond delay="0"/>
                                  </p:stCondLst>
                                  <p:childTnLst>
                                    <p:set>
                                      <p:cBhvr>
                                        <p:cTn id="217" dur="1" fill="hold">
                                          <p:stCondLst>
                                            <p:cond delay="0"/>
                                          </p:stCondLst>
                                        </p:cTn>
                                        <p:tgtEl>
                                          <p:spTgt spid="75"/>
                                        </p:tgtEl>
                                        <p:attrNameLst>
                                          <p:attrName>style.visibility</p:attrName>
                                        </p:attrNameLst>
                                      </p:cBhvr>
                                      <p:to>
                                        <p:strVal val="visible"/>
                                      </p:to>
                                    </p:set>
                                    <p:anim calcmode="lin" valueType="num">
                                      <p:cBhvr>
                                        <p:cTn id="218" dur="500" fill="hold"/>
                                        <p:tgtEl>
                                          <p:spTgt spid="75"/>
                                        </p:tgtEl>
                                        <p:attrNameLst>
                                          <p:attrName>ppt_w</p:attrName>
                                        </p:attrNameLst>
                                      </p:cBhvr>
                                      <p:tavLst>
                                        <p:tav tm="0">
                                          <p:val>
                                            <p:fltVal val="0"/>
                                          </p:val>
                                        </p:tav>
                                        <p:tav tm="100000">
                                          <p:val>
                                            <p:strVal val="#ppt_w"/>
                                          </p:val>
                                        </p:tav>
                                      </p:tavLst>
                                    </p:anim>
                                    <p:anim calcmode="lin" valueType="num">
                                      <p:cBhvr>
                                        <p:cTn id="219" dur="500" fill="hold"/>
                                        <p:tgtEl>
                                          <p:spTgt spid="75"/>
                                        </p:tgtEl>
                                        <p:attrNameLst>
                                          <p:attrName>ppt_h</p:attrName>
                                        </p:attrNameLst>
                                      </p:cBhvr>
                                      <p:tavLst>
                                        <p:tav tm="0">
                                          <p:val>
                                            <p:fltVal val="0"/>
                                          </p:val>
                                        </p:tav>
                                        <p:tav tm="100000">
                                          <p:val>
                                            <p:strVal val="#ppt_h"/>
                                          </p:val>
                                        </p:tav>
                                      </p:tavLst>
                                    </p:anim>
                                    <p:animEffect transition="in" filter="fade">
                                      <p:cBhvr>
                                        <p:cTn id="220" dur="500"/>
                                        <p:tgtEl>
                                          <p:spTgt spid="75"/>
                                        </p:tgtEl>
                                      </p:cBhvr>
                                    </p:animEffect>
                                  </p:childTnLst>
                                </p:cTn>
                              </p:par>
                            </p:childTnLst>
                          </p:cTn>
                        </p:par>
                        <p:par>
                          <p:cTn id="221" fill="hold">
                            <p:stCondLst>
                              <p:cond delay="19000"/>
                            </p:stCondLst>
                            <p:childTnLst>
                              <p:par>
                                <p:cTn id="222" presetID="53" presetClass="entr" presetSubtype="16" fill="hold" nodeType="afterEffect">
                                  <p:stCondLst>
                                    <p:cond delay="0"/>
                                  </p:stCondLst>
                                  <p:childTnLst>
                                    <p:set>
                                      <p:cBhvr>
                                        <p:cTn id="223" dur="1" fill="hold">
                                          <p:stCondLst>
                                            <p:cond delay="0"/>
                                          </p:stCondLst>
                                        </p:cTn>
                                        <p:tgtEl>
                                          <p:spTgt spid="76"/>
                                        </p:tgtEl>
                                        <p:attrNameLst>
                                          <p:attrName>style.visibility</p:attrName>
                                        </p:attrNameLst>
                                      </p:cBhvr>
                                      <p:to>
                                        <p:strVal val="visible"/>
                                      </p:to>
                                    </p:set>
                                    <p:anim calcmode="lin" valueType="num">
                                      <p:cBhvr>
                                        <p:cTn id="224" dur="500" fill="hold"/>
                                        <p:tgtEl>
                                          <p:spTgt spid="76"/>
                                        </p:tgtEl>
                                        <p:attrNameLst>
                                          <p:attrName>ppt_w</p:attrName>
                                        </p:attrNameLst>
                                      </p:cBhvr>
                                      <p:tavLst>
                                        <p:tav tm="0">
                                          <p:val>
                                            <p:fltVal val="0"/>
                                          </p:val>
                                        </p:tav>
                                        <p:tav tm="100000">
                                          <p:val>
                                            <p:strVal val="#ppt_w"/>
                                          </p:val>
                                        </p:tav>
                                      </p:tavLst>
                                    </p:anim>
                                    <p:anim calcmode="lin" valueType="num">
                                      <p:cBhvr>
                                        <p:cTn id="225" dur="500" fill="hold"/>
                                        <p:tgtEl>
                                          <p:spTgt spid="76"/>
                                        </p:tgtEl>
                                        <p:attrNameLst>
                                          <p:attrName>ppt_h</p:attrName>
                                        </p:attrNameLst>
                                      </p:cBhvr>
                                      <p:tavLst>
                                        <p:tav tm="0">
                                          <p:val>
                                            <p:fltVal val="0"/>
                                          </p:val>
                                        </p:tav>
                                        <p:tav tm="100000">
                                          <p:val>
                                            <p:strVal val="#ppt_h"/>
                                          </p:val>
                                        </p:tav>
                                      </p:tavLst>
                                    </p:anim>
                                    <p:animEffect transition="in" filter="fade">
                                      <p:cBhvr>
                                        <p:cTn id="226" dur="500"/>
                                        <p:tgtEl>
                                          <p:spTgt spid="76"/>
                                        </p:tgtEl>
                                      </p:cBhvr>
                                    </p:animEffect>
                                  </p:childTnLst>
                                </p:cTn>
                              </p:par>
                            </p:childTnLst>
                          </p:cTn>
                        </p:par>
                        <p:par>
                          <p:cTn id="227" fill="hold">
                            <p:stCondLst>
                              <p:cond delay="19500"/>
                            </p:stCondLst>
                            <p:childTnLst>
                              <p:par>
                                <p:cTn id="228" presetID="53" presetClass="entr" presetSubtype="16" fill="hold" grpId="0" nodeType="afterEffect">
                                  <p:stCondLst>
                                    <p:cond delay="0"/>
                                  </p:stCondLst>
                                  <p:childTnLst>
                                    <p:set>
                                      <p:cBhvr>
                                        <p:cTn id="229" dur="1" fill="hold">
                                          <p:stCondLst>
                                            <p:cond delay="0"/>
                                          </p:stCondLst>
                                        </p:cTn>
                                        <p:tgtEl>
                                          <p:spTgt spid="83"/>
                                        </p:tgtEl>
                                        <p:attrNameLst>
                                          <p:attrName>style.visibility</p:attrName>
                                        </p:attrNameLst>
                                      </p:cBhvr>
                                      <p:to>
                                        <p:strVal val="visible"/>
                                      </p:to>
                                    </p:set>
                                    <p:anim calcmode="lin" valueType="num">
                                      <p:cBhvr>
                                        <p:cTn id="230" dur="500" fill="hold"/>
                                        <p:tgtEl>
                                          <p:spTgt spid="83"/>
                                        </p:tgtEl>
                                        <p:attrNameLst>
                                          <p:attrName>ppt_w</p:attrName>
                                        </p:attrNameLst>
                                      </p:cBhvr>
                                      <p:tavLst>
                                        <p:tav tm="0">
                                          <p:val>
                                            <p:fltVal val="0"/>
                                          </p:val>
                                        </p:tav>
                                        <p:tav tm="100000">
                                          <p:val>
                                            <p:strVal val="#ppt_w"/>
                                          </p:val>
                                        </p:tav>
                                      </p:tavLst>
                                    </p:anim>
                                    <p:anim calcmode="lin" valueType="num">
                                      <p:cBhvr>
                                        <p:cTn id="231" dur="500" fill="hold"/>
                                        <p:tgtEl>
                                          <p:spTgt spid="83"/>
                                        </p:tgtEl>
                                        <p:attrNameLst>
                                          <p:attrName>ppt_h</p:attrName>
                                        </p:attrNameLst>
                                      </p:cBhvr>
                                      <p:tavLst>
                                        <p:tav tm="0">
                                          <p:val>
                                            <p:fltVal val="0"/>
                                          </p:val>
                                        </p:tav>
                                        <p:tav tm="100000">
                                          <p:val>
                                            <p:strVal val="#ppt_h"/>
                                          </p:val>
                                        </p:tav>
                                      </p:tavLst>
                                    </p:anim>
                                    <p:animEffect transition="in" filter="fade">
                                      <p:cBhvr>
                                        <p:cTn id="232" dur="500"/>
                                        <p:tgtEl>
                                          <p:spTgt spid="83"/>
                                        </p:tgtEl>
                                      </p:cBhvr>
                                    </p:animEffect>
                                  </p:childTnLst>
                                </p:cTn>
                              </p:par>
                            </p:childTnLst>
                          </p:cTn>
                        </p:par>
                        <p:par>
                          <p:cTn id="233" fill="hold">
                            <p:stCondLst>
                              <p:cond delay="20000"/>
                            </p:stCondLst>
                            <p:childTnLst>
                              <p:par>
                                <p:cTn id="234" presetID="53" presetClass="entr" presetSubtype="16" fill="hold" nodeType="afterEffect">
                                  <p:stCondLst>
                                    <p:cond delay="0"/>
                                  </p:stCondLst>
                                  <p:childTnLst>
                                    <p:set>
                                      <p:cBhvr>
                                        <p:cTn id="235" dur="1" fill="hold">
                                          <p:stCondLst>
                                            <p:cond delay="0"/>
                                          </p:stCondLst>
                                        </p:cTn>
                                        <p:tgtEl>
                                          <p:spTgt spid="84"/>
                                        </p:tgtEl>
                                        <p:attrNameLst>
                                          <p:attrName>style.visibility</p:attrName>
                                        </p:attrNameLst>
                                      </p:cBhvr>
                                      <p:to>
                                        <p:strVal val="visible"/>
                                      </p:to>
                                    </p:set>
                                    <p:anim calcmode="lin" valueType="num">
                                      <p:cBhvr>
                                        <p:cTn id="236" dur="500" fill="hold"/>
                                        <p:tgtEl>
                                          <p:spTgt spid="84"/>
                                        </p:tgtEl>
                                        <p:attrNameLst>
                                          <p:attrName>ppt_w</p:attrName>
                                        </p:attrNameLst>
                                      </p:cBhvr>
                                      <p:tavLst>
                                        <p:tav tm="0">
                                          <p:val>
                                            <p:fltVal val="0"/>
                                          </p:val>
                                        </p:tav>
                                        <p:tav tm="100000">
                                          <p:val>
                                            <p:strVal val="#ppt_w"/>
                                          </p:val>
                                        </p:tav>
                                      </p:tavLst>
                                    </p:anim>
                                    <p:anim calcmode="lin" valueType="num">
                                      <p:cBhvr>
                                        <p:cTn id="237" dur="500" fill="hold"/>
                                        <p:tgtEl>
                                          <p:spTgt spid="84"/>
                                        </p:tgtEl>
                                        <p:attrNameLst>
                                          <p:attrName>ppt_h</p:attrName>
                                        </p:attrNameLst>
                                      </p:cBhvr>
                                      <p:tavLst>
                                        <p:tav tm="0">
                                          <p:val>
                                            <p:fltVal val="0"/>
                                          </p:val>
                                        </p:tav>
                                        <p:tav tm="100000">
                                          <p:val>
                                            <p:strVal val="#ppt_h"/>
                                          </p:val>
                                        </p:tav>
                                      </p:tavLst>
                                    </p:anim>
                                    <p:animEffect transition="in" filter="fade">
                                      <p:cBhvr>
                                        <p:cTn id="238" dur="500"/>
                                        <p:tgtEl>
                                          <p:spTgt spid="84"/>
                                        </p:tgtEl>
                                      </p:cBhvr>
                                    </p:animEffect>
                                  </p:childTnLst>
                                </p:cTn>
                              </p:par>
                            </p:childTnLst>
                          </p:cTn>
                        </p:par>
                        <p:par>
                          <p:cTn id="239" fill="hold">
                            <p:stCondLst>
                              <p:cond delay="20500"/>
                            </p:stCondLst>
                            <p:childTnLst>
                              <p:par>
                                <p:cTn id="240" presetID="53" presetClass="entr" presetSubtype="16" fill="hold" grpId="0" nodeType="afterEffect">
                                  <p:stCondLst>
                                    <p:cond delay="0"/>
                                  </p:stCondLst>
                                  <p:childTnLst>
                                    <p:set>
                                      <p:cBhvr>
                                        <p:cTn id="241" dur="1" fill="hold">
                                          <p:stCondLst>
                                            <p:cond delay="0"/>
                                          </p:stCondLst>
                                        </p:cTn>
                                        <p:tgtEl>
                                          <p:spTgt spid="91"/>
                                        </p:tgtEl>
                                        <p:attrNameLst>
                                          <p:attrName>style.visibility</p:attrName>
                                        </p:attrNameLst>
                                      </p:cBhvr>
                                      <p:to>
                                        <p:strVal val="visible"/>
                                      </p:to>
                                    </p:set>
                                    <p:anim calcmode="lin" valueType="num">
                                      <p:cBhvr>
                                        <p:cTn id="242" dur="500" fill="hold"/>
                                        <p:tgtEl>
                                          <p:spTgt spid="91"/>
                                        </p:tgtEl>
                                        <p:attrNameLst>
                                          <p:attrName>ppt_w</p:attrName>
                                        </p:attrNameLst>
                                      </p:cBhvr>
                                      <p:tavLst>
                                        <p:tav tm="0">
                                          <p:val>
                                            <p:fltVal val="0"/>
                                          </p:val>
                                        </p:tav>
                                        <p:tav tm="100000">
                                          <p:val>
                                            <p:strVal val="#ppt_w"/>
                                          </p:val>
                                        </p:tav>
                                      </p:tavLst>
                                    </p:anim>
                                    <p:anim calcmode="lin" valueType="num">
                                      <p:cBhvr>
                                        <p:cTn id="243" dur="500" fill="hold"/>
                                        <p:tgtEl>
                                          <p:spTgt spid="91"/>
                                        </p:tgtEl>
                                        <p:attrNameLst>
                                          <p:attrName>ppt_h</p:attrName>
                                        </p:attrNameLst>
                                      </p:cBhvr>
                                      <p:tavLst>
                                        <p:tav tm="0">
                                          <p:val>
                                            <p:fltVal val="0"/>
                                          </p:val>
                                        </p:tav>
                                        <p:tav tm="100000">
                                          <p:val>
                                            <p:strVal val="#ppt_h"/>
                                          </p:val>
                                        </p:tav>
                                      </p:tavLst>
                                    </p:anim>
                                    <p:animEffect transition="in" filter="fade">
                                      <p:cBhvr>
                                        <p:cTn id="244" dur="500"/>
                                        <p:tgtEl>
                                          <p:spTgt spid="91"/>
                                        </p:tgtEl>
                                      </p:cBhvr>
                                    </p:animEffect>
                                  </p:childTnLst>
                                </p:cTn>
                              </p:par>
                            </p:childTnLst>
                          </p:cTn>
                        </p:par>
                        <p:par>
                          <p:cTn id="245" fill="hold">
                            <p:stCondLst>
                              <p:cond delay="21000"/>
                            </p:stCondLst>
                            <p:childTnLst>
                              <p:par>
                                <p:cTn id="246" presetID="53" presetClass="entr" presetSubtype="16" fill="hold" nodeType="afterEffect">
                                  <p:stCondLst>
                                    <p:cond delay="0"/>
                                  </p:stCondLst>
                                  <p:childTnLst>
                                    <p:set>
                                      <p:cBhvr>
                                        <p:cTn id="247" dur="1" fill="hold">
                                          <p:stCondLst>
                                            <p:cond delay="0"/>
                                          </p:stCondLst>
                                        </p:cTn>
                                        <p:tgtEl>
                                          <p:spTgt spid="92"/>
                                        </p:tgtEl>
                                        <p:attrNameLst>
                                          <p:attrName>style.visibility</p:attrName>
                                        </p:attrNameLst>
                                      </p:cBhvr>
                                      <p:to>
                                        <p:strVal val="visible"/>
                                      </p:to>
                                    </p:set>
                                    <p:anim calcmode="lin" valueType="num">
                                      <p:cBhvr>
                                        <p:cTn id="248" dur="500" fill="hold"/>
                                        <p:tgtEl>
                                          <p:spTgt spid="92"/>
                                        </p:tgtEl>
                                        <p:attrNameLst>
                                          <p:attrName>ppt_w</p:attrName>
                                        </p:attrNameLst>
                                      </p:cBhvr>
                                      <p:tavLst>
                                        <p:tav tm="0">
                                          <p:val>
                                            <p:fltVal val="0"/>
                                          </p:val>
                                        </p:tav>
                                        <p:tav tm="100000">
                                          <p:val>
                                            <p:strVal val="#ppt_w"/>
                                          </p:val>
                                        </p:tav>
                                      </p:tavLst>
                                    </p:anim>
                                    <p:anim calcmode="lin" valueType="num">
                                      <p:cBhvr>
                                        <p:cTn id="249" dur="500" fill="hold"/>
                                        <p:tgtEl>
                                          <p:spTgt spid="92"/>
                                        </p:tgtEl>
                                        <p:attrNameLst>
                                          <p:attrName>ppt_h</p:attrName>
                                        </p:attrNameLst>
                                      </p:cBhvr>
                                      <p:tavLst>
                                        <p:tav tm="0">
                                          <p:val>
                                            <p:fltVal val="0"/>
                                          </p:val>
                                        </p:tav>
                                        <p:tav tm="100000">
                                          <p:val>
                                            <p:strVal val="#ppt_h"/>
                                          </p:val>
                                        </p:tav>
                                      </p:tavLst>
                                    </p:anim>
                                    <p:animEffect transition="in" filter="fade">
                                      <p:cBhvr>
                                        <p:cTn id="250" dur="500"/>
                                        <p:tgtEl>
                                          <p:spTgt spid="92"/>
                                        </p:tgtEl>
                                      </p:cBhvr>
                                    </p:animEffect>
                                  </p:childTnLst>
                                </p:cTn>
                              </p:par>
                            </p:childTnLst>
                          </p:cTn>
                        </p:par>
                        <p:par>
                          <p:cTn id="251" fill="hold">
                            <p:stCondLst>
                              <p:cond delay="21500"/>
                            </p:stCondLst>
                            <p:childTnLst>
                              <p:par>
                                <p:cTn id="252" presetID="53" presetClass="entr" presetSubtype="16" fill="hold" grpId="0" nodeType="afterEffect">
                                  <p:stCondLst>
                                    <p:cond delay="0"/>
                                  </p:stCondLst>
                                  <p:childTnLst>
                                    <p:set>
                                      <p:cBhvr>
                                        <p:cTn id="253" dur="1" fill="hold">
                                          <p:stCondLst>
                                            <p:cond delay="0"/>
                                          </p:stCondLst>
                                        </p:cTn>
                                        <p:tgtEl>
                                          <p:spTgt spid="99"/>
                                        </p:tgtEl>
                                        <p:attrNameLst>
                                          <p:attrName>style.visibility</p:attrName>
                                        </p:attrNameLst>
                                      </p:cBhvr>
                                      <p:to>
                                        <p:strVal val="visible"/>
                                      </p:to>
                                    </p:set>
                                    <p:anim calcmode="lin" valueType="num">
                                      <p:cBhvr>
                                        <p:cTn id="254" dur="500" fill="hold"/>
                                        <p:tgtEl>
                                          <p:spTgt spid="99"/>
                                        </p:tgtEl>
                                        <p:attrNameLst>
                                          <p:attrName>ppt_w</p:attrName>
                                        </p:attrNameLst>
                                      </p:cBhvr>
                                      <p:tavLst>
                                        <p:tav tm="0">
                                          <p:val>
                                            <p:fltVal val="0"/>
                                          </p:val>
                                        </p:tav>
                                        <p:tav tm="100000">
                                          <p:val>
                                            <p:strVal val="#ppt_w"/>
                                          </p:val>
                                        </p:tav>
                                      </p:tavLst>
                                    </p:anim>
                                    <p:anim calcmode="lin" valueType="num">
                                      <p:cBhvr>
                                        <p:cTn id="255" dur="500" fill="hold"/>
                                        <p:tgtEl>
                                          <p:spTgt spid="99"/>
                                        </p:tgtEl>
                                        <p:attrNameLst>
                                          <p:attrName>ppt_h</p:attrName>
                                        </p:attrNameLst>
                                      </p:cBhvr>
                                      <p:tavLst>
                                        <p:tav tm="0">
                                          <p:val>
                                            <p:fltVal val="0"/>
                                          </p:val>
                                        </p:tav>
                                        <p:tav tm="100000">
                                          <p:val>
                                            <p:strVal val="#ppt_h"/>
                                          </p:val>
                                        </p:tav>
                                      </p:tavLst>
                                    </p:anim>
                                    <p:animEffect transition="in" filter="fade">
                                      <p:cBhvr>
                                        <p:cTn id="256" dur="500"/>
                                        <p:tgtEl>
                                          <p:spTgt spid="99"/>
                                        </p:tgtEl>
                                      </p:cBhvr>
                                    </p:animEffect>
                                  </p:childTnLst>
                                </p:cTn>
                              </p:par>
                            </p:childTnLst>
                          </p:cTn>
                        </p:par>
                        <p:par>
                          <p:cTn id="257" fill="hold">
                            <p:stCondLst>
                              <p:cond delay="22000"/>
                            </p:stCondLst>
                            <p:childTnLst>
                              <p:par>
                                <p:cTn id="258" presetID="53" presetClass="entr" presetSubtype="16" fill="hold" nodeType="afterEffect">
                                  <p:stCondLst>
                                    <p:cond delay="0"/>
                                  </p:stCondLst>
                                  <p:childTnLst>
                                    <p:set>
                                      <p:cBhvr>
                                        <p:cTn id="259" dur="1" fill="hold">
                                          <p:stCondLst>
                                            <p:cond delay="0"/>
                                          </p:stCondLst>
                                        </p:cTn>
                                        <p:tgtEl>
                                          <p:spTgt spid="100"/>
                                        </p:tgtEl>
                                        <p:attrNameLst>
                                          <p:attrName>style.visibility</p:attrName>
                                        </p:attrNameLst>
                                      </p:cBhvr>
                                      <p:to>
                                        <p:strVal val="visible"/>
                                      </p:to>
                                    </p:set>
                                    <p:anim calcmode="lin" valueType="num">
                                      <p:cBhvr>
                                        <p:cTn id="260" dur="500" fill="hold"/>
                                        <p:tgtEl>
                                          <p:spTgt spid="100"/>
                                        </p:tgtEl>
                                        <p:attrNameLst>
                                          <p:attrName>ppt_w</p:attrName>
                                        </p:attrNameLst>
                                      </p:cBhvr>
                                      <p:tavLst>
                                        <p:tav tm="0">
                                          <p:val>
                                            <p:fltVal val="0"/>
                                          </p:val>
                                        </p:tav>
                                        <p:tav tm="100000">
                                          <p:val>
                                            <p:strVal val="#ppt_w"/>
                                          </p:val>
                                        </p:tav>
                                      </p:tavLst>
                                    </p:anim>
                                    <p:anim calcmode="lin" valueType="num">
                                      <p:cBhvr>
                                        <p:cTn id="261" dur="500" fill="hold"/>
                                        <p:tgtEl>
                                          <p:spTgt spid="100"/>
                                        </p:tgtEl>
                                        <p:attrNameLst>
                                          <p:attrName>ppt_h</p:attrName>
                                        </p:attrNameLst>
                                      </p:cBhvr>
                                      <p:tavLst>
                                        <p:tav tm="0">
                                          <p:val>
                                            <p:fltVal val="0"/>
                                          </p:val>
                                        </p:tav>
                                        <p:tav tm="100000">
                                          <p:val>
                                            <p:strVal val="#ppt_h"/>
                                          </p:val>
                                        </p:tav>
                                      </p:tavLst>
                                    </p:anim>
                                    <p:animEffect transition="in" filter="fade">
                                      <p:cBhvr>
                                        <p:cTn id="262" dur="500"/>
                                        <p:tgtEl>
                                          <p:spTgt spid="100"/>
                                        </p:tgtEl>
                                      </p:cBhvr>
                                    </p:animEffect>
                                  </p:childTnLst>
                                </p:cTn>
                              </p:par>
                            </p:childTnLst>
                          </p:cTn>
                        </p:par>
                        <p:par>
                          <p:cTn id="263" fill="hold">
                            <p:stCondLst>
                              <p:cond delay="22500"/>
                            </p:stCondLst>
                            <p:childTnLst>
                              <p:par>
                                <p:cTn id="264" presetID="53" presetClass="entr" presetSubtype="16" fill="hold" grpId="0" nodeType="afterEffect">
                                  <p:stCondLst>
                                    <p:cond delay="0"/>
                                  </p:stCondLst>
                                  <p:childTnLst>
                                    <p:set>
                                      <p:cBhvr>
                                        <p:cTn id="265" dur="1" fill="hold">
                                          <p:stCondLst>
                                            <p:cond delay="0"/>
                                          </p:stCondLst>
                                        </p:cTn>
                                        <p:tgtEl>
                                          <p:spTgt spid="107"/>
                                        </p:tgtEl>
                                        <p:attrNameLst>
                                          <p:attrName>style.visibility</p:attrName>
                                        </p:attrNameLst>
                                      </p:cBhvr>
                                      <p:to>
                                        <p:strVal val="visible"/>
                                      </p:to>
                                    </p:set>
                                    <p:anim calcmode="lin" valueType="num">
                                      <p:cBhvr>
                                        <p:cTn id="266" dur="500" fill="hold"/>
                                        <p:tgtEl>
                                          <p:spTgt spid="107"/>
                                        </p:tgtEl>
                                        <p:attrNameLst>
                                          <p:attrName>ppt_w</p:attrName>
                                        </p:attrNameLst>
                                      </p:cBhvr>
                                      <p:tavLst>
                                        <p:tav tm="0">
                                          <p:val>
                                            <p:fltVal val="0"/>
                                          </p:val>
                                        </p:tav>
                                        <p:tav tm="100000">
                                          <p:val>
                                            <p:strVal val="#ppt_w"/>
                                          </p:val>
                                        </p:tav>
                                      </p:tavLst>
                                    </p:anim>
                                    <p:anim calcmode="lin" valueType="num">
                                      <p:cBhvr>
                                        <p:cTn id="267" dur="500" fill="hold"/>
                                        <p:tgtEl>
                                          <p:spTgt spid="107"/>
                                        </p:tgtEl>
                                        <p:attrNameLst>
                                          <p:attrName>ppt_h</p:attrName>
                                        </p:attrNameLst>
                                      </p:cBhvr>
                                      <p:tavLst>
                                        <p:tav tm="0">
                                          <p:val>
                                            <p:fltVal val="0"/>
                                          </p:val>
                                        </p:tav>
                                        <p:tav tm="100000">
                                          <p:val>
                                            <p:strVal val="#ppt_h"/>
                                          </p:val>
                                        </p:tav>
                                      </p:tavLst>
                                    </p:anim>
                                    <p:animEffect transition="in" filter="fade">
                                      <p:cBhvr>
                                        <p:cTn id="268" dur="500"/>
                                        <p:tgtEl>
                                          <p:spTgt spid="107"/>
                                        </p:tgtEl>
                                      </p:cBhvr>
                                    </p:animEffect>
                                  </p:childTnLst>
                                </p:cTn>
                              </p:par>
                            </p:childTnLst>
                          </p:cTn>
                        </p:par>
                        <p:par>
                          <p:cTn id="269" fill="hold">
                            <p:stCondLst>
                              <p:cond delay="23000"/>
                            </p:stCondLst>
                            <p:childTnLst>
                              <p:par>
                                <p:cTn id="270" presetID="53" presetClass="entr" presetSubtype="16" fill="hold" nodeType="afterEffect">
                                  <p:stCondLst>
                                    <p:cond delay="0"/>
                                  </p:stCondLst>
                                  <p:childTnLst>
                                    <p:set>
                                      <p:cBhvr>
                                        <p:cTn id="271" dur="1" fill="hold">
                                          <p:stCondLst>
                                            <p:cond delay="0"/>
                                          </p:stCondLst>
                                        </p:cTn>
                                        <p:tgtEl>
                                          <p:spTgt spid="108"/>
                                        </p:tgtEl>
                                        <p:attrNameLst>
                                          <p:attrName>style.visibility</p:attrName>
                                        </p:attrNameLst>
                                      </p:cBhvr>
                                      <p:to>
                                        <p:strVal val="visible"/>
                                      </p:to>
                                    </p:set>
                                    <p:anim calcmode="lin" valueType="num">
                                      <p:cBhvr>
                                        <p:cTn id="272" dur="500" fill="hold"/>
                                        <p:tgtEl>
                                          <p:spTgt spid="108"/>
                                        </p:tgtEl>
                                        <p:attrNameLst>
                                          <p:attrName>ppt_w</p:attrName>
                                        </p:attrNameLst>
                                      </p:cBhvr>
                                      <p:tavLst>
                                        <p:tav tm="0">
                                          <p:val>
                                            <p:fltVal val="0"/>
                                          </p:val>
                                        </p:tav>
                                        <p:tav tm="100000">
                                          <p:val>
                                            <p:strVal val="#ppt_w"/>
                                          </p:val>
                                        </p:tav>
                                      </p:tavLst>
                                    </p:anim>
                                    <p:anim calcmode="lin" valueType="num">
                                      <p:cBhvr>
                                        <p:cTn id="273" dur="500" fill="hold"/>
                                        <p:tgtEl>
                                          <p:spTgt spid="108"/>
                                        </p:tgtEl>
                                        <p:attrNameLst>
                                          <p:attrName>ppt_h</p:attrName>
                                        </p:attrNameLst>
                                      </p:cBhvr>
                                      <p:tavLst>
                                        <p:tav tm="0">
                                          <p:val>
                                            <p:fltVal val="0"/>
                                          </p:val>
                                        </p:tav>
                                        <p:tav tm="100000">
                                          <p:val>
                                            <p:strVal val="#ppt_h"/>
                                          </p:val>
                                        </p:tav>
                                      </p:tavLst>
                                    </p:anim>
                                    <p:animEffect transition="in" filter="fade">
                                      <p:cBhvr>
                                        <p:cTn id="274" dur="500"/>
                                        <p:tgtEl>
                                          <p:spTgt spid="108"/>
                                        </p:tgtEl>
                                      </p:cBhvr>
                                    </p:animEffect>
                                  </p:childTnLst>
                                </p:cTn>
                              </p:par>
                            </p:childTnLst>
                          </p:cTn>
                        </p:par>
                        <p:par>
                          <p:cTn id="275" fill="hold">
                            <p:stCondLst>
                              <p:cond delay="23500"/>
                            </p:stCondLst>
                            <p:childTnLst>
                              <p:par>
                                <p:cTn id="276" presetID="53" presetClass="entr" presetSubtype="16" fill="hold" grpId="0" nodeType="afterEffect">
                                  <p:stCondLst>
                                    <p:cond delay="0"/>
                                  </p:stCondLst>
                                  <p:childTnLst>
                                    <p:set>
                                      <p:cBhvr>
                                        <p:cTn id="277" dur="1" fill="hold">
                                          <p:stCondLst>
                                            <p:cond delay="0"/>
                                          </p:stCondLst>
                                        </p:cTn>
                                        <p:tgtEl>
                                          <p:spTgt spid="115"/>
                                        </p:tgtEl>
                                        <p:attrNameLst>
                                          <p:attrName>style.visibility</p:attrName>
                                        </p:attrNameLst>
                                      </p:cBhvr>
                                      <p:to>
                                        <p:strVal val="visible"/>
                                      </p:to>
                                    </p:set>
                                    <p:anim calcmode="lin" valueType="num">
                                      <p:cBhvr>
                                        <p:cTn id="278" dur="500" fill="hold"/>
                                        <p:tgtEl>
                                          <p:spTgt spid="115"/>
                                        </p:tgtEl>
                                        <p:attrNameLst>
                                          <p:attrName>ppt_w</p:attrName>
                                        </p:attrNameLst>
                                      </p:cBhvr>
                                      <p:tavLst>
                                        <p:tav tm="0">
                                          <p:val>
                                            <p:fltVal val="0"/>
                                          </p:val>
                                        </p:tav>
                                        <p:tav tm="100000">
                                          <p:val>
                                            <p:strVal val="#ppt_w"/>
                                          </p:val>
                                        </p:tav>
                                      </p:tavLst>
                                    </p:anim>
                                    <p:anim calcmode="lin" valueType="num">
                                      <p:cBhvr>
                                        <p:cTn id="279" dur="500" fill="hold"/>
                                        <p:tgtEl>
                                          <p:spTgt spid="115"/>
                                        </p:tgtEl>
                                        <p:attrNameLst>
                                          <p:attrName>ppt_h</p:attrName>
                                        </p:attrNameLst>
                                      </p:cBhvr>
                                      <p:tavLst>
                                        <p:tav tm="0">
                                          <p:val>
                                            <p:fltVal val="0"/>
                                          </p:val>
                                        </p:tav>
                                        <p:tav tm="100000">
                                          <p:val>
                                            <p:strVal val="#ppt_h"/>
                                          </p:val>
                                        </p:tav>
                                      </p:tavLst>
                                    </p:anim>
                                    <p:animEffect transition="in" filter="fade">
                                      <p:cBhvr>
                                        <p:cTn id="280" dur="500"/>
                                        <p:tgtEl>
                                          <p:spTgt spid="115"/>
                                        </p:tgtEl>
                                      </p:cBhvr>
                                    </p:animEffect>
                                  </p:childTnLst>
                                </p:cTn>
                              </p:par>
                            </p:childTnLst>
                          </p:cTn>
                        </p:par>
                        <p:par>
                          <p:cTn id="281" fill="hold">
                            <p:stCondLst>
                              <p:cond delay="24000"/>
                            </p:stCondLst>
                            <p:childTnLst>
                              <p:par>
                                <p:cTn id="282" presetID="53" presetClass="entr" presetSubtype="16" fill="hold" nodeType="afterEffect">
                                  <p:stCondLst>
                                    <p:cond delay="0"/>
                                  </p:stCondLst>
                                  <p:childTnLst>
                                    <p:set>
                                      <p:cBhvr>
                                        <p:cTn id="283" dur="1" fill="hold">
                                          <p:stCondLst>
                                            <p:cond delay="0"/>
                                          </p:stCondLst>
                                        </p:cTn>
                                        <p:tgtEl>
                                          <p:spTgt spid="116"/>
                                        </p:tgtEl>
                                        <p:attrNameLst>
                                          <p:attrName>style.visibility</p:attrName>
                                        </p:attrNameLst>
                                      </p:cBhvr>
                                      <p:to>
                                        <p:strVal val="visible"/>
                                      </p:to>
                                    </p:set>
                                    <p:anim calcmode="lin" valueType="num">
                                      <p:cBhvr>
                                        <p:cTn id="284" dur="500" fill="hold"/>
                                        <p:tgtEl>
                                          <p:spTgt spid="116"/>
                                        </p:tgtEl>
                                        <p:attrNameLst>
                                          <p:attrName>ppt_w</p:attrName>
                                        </p:attrNameLst>
                                      </p:cBhvr>
                                      <p:tavLst>
                                        <p:tav tm="0">
                                          <p:val>
                                            <p:fltVal val="0"/>
                                          </p:val>
                                        </p:tav>
                                        <p:tav tm="100000">
                                          <p:val>
                                            <p:strVal val="#ppt_w"/>
                                          </p:val>
                                        </p:tav>
                                      </p:tavLst>
                                    </p:anim>
                                    <p:anim calcmode="lin" valueType="num">
                                      <p:cBhvr>
                                        <p:cTn id="285" dur="500" fill="hold"/>
                                        <p:tgtEl>
                                          <p:spTgt spid="116"/>
                                        </p:tgtEl>
                                        <p:attrNameLst>
                                          <p:attrName>ppt_h</p:attrName>
                                        </p:attrNameLst>
                                      </p:cBhvr>
                                      <p:tavLst>
                                        <p:tav tm="0">
                                          <p:val>
                                            <p:fltVal val="0"/>
                                          </p:val>
                                        </p:tav>
                                        <p:tav tm="100000">
                                          <p:val>
                                            <p:strVal val="#ppt_h"/>
                                          </p:val>
                                        </p:tav>
                                      </p:tavLst>
                                    </p:anim>
                                    <p:animEffect transition="in" filter="fade">
                                      <p:cBhvr>
                                        <p:cTn id="286" dur="500"/>
                                        <p:tgtEl>
                                          <p:spTgt spid="116"/>
                                        </p:tgtEl>
                                      </p:cBhvr>
                                    </p:animEffect>
                                  </p:childTnLst>
                                </p:cTn>
                              </p:par>
                            </p:childTnLst>
                          </p:cTn>
                        </p:par>
                        <p:par>
                          <p:cTn id="287" fill="hold">
                            <p:stCondLst>
                              <p:cond delay="24500"/>
                            </p:stCondLst>
                            <p:childTnLst>
                              <p:par>
                                <p:cTn id="288" presetID="53" presetClass="entr" presetSubtype="16" fill="hold" grpId="0" nodeType="afterEffect">
                                  <p:stCondLst>
                                    <p:cond delay="0"/>
                                  </p:stCondLst>
                                  <p:childTnLst>
                                    <p:set>
                                      <p:cBhvr>
                                        <p:cTn id="289" dur="1" fill="hold">
                                          <p:stCondLst>
                                            <p:cond delay="0"/>
                                          </p:stCondLst>
                                        </p:cTn>
                                        <p:tgtEl>
                                          <p:spTgt spid="123"/>
                                        </p:tgtEl>
                                        <p:attrNameLst>
                                          <p:attrName>style.visibility</p:attrName>
                                        </p:attrNameLst>
                                      </p:cBhvr>
                                      <p:to>
                                        <p:strVal val="visible"/>
                                      </p:to>
                                    </p:set>
                                    <p:anim calcmode="lin" valueType="num">
                                      <p:cBhvr>
                                        <p:cTn id="290" dur="500" fill="hold"/>
                                        <p:tgtEl>
                                          <p:spTgt spid="123"/>
                                        </p:tgtEl>
                                        <p:attrNameLst>
                                          <p:attrName>ppt_w</p:attrName>
                                        </p:attrNameLst>
                                      </p:cBhvr>
                                      <p:tavLst>
                                        <p:tav tm="0">
                                          <p:val>
                                            <p:fltVal val="0"/>
                                          </p:val>
                                        </p:tav>
                                        <p:tav tm="100000">
                                          <p:val>
                                            <p:strVal val="#ppt_w"/>
                                          </p:val>
                                        </p:tav>
                                      </p:tavLst>
                                    </p:anim>
                                    <p:anim calcmode="lin" valueType="num">
                                      <p:cBhvr>
                                        <p:cTn id="291" dur="500" fill="hold"/>
                                        <p:tgtEl>
                                          <p:spTgt spid="123"/>
                                        </p:tgtEl>
                                        <p:attrNameLst>
                                          <p:attrName>ppt_h</p:attrName>
                                        </p:attrNameLst>
                                      </p:cBhvr>
                                      <p:tavLst>
                                        <p:tav tm="0">
                                          <p:val>
                                            <p:fltVal val="0"/>
                                          </p:val>
                                        </p:tav>
                                        <p:tav tm="100000">
                                          <p:val>
                                            <p:strVal val="#ppt_h"/>
                                          </p:val>
                                        </p:tav>
                                      </p:tavLst>
                                    </p:anim>
                                    <p:animEffect transition="in" filter="fade">
                                      <p:cBhvr>
                                        <p:cTn id="292" dur="500"/>
                                        <p:tgtEl>
                                          <p:spTgt spid="123"/>
                                        </p:tgtEl>
                                      </p:cBhvr>
                                    </p:animEffect>
                                  </p:childTnLst>
                                </p:cTn>
                              </p:par>
                            </p:childTnLst>
                          </p:cTn>
                        </p:par>
                        <p:par>
                          <p:cTn id="293" fill="hold">
                            <p:stCondLst>
                              <p:cond delay="25000"/>
                            </p:stCondLst>
                            <p:childTnLst>
                              <p:par>
                                <p:cTn id="294" presetID="53" presetClass="entr" presetSubtype="16" fill="hold" nodeType="afterEffect">
                                  <p:stCondLst>
                                    <p:cond delay="0"/>
                                  </p:stCondLst>
                                  <p:childTnLst>
                                    <p:set>
                                      <p:cBhvr>
                                        <p:cTn id="295" dur="1" fill="hold">
                                          <p:stCondLst>
                                            <p:cond delay="0"/>
                                          </p:stCondLst>
                                        </p:cTn>
                                        <p:tgtEl>
                                          <p:spTgt spid="124"/>
                                        </p:tgtEl>
                                        <p:attrNameLst>
                                          <p:attrName>style.visibility</p:attrName>
                                        </p:attrNameLst>
                                      </p:cBhvr>
                                      <p:to>
                                        <p:strVal val="visible"/>
                                      </p:to>
                                    </p:set>
                                    <p:anim calcmode="lin" valueType="num">
                                      <p:cBhvr>
                                        <p:cTn id="296" dur="500" fill="hold"/>
                                        <p:tgtEl>
                                          <p:spTgt spid="124"/>
                                        </p:tgtEl>
                                        <p:attrNameLst>
                                          <p:attrName>ppt_w</p:attrName>
                                        </p:attrNameLst>
                                      </p:cBhvr>
                                      <p:tavLst>
                                        <p:tav tm="0">
                                          <p:val>
                                            <p:fltVal val="0"/>
                                          </p:val>
                                        </p:tav>
                                        <p:tav tm="100000">
                                          <p:val>
                                            <p:strVal val="#ppt_w"/>
                                          </p:val>
                                        </p:tav>
                                      </p:tavLst>
                                    </p:anim>
                                    <p:anim calcmode="lin" valueType="num">
                                      <p:cBhvr>
                                        <p:cTn id="297" dur="500" fill="hold"/>
                                        <p:tgtEl>
                                          <p:spTgt spid="124"/>
                                        </p:tgtEl>
                                        <p:attrNameLst>
                                          <p:attrName>ppt_h</p:attrName>
                                        </p:attrNameLst>
                                      </p:cBhvr>
                                      <p:tavLst>
                                        <p:tav tm="0">
                                          <p:val>
                                            <p:fltVal val="0"/>
                                          </p:val>
                                        </p:tav>
                                        <p:tav tm="100000">
                                          <p:val>
                                            <p:strVal val="#ppt_h"/>
                                          </p:val>
                                        </p:tav>
                                      </p:tavLst>
                                    </p:anim>
                                    <p:animEffect transition="in" filter="fade">
                                      <p:cBhvr>
                                        <p:cTn id="298" dur="500"/>
                                        <p:tgtEl>
                                          <p:spTgt spid="124"/>
                                        </p:tgtEl>
                                      </p:cBhvr>
                                    </p:animEffect>
                                  </p:childTnLst>
                                </p:cTn>
                              </p:par>
                            </p:childTnLst>
                          </p:cTn>
                        </p:par>
                        <p:par>
                          <p:cTn id="299" fill="hold">
                            <p:stCondLst>
                              <p:cond delay="25500"/>
                            </p:stCondLst>
                            <p:childTnLst>
                              <p:par>
                                <p:cTn id="300" presetID="53" presetClass="entr" presetSubtype="16" fill="hold" grpId="0" nodeType="afterEffect">
                                  <p:stCondLst>
                                    <p:cond delay="0"/>
                                  </p:stCondLst>
                                  <p:childTnLst>
                                    <p:set>
                                      <p:cBhvr>
                                        <p:cTn id="301" dur="1" fill="hold">
                                          <p:stCondLst>
                                            <p:cond delay="0"/>
                                          </p:stCondLst>
                                        </p:cTn>
                                        <p:tgtEl>
                                          <p:spTgt spid="131"/>
                                        </p:tgtEl>
                                        <p:attrNameLst>
                                          <p:attrName>style.visibility</p:attrName>
                                        </p:attrNameLst>
                                      </p:cBhvr>
                                      <p:to>
                                        <p:strVal val="visible"/>
                                      </p:to>
                                    </p:set>
                                    <p:anim calcmode="lin" valueType="num">
                                      <p:cBhvr>
                                        <p:cTn id="302" dur="500" fill="hold"/>
                                        <p:tgtEl>
                                          <p:spTgt spid="131"/>
                                        </p:tgtEl>
                                        <p:attrNameLst>
                                          <p:attrName>ppt_w</p:attrName>
                                        </p:attrNameLst>
                                      </p:cBhvr>
                                      <p:tavLst>
                                        <p:tav tm="0">
                                          <p:val>
                                            <p:fltVal val="0"/>
                                          </p:val>
                                        </p:tav>
                                        <p:tav tm="100000">
                                          <p:val>
                                            <p:strVal val="#ppt_w"/>
                                          </p:val>
                                        </p:tav>
                                      </p:tavLst>
                                    </p:anim>
                                    <p:anim calcmode="lin" valueType="num">
                                      <p:cBhvr>
                                        <p:cTn id="303" dur="500" fill="hold"/>
                                        <p:tgtEl>
                                          <p:spTgt spid="131"/>
                                        </p:tgtEl>
                                        <p:attrNameLst>
                                          <p:attrName>ppt_h</p:attrName>
                                        </p:attrNameLst>
                                      </p:cBhvr>
                                      <p:tavLst>
                                        <p:tav tm="0">
                                          <p:val>
                                            <p:fltVal val="0"/>
                                          </p:val>
                                        </p:tav>
                                        <p:tav tm="100000">
                                          <p:val>
                                            <p:strVal val="#ppt_h"/>
                                          </p:val>
                                        </p:tav>
                                      </p:tavLst>
                                    </p:anim>
                                    <p:animEffect transition="in" filter="fade">
                                      <p:cBhvr>
                                        <p:cTn id="304" dur="500"/>
                                        <p:tgtEl>
                                          <p:spTgt spid="131"/>
                                        </p:tgtEl>
                                      </p:cBhvr>
                                    </p:animEffect>
                                  </p:childTnLst>
                                </p:cTn>
                              </p:par>
                            </p:childTnLst>
                          </p:cTn>
                        </p:par>
                        <p:par>
                          <p:cTn id="305" fill="hold">
                            <p:stCondLst>
                              <p:cond delay="26000"/>
                            </p:stCondLst>
                            <p:childTnLst>
                              <p:par>
                                <p:cTn id="306" presetID="53" presetClass="entr" presetSubtype="16" fill="hold" nodeType="afterEffect">
                                  <p:stCondLst>
                                    <p:cond delay="0"/>
                                  </p:stCondLst>
                                  <p:childTnLst>
                                    <p:set>
                                      <p:cBhvr>
                                        <p:cTn id="307" dur="1" fill="hold">
                                          <p:stCondLst>
                                            <p:cond delay="0"/>
                                          </p:stCondLst>
                                        </p:cTn>
                                        <p:tgtEl>
                                          <p:spTgt spid="132"/>
                                        </p:tgtEl>
                                        <p:attrNameLst>
                                          <p:attrName>style.visibility</p:attrName>
                                        </p:attrNameLst>
                                      </p:cBhvr>
                                      <p:to>
                                        <p:strVal val="visible"/>
                                      </p:to>
                                    </p:set>
                                    <p:anim calcmode="lin" valueType="num">
                                      <p:cBhvr>
                                        <p:cTn id="308" dur="500" fill="hold"/>
                                        <p:tgtEl>
                                          <p:spTgt spid="132"/>
                                        </p:tgtEl>
                                        <p:attrNameLst>
                                          <p:attrName>ppt_w</p:attrName>
                                        </p:attrNameLst>
                                      </p:cBhvr>
                                      <p:tavLst>
                                        <p:tav tm="0">
                                          <p:val>
                                            <p:fltVal val="0"/>
                                          </p:val>
                                        </p:tav>
                                        <p:tav tm="100000">
                                          <p:val>
                                            <p:strVal val="#ppt_w"/>
                                          </p:val>
                                        </p:tav>
                                      </p:tavLst>
                                    </p:anim>
                                    <p:anim calcmode="lin" valueType="num">
                                      <p:cBhvr>
                                        <p:cTn id="309" dur="500" fill="hold"/>
                                        <p:tgtEl>
                                          <p:spTgt spid="132"/>
                                        </p:tgtEl>
                                        <p:attrNameLst>
                                          <p:attrName>ppt_h</p:attrName>
                                        </p:attrNameLst>
                                      </p:cBhvr>
                                      <p:tavLst>
                                        <p:tav tm="0">
                                          <p:val>
                                            <p:fltVal val="0"/>
                                          </p:val>
                                        </p:tav>
                                        <p:tav tm="100000">
                                          <p:val>
                                            <p:strVal val="#ppt_h"/>
                                          </p:val>
                                        </p:tav>
                                      </p:tavLst>
                                    </p:anim>
                                    <p:animEffect transition="in" filter="fade">
                                      <p:cBhvr>
                                        <p:cTn id="310" dur="500"/>
                                        <p:tgtEl>
                                          <p:spTgt spid="132"/>
                                        </p:tgtEl>
                                      </p:cBhvr>
                                    </p:animEffect>
                                  </p:childTnLst>
                                </p:cTn>
                              </p:par>
                            </p:childTnLst>
                          </p:cTn>
                        </p:par>
                        <p:par>
                          <p:cTn id="311" fill="hold">
                            <p:stCondLst>
                              <p:cond delay="26500"/>
                            </p:stCondLst>
                            <p:childTnLst>
                              <p:par>
                                <p:cTn id="312" presetID="53" presetClass="entr" presetSubtype="16" fill="hold" nodeType="afterEffect">
                                  <p:stCondLst>
                                    <p:cond delay="0"/>
                                  </p:stCondLst>
                                  <p:childTnLst>
                                    <p:set>
                                      <p:cBhvr>
                                        <p:cTn id="313" dur="1" fill="hold">
                                          <p:stCondLst>
                                            <p:cond delay="0"/>
                                          </p:stCondLst>
                                        </p:cTn>
                                        <p:tgtEl>
                                          <p:spTgt spid="139"/>
                                        </p:tgtEl>
                                        <p:attrNameLst>
                                          <p:attrName>style.visibility</p:attrName>
                                        </p:attrNameLst>
                                      </p:cBhvr>
                                      <p:to>
                                        <p:strVal val="visible"/>
                                      </p:to>
                                    </p:set>
                                    <p:anim calcmode="lin" valueType="num">
                                      <p:cBhvr>
                                        <p:cTn id="314" dur="500" fill="hold"/>
                                        <p:tgtEl>
                                          <p:spTgt spid="139"/>
                                        </p:tgtEl>
                                        <p:attrNameLst>
                                          <p:attrName>ppt_w</p:attrName>
                                        </p:attrNameLst>
                                      </p:cBhvr>
                                      <p:tavLst>
                                        <p:tav tm="0">
                                          <p:val>
                                            <p:fltVal val="0"/>
                                          </p:val>
                                        </p:tav>
                                        <p:tav tm="100000">
                                          <p:val>
                                            <p:strVal val="#ppt_w"/>
                                          </p:val>
                                        </p:tav>
                                      </p:tavLst>
                                    </p:anim>
                                    <p:anim calcmode="lin" valueType="num">
                                      <p:cBhvr>
                                        <p:cTn id="315" dur="500" fill="hold"/>
                                        <p:tgtEl>
                                          <p:spTgt spid="139"/>
                                        </p:tgtEl>
                                        <p:attrNameLst>
                                          <p:attrName>ppt_h</p:attrName>
                                        </p:attrNameLst>
                                      </p:cBhvr>
                                      <p:tavLst>
                                        <p:tav tm="0">
                                          <p:val>
                                            <p:fltVal val="0"/>
                                          </p:val>
                                        </p:tav>
                                        <p:tav tm="100000">
                                          <p:val>
                                            <p:strVal val="#ppt_h"/>
                                          </p:val>
                                        </p:tav>
                                      </p:tavLst>
                                    </p:anim>
                                    <p:animEffect transition="in" filter="fade">
                                      <p:cBhvr>
                                        <p:cTn id="316" dur="500"/>
                                        <p:tgtEl>
                                          <p:spTgt spid="139"/>
                                        </p:tgtEl>
                                      </p:cBhvr>
                                    </p:animEffect>
                                  </p:childTnLst>
                                </p:cTn>
                              </p:par>
                            </p:childTnLst>
                          </p:cTn>
                        </p:par>
                        <p:par>
                          <p:cTn id="317" fill="hold">
                            <p:stCondLst>
                              <p:cond delay="27000"/>
                            </p:stCondLst>
                            <p:childTnLst>
                              <p:par>
                                <p:cTn id="318" presetID="53" presetClass="entr" presetSubtype="16" fill="hold" nodeType="afterEffect">
                                  <p:stCondLst>
                                    <p:cond delay="0"/>
                                  </p:stCondLst>
                                  <p:childTnLst>
                                    <p:set>
                                      <p:cBhvr>
                                        <p:cTn id="319" dur="1" fill="hold">
                                          <p:stCondLst>
                                            <p:cond delay="0"/>
                                          </p:stCondLst>
                                        </p:cTn>
                                        <p:tgtEl>
                                          <p:spTgt spid="140"/>
                                        </p:tgtEl>
                                        <p:attrNameLst>
                                          <p:attrName>style.visibility</p:attrName>
                                        </p:attrNameLst>
                                      </p:cBhvr>
                                      <p:to>
                                        <p:strVal val="visible"/>
                                      </p:to>
                                    </p:set>
                                    <p:anim calcmode="lin" valueType="num">
                                      <p:cBhvr>
                                        <p:cTn id="320" dur="500" fill="hold"/>
                                        <p:tgtEl>
                                          <p:spTgt spid="140"/>
                                        </p:tgtEl>
                                        <p:attrNameLst>
                                          <p:attrName>ppt_w</p:attrName>
                                        </p:attrNameLst>
                                      </p:cBhvr>
                                      <p:tavLst>
                                        <p:tav tm="0">
                                          <p:val>
                                            <p:fltVal val="0"/>
                                          </p:val>
                                        </p:tav>
                                        <p:tav tm="100000">
                                          <p:val>
                                            <p:strVal val="#ppt_w"/>
                                          </p:val>
                                        </p:tav>
                                      </p:tavLst>
                                    </p:anim>
                                    <p:anim calcmode="lin" valueType="num">
                                      <p:cBhvr>
                                        <p:cTn id="321" dur="500" fill="hold"/>
                                        <p:tgtEl>
                                          <p:spTgt spid="140"/>
                                        </p:tgtEl>
                                        <p:attrNameLst>
                                          <p:attrName>ppt_h</p:attrName>
                                        </p:attrNameLst>
                                      </p:cBhvr>
                                      <p:tavLst>
                                        <p:tav tm="0">
                                          <p:val>
                                            <p:fltVal val="0"/>
                                          </p:val>
                                        </p:tav>
                                        <p:tav tm="100000">
                                          <p:val>
                                            <p:strVal val="#ppt_h"/>
                                          </p:val>
                                        </p:tav>
                                      </p:tavLst>
                                    </p:anim>
                                    <p:animEffect transition="in" filter="fade">
                                      <p:cBhvr>
                                        <p:cTn id="322" dur="500"/>
                                        <p:tgtEl>
                                          <p:spTgt spid="140"/>
                                        </p:tgtEl>
                                      </p:cBhvr>
                                    </p:animEffect>
                                  </p:childTnLst>
                                </p:cTn>
                              </p:par>
                            </p:childTnLst>
                          </p:cTn>
                        </p:par>
                        <p:par>
                          <p:cTn id="323" fill="hold">
                            <p:stCondLst>
                              <p:cond delay="27500"/>
                            </p:stCondLst>
                            <p:childTnLst>
                              <p:par>
                                <p:cTn id="324" presetID="53" presetClass="entr" presetSubtype="16" fill="hold" nodeType="afterEffect">
                                  <p:stCondLst>
                                    <p:cond delay="0"/>
                                  </p:stCondLst>
                                  <p:childTnLst>
                                    <p:set>
                                      <p:cBhvr>
                                        <p:cTn id="325" dur="1" fill="hold">
                                          <p:stCondLst>
                                            <p:cond delay="0"/>
                                          </p:stCondLst>
                                        </p:cTn>
                                        <p:tgtEl>
                                          <p:spTgt spid="141"/>
                                        </p:tgtEl>
                                        <p:attrNameLst>
                                          <p:attrName>style.visibility</p:attrName>
                                        </p:attrNameLst>
                                      </p:cBhvr>
                                      <p:to>
                                        <p:strVal val="visible"/>
                                      </p:to>
                                    </p:set>
                                    <p:anim calcmode="lin" valueType="num">
                                      <p:cBhvr>
                                        <p:cTn id="326" dur="500" fill="hold"/>
                                        <p:tgtEl>
                                          <p:spTgt spid="141"/>
                                        </p:tgtEl>
                                        <p:attrNameLst>
                                          <p:attrName>ppt_w</p:attrName>
                                        </p:attrNameLst>
                                      </p:cBhvr>
                                      <p:tavLst>
                                        <p:tav tm="0">
                                          <p:val>
                                            <p:fltVal val="0"/>
                                          </p:val>
                                        </p:tav>
                                        <p:tav tm="100000">
                                          <p:val>
                                            <p:strVal val="#ppt_w"/>
                                          </p:val>
                                        </p:tav>
                                      </p:tavLst>
                                    </p:anim>
                                    <p:anim calcmode="lin" valueType="num">
                                      <p:cBhvr>
                                        <p:cTn id="327" dur="500" fill="hold"/>
                                        <p:tgtEl>
                                          <p:spTgt spid="141"/>
                                        </p:tgtEl>
                                        <p:attrNameLst>
                                          <p:attrName>ppt_h</p:attrName>
                                        </p:attrNameLst>
                                      </p:cBhvr>
                                      <p:tavLst>
                                        <p:tav tm="0">
                                          <p:val>
                                            <p:fltVal val="0"/>
                                          </p:val>
                                        </p:tav>
                                        <p:tav tm="100000">
                                          <p:val>
                                            <p:strVal val="#ppt_h"/>
                                          </p:val>
                                        </p:tav>
                                      </p:tavLst>
                                    </p:anim>
                                    <p:animEffect transition="in" filter="fade">
                                      <p:cBhvr>
                                        <p:cTn id="328" dur="500"/>
                                        <p:tgtEl>
                                          <p:spTgt spid="141"/>
                                        </p:tgtEl>
                                      </p:cBhvr>
                                    </p:animEffect>
                                  </p:childTnLst>
                                </p:cTn>
                              </p:par>
                            </p:childTnLst>
                          </p:cTn>
                        </p:par>
                        <p:par>
                          <p:cTn id="329" fill="hold">
                            <p:stCondLst>
                              <p:cond delay="28000"/>
                            </p:stCondLst>
                            <p:childTnLst>
                              <p:par>
                                <p:cTn id="330" presetID="53" presetClass="entr" presetSubtype="16" fill="hold" nodeType="afterEffect">
                                  <p:stCondLst>
                                    <p:cond delay="0"/>
                                  </p:stCondLst>
                                  <p:childTnLst>
                                    <p:set>
                                      <p:cBhvr>
                                        <p:cTn id="331" dur="1" fill="hold">
                                          <p:stCondLst>
                                            <p:cond delay="0"/>
                                          </p:stCondLst>
                                        </p:cTn>
                                        <p:tgtEl>
                                          <p:spTgt spid="146"/>
                                        </p:tgtEl>
                                        <p:attrNameLst>
                                          <p:attrName>style.visibility</p:attrName>
                                        </p:attrNameLst>
                                      </p:cBhvr>
                                      <p:to>
                                        <p:strVal val="visible"/>
                                      </p:to>
                                    </p:set>
                                    <p:anim calcmode="lin" valueType="num">
                                      <p:cBhvr>
                                        <p:cTn id="332" dur="500" fill="hold"/>
                                        <p:tgtEl>
                                          <p:spTgt spid="146"/>
                                        </p:tgtEl>
                                        <p:attrNameLst>
                                          <p:attrName>ppt_w</p:attrName>
                                        </p:attrNameLst>
                                      </p:cBhvr>
                                      <p:tavLst>
                                        <p:tav tm="0">
                                          <p:val>
                                            <p:fltVal val="0"/>
                                          </p:val>
                                        </p:tav>
                                        <p:tav tm="100000">
                                          <p:val>
                                            <p:strVal val="#ppt_w"/>
                                          </p:val>
                                        </p:tav>
                                      </p:tavLst>
                                    </p:anim>
                                    <p:anim calcmode="lin" valueType="num">
                                      <p:cBhvr>
                                        <p:cTn id="333" dur="500" fill="hold"/>
                                        <p:tgtEl>
                                          <p:spTgt spid="146"/>
                                        </p:tgtEl>
                                        <p:attrNameLst>
                                          <p:attrName>ppt_h</p:attrName>
                                        </p:attrNameLst>
                                      </p:cBhvr>
                                      <p:tavLst>
                                        <p:tav tm="0">
                                          <p:val>
                                            <p:fltVal val="0"/>
                                          </p:val>
                                        </p:tav>
                                        <p:tav tm="100000">
                                          <p:val>
                                            <p:strVal val="#ppt_h"/>
                                          </p:val>
                                        </p:tav>
                                      </p:tavLst>
                                    </p:anim>
                                    <p:animEffect transition="in" filter="fade">
                                      <p:cBhvr>
                                        <p:cTn id="334" dur="500"/>
                                        <p:tgtEl>
                                          <p:spTgt spid="146"/>
                                        </p:tgtEl>
                                      </p:cBhvr>
                                    </p:animEffect>
                                  </p:childTnLst>
                                </p:cTn>
                              </p:par>
                            </p:childTnLst>
                          </p:cTn>
                        </p:par>
                        <p:par>
                          <p:cTn id="335" fill="hold">
                            <p:stCondLst>
                              <p:cond delay="28500"/>
                            </p:stCondLst>
                            <p:childTnLst>
                              <p:par>
                                <p:cTn id="336" presetID="53" presetClass="entr" presetSubtype="16" fill="hold" nodeType="afterEffect">
                                  <p:stCondLst>
                                    <p:cond delay="0"/>
                                  </p:stCondLst>
                                  <p:childTnLst>
                                    <p:set>
                                      <p:cBhvr>
                                        <p:cTn id="337" dur="1" fill="hold">
                                          <p:stCondLst>
                                            <p:cond delay="0"/>
                                          </p:stCondLst>
                                        </p:cTn>
                                        <p:tgtEl>
                                          <p:spTgt spid="151"/>
                                        </p:tgtEl>
                                        <p:attrNameLst>
                                          <p:attrName>style.visibility</p:attrName>
                                        </p:attrNameLst>
                                      </p:cBhvr>
                                      <p:to>
                                        <p:strVal val="visible"/>
                                      </p:to>
                                    </p:set>
                                    <p:anim calcmode="lin" valueType="num">
                                      <p:cBhvr>
                                        <p:cTn id="338" dur="500" fill="hold"/>
                                        <p:tgtEl>
                                          <p:spTgt spid="151"/>
                                        </p:tgtEl>
                                        <p:attrNameLst>
                                          <p:attrName>ppt_w</p:attrName>
                                        </p:attrNameLst>
                                      </p:cBhvr>
                                      <p:tavLst>
                                        <p:tav tm="0">
                                          <p:val>
                                            <p:fltVal val="0"/>
                                          </p:val>
                                        </p:tav>
                                        <p:tav tm="100000">
                                          <p:val>
                                            <p:strVal val="#ppt_w"/>
                                          </p:val>
                                        </p:tav>
                                      </p:tavLst>
                                    </p:anim>
                                    <p:anim calcmode="lin" valueType="num">
                                      <p:cBhvr>
                                        <p:cTn id="339" dur="500" fill="hold"/>
                                        <p:tgtEl>
                                          <p:spTgt spid="151"/>
                                        </p:tgtEl>
                                        <p:attrNameLst>
                                          <p:attrName>ppt_h</p:attrName>
                                        </p:attrNameLst>
                                      </p:cBhvr>
                                      <p:tavLst>
                                        <p:tav tm="0">
                                          <p:val>
                                            <p:fltVal val="0"/>
                                          </p:val>
                                        </p:tav>
                                        <p:tav tm="100000">
                                          <p:val>
                                            <p:strVal val="#ppt_h"/>
                                          </p:val>
                                        </p:tav>
                                      </p:tavLst>
                                    </p:anim>
                                    <p:animEffect transition="in" filter="fade">
                                      <p:cBhvr>
                                        <p:cTn id="340" dur="500"/>
                                        <p:tgtEl>
                                          <p:spTgt spid="151"/>
                                        </p:tgtEl>
                                      </p:cBhvr>
                                    </p:animEffect>
                                  </p:childTnLst>
                                </p:cTn>
                              </p:par>
                            </p:childTnLst>
                          </p:cTn>
                        </p:par>
                        <p:par>
                          <p:cTn id="341" fill="hold">
                            <p:stCondLst>
                              <p:cond delay="29000"/>
                            </p:stCondLst>
                            <p:childTnLst>
                              <p:par>
                                <p:cTn id="342" presetID="53" presetClass="entr" presetSubtype="16" fill="hold" nodeType="afterEffect">
                                  <p:stCondLst>
                                    <p:cond delay="0"/>
                                  </p:stCondLst>
                                  <p:childTnLst>
                                    <p:set>
                                      <p:cBhvr>
                                        <p:cTn id="343" dur="1" fill="hold">
                                          <p:stCondLst>
                                            <p:cond delay="0"/>
                                          </p:stCondLst>
                                        </p:cTn>
                                        <p:tgtEl>
                                          <p:spTgt spid="156"/>
                                        </p:tgtEl>
                                        <p:attrNameLst>
                                          <p:attrName>style.visibility</p:attrName>
                                        </p:attrNameLst>
                                      </p:cBhvr>
                                      <p:to>
                                        <p:strVal val="visible"/>
                                      </p:to>
                                    </p:set>
                                    <p:anim calcmode="lin" valueType="num">
                                      <p:cBhvr>
                                        <p:cTn id="344" dur="500" fill="hold"/>
                                        <p:tgtEl>
                                          <p:spTgt spid="156"/>
                                        </p:tgtEl>
                                        <p:attrNameLst>
                                          <p:attrName>ppt_w</p:attrName>
                                        </p:attrNameLst>
                                      </p:cBhvr>
                                      <p:tavLst>
                                        <p:tav tm="0">
                                          <p:val>
                                            <p:fltVal val="0"/>
                                          </p:val>
                                        </p:tav>
                                        <p:tav tm="100000">
                                          <p:val>
                                            <p:strVal val="#ppt_w"/>
                                          </p:val>
                                        </p:tav>
                                      </p:tavLst>
                                    </p:anim>
                                    <p:anim calcmode="lin" valueType="num">
                                      <p:cBhvr>
                                        <p:cTn id="345" dur="500" fill="hold"/>
                                        <p:tgtEl>
                                          <p:spTgt spid="156"/>
                                        </p:tgtEl>
                                        <p:attrNameLst>
                                          <p:attrName>ppt_h</p:attrName>
                                        </p:attrNameLst>
                                      </p:cBhvr>
                                      <p:tavLst>
                                        <p:tav tm="0">
                                          <p:val>
                                            <p:fltVal val="0"/>
                                          </p:val>
                                        </p:tav>
                                        <p:tav tm="100000">
                                          <p:val>
                                            <p:strVal val="#ppt_h"/>
                                          </p:val>
                                        </p:tav>
                                      </p:tavLst>
                                    </p:anim>
                                    <p:animEffect transition="in" filter="fade">
                                      <p:cBhvr>
                                        <p:cTn id="346"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0" grpId="0" animBg="1"/>
      <p:bldP spid="11" grpId="0" animBg="1"/>
      <p:bldP spid="12" grpId="0" animBg="1"/>
      <p:bldP spid="13" grpId="0" animBg="1"/>
      <p:bldP spid="14" grpId="0" animBg="1"/>
      <p:bldP spid="27" grpId="0" animBg="1"/>
      <p:bldP spid="35" grpId="0" animBg="1"/>
      <p:bldP spid="43" grpId="0" animBg="1"/>
      <p:bldP spid="51" grpId="0" animBg="1"/>
      <p:bldP spid="59" grpId="0" animBg="1"/>
      <p:bldP spid="67" grpId="0" animBg="1"/>
      <p:bldP spid="75" grpId="0" animBg="1"/>
      <p:bldP spid="83" grpId="0" animBg="1"/>
      <p:bldP spid="91" grpId="0" animBg="1"/>
      <p:bldP spid="99" grpId="0" animBg="1"/>
      <p:bldP spid="107" grpId="0" animBg="1"/>
      <p:bldP spid="115" grpId="0" animBg="1"/>
      <p:bldP spid="123" grpId="0" animBg="1"/>
      <p:bldP spid="131" grpId="0" animBg="1"/>
      <p:bldP spid="161" grpId="0"/>
      <p:bldP spid="162" grpId="0"/>
      <p:bldP spid="163" grpId="0"/>
      <p:bldP spid="164" grpId="0"/>
      <p:bldP spid="165" grpId="0"/>
      <p:bldP spid="166" grpId="0"/>
      <p:bldP spid="167" grpId="0"/>
      <p:bldP spid="168" grpId="0"/>
      <p:bldP spid="169" grpId="0"/>
      <p:bldP spid="170"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Social Media User</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1089306" y="2130691"/>
            <a:ext cx="4802010" cy="3388601"/>
            <a:chOff x="6199748" y="2294758"/>
            <a:chExt cx="4802010" cy="3388601"/>
          </a:xfrm>
        </p:grpSpPr>
        <p:sp>
          <p:nvSpPr>
            <p:cNvPr id="6" name="Freeform 5"/>
            <p:cNvSpPr/>
            <p:nvPr/>
          </p:nvSpPr>
          <p:spPr>
            <a:xfrm>
              <a:off x="7045861" y="2643177"/>
              <a:ext cx="2708066" cy="2708008"/>
            </a:xfrm>
            <a:custGeom>
              <a:avLst/>
              <a:gdLst>
                <a:gd name="connsiteX0" fmla="*/ 0 w 2708066"/>
                <a:gd name="connsiteY0" fmla="*/ 1354004 h 2708008"/>
                <a:gd name="connsiteX1" fmla="*/ 1354033 w 2708066"/>
                <a:gd name="connsiteY1" fmla="*/ 0 h 2708008"/>
                <a:gd name="connsiteX2" fmla="*/ 2708066 w 2708066"/>
                <a:gd name="connsiteY2" fmla="*/ 1354004 h 2708008"/>
                <a:gd name="connsiteX3" fmla="*/ 1354033 w 2708066"/>
                <a:gd name="connsiteY3" fmla="*/ 2708008 h 2708008"/>
                <a:gd name="connsiteX4" fmla="*/ 0 w 2708066"/>
                <a:gd name="connsiteY4" fmla="*/ 1354004 h 2708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066" h="2708008">
                  <a:moveTo>
                    <a:pt x="0" y="1354004"/>
                  </a:moveTo>
                  <a:cubicBezTo>
                    <a:pt x="0" y="606208"/>
                    <a:pt x="606221" y="0"/>
                    <a:pt x="1354033" y="0"/>
                  </a:cubicBezTo>
                  <a:cubicBezTo>
                    <a:pt x="2101845" y="0"/>
                    <a:pt x="2708066" y="606208"/>
                    <a:pt x="2708066" y="1354004"/>
                  </a:cubicBezTo>
                  <a:cubicBezTo>
                    <a:pt x="2708066" y="2101800"/>
                    <a:pt x="2101845" y="2708008"/>
                    <a:pt x="1354033" y="2708008"/>
                  </a:cubicBezTo>
                  <a:cubicBezTo>
                    <a:pt x="606221" y="2708008"/>
                    <a:pt x="0" y="2101800"/>
                    <a:pt x="0" y="1354004"/>
                  </a:cubicBezTo>
                  <a:close/>
                </a:path>
              </a:pathLst>
            </a:custGeom>
            <a:solidFill>
              <a:schemeClr val="accent1"/>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594707" tIns="594699" rIns="594707" bIns="594699" numCol="1" spcCol="1270" anchor="ctr" anchorCtr="0">
              <a:noAutofit/>
            </a:bodyPr>
            <a:lstStyle/>
            <a:p>
              <a:pPr lvl="0" algn="ctr" defTabSz="2311400">
                <a:lnSpc>
                  <a:spcPct val="90000"/>
                </a:lnSpc>
                <a:spcBef>
                  <a:spcPct val="0"/>
                </a:spcBef>
                <a:spcAft>
                  <a:spcPct val="35000"/>
                </a:spcAft>
              </a:pPr>
              <a:endParaRPr lang="id-ID" sz="5200" kern="1200">
                <a:solidFill>
                  <a:schemeClr val="bg2">
                    <a:lumMod val="75000"/>
                  </a:schemeClr>
                </a:solidFill>
              </a:endParaRPr>
            </a:p>
          </p:txBody>
        </p:sp>
        <p:sp>
          <p:nvSpPr>
            <p:cNvPr id="7" name="Oval 6"/>
            <p:cNvSpPr/>
            <p:nvPr/>
          </p:nvSpPr>
          <p:spPr>
            <a:xfrm>
              <a:off x="8591026" y="2519799"/>
              <a:ext cx="301176" cy="301171"/>
            </a:xfrm>
            <a:prstGeom prst="ellipse">
              <a:avLst/>
            </a:prstGeom>
            <a:solidFill>
              <a:schemeClr val="accent6"/>
            </a:solidFill>
            <a:ln w="25400">
              <a:solidFill>
                <a:schemeClr val="bg1">
                  <a:lumMod val="95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8" name="Oval 7"/>
            <p:cNvSpPr/>
            <p:nvPr/>
          </p:nvSpPr>
          <p:spPr>
            <a:xfrm>
              <a:off x="7877873" y="5149983"/>
              <a:ext cx="218075" cy="218285"/>
            </a:xfrm>
            <a:prstGeom prst="ellipse">
              <a:avLst/>
            </a:prstGeom>
            <a:solidFill>
              <a:schemeClr val="accent6"/>
            </a:solidFill>
            <a:ln w="25400">
              <a:solidFill>
                <a:schemeClr val="bg1">
                  <a:lumMod val="95000"/>
                </a:schemeClr>
              </a:solidFill>
            </a:ln>
          </p:spPr>
          <p:style>
            <a:lnRef idx="2">
              <a:schemeClr val="lt1">
                <a:hueOff val="0"/>
                <a:satOff val="0"/>
                <a:lumOff val="0"/>
                <a:alphaOff val="0"/>
              </a:schemeClr>
            </a:lnRef>
            <a:fillRef idx="1">
              <a:schemeClr val="accent3">
                <a:hueOff val="56240"/>
                <a:satOff val="2879"/>
                <a:lumOff val="1209"/>
                <a:alphaOff val="0"/>
              </a:schemeClr>
            </a:fillRef>
            <a:effectRef idx="0">
              <a:schemeClr val="accent3">
                <a:hueOff val="56240"/>
                <a:satOff val="2879"/>
                <a:lumOff val="1209"/>
                <a:alphaOff val="0"/>
              </a:schemeClr>
            </a:effectRef>
            <a:fontRef idx="minor">
              <a:schemeClr val="lt1"/>
            </a:fontRef>
          </p:style>
        </p:sp>
        <p:sp>
          <p:nvSpPr>
            <p:cNvPr id="9" name="Oval 8"/>
            <p:cNvSpPr/>
            <p:nvPr/>
          </p:nvSpPr>
          <p:spPr>
            <a:xfrm>
              <a:off x="9928187" y="3742198"/>
              <a:ext cx="218075" cy="218285"/>
            </a:xfrm>
            <a:prstGeom prst="ellipse">
              <a:avLst/>
            </a:prstGeom>
            <a:solidFill>
              <a:schemeClr val="accent4">
                <a:lumMod val="40000"/>
                <a:lumOff val="60000"/>
              </a:schemeClr>
            </a:solidFill>
            <a:ln>
              <a:noFill/>
            </a:ln>
          </p:spPr>
          <p:style>
            <a:lnRef idx="2">
              <a:schemeClr val="lt1">
                <a:hueOff val="0"/>
                <a:satOff val="0"/>
                <a:lumOff val="0"/>
                <a:alphaOff val="0"/>
              </a:schemeClr>
            </a:lnRef>
            <a:fillRef idx="1">
              <a:schemeClr val="accent3">
                <a:hueOff val="112479"/>
                <a:satOff val="5757"/>
                <a:lumOff val="2418"/>
                <a:alphaOff val="0"/>
              </a:schemeClr>
            </a:fillRef>
            <a:effectRef idx="0">
              <a:schemeClr val="accent3">
                <a:hueOff val="112479"/>
                <a:satOff val="5757"/>
                <a:lumOff val="2418"/>
                <a:alphaOff val="0"/>
              </a:schemeClr>
            </a:effectRef>
            <a:fontRef idx="minor">
              <a:schemeClr val="lt1"/>
            </a:fontRef>
          </p:style>
        </p:sp>
        <p:sp>
          <p:nvSpPr>
            <p:cNvPr id="10" name="Oval 9"/>
            <p:cNvSpPr/>
            <p:nvPr/>
          </p:nvSpPr>
          <p:spPr>
            <a:xfrm>
              <a:off x="8884647" y="5382188"/>
              <a:ext cx="301176" cy="301171"/>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3">
                <a:hueOff val="168719"/>
                <a:satOff val="8636"/>
                <a:lumOff val="3628"/>
                <a:alphaOff val="0"/>
              </a:schemeClr>
            </a:fillRef>
            <a:effectRef idx="0">
              <a:schemeClr val="accent3">
                <a:hueOff val="168719"/>
                <a:satOff val="8636"/>
                <a:lumOff val="3628"/>
                <a:alphaOff val="0"/>
              </a:schemeClr>
            </a:effectRef>
            <a:fontRef idx="minor">
              <a:schemeClr val="lt1"/>
            </a:fontRef>
          </p:style>
        </p:sp>
        <p:sp>
          <p:nvSpPr>
            <p:cNvPr id="11" name="Oval 10"/>
            <p:cNvSpPr/>
            <p:nvPr/>
          </p:nvSpPr>
          <p:spPr>
            <a:xfrm>
              <a:off x="7578045" y="3164374"/>
              <a:ext cx="218075" cy="218285"/>
            </a:xfrm>
            <a:prstGeom prst="ellipse">
              <a:avLst/>
            </a:prstGeom>
            <a:solidFill>
              <a:schemeClr val="accent2">
                <a:lumMod val="40000"/>
                <a:lumOff val="60000"/>
              </a:schemeClr>
            </a:solidFill>
            <a:ln>
              <a:noFill/>
            </a:ln>
          </p:spPr>
          <p:style>
            <a:lnRef idx="2">
              <a:schemeClr val="lt1">
                <a:hueOff val="0"/>
                <a:satOff val="0"/>
                <a:lumOff val="0"/>
                <a:alphaOff val="0"/>
              </a:schemeClr>
            </a:lnRef>
            <a:fillRef idx="1">
              <a:schemeClr val="accent3">
                <a:hueOff val="224959"/>
                <a:satOff val="11515"/>
                <a:lumOff val="4837"/>
                <a:alphaOff val="0"/>
              </a:schemeClr>
            </a:fillRef>
            <a:effectRef idx="0">
              <a:schemeClr val="accent3">
                <a:hueOff val="224959"/>
                <a:satOff val="11515"/>
                <a:lumOff val="4837"/>
                <a:alphaOff val="0"/>
              </a:schemeClr>
            </a:effectRef>
            <a:fontRef idx="minor">
              <a:schemeClr val="lt1"/>
            </a:fontRef>
          </p:style>
        </p:sp>
        <p:sp>
          <p:nvSpPr>
            <p:cNvPr id="12" name="Freeform 11"/>
            <p:cNvSpPr/>
            <p:nvPr/>
          </p:nvSpPr>
          <p:spPr>
            <a:xfrm>
              <a:off x="6199748" y="3131948"/>
              <a:ext cx="1100954" cy="1100602"/>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chemeClr val="accent2"/>
            </a:solidFill>
            <a:ln w="38100">
              <a:solidFill>
                <a:schemeClr val="bg1">
                  <a:lumMod val="95000"/>
                </a:schemeClr>
              </a:solidFill>
            </a:ln>
          </p:spPr>
          <p:style>
            <a:lnRef idx="2">
              <a:schemeClr val="lt1">
                <a:hueOff val="0"/>
                <a:satOff val="0"/>
                <a:lumOff val="0"/>
                <a:alphaOff val="0"/>
              </a:schemeClr>
            </a:lnRef>
            <a:fillRef idx="1">
              <a:schemeClr val="accent3">
                <a:hueOff val="337438"/>
                <a:satOff val="17272"/>
                <a:lumOff val="7255"/>
                <a:alphaOff val="0"/>
              </a:schemeClr>
            </a:fillRef>
            <a:effectRef idx="0">
              <a:schemeClr val="accent3">
                <a:hueOff val="337438"/>
                <a:satOff val="17272"/>
                <a:lumOff val="7255"/>
                <a:alphaOff val="0"/>
              </a:schemeClr>
            </a:effectRef>
            <a:fontRef idx="minor">
              <a:schemeClr val="lt1"/>
            </a:fontRef>
          </p:style>
          <p:txBody>
            <a:bodyPr spcFirstLastPara="0" vert="horz" wrap="square" lIns="241241" tIns="241189" rIns="241241" bIns="241189" numCol="1" spcCol="1270" anchor="ctr" anchorCtr="0">
              <a:noAutofit/>
            </a:bodyPr>
            <a:lstStyle/>
            <a:p>
              <a:pPr lvl="0" algn="ctr" defTabSz="933450">
                <a:lnSpc>
                  <a:spcPct val="90000"/>
                </a:lnSpc>
                <a:spcBef>
                  <a:spcPct val="0"/>
                </a:spcBef>
                <a:spcAft>
                  <a:spcPct val="35000"/>
                </a:spcAft>
              </a:pPr>
              <a:endParaRPr lang="id-ID" sz="2100" kern="1200">
                <a:solidFill>
                  <a:schemeClr val="bg2">
                    <a:lumMod val="75000"/>
                  </a:schemeClr>
                </a:solidFill>
              </a:endParaRPr>
            </a:p>
          </p:txBody>
        </p:sp>
        <p:sp>
          <p:nvSpPr>
            <p:cNvPr id="13" name="Oval 12"/>
            <p:cNvSpPr/>
            <p:nvPr/>
          </p:nvSpPr>
          <p:spPr>
            <a:xfrm>
              <a:off x="9288092" y="4197527"/>
              <a:ext cx="301176" cy="301171"/>
            </a:xfrm>
            <a:prstGeom prst="ellipse">
              <a:avLst/>
            </a:prstGeom>
            <a:solidFill>
              <a:schemeClr val="accent4">
                <a:lumMod val="60000"/>
                <a:lumOff val="40000"/>
              </a:schemeClr>
            </a:solidFill>
            <a:ln>
              <a:noFill/>
            </a:ln>
          </p:spPr>
          <p:style>
            <a:lnRef idx="2">
              <a:schemeClr val="lt1">
                <a:hueOff val="0"/>
                <a:satOff val="0"/>
                <a:lumOff val="0"/>
                <a:alphaOff val="0"/>
              </a:schemeClr>
            </a:lnRef>
            <a:fillRef idx="1">
              <a:schemeClr val="accent3">
                <a:hueOff val="393678"/>
                <a:satOff val="20151"/>
                <a:lumOff val="8464"/>
                <a:alphaOff val="0"/>
              </a:schemeClr>
            </a:fillRef>
            <a:effectRef idx="0">
              <a:schemeClr val="accent3">
                <a:hueOff val="393678"/>
                <a:satOff val="20151"/>
                <a:lumOff val="8464"/>
                <a:alphaOff val="0"/>
              </a:schemeClr>
            </a:effectRef>
            <a:fontRef idx="minor">
              <a:schemeClr val="lt1"/>
            </a:fontRef>
          </p:style>
        </p:sp>
        <p:sp>
          <p:nvSpPr>
            <p:cNvPr id="14" name="Oval 13"/>
            <p:cNvSpPr/>
            <p:nvPr/>
          </p:nvSpPr>
          <p:spPr>
            <a:xfrm>
              <a:off x="6461137" y="4435079"/>
              <a:ext cx="544433" cy="544448"/>
            </a:xfrm>
            <a:prstGeom prst="ellipse">
              <a:avLst/>
            </a:prstGeom>
            <a:solidFill>
              <a:schemeClr val="accent5"/>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15" name="Freeform 14"/>
            <p:cNvSpPr/>
            <p:nvPr/>
          </p:nvSpPr>
          <p:spPr>
            <a:xfrm>
              <a:off x="9900804" y="2294758"/>
              <a:ext cx="1100954" cy="1100602"/>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chemeClr val="accent3"/>
            </a:solidFill>
            <a:ln>
              <a:noFill/>
            </a:ln>
          </p:spPr>
          <p:style>
            <a:lnRef idx="2">
              <a:schemeClr val="lt1">
                <a:hueOff val="0"/>
                <a:satOff val="0"/>
                <a:lumOff val="0"/>
                <a:alphaOff val="0"/>
              </a:schemeClr>
            </a:lnRef>
            <a:fillRef idx="1">
              <a:schemeClr val="accent3">
                <a:hueOff val="506157"/>
                <a:satOff val="25908"/>
                <a:lumOff val="10883"/>
                <a:alphaOff val="0"/>
              </a:schemeClr>
            </a:fillRef>
            <a:effectRef idx="0">
              <a:schemeClr val="accent3">
                <a:hueOff val="506157"/>
                <a:satOff val="25908"/>
                <a:lumOff val="10883"/>
                <a:alphaOff val="0"/>
              </a:schemeClr>
            </a:effectRef>
            <a:fontRef idx="minor">
              <a:schemeClr val="lt1"/>
            </a:fontRef>
          </p:style>
          <p:txBody>
            <a:bodyPr spcFirstLastPara="0" vert="horz" wrap="square" lIns="241241" tIns="241189" rIns="241241" bIns="241189" numCol="1" spcCol="1270" anchor="ctr" anchorCtr="0">
              <a:noAutofit/>
            </a:bodyPr>
            <a:lstStyle/>
            <a:p>
              <a:pPr lvl="0" algn="ctr" defTabSz="933450">
                <a:lnSpc>
                  <a:spcPct val="90000"/>
                </a:lnSpc>
                <a:spcBef>
                  <a:spcPct val="0"/>
                </a:spcBef>
                <a:spcAft>
                  <a:spcPct val="35000"/>
                </a:spcAft>
              </a:pPr>
              <a:endParaRPr lang="id-ID" sz="2100" kern="1200">
                <a:solidFill>
                  <a:schemeClr val="bg2">
                    <a:lumMod val="75000"/>
                  </a:schemeClr>
                </a:solidFill>
              </a:endParaRPr>
            </a:p>
          </p:txBody>
        </p:sp>
        <p:sp>
          <p:nvSpPr>
            <p:cNvPr id="16" name="Oval 15"/>
            <p:cNvSpPr/>
            <p:nvPr/>
          </p:nvSpPr>
          <p:spPr>
            <a:xfrm>
              <a:off x="9540385" y="3373960"/>
              <a:ext cx="301176" cy="301171"/>
            </a:xfrm>
            <a:prstGeom prst="ellipse">
              <a:avLst/>
            </a:prstGeom>
            <a:solidFill>
              <a:schemeClr val="accent5"/>
            </a:solidFill>
            <a:ln w="25400">
              <a:solidFill>
                <a:schemeClr val="bg1">
                  <a:lumMod val="95000"/>
                </a:schemeClr>
              </a:solidFill>
            </a:ln>
          </p:spPr>
          <p:style>
            <a:lnRef idx="2">
              <a:schemeClr val="lt1">
                <a:hueOff val="0"/>
                <a:satOff val="0"/>
                <a:lumOff val="0"/>
                <a:alphaOff val="0"/>
              </a:schemeClr>
            </a:lnRef>
            <a:fillRef idx="1">
              <a:schemeClr val="accent3">
                <a:hueOff val="562397"/>
                <a:satOff val="28787"/>
                <a:lumOff val="12092"/>
                <a:alphaOff val="0"/>
              </a:schemeClr>
            </a:fillRef>
            <a:effectRef idx="0">
              <a:schemeClr val="accent3">
                <a:hueOff val="562397"/>
                <a:satOff val="28787"/>
                <a:lumOff val="12092"/>
                <a:alphaOff val="0"/>
              </a:schemeClr>
            </a:effectRef>
            <a:fontRef idx="minor">
              <a:schemeClr val="lt1"/>
            </a:fontRef>
          </p:style>
        </p:sp>
        <p:sp>
          <p:nvSpPr>
            <p:cNvPr id="17" name="Oval 16"/>
            <p:cNvSpPr/>
            <p:nvPr/>
          </p:nvSpPr>
          <p:spPr>
            <a:xfrm>
              <a:off x="6243062" y="5047837"/>
              <a:ext cx="218075" cy="218285"/>
            </a:xfrm>
            <a:prstGeom prst="ellipse">
              <a:avLst/>
            </a:prstGeom>
            <a:solidFill>
              <a:schemeClr val="accent5">
                <a:lumMod val="40000"/>
                <a:lumOff val="60000"/>
              </a:schemeClr>
            </a:solidFill>
            <a:ln>
              <a:noFill/>
            </a:ln>
          </p:spPr>
          <p:style>
            <a:lnRef idx="2">
              <a:schemeClr val="lt1">
                <a:hueOff val="0"/>
                <a:satOff val="0"/>
                <a:lumOff val="0"/>
                <a:alphaOff val="0"/>
              </a:schemeClr>
            </a:lnRef>
            <a:fillRef idx="1">
              <a:schemeClr val="accent3">
                <a:hueOff val="618636"/>
                <a:satOff val="31665"/>
                <a:lumOff val="13301"/>
                <a:alphaOff val="0"/>
              </a:schemeClr>
            </a:fillRef>
            <a:effectRef idx="0">
              <a:schemeClr val="accent3">
                <a:hueOff val="618636"/>
                <a:satOff val="31665"/>
                <a:lumOff val="13301"/>
                <a:alphaOff val="0"/>
              </a:schemeClr>
            </a:effectRef>
            <a:fontRef idx="minor">
              <a:schemeClr val="lt1"/>
            </a:fontRef>
          </p:style>
        </p:sp>
        <p:sp>
          <p:nvSpPr>
            <p:cNvPr id="18" name="Oval 17"/>
            <p:cNvSpPr/>
            <p:nvPr/>
          </p:nvSpPr>
          <p:spPr>
            <a:xfrm>
              <a:off x="7733702" y="4763552"/>
              <a:ext cx="218075" cy="218285"/>
            </a:xfrm>
            <a:prstGeom prst="ellipse">
              <a:avLst/>
            </a:prstGeom>
            <a:solidFill>
              <a:schemeClr val="accent6">
                <a:lumMod val="40000"/>
                <a:lumOff val="60000"/>
              </a:schemeClr>
            </a:solidFill>
            <a:ln>
              <a:noFill/>
            </a:ln>
          </p:spPr>
          <p:style>
            <a:lnRef idx="2">
              <a:schemeClr val="lt1">
                <a:hueOff val="0"/>
                <a:satOff val="0"/>
                <a:lumOff val="0"/>
                <a:alphaOff val="0"/>
              </a:schemeClr>
            </a:lnRef>
            <a:fillRef idx="1">
              <a:schemeClr val="accent3">
                <a:hueOff val="674876"/>
                <a:satOff val="34544"/>
                <a:lumOff val="14510"/>
                <a:alphaOff val="0"/>
              </a:schemeClr>
            </a:fillRef>
            <a:effectRef idx="0">
              <a:schemeClr val="accent3">
                <a:hueOff val="674876"/>
                <a:satOff val="34544"/>
                <a:lumOff val="14510"/>
                <a:alphaOff val="0"/>
              </a:schemeClr>
            </a:effectRef>
            <a:fontRef idx="minor">
              <a:schemeClr val="lt1"/>
            </a:fontRef>
          </p:style>
        </p:sp>
      </p:grpSp>
      <p:sp>
        <p:nvSpPr>
          <p:cNvPr id="19" name="Title 13"/>
          <p:cNvSpPr txBox="1">
            <a:spLocks/>
          </p:cNvSpPr>
          <p:nvPr/>
        </p:nvSpPr>
        <p:spPr>
          <a:xfrm>
            <a:off x="2799137" y="4329632"/>
            <a:ext cx="963463" cy="25561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dirty="0" smtClean="0">
                <a:solidFill>
                  <a:schemeClr val="bg1"/>
                </a:solidFill>
                <a:latin typeface="Lato" panose="020F0502020204030203" pitchFamily="34" charset="0"/>
                <a:ea typeface="Roboto" panose="02000000000000000000" pitchFamily="2" charset="0"/>
              </a:rPr>
              <a:t>Twitter</a:t>
            </a:r>
            <a:endParaRPr lang="en-US" sz="1400" dirty="0">
              <a:solidFill>
                <a:schemeClr val="bg1"/>
              </a:solidFill>
              <a:latin typeface="Lato" panose="020F0502020204030203" pitchFamily="34" charset="0"/>
              <a:ea typeface="Roboto" panose="02000000000000000000" pitchFamily="2" charset="0"/>
            </a:endParaRPr>
          </a:p>
        </p:txBody>
      </p:sp>
      <p:sp>
        <p:nvSpPr>
          <p:cNvPr id="20" name="Title 13"/>
          <p:cNvSpPr txBox="1">
            <a:spLocks/>
          </p:cNvSpPr>
          <p:nvPr/>
        </p:nvSpPr>
        <p:spPr>
          <a:xfrm>
            <a:off x="1158057" y="3579058"/>
            <a:ext cx="963463" cy="25561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dirty="0" smtClean="0">
                <a:solidFill>
                  <a:schemeClr val="bg1"/>
                </a:solidFill>
                <a:latin typeface="Lato" panose="020F0502020204030203" pitchFamily="34" charset="0"/>
                <a:ea typeface="Roboto" panose="02000000000000000000" pitchFamily="2" charset="0"/>
              </a:rPr>
              <a:t>Linked</a:t>
            </a:r>
            <a:endParaRPr lang="en-US" sz="1200" dirty="0">
              <a:solidFill>
                <a:schemeClr val="bg1"/>
              </a:solidFill>
              <a:latin typeface="Lato" panose="020F0502020204030203" pitchFamily="34" charset="0"/>
              <a:ea typeface="Roboto" panose="02000000000000000000" pitchFamily="2" charset="0"/>
            </a:endParaRPr>
          </a:p>
        </p:txBody>
      </p:sp>
      <p:sp>
        <p:nvSpPr>
          <p:cNvPr id="21" name="Title 13"/>
          <p:cNvSpPr txBox="1">
            <a:spLocks/>
          </p:cNvSpPr>
          <p:nvPr/>
        </p:nvSpPr>
        <p:spPr>
          <a:xfrm>
            <a:off x="4859713" y="2725841"/>
            <a:ext cx="963463" cy="25561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dirty="0" smtClean="0">
                <a:solidFill>
                  <a:schemeClr val="bg1"/>
                </a:solidFill>
                <a:latin typeface="Lato" panose="020F0502020204030203" pitchFamily="34" charset="0"/>
                <a:ea typeface="Roboto" panose="02000000000000000000" pitchFamily="2" charset="0"/>
              </a:rPr>
              <a:t>Pinterest</a:t>
            </a:r>
            <a:endParaRPr lang="en-US" sz="1200" dirty="0">
              <a:solidFill>
                <a:schemeClr val="bg1"/>
              </a:solidFill>
              <a:latin typeface="Lato" panose="020F0502020204030203" pitchFamily="34" charset="0"/>
              <a:ea typeface="Roboto" panose="02000000000000000000" pitchFamily="2" charset="0"/>
            </a:endParaRPr>
          </a:p>
        </p:txBody>
      </p:sp>
      <p:grpSp>
        <p:nvGrpSpPr>
          <p:cNvPr id="22" name="Group 21"/>
          <p:cNvGrpSpPr/>
          <p:nvPr/>
        </p:nvGrpSpPr>
        <p:grpSpPr>
          <a:xfrm>
            <a:off x="6470771" y="3667225"/>
            <a:ext cx="1395690" cy="1008112"/>
            <a:chOff x="539552" y="3507854"/>
            <a:chExt cx="1395690" cy="1008112"/>
          </a:xfrm>
        </p:grpSpPr>
        <p:sp>
          <p:nvSpPr>
            <p:cNvPr id="23" name="Content Placeholder 2"/>
            <p:cNvSpPr txBox="1">
              <a:spLocks/>
            </p:cNvSpPr>
            <p:nvPr/>
          </p:nvSpPr>
          <p:spPr>
            <a:xfrm>
              <a:off x="622928" y="3507854"/>
              <a:ext cx="92473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lumMod val="50000"/>
                    </a:schemeClr>
                  </a:solidFill>
                  <a:latin typeface="Lato" panose="020F0502020204030203" pitchFamily="34" charset="0"/>
                  <a:ea typeface="Roboto" panose="02000000000000000000" pitchFamily="2" charset="0"/>
                </a:rPr>
                <a:t>Best For</a:t>
              </a:r>
              <a:endParaRPr lang="en-US" b="1" dirty="0">
                <a:solidFill>
                  <a:schemeClr val="bg1">
                    <a:lumMod val="50000"/>
                  </a:schemeClr>
                </a:solidFill>
                <a:latin typeface="Lato" panose="020F0502020204030203" pitchFamily="34" charset="0"/>
                <a:ea typeface="Roboto" panose="02000000000000000000" pitchFamily="2" charset="0"/>
              </a:endParaRPr>
            </a:p>
          </p:txBody>
        </p:sp>
        <p:grpSp>
          <p:nvGrpSpPr>
            <p:cNvPr id="24" name="Group 23"/>
            <p:cNvGrpSpPr/>
            <p:nvPr/>
          </p:nvGrpSpPr>
          <p:grpSpPr>
            <a:xfrm>
              <a:off x="539552" y="3869070"/>
              <a:ext cx="727683" cy="646896"/>
              <a:chOff x="539552" y="3869070"/>
              <a:chExt cx="727683" cy="646896"/>
            </a:xfrm>
          </p:grpSpPr>
          <p:sp>
            <p:nvSpPr>
              <p:cNvPr id="29" name="Oval 28"/>
              <p:cNvSpPr/>
              <p:nvPr/>
            </p:nvSpPr>
            <p:spPr>
              <a:xfrm>
                <a:off x="703503" y="3869070"/>
                <a:ext cx="399782" cy="399782"/>
              </a:xfrm>
              <a:prstGeom prst="ellipse">
                <a:avLst/>
              </a:pr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30" name="Freeform 6"/>
              <p:cNvSpPr>
                <a:spLocks noEditPoints="1"/>
              </p:cNvSpPr>
              <p:nvPr/>
            </p:nvSpPr>
            <p:spPr bwMode="auto">
              <a:xfrm>
                <a:off x="798783" y="3983553"/>
                <a:ext cx="203732" cy="174535"/>
              </a:xfrm>
              <a:custGeom>
                <a:avLst/>
                <a:gdLst>
                  <a:gd name="T0" fmla="*/ 17 w 405"/>
                  <a:gd name="T1" fmla="*/ 202 h 347"/>
                  <a:gd name="T2" fmla="*/ 44 w 405"/>
                  <a:gd name="T3" fmla="*/ 208 h 347"/>
                  <a:gd name="T4" fmla="*/ 64 w 405"/>
                  <a:gd name="T5" fmla="*/ 176 h 347"/>
                  <a:gd name="T6" fmla="*/ 25 w 405"/>
                  <a:gd name="T7" fmla="*/ 166 h 347"/>
                  <a:gd name="T8" fmla="*/ 3 w 405"/>
                  <a:gd name="T9" fmla="*/ 180 h 347"/>
                  <a:gd name="T10" fmla="*/ 17 w 405"/>
                  <a:gd name="T11" fmla="*/ 202 h 347"/>
                  <a:gd name="T12" fmla="*/ 372 w 405"/>
                  <a:gd name="T13" fmla="*/ 207 h 347"/>
                  <a:gd name="T14" fmla="*/ 283 w 405"/>
                  <a:gd name="T15" fmla="*/ 287 h 347"/>
                  <a:gd name="T16" fmla="*/ 178 w 405"/>
                  <a:gd name="T17" fmla="*/ 206 h 347"/>
                  <a:gd name="T18" fmla="*/ 171 w 405"/>
                  <a:gd name="T19" fmla="*/ 203 h 347"/>
                  <a:gd name="T20" fmla="*/ 157 w 405"/>
                  <a:gd name="T21" fmla="*/ 199 h 347"/>
                  <a:gd name="T22" fmla="*/ 137 w 405"/>
                  <a:gd name="T23" fmla="*/ 231 h 347"/>
                  <a:gd name="T24" fmla="*/ 159 w 405"/>
                  <a:gd name="T25" fmla="*/ 237 h 347"/>
                  <a:gd name="T26" fmla="*/ 273 w 405"/>
                  <a:gd name="T27" fmla="*/ 325 h 347"/>
                  <a:gd name="T28" fmla="*/ 284 w 405"/>
                  <a:gd name="T29" fmla="*/ 329 h 347"/>
                  <a:gd name="T30" fmla="*/ 296 w 405"/>
                  <a:gd name="T31" fmla="*/ 324 h 347"/>
                  <a:gd name="T32" fmla="*/ 397 w 405"/>
                  <a:gd name="T33" fmla="*/ 234 h 347"/>
                  <a:gd name="T34" fmla="*/ 398 w 405"/>
                  <a:gd name="T35" fmla="*/ 208 h 347"/>
                  <a:gd name="T36" fmla="*/ 372 w 405"/>
                  <a:gd name="T37" fmla="*/ 207 h 347"/>
                  <a:gd name="T38" fmla="*/ 176 w 405"/>
                  <a:gd name="T39" fmla="*/ 119 h 347"/>
                  <a:gd name="T40" fmla="*/ 274 w 405"/>
                  <a:gd name="T41" fmla="*/ 181 h 347"/>
                  <a:gd name="T42" fmla="*/ 299 w 405"/>
                  <a:gd name="T43" fmla="*/ 176 h 347"/>
                  <a:gd name="T44" fmla="*/ 400 w 405"/>
                  <a:gd name="T45" fmla="*/ 31 h 347"/>
                  <a:gd name="T46" fmla="*/ 395 w 405"/>
                  <a:gd name="T47" fmla="*/ 6 h 347"/>
                  <a:gd name="T48" fmla="*/ 370 w 405"/>
                  <a:gd name="T49" fmla="*/ 11 h 347"/>
                  <a:gd name="T50" fmla="*/ 279 w 405"/>
                  <a:gd name="T51" fmla="*/ 141 h 347"/>
                  <a:gd name="T52" fmla="*/ 181 w 405"/>
                  <a:gd name="T53" fmla="*/ 78 h 347"/>
                  <a:gd name="T54" fmla="*/ 167 w 405"/>
                  <a:gd name="T55" fmla="*/ 76 h 347"/>
                  <a:gd name="T56" fmla="*/ 156 w 405"/>
                  <a:gd name="T57" fmla="*/ 84 h 347"/>
                  <a:gd name="T58" fmla="*/ 6 w 405"/>
                  <a:gd name="T59" fmla="*/ 319 h 347"/>
                  <a:gd name="T60" fmla="*/ 11 w 405"/>
                  <a:gd name="T61" fmla="*/ 344 h 347"/>
                  <a:gd name="T62" fmla="*/ 21 w 405"/>
                  <a:gd name="T63" fmla="*/ 347 h 347"/>
                  <a:gd name="T64" fmla="*/ 36 w 405"/>
                  <a:gd name="T65" fmla="*/ 338 h 347"/>
                  <a:gd name="T66" fmla="*/ 176 w 405"/>
                  <a:gd name="T67"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31" name="Content Placeholder 2"/>
              <p:cNvSpPr txBox="1">
                <a:spLocks/>
              </p:cNvSpPr>
              <p:nvPr/>
            </p:nvSpPr>
            <p:spPr>
              <a:xfrm>
                <a:off x="539552" y="4266671"/>
                <a:ext cx="727683" cy="2492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Lato" panose="020F0502020204030203" pitchFamily="34" charset="0"/>
                    <a:ea typeface="Roboto" panose="02000000000000000000" pitchFamily="2" charset="0"/>
                  </a:rPr>
                  <a:t>Traffic</a:t>
                </a:r>
              </a:p>
            </p:txBody>
          </p:sp>
        </p:grpSp>
        <p:grpSp>
          <p:nvGrpSpPr>
            <p:cNvPr id="25" name="Group 24"/>
            <p:cNvGrpSpPr/>
            <p:nvPr/>
          </p:nvGrpSpPr>
          <p:grpSpPr>
            <a:xfrm>
              <a:off x="1207559" y="3869070"/>
              <a:ext cx="727683" cy="646896"/>
              <a:chOff x="1207559" y="3869070"/>
              <a:chExt cx="727683" cy="646896"/>
            </a:xfrm>
          </p:grpSpPr>
          <p:sp>
            <p:nvSpPr>
              <p:cNvPr id="26" name="Oval 25"/>
              <p:cNvSpPr/>
              <p:nvPr/>
            </p:nvSpPr>
            <p:spPr>
              <a:xfrm>
                <a:off x="1371510" y="3869070"/>
                <a:ext cx="399782" cy="399782"/>
              </a:xfrm>
              <a:prstGeom prst="ellipse">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27" name="Content Placeholder 2"/>
              <p:cNvSpPr txBox="1">
                <a:spLocks/>
              </p:cNvSpPr>
              <p:nvPr/>
            </p:nvSpPr>
            <p:spPr>
              <a:xfrm>
                <a:off x="1207559" y="4266671"/>
                <a:ext cx="727683" cy="2492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000" dirty="0" smtClean="0">
                    <a:latin typeface="Lato" panose="020F0502020204030203" pitchFamily="34" charset="0"/>
                    <a:ea typeface="Roboto" panose="02000000000000000000" pitchFamily="2" charset="0"/>
                  </a:rPr>
                  <a:t>Visuals</a:t>
                </a:r>
              </a:p>
            </p:txBody>
          </p:sp>
          <p:sp>
            <p:nvSpPr>
              <p:cNvPr id="28" name="Freeform 27"/>
              <p:cNvSpPr>
                <a:spLocks noEditPoints="1"/>
              </p:cNvSpPr>
              <p:nvPr/>
            </p:nvSpPr>
            <p:spPr bwMode="auto">
              <a:xfrm>
                <a:off x="1479158" y="3983146"/>
                <a:ext cx="184484" cy="175346"/>
              </a:xfrm>
              <a:custGeom>
                <a:avLst/>
                <a:gdLst>
                  <a:gd name="T0" fmla="*/ 344 w 402"/>
                  <a:gd name="T1" fmla="*/ 125 h 382"/>
                  <a:gd name="T2" fmla="*/ 303 w 402"/>
                  <a:gd name="T3" fmla="*/ 13 h 382"/>
                  <a:gd name="T4" fmla="*/ 284 w 402"/>
                  <a:gd name="T5" fmla="*/ 3 h 382"/>
                  <a:gd name="T6" fmla="*/ 12 w 402"/>
                  <a:gd name="T7" fmla="*/ 102 h 382"/>
                  <a:gd name="T8" fmla="*/ 3 w 402"/>
                  <a:gd name="T9" fmla="*/ 122 h 382"/>
                  <a:gd name="T10" fmla="*/ 46 w 402"/>
                  <a:gd name="T11" fmla="*/ 241 h 382"/>
                  <a:gd name="T12" fmla="*/ 46 w 402"/>
                  <a:gd name="T13" fmla="*/ 177 h 382"/>
                  <a:gd name="T14" fmla="*/ 97 w 402"/>
                  <a:gd name="T15" fmla="*/ 125 h 382"/>
                  <a:gd name="T16" fmla="*/ 169 w 402"/>
                  <a:gd name="T17" fmla="*/ 125 h 382"/>
                  <a:gd name="T18" fmla="*/ 255 w 402"/>
                  <a:gd name="T19" fmla="*/ 65 h 382"/>
                  <a:gd name="T20" fmla="*/ 304 w 402"/>
                  <a:gd name="T21" fmla="*/ 125 h 382"/>
                  <a:gd name="T22" fmla="*/ 344 w 402"/>
                  <a:gd name="T23" fmla="*/ 125 h 382"/>
                  <a:gd name="T24" fmla="*/ 387 w 402"/>
                  <a:gd name="T25" fmla="*/ 161 h 382"/>
                  <a:gd name="T26" fmla="*/ 97 w 402"/>
                  <a:gd name="T27" fmla="*/ 161 h 382"/>
                  <a:gd name="T28" fmla="*/ 82 w 402"/>
                  <a:gd name="T29" fmla="*/ 177 h 382"/>
                  <a:gd name="T30" fmla="*/ 82 w 402"/>
                  <a:gd name="T31" fmla="*/ 366 h 382"/>
                  <a:gd name="T32" fmla="*/ 97 w 402"/>
                  <a:gd name="T33" fmla="*/ 382 h 382"/>
                  <a:gd name="T34" fmla="*/ 387 w 402"/>
                  <a:gd name="T35" fmla="*/ 382 h 382"/>
                  <a:gd name="T36" fmla="*/ 402 w 402"/>
                  <a:gd name="T37" fmla="*/ 366 h 382"/>
                  <a:gd name="T38" fmla="*/ 402 w 402"/>
                  <a:gd name="T39" fmla="*/ 177 h 382"/>
                  <a:gd name="T40" fmla="*/ 387 w 402"/>
                  <a:gd name="T41" fmla="*/ 161 h 382"/>
                  <a:gd name="T42" fmla="*/ 364 w 402"/>
                  <a:gd name="T43" fmla="*/ 342 h 382"/>
                  <a:gd name="T44" fmla="*/ 125 w 402"/>
                  <a:gd name="T45" fmla="*/ 342 h 382"/>
                  <a:gd name="T46" fmla="*/ 125 w 402"/>
                  <a:gd name="T47" fmla="*/ 307 h 382"/>
                  <a:gd name="T48" fmla="*/ 161 w 402"/>
                  <a:gd name="T49" fmla="*/ 222 h 382"/>
                  <a:gd name="T50" fmla="*/ 217 w 402"/>
                  <a:gd name="T51" fmla="*/ 290 h 382"/>
                  <a:gd name="T52" fmla="*/ 269 w 402"/>
                  <a:gd name="T53" fmla="*/ 237 h 382"/>
                  <a:gd name="T54" fmla="*/ 336 w 402"/>
                  <a:gd name="T55" fmla="*/ 213 h 382"/>
                  <a:gd name="T56" fmla="*/ 364 w 402"/>
                  <a:gd name="T57" fmla="*/ 277 h 382"/>
                  <a:gd name="T58" fmla="*/ 364 w 402"/>
                  <a:gd name="T59" fmla="*/ 34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2" h="382">
                    <a:moveTo>
                      <a:pt x="344" y="125"/>
                    </a:moveTo>
                    <a:cubicBezTo>
                      <a:pt x="303" y="13"/>
                      <a:pt x="303" y="13"/>
                      <a:pt x="303" y="13"/>
                    </a:cubicBezTo>
                    <a:cubicBezTo>
                      <a:pt x="300" y="4"/>
                      <a:pt x="291" y="0"/>
                      <a:pt x="284" y="3"/>
                    </a:cubicBezTo>
                    <a:cubicBezTo>
                      <a:pt x="12" y="102"/>
                      <a:pt x="12" y="102"/>
                      <a:pt x="12" y="102"/>
                    </a:cubicBezTo>
                    <a:cubicBezTo>
                      <a:pt x="4" y="105"/>
                      <a:pt x="0" y="114"/>
                      <a:pt x="3" y="122"/>
                    </a:cubicBezTo>
                    <a:cubicBezTo>
                      <a:pt x="46" y="241"/>
                      <a:pt x="46" y="241"/>
                      <a:pt x="46" y="241"/>
                    </a:cubicBezTo>
                    <a:cubicBezTo>
                      <a:pt x="46" y="177"/>
                      <a:pt x="46" y="177"/>
                      <a:pt x="46" y="177"/>
                    </a:cubicBezTo>
                    <a:cubicBezTo>
                      <a:pt x="46" y="149"/>
                      <a:pt x="69" y="125"/>
                      <a:pt x="97" y="125"/>
                    </a:cubicBezTo>
                    <a:cubicBezTo>
                      <a:pt x="169" y="125"/>
                      <a:pt x="169" y="125"/>
                      <a:pt x="169" y="125"/>
                    </a:cubicBezTo>
                    <a:cubicBezTo>
                      <a:pt x="255" y="65"/>
                      <a:pt x="255" y="65"/>
                      <a:pt x="255" y="65"/>
                    </a:cubicBezTo>
                    <a:cubicBezTo>
                      <a:pt x="304" y="125"/>
                      <a:pt x="304" y="125"/>
                      <a:pt x="304" y="125"/>
                    </a:cubicBezTo>
                    <a:lnTo>
                      <a:pt x="344" y="125"/>
                    </a:lnTo>
                    <a:close/>
                    <a:moveTo>
                      <a:pt x="387" y="161"/>
                    </a:moveTo>
                    <a:cubicBezTo>
                      <a:pt x="97" y="161"/>
                      <a:pt x="97" y="161"/>
                      <a:pt x="97" y="161"/>
                    </a:cubicBezTo>
                    <a:cubicBezTo>
                      <a:pt x="89" y="161"/>
                      <a:pt x="82" y="169"/>
                      <a:pt x="82" y="177"/>
                    </a:cubicBezTo>
                    <a:cubicBezTo>
                      <a:pt x="82" y="366"/>
                      <a:pt x="82" y="366"/>
                      <a:pt x="82" y="366"/>
                    </a:cubicBezTo>
                    <a:cubicBezTo>
                      <a:pt x="82" y="375"/>
                      <a:pt x="89" y="382"/>
                      <a:pt x="97" y="382"/>
                    </a:cubicBezTo>
                    <a:cubicBezTo>
                      <a:pt x="387" y="382"/>
                      <a:pt x="387" y="382"/>
                      <a:pt x="387" y="382"/>
                    </a:cubicBezTo>
                    <a:cubicBezTo>
                      <a:pt x="395" y="382"/>
                      <a:pt x="402" y="375"/>
                      <a:pt x="402" y="366"/>
                    </a:cubicBezTo>
                    <a:cubicBezTo>
                      <a:pt x="402" y="177"/>
                      <a:pt x="402" y="177"/>
                      <a:pt x="402" y="177"/>
                    </a:cubicBezTo>
                    <a:cubicBezTo>
                      <a:pt x="402" y="169"/>
                      <a:pt x="395" y="161"/>
                      <a:pt x="387" y="161"/>
                    </a:cubicBezTo>
                    <a:close/>
                    <a:moveTo>
                      <a:pt x="364" y="342"/>
                    </a:moveTo>
                    <a:cubicBezTo>
                      <a:pt x="125" y="342"/>
                      <a:pt x="125" y="342"/>
                      <a:pt x="125" y="342"/>
                    </a:cubicBezTo>
                    <a:cubicBezTo>
                      <a:pt x="125" y="307"/>
                      <a:pt x="125" y="307"/>
                      <a:pt x="125" y="307"/>
                    </a:cubicBezTo>
                    <a:cubicBezTo>
                      <a:pt x="161" y="222"/>
                      <a:pt x="161" y="222"/>
                      <a:pt x="161" y="222"/>
                    </a:cubicBezTo>
                    <a:cubicBezTo>
                      <a:pt x="217" y="290"/>
                      <a:pt x="217" y="290"/>
                      <a:pt x="217" y="290"/>
                    </a:cubicBezTo>
                    <a:cubicBezTo>
                      <a:pt x="269" y="237"/>
                      <a:pt x="269" y="237"/>
                      <a:pt x="269" y="237"/>
                    </a:cubicBezTo>
                    <a:cubicBezTo>
                      <a:pt x="336" y="213"/>
                      <a:pt x="336" y="213"/>
                      <a:pt x="336" y="213"/>
                    </a:cubicBezTo>
                    <a:cubicBezTo>
                      <a:pt x="364" y="277"/>
                      <a:pt x="364" y="277"/>
                      <a:pt x="364" y="277"/>
                    </a:cubicBezTo>
                    <a:lnTo>
                      <a:pt x="364" y="3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grpSp>
      </p:grpSp>
      <p:cxnSp>
        <p:nvCxnSpPr>
          <p:cNvPr id="32" name="Straight Connector 31"/>
          <p:cNvCxnSpPr/>
          <p:nvPr/>
        </p:nvCxnSpPr>
        <p:spPr>
          <a:xfrm>
            <a:off x="8008925" y="3744176"/>
            <a:ext cx="0" cy="900000"/>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8167491" y="3994125"/>
            <a:ext cx="2260589" cy="727307"/>
            <a:chOff x="2339752" y="3651870"/>
            <a:chExt cx="2260589" cy="727307"/>
          </a:xfrm>
        </p:grpSpPr>
        <p:sp>
          <p:nvSpPr>
            <p:cNvPr id="34" name="Content Placeholder 2"/>
            <p:cNvSpPr txBox="1">
              <a:spLocks/>
            </p:cNvSpPr>
            <p:nvPr/>
          </p:nvSpPr>
          <p:spPr>
            <a:xfrm>
              <a:off x="2339752"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b="1" dirty="0">
                  <a:solidFill>
                    <a:schemeClr val="bg1">
                      <a:lumMod val="50000"/>
                    </a:schemeClr>
                  </a:solidFill>
                  <a:latin typeface="Lato" panose="020F0502020204030203" pitchFamily="34" charset="0"/>
                  <a:ea typeface="Roboto" panose="02000000000000000000" pitchFamily="2" charset="0"/>
                </a:rPr>
                <a:t>8</a:t>
              </a:r>
              <a:r>
                <a:rPr lang="en-US" sz="2400" b="1" dirty="0" smtClean="0">
                  <a:solidFill>
                    <a:schemeClr val="bg1">
                      <a:lumMod val="50000"/>
                    </a:schemeClr>
                  </a:solidFill>
                  <a:latin typeface="Lato" panose="020F0502020204030203" pitchFamily="34" charset="0"/>
                  <a:ea typeface="Roboto" panose="02000000000000000000" pitchFamily="2" charset="0"/>
                </a:rPr>
                <a:t>6,453</a:t>
              </a:r>
              <a:endParaRPr lang="en-US" sz="2400" b="1" dirty="0">
                <a:solidFill>
                  <a:schemeClr val="bg1">
                    <a:lumMod val="50000"/>
                  </a:schemeClr>
                </a:solidFill>
                <a:latin typeface="Lato" panose="020F0502020204030203" pitchFamily="34" charset="0"/>
                <a:ea typeface="Roboto" panose="02000000000000000000" pitchFamily="2" charset="0"/>
              </a:endParaRPr>
            </a:p>
          </p:txBody>
        </p:sp>
        <p:sp>
          <p:nvSpPr>
            <p:cNvPr id="35" name="Content Placeholder 2"/>
            <p:cNvSpPr txBox="1">
              <a:spLocks/>
            </p:cNvSpPr>
            <p:nvPr/>
          </p:nvSpPr>
          <p:spPr>
            <a:xfrm>
              <a:off x="2343185" y="4017882"/>
              <a:ext cx="2257156" cy="3612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latin typeface="Lato" panose="020F0502020204030203" pitchFamily="34" charset="0"/>
                  <a:ea typeface="Roboto" panose="02000000000000000000" pitchFamily="2" charset="0"/>
                </a:rPr>
                <a:t>Pins per day on average</a:t>
              </a:r>
              <a:endParaRPr lang="en-US" dirty="0">
                <a:latin typeface="Lato" panose="020F0502020204030203" pitchFamily="34" charset="0"/>
                <a:ea typeface="Roboto" panose="02000000000000000000" pitchFamily="2" charset="0"/>
              </a:endParaRPr>
            </a:p>
          </p:txBody>
        </p:sp>
      </p:grpSp>
      <p:grpSp>
        <p:nvGrpSpPr>
          <p:cNvPr id="36" name="Group 35"/>
          <p:cNvGrpSpPr/>
          <p:nvPr/>
        </p:nvGrpSpPr>
        <p:grpSpPr>
          <a:xfrm>
            <a:off x="8267591" y="4820802"/>
            <a:ext cx="1183218" cy="617654"/>
            <a:chOff x="6930662" y="3724776"/>
            <a:chExt cx="1183218" cy="617654"/>
          </a:xfrm>
        </p:grpSpPr>
        <p:grpSp>
          <p:nvGrpSpPr>
            <p:cNvPr id="37" name="Group 36"/>
            <p:cNvGrpSpPr/>
            <p:nvPr/>
          </p:nvGrpSpPr>
          <p:grpSpPr>
            <a:xfrm>
              <a:off x="6930662" y="3814179"/>
              <a:ext cx="172244" cy="371476"/>
              <a:chOff x="4395788" y="2198688"/>
              <a:chExt cx="344488" cy="742951"/>
            </a:xfrm>
            <a:solidFill>
              <a:schemeClr val="accent4"/>
            </a:solidFill>
          </p:grpSpPr>
          <p:sp>
            <p:nvSpPr>
              <p:cNvPr id="40" name="Oval 39"/>
              <p:cNvSpPr>
                <a:spLocks noChangeArrowheads="1"/>
              </p:cNvSpPr>
              <p:nvPr/>
            </p:nvSpPr>
            <p:spPr bwMode="auto">
              <a:xfrm>
                <a:off x="4511675" y="2198688"/>
                <a:ext cx="109538" cy="112713"/>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41"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grpSp>
        <p:sp>
          <p:nvSpPr>
            <p:cNvPr id="38" name="Content Placeholder 2"/>
            <p:cNvSpPr txBox="1">
              <a:spLocks/>
            </p:cNvSpPr>
            <p:nvPr/>
          </p:nvSpPr>
          <p:spPr>
            <a:xfrm>
              <a:off x="7092280" y="3724776"/>
              <a:ext cx="1021600"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b="1" dirty="0">
                  <a:latin typeface="Lato" panose="020F0502020204030203" pitchFamily="34" charset="0"/>
                  <a:ea typeface="Roboto" panose="02000000000000000000" pitchFamily="2" charset="0"/>
                </a:rPr>
                <a:t>6</a:t>
              </a:r>
              <a:r>
                <a:rPr lang="en-US" sz="2400" b="1" dirty="0" smtClean="0">
                  <a:latin typeface="Lato" panose="020F0502020204030203" pitchFamily="34" charset="0"/>
                  <a:ea typeface="Roboto" panose="02000000000000000000" pitchFamily="2" charset="0"/>
                </a:rPr>
                <a:t>6%</a:t>
              </a:r>
              <a:endParaRPr lang="en-US" sz="2400" b="1" dirty="0">
                <a:latin typeface="Lato" panose="020F0502020204030203" pitchFamily="34" charset="0"/>
                <a:ea typeface="Roboto" panose="02000000000000000000" pitchFamily="2" charset="0"/>
              </a:endParaRPr>
            </a:p>
          </p:txBody>
        </p:sp>
        <p:sp>
          <p:nvSpPr>
            <p:cNvPr id="39" name="Title 1"/>
            <p:cNvSpPr txBox="1">
              <a:spLocks/>
            </p:cNvSpPr>
            <p:nvPr/>
          </p:nvSpPr>
          <p:spPr>
            <a:xfrm>
              <a:off x="7102906" y="3978872"/>
              <a:ext cx="101097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100" dirty="0" smtClean="0">
                  <a:solidFill>
                    <a:schemeClr val="bg1">
                      <a:lumMod val="65000"/>
                    </a:schemeClr>
                  </a:solidFill>
                  <a:latin typeface="Lato" panose="020F0502020204030203" pitchFamily="34" charset="0"/>
                  <a:ea typeface="Roboto" panose="02000000000000000000" pitchFamily="2" charset="0"/>
                </a:rPr>
                <a:t>Female Users</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grpSp>
        <p:nvGrpSpPr>
          <p:cNvPr id="42" name="Group 41"/>
          <p:cNvGrpSpPr/>
          <p:nvPr/>
        </p:nvGrpSpPr>
        <p:grpSpPr>
          <a:xfrm>
            <a:off x="9548222" y="4797630"/>
            <a:ext cx="1167641" cy="632168"/>
            <a:chOff x="6946239" y="4278675"/>
            <a:chExt cx="1167641" cy="632168"/>
          </a:xfrm>
        </p:grpSpPr>
        <p:grpSp>
          <p:nvGrpSpPr>
            <p:cNvPr id="43" name="Group 42"/>
            <p:cNvGrpSpPr/>
            <p:nvPr/>
          </p:nvGrpSpPr>
          <p:grpSpPr>
            <a:xfrm>
              <a:off x="6946239" y="4379676"/>
              <a:ext cx="150666" cy="383216"/>
              <a:chOff x="4422775" y="2198688"/>
              <a:chExt cx="292100" cy="742950"/>
            </a:xfrm>
            <a:solidFill>
              <a:schemeClr val="accent2"/>
            </a:solidFill>
          </p:grpSpPr>
          <p:sp>
            <p:nvSpPr>
              <p:cNvPr id="46"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47" name="Oval 13"/>
              <p:cNvSpPr>
                <a:spLocks noChangeArrowheads="1"/>
              </p:cNvSpPr>
              <p:nvPr/>
            </p:nvSpPr>
            <p:spPr bwMode="auto">
              <a:xfrm>
                <a:off x="4511675" y="2198688"/>
                <a:ext cx="115888" cy="115888"/>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grpSp>
        <p:sp>
          <p:nvSpPr>
            <p:cNvPr id="44" name="Content Placeholder 2"/>
            <p:cNvSpPr txBox="1">
              <a:spLocks/>
            </p:cNvSpPr>
            <p:nvPr/>
          </p:nvSpPr>
          <p:spPr>
            <a:xfrm>
              <a:off x="7092280" y="4278675"/>
              <a:ext cx="1021600"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400" b="1" dirty="0" smtClean="0">
                  <a:latin typeface="Lato" panose="020F0502020204030203" pitchFamily="34" charset="0"/>
                  <a:ea typeface="Roboto" panose="02000000000000000000" pitchFamily="2" charset="0"/>
                </a:rPr>
                <a:t>3</a:t>
              </a:r>
              <a:r>
                <a:rPr lang="en-US" sz="2400" b="1" dirty="0" smtClean="0">
                  <a:latin typeface="Lato" panose="020F0502020204030203" pitchFamily="34" charset="0"/>
                  <a:ea typeface="Roboto" panose="02000000000000000000" pitchFamily="2" charset="0"/>
                </a:rPr>
                <a:t>4%</a:t>
              </a:r>
              <a:endParaRPr lang="en-US" sz="2400" b="1" dirty="0">
                <a:latin typeface="Lato" panose="020F0502020204030203" pitchFamily="34" charset="0"/>
                <a:ea typeface="Roboto" panose="02000000000000000000" pitchFamily="2" charset="0"/>
              </a:endParaRPr>
            </a:p>
          </p:txBody>
        </p:sp>
        <p:sp>
          <p:nvSpPr>
            <p:cNvPr id="45" name="Title 1"/>
            <p:cNvSpPr txBox="1">
              <a:spLocks/>
            </p:cNvSpPr>
            <p:nvPr/>
          </p:nvSpPr>
          <p:spPr>
            <a:xfrm>
              <a:off x="7102906" y="4547285"/>
              <a:ext cx="101097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100" dirty="0" smtClean="0">
                  <a:solidFill>
                    <a:schemeClr val="bg1">
                      <a:lumMod val="65000"/>
                    </a:schemeClr>
                  </a:solidFill>
                  <a:latin typeface="Lato" panose="020F0502020204030203" pitchFamily="34" charset="0"/>
                  <a:ea typeface="Roboto" panose="02000000000000000000" pitchFamily="2" charset="0"/>
                </a:rPr>
                <a:t>Male Users</a:t>
              </a:r>
              <a:endParaRPr lang="en-US" sz="1100" dirty="0">
                <a:solidFill>
                  <a:schemeClr val="bg1">
                    <a:lumMod val="65000"/>
                  </a:schemeClr>
                </a:solidFill>
                <a:latin typeface="Lato" panose="020F0502020204030203" pitchFamily="34" charset="0"/>
                <a:ea typeface="Roboto" panose="02000000000000000000" pitchFamily="2" charset="0"/>
              </a:endParaRPr>
            </a:p>
          </p:txBody>
        </p:sp>
      </p:grpSp>
      <p:grpSp>
        <p:nvGrpSpPr>
          <p:cNvPr id="48" name="Group 47"/>
          <p:cNvGrpSpPr/>
          <p:nvPr/>
        </p:nvGrpSpPr>
        <p:grpSpPr>
          <a:xfrm>
            <a:off x="6629019" y="4761122"/>
            <a:ext cx="1422548" cy="836576"/>
            <a:chOff x="7330727" y="3566600"/>
            <a:chExt cx="1422548" cy="836576"/>
          </a:xfrm>
        </p:grpSpPr>
        <p:sp>
          <p:nvSpPr>
            <p:cNvPr id="49" name="Freeform 282"/>
            <p:cNvSpPr>
              <a:spLocks noChangeAspect="1"/>
            </p:cNvSpPr>
            <p:nvPr/>
          </p:nvSpPr>
          <p:spPr bwMode="gray">
            <a:xfrm>
              <a:off x="7330727" y="3566600"/>
              <a:ext cx="1422548" cy="836576"/>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a:lstStyle/>
            <a:p>
              <a:endParaRPr lang="en-US" dirty="0">
                <a:solidFill>
                  <a:schemeClr val="bg1">
                    <a:lumMod val="65000"/>
                  </a:schemeClr>
                </a:solidFill>
                <a:latin typeface="Lato" panose="020F0502020204030203" pitchFamily="34" charset="0"/>
                <a:ea typeface="Roboto" panose="02000000000000000000" pitchFamily="2" charset="0"/>
              </a:endParaRPr>
            </a:p>
          </p:txBody>
        </p:sp>
        <p:sp>
          <p:nvSpPr>
            <p:cNvPr id="50" name="Content Placeholder 2"/>
            <p:cNvSpPr txBox="1">
              <a:spLocks/>
            </p:cNvSpPr>
            <p:nvPr/>
          </p:nvSpPr>
          <p:spPr>
            <a:xfrm>
              <a:off x="7364558" y="3659098"/>
              <a:ext cx="997542" cy="4169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800" b="1" dirty="0" smtClean="0">
                  <a:solidFill>
                    <a:schemeClr val="bg1"/>
                  </a:solidFill>
                  <a:latin typeface="Lato" panose="020F0502020204030203" pitchFamily="34" charset="0"/>
                  <a:ea typeface="Roboto" panose="02000000000000000000" pitchFamily="2" charset="0"/>
                </a:rPr>
                <a:t>4</a:t>
              </a:r>
              <a:r>
                <a:rPr lang="id-ID" sz="2800" b="1" dirty="0" smtClean="0">
                  <a:solidFill>
                    <a:schemeClr val="bg1"/>
                  </a:solidFill>
                  <a:latin typeface="Lato" panose="020F0502020204030203" pitchFamily="34" charset="0"/>
                  <a:ea typeface="Roboto" panose="02000000000000000000" pitchFamily="2" charset="0"/>
                </a:rPr>
                <a:t>0</a:t>
              </a:r>
              <a:r>
                <a:rPr lang="id-ID" sz="2800" b="1" dirty="0">
                  <a:solidFill>
                    <a:schemeClr val="bg1"/>
                  </a:solidFill>
                  <a:latin typeface="Lato" panose="020F0502020204030203" pitchFamily="34" charset="0"/>
                  <a:ea typeface="Roboto" panose="02000000000000000000" pitchFamily="2" charset="0"/>
                </a:rPr>
                <a:t>K</a:t>
              </a:r>
              <a:endParaRPr lang="en-US" sz="2800" b="1" dirty="0">
                <a:solidFill>
                  <a:schemeClr val="bg1"/>
                </a:solidFill>
                <a:latin typeface="Lato" panose="020F0502020204030203" pitchFamily="34" charset="0"/>
                <a:ea typeface="Roboto" panose="02000000000000000000" pitchFamily="2" charset="0"/>
              </a:endParaRPr>
            </a:p>
          </p:txBody>
        </p:sp>
      </p:grpSp>
      <p:sp>
        <p:nvSpPr>
          <p:cNvPr id="51" name="TextBox 50"/>
          <p:cNvSpPr txBox="1"/>
          <p:nvPr/>
        </p:nvSpPr>
        <p:spPr>
          <a:xfrm>
            <a:off x="3161530" y="2938853"/>
            <a:ext cx="354705" cy="1569660"/>
          </a:xfrm>
          <a:prstGeom prst="rect">
            <a:avLst/>
          </a:prstGeom>
          <a:noFill/>
        </p:spPr>
        <p:txBody>
          <a:bodyPr wrap="square" rtlCol="0">
            <a:spAutoFit/>
          </a:bodyPr>
          <a:lstStyle/>
          <a:p>
            <a:pPr algn="ctr"/>
            <a:r>
              <a:rPr lang="id-ID" sz="9600" dirty="0">
                <a:solidFill>
                  <a:schemeClr val="bg1"/>
                </a:solidFill>
                <a:latin typeface="FontAwesome" pitchFamily="2" charset="0"/>
              </a:rPr>
              <a:t></a:t>
            </a:r>
          </a:p>
        </p:txBody>
      </p:sp>
      <p:sp>
        <p:nvSpPr>
          <p:cNvPr id="52" name="TextBox 51"/>
          <p:cNvSpPr txBox="1"/>
          <p:nvPr/>
        </p:nvSpPr>
        <p:spPr>
          <a:xfrm>
            <a:off x="5180694" y="2248610"/>
            <a:ext cx="354705" cy="584775"/>
          </a:xfrm>
          <a:prstGeom prst="rect">
            <a:avLst/>
          </a:prstGeom>
          <a:noFill/>
        </p:spPr>
        <p:txBody>
          <a:bodyPr wrap="square" rtlCol="0">
            <a:spAutoFit/>
          </a:bodyPr>
          <a:lstStyle/>
          <a:p>
            <a:pPr algn="ctr"/>
            <a:r>
              <a:rPr lang="id-ID" sz="3200" dirty="0">
                <a:solidFill>
                  <a:schemeClr val="bg1"/>
                </a:solidFill>
                <a:latin typeface="FontAwesome" pitchFamily="2" charset="0"/>
              </a:rPr>
              <a:t></a:t>
            </a:r>
          </a:p>
        </p:txBody>
      </p:sp>
      <p:sp>
        <p:nvSpPr>
          <p:cNvPr id="53" name="TextBox 52"/>
          <p:cNvSpPr txBox="1"/>
          <p:nvPr/>
        </p:nvSpPr>
        <p:spPr>
          <a:xfrm>
            <a:off x="1465705" y="3060572"/>
            <a:ext cx="354705" cy="646331"/>
          </a:xfrm>
          <a:prstGeom prst="rect">
            <a:avLst/>
          </a:prstGeom>
          <a:noFill/>
        </p:spPr>
        <p:txBody>
          <a:bodyPr wrap="square" rtlCol="0">
            <a:spAutoFit/>
          </a:bodyPr>
          <a:lstStyle/>
          <a:p>
            <a:pPr algn="ctr"/>
            <a:r>
              <a:rPr lang="id-ID" sz="3600" dirty="0">
                <a:solidFill>
                  <a:schemeClr val="bg1"/>
                </a:solidFill>
                <a:latin typeface="FontAwesome" pitchFamily="2" charset="0"/>
              </a:rPr>
              <a:t></a:t>
            </a:r>
          </a:p>
        </p:txBody>
      </p:sp>
      <p:grpSp>
        <p:nvGrpSpPr>
          <p:cNvPr id="54" name="Group 53"/>
          <p:cNvGrpSpPr/>
          <p:nvPr/>
        </p:nvGrpSpPr>
        <p:grpSpPr>
          <a:xfrm>
            <a:off x="4505381" y="4449295"/>
            <a:ext cx="544433" cy="544448"/>
            <a:chOff x="4430933" y="3954453"/>
            <a:chExt cx="544433" cy="544448"/>
          </a:xfrm>
        </p:grpSpPr>
        <p:sp>
          <p:nvSpPr>
            <p:cNvPr id="55" name="Oval 54"/>
            <p:cNvSpPr/>
            <p:nvPr/>
          </p:nvSpPr>
          <p:spPr>
            <a:xfrm>
              <a:off x="4430933" y="3954453"/>
              <a:ext cx="544433" cy="544448"/>
            </a:xfrm>
            <a:prstGeom prst="ellipse">
              <a:avLst/>
            </a:prstGeom>
            <a:solidFill>
              <a:schemeClr val="accent4"/>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56" name="Freeform 11"/>
            <p:cNvSpPr>
              <a:spLocks/>
            </p:cNvSpPr>
            <p:nvPr/>
          </p:nvSpPr>
          <p:spPr bwMode="auto">
            <a:xfrm>
              <a:off x="4605722" y="4095340"/>
              <a:ext cx="212853" cy="237201"/>
            </a:xfrm>
            <a:custGeom>
              <a:avLst/>
              <a:gdLst>
                <a:gd name="T0" fmla="*/ 358 w 378"/>
                <a:gd name="T1" fmla="*/ 116 h 374"/>
                <a:gd name="T2" fmla="*/ 192 w 378"/>
                <a:gd name="T3" fmla="*/ 351 h 374"/>
                <a:gd name="T4" fmla="*/ 116 w 378"/>
                <a:gd name="T5" fmla="*/ 319 h 374"/>
                <a:gd name="T6" fmla="*/ 55 w 378"/>
                <a:gd name="T7" fmla="*/ 133 h 374"/>
                <a:gd name="T8" fmla="*/ 14 w 378"/>
                <a:gd name="T9" fmla="*/ 146 h 374"/>
                <a:gd name="T10" fmla="*/ 0 w 378"/>
                <a:gd name="T11" fmla="*/ 126 h 374"/>
                <a:gd name="T12" fmla="*/ 108 w 378"/>
                <a:gd name="T13" fmla="*/ 42 h 374"/>
                <a:gd name="T14" fmla="*/ 169 w 378"/>
                <a:gd name="T15" fmla="*/ 168 h 374"/>
                <a:gd name="T16" fmla="*/ 198 w 378"/>
                <a:gd name="T17" fmla="*/ 241 h 374"/>
                <a:gd name="T18" fmla="*/ 248 w 378"/>
                <a:gd name="T19" fmla="*/ 175 h 374"/>
                <a:gd name="T20" fmla="*/ 206 w 378"/>
                <a:gd name="T21" fmla="*/ 125 h 374"/>
                <a:gd name="T22" fmla="*/ 358 w 378"/>
                <a:gd name="T23" fmla="*/ 11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75000"/>
                  </a:schemeClr>
                </a:solidFill>
              </a:endParaRPr>
            </a:p>
          </p:txBody>
        </p:sp>
      </p:grpSp>
      <p:sp>
        <p:nvSpPr>
          <p:cNvPr id="57" name="Content Placeholder 2"/>
          <p:cNvSpPr txBox="1">
            <a:spLocks/>
          </p:cNvSpPr>
          <p:nvPr/>
        </p:nvSpPr>
        <p:spPr>
          <a:xfrm>
            <a:off x="6561285" y="1937210"/>
            <a:ext cx="4618389" cy="164772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id-ID" sz="1800" dirty="0" smtClean="0">
                <a:solidFill>
                  <a:schemeClr val="bg1">
                    <a:lumMod val="50000"/>
                  </a:schemeClr>
                </a:solidFill>
                <a:latin typeface="Lato" panose="020F0502020204030203" pitchFamily="34" charset="0"/>
                <a:ea typeface="Roboto" panose="02000000000000000000" pitchFamily="2" charset="0"/>
              </a:rPr>
              <a:t>Simple Analisys</a:t>
            </a:r>
          </a:p>
          <a:p>
            <a:pPr marL="0" indent="0">
              <a:buNone/>
            </a:pPr>
            <a:r>
              <a:rPr lang="en-US" sz="1100" dirty="0" err="1" smtClean="0">
                <a:solidFill>
                  <a:schemeClr val="bg1">
                    <a:lumMod val="65000"/>
                  </a:schemeClr>
                </a:solidFill>
                <a:latin typeface="Lato" panose="020F0502020204030203" pitchFamily="34" charset="0"/>
                <a:ea typeface="Roboto" panose="02000000000000000000" pitchFamily="2" charset="0"/>
              </a:rPr>
              <a:t>Lorem</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7979082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4" presetClass="entr" presetSubtype="5" fill="hold" nodeType="withEffect">
                                  <p:stCondLst>
                                    <p:cond delay="500"/>
                                  </p:stCondLst>
                                  <p:childTnLst>
                                    <p:set>
                                      <p:cBhvr>
                                        <p:cTn id="12" dur="1" fill="hold">
                                          <p:stCondLst>
                                            <p:cond delay="0"/>
                                          </p:stCondLst>
                                        </p:cTn>
                                        <p:tgtEl>
                                          <p:spTgt spid="5"/>
                                        </p:tgtEl>
                                        <p:attrNameLst>
                                          <p:attrName>style.visibility</p:attrName>
                                        </p:attrNameLst>
                                      </p:cBhvr>
                                      <p:to>
                                        <p:strVal val="visible"/>
                                      </p:to>
                                    </p:set>
                                    <p:animEffect transition="in" filter="randombar(vertical)">
                                      <p:cBhvr>
                                        <p:cTn id="13" dur="1000"/>
                                        <p:tgtEl>
                                          <p:spTgt spid="5"/>
                                        </p:tgtEl>
                                      </p:cBhvr>
                                    </p:animEffect>
                                  </p:childTnLst>
                                </p:cTn>
                              </p:par>
                              <p:par>
                                <p:cTn id="14" presetID="22" presetClass="entr" presetSubtype="4" fill="hold" grpId="0" nodeType="withEffect">
                                  <p:stCondLst>
                                    <p:cond delay="2000"/>
                                  </p:stCondLst>
                                  <p:childTnLst>
                                    <p:set>
                                      <p:cBhvr>
                                        <p:cTn id="15" dur="1" fill="hold">
                                          <p:stCondLst>
                                            <p:cond delay="0"/>
                                          </p:stCondLst>
                                        </p:cTn>
                                        <p:tgtEl>
                                          <p:spTgt spid="19"/>
                                        </p:tgtEl>
                                        <p:attrNameLst>
                                          <p:attrName>style.visibility</p:attrName>
                                        </p:attrNameLst>
                                      </p:cBhvr>
                                      <p:to>
                                        <p:strVal val="visible"/>
                                      </p:to>
                                    </p:set>
                                    <p:animEffect transition="in" filter="wipe(down)">
                                      <p:cBhvr>
                                        <p:cTn id="16" dur="500"/>
                                        <p:tgtEl>
                                          <p:spTgt spid="19"/>
                                        </p:tgtEl>
                                      </p:cBhvr>
                                    </p:animEffect>
                                  </p:childTnLst>
                                </p:cTn>
                              </p:par>
                              <p:par>
                                <p:cTn id="17" presetID="22" presetClass="entr" presetSubtype="4" fill="hold" grpId="0" nodeType="withEffect">
                                  <p:stCondLst>
                                    <p:cond delay="2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500"/>
                                        <p:tgtEl>
                                          <p:spTgt spid="2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500"/>
                                        <p:tgtEl>
                                          <p:spTgt spid="21"/>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wipe(down)">
                                      <p:cBhvr>
                                        <p:cTn id="30" dur="500"/>
                                        <p:tgtEl>
                                          <p:spTgt spid="32"/>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500"/>
                                        <p:tgtEl>
                                          <p:spTgt spid="33"/>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childTnLst>
                          </p:cTn>
                        </p:par>
                        <p:par>
                          <p:cTn id="39" fill="hold">
                            <p:stCondLst>
                              <p:cond delay="4500"/>
                            </p:stCondLst>
                            <p:childTnLst>
                              <p:par>
                                <p:cTn id="40" presetID="22" presetClass="entr" presetSubtype="8" fill="hold" nodeType="after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par>
                                <p:cTn id="47" presetID="53" presetClass="entr" presetSubtype="528"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 calcmode="lin" valueType="num">
                                      <p:cBhvr>
                                        <p:cTn id="49" dur="1000" fill="hold"/>
                                        <p:tgtEl>
                                          <p:spTgt spid="51"/>
                                        </p:tgtEl>
                                        <p:attrNameLst>
                                          <p:attrName>ppt_w</p:attrName>
                                        </p:attrNameLst>
                                      </p:cBhvr>
                                      <p:tavLst>
                                        <p:tav tm="0">
                                          <p:val>
                                            <p:fltVal val="0"/>
                                          </p:val>
                                        </p:tav>
                                        <p:tav tm="100000">
                                          <p:val>
                                            <p:strVal val="#ppt_w"/>
                                          </p:val>
                                        </p:tav>
                                      </p:tavLst>
                                    </p:anim>
                                    <p:anim calcmode="lin" valueType="num">
                                      <p:cBhvr>
                                        <p:cTn id="50" dur="1000" fill="hold"/>
                                        <p:tgtEl>
                                          <p:spTgt spid="51"/>
                                        </p:tgtEl>
                                        <p:attrNameLst>
                                          <p:attrName>ppt_h</p:attrName>
                                        </p:attrNameLst>
                                      </p:cBhvr>
                                      <p:tavLst>
                                        <p:tav tm="0">
                                          <p:val>
                                            <p:fltVal val="0"/>
                                          </p:val>
                                        </p:tav>
                                        <p:tav tm="100000">
                                          <p:val>
                                            <p:strVal val="#ppt_h"/>
                                          </p:val>
                                        </p:tav>
                                      </p:tavLst>
                                    </p:anim>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fltVal val="0.5"/>
                                          </p:val>
                                        </p:tav>
                                        <p:tav tm="100000">
                                          <p:val>
                                            <p:strVal val="#ppt_x"/>
                                          </p:val>
                                        </p:tav>
                                      </p:tavLst>
                                    </p:anim>
                                    <p:anim calcmode="lin" valueType="num">
                                      <p:cBhvr>
                                        <p:cTn id="53" dur="1000" fill="hold"/>
                                        <p:tgtEl>
                                          <p:spTgt spid="51"/>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500"/>
                                  </p:stCondLst>
                                  <p:childTnLst>
                                    <p:set>
                                      <p:cBhvr>
                                        <p:cTn id="55" dur="1" fill="hold">
                                          <p:stCondLst>
                                            <p:cond delay="0"/>
                                          </p:stCondLst>
                                        </p:cTn>
                                        <p:tgtEl>
                                          <p:spTgt spid="52"/>
                                        </p:tgtEl>
                                        <p:attrNameLst>
                                          <p:attrName>style.visibility</p:attrName>
                                        </p:attrNameLst>
                                      </p:cBhvr>
                                      <p:to>
                                        <p:strVal val="visible"/>
                                      </p:to>
                                    </p:set>
                                    <p:anim calcmode="lin" valueType="num">
                                      <p:cBhvr>
                                        <p:cTn id="56" dur="1000" fill="hold"/>
                                        <p:tgtEl>
                                          <p:spTgt spid="52"/>
                                        </p:tgtEl>
                                        <p:attrNameLst>
                                          <p:attrName>ppt_w</p:attrName>
                                        </p:attrNameLst>
                                      </p:cBhvr>
                                      <p:tavLst>
                                        <p:tav tm="0">
                                          <p:val>
                                            <p:fltVal val="0"/>
                                          </p:val>
                                        </p:tav>
                                        <p:tav tm="100000">
                                          <p:val>
                                            <p:strVal val="#ppt_w"/>
                                          </p:val>
                                        </p:tav>
                                      </p:tavLst>
                                    </p:anim>
                                    <p:anim calcmode="lin" valueType="num">
                                      <p:cBhvr>
                                        <p:cTn id="57" dur="1000" fill="hold"/>
                                        <p:tgtEl>
                                          <p:spTgt spid="52"/>
                                        </p:tgtEl>
                                        <p:attrNameLst>
                                          <p:attrName>ppt_h</p:attrName>
                                        </p:attrNameLst>
                                      </p:cBhvr>
                                      <p:tavLst>
                                        <p:tav tm="0">
                                          <p:val>
                                            <p:fltVal val="0"/>
                                          </p:val>
                                        </p:tav>
                                        <p:tav tm="100000">
                                          <p:val>
                                            <p:strVal val="#ppt_h"/>
                                          </p:val>
                                        </p:tav>
                                      </p:tavLst>
                                    </p:anim>
                                    <p:animEffect transition="in" filter="fade">
                                      <p:cBhvr>
                                        <p:cTn id="58" dur="1000"/>
                                        <p:tgtEl>
                                          <p:spTgt spid="52"/>
                                        </p:tgtEl>
                                      </p:cBhvr>
                                    </p:animEffect>
                                    <p:anim calcmode="lin" valueType="num">
                                      <p:cBhvr>
                                        <p:cTn id="59" dur="1000" fill="hold"/>
                                        <p:tgtEl>
                                          <p:spTgt spid="52"/>
                                        </p:tgtEl>
                                        <p:attrNameLst>
                                          <p:attrName>ppt_x</p:attrName>
                                        </p:attrNameLst>
                                      </p:cBhvr>
                                      <p:tavLst>
                                        <p:tav tm="0">
                                          <p:val>
                                            <p:fltVal val="0.5"/>
                                          </p:val>
                                        </p:tav>
                                        <p:tav tm="100000">
                                          <p:val>
                                            <p:strVal val="#ppt_x"/>
                                          </p:val>
                                        </p:tav>
                                      </p:tavLst>
                                    </p:anim>
                                    <p:anim calcmode="lin" valueType="num">
                                      <p:cBhvr>
                                        <p:cTn id="60" dur="1000" fill="hold"/>
                                        <p:tgtEl>
                                          <p:spTgt spid="52"/>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500"/>
                                  </p:stCondLst>
                                  <p:childTnLst>
                                    <p:set>
                                      <p:cBhvr>
                                        <p:cTn id="62" dur="1" fill="hold">
                                          <p:stCondLst>
                                            <p:cond delay="0"/>
                                          </p:stCondLst>
                                        </p:cTn>
                                        <p:tgtEl>
                                          <p:spTgt spid="53"/>
                                        </p:tgtEl>
                                        <p:attrNameLst>
                                          <p:attrName>style.visibility</p:attrName>
                                        </p:attrNameLst>
                                      </p:cBhvr>
                                      <p:to>
                                        <p:strVal val="visible"/>
                                      </p:to>
                                    </p:set>
                                    <p:anim calcmode="lin" valueType="num">
                                      <p:cBhvr>
                                        <p:cTn id="63" dur="1000" fill="hold"/>
                                        <p:tgtEl>
                                          <p:spTgt spid="53"/>
                                        </p:tgtEl>
                                        <p:attrNameLst>
                                          <p:attrName>ppt_w</p:attrName>
                                        </p:attrNameLst>
                                      </p:cBhvr>
                                      <p:tavLst>
                                        <p:tav tm="0">
                                          <p:val>
                                            <p:fltVal val="0"/>
                                          </p:val>
                                        </p:tav>
                                        <p:tav tm="100000">
                                          <p:val>
                                            <p:strVal val="#ppt_w"/>
                                          </p:val>
                                        </p:tav>
                                      </p:tavLst>
                                    </p:anim>
                                    <p:anim calcmode="lin" valueType="num">
                                      <p:cBhvr>
                                        <p:cTn id="64" dur="1000" fill="hold"/>
                                        <p:tgtEl>
                                          <p:spTgt spid="53"/>
                                        </p:tgtEl>
                                        <p:attrNameLst>
                                          <p:attrName>ppt_h</p:attrName>
                                        </p:attrNameLst>
                                      </p:cBhvr>
                                      <p:tavLst>
                                        <p:tav tm="0">
                                          <p:val>
                                            <p:fltVal val="0"/>
                                          </p:val>
                                        </p:tav>
                                        <p:tav tm="100000">
                                          <p:val>
                                            <p:strVal val="#ppt_h"/>
                                          </p:val>
                                        </p:tav>
                                      </p:tavLst>
                                    </p:anim>
                                    <p:animEffect transition="in" filter="fade">
                                      <p:cBhvr>
                                        <p:cTn id="65" dur="1000"/>
                                        <p:tgtEl>
                                          <p:spTgt spid="53"/>
                                        </p:tgtEl>
                                      </p:cBhvr>
                                    </p:animEffect>
                                    <p:anim calcmode="lin" valueType="num">
                                      <p:cBhvr>
                                        <p:cTn id="66" dur="1000" fill="hold"/>
                                        <p:tgtEl>
                                          <p:spTgt spid="53"/>
                                        </p:tgtEl>
                                        <p:attrNameLst>
                                          <p:attrName>ppt_x</p:attrName>
                                        </p:attrNameLst>
                                      </p:cBhvr>
                                      <p:tavLst>
                                        <p:tav tm="0">
                                          <p:val>
                                            <p:fltVal val="0.5"/>
                                          </p:val>
                                        </p:tav>
                                        <p:tav tm="100000">
                                          <p:val>
                                            <p:strVal val="#ppt_x"/>
                                          </p:val>
                                        </p:tav>
                                      </p:tavLst>
                                    </p:anim>
                                    <p:anim calcmode="lin" valueType="num">
                                      <p:cBhvr>
                                        <p:cTn id="67" dur="1000" fill="hold"/>
                                        <p:tgtEl>
                                          <p:spTgt spid="53"/>
                                        </p:tgtEl>
                                        <p:attrNameLst>
                                          <p:attrName>ppt_y</p:attrName>
                                        </p:attrNameLst>
                                      </p:cBhvr>
                                      <p:tavLst>
                                        <p:tav tm="0">
                                          <p:val>
                                            <p:fltVal val="0.5"/>
                                          </p:val>
                                        </p:tav>
                                        <p:tav tm="100000">
                                          <p:val>
                                            <p:strVal val="#ppt_y"/>
                                          </p:val>
                                        </p:tav>
                                      </p:tavLst>
                                    </p:anim>
                                  </p:childTnLst>
                                </p:cTn>
                              </p:par>
                              <p:par>
                                <p:cTn id="68" presetID="53" presetClass="entr" presetSubtype="16"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 calcmode="lin" valueType="num">
                                      <p:cBhvr>
                                        <p:cTn id="70" dur="1000" fill="hold"/>
                                        <p:tgtEl>
                                          <p:spTgt spid="54"/>
                                        </p:tgtEl>
                                        <p:attrNameLst>
                                          <p:attrName>ppt_w</p:attrName>
                                        </p:attrNameLst>
                                      </p:cBhvr>
                                      <p:tavLst>
                                        <p:tav tm="0">
                                          <p:val>
                                            <p:fltVal val="0"/>
                                          </p:val>
                                        </p:tav>
                                        <p:tav tm="100000">
                                          <p:val>
                                            <p:strVal val="#ppt_w"/>
                                          </p:val>
                                        </p:tav>
                                      </p:tavLst>
                                    </p:anim>
                                    <p:anim calcmode="lin" valueType="num">
                                      <p:cBhvr>
                                        <p:cTn id="71" dur="1000" fill="hold"/>
                                        <p:tgtEl>
                                          <p:spTgt spid="54"/>
                                        </p:tgtEl>
                                        <p:attrNameLst>
                                          <p:attrName>ppt_h</p:attrName>
                                        </p:attrNameLst>
                                      </p:cBhvr>
                                      <p:tavLst>
                                        <p:tav tm="0">
                                          <p:val>
                                            <p:fltVal val="0"/>
                                          </p:val>
                                        </p:tav>
                                        <p:tav tm="100000">
                                          <p:val>
                                            <p:strVal val="#ppt_h"/>
                                          </p:val>
                                        </p:tav>
                                      </p:tavLst>
                                    </p:anim>
                                    <p:animEffect transition="in" filter="fade">
                                      <p:cBhvr>
                                        <p:cTn id="72" dur="1000"/>
                                        <p:tgtEl>
                                          <p:spTgt spid="54"/>
                                        </p:tgtEl>
                                      </p:cBhvr>
                                    </p:animEffect>
                                  </p:childTnLst>
                                </p:cTn>
                              </p:par>
                              <p:par>
                                <p:cTn id="73" presetID="42" presetClass="entr" presetSubtype="0" fill="hold" grpId="0" nodeType="withEffect">
                                  <p:stCondLst>
                                    <p:cond delay="500"/>
                                  </p:stCondLst>
                                  <p:childTnLst>
                                    <p:set>
                                      <p:cBhvr>
                                        <p:cTn id="74" dur="1" fill="hold">
                                          <p:stCondLst>
                                            <p:cond delay="0"/>
                                          </p:stCondLst>
                                        </p:cTn>
                                        <p:tgtEl>
                                          <p:spTgt spid="57"/>
                                        </p:tgtEl>
                                        <p:attrNameLst>
                                          <p:attrName>style.visibility</p:attrName>
                                        </p:attrNameLst>
                                      </p:cBhvr>
                                      <p:to>
                                        <p:strVal val="visible"/>
                                      </p:to>
                                    </p:set>
                                    <p:animEffect transition="in" filter="fade">
                                      <p:cBhvr>
                                        <p:cTn id="75" dur="1000"/>
                                        <p:tgtEl>
                                          <p:spTgt spid="57"/>
                                        </p:tgtEl>
                                      </p:cBhvr>
                                    </p:animEffect>
                                    <p:anim calcmode="lin" valueType="num">
                                      <p:cBhvr>
                                        <p:cTn id="76" dur="1000" fill="hold"/>
                                        <p:tgtEl>
                                          <p:spTgt spid="57"/>
                                        </p:tgtEl>
                                        <p:attrNameLst>
                                          <p:attrName>ppt_x</p:attrName>
                                        </p:attrNameLst>
                                      </p:cBhvr>
                                      <p:tavLst>
                                        <p:tav tm="0">
                                          <p:val>
                                            <p:strVal val="#ppt_x"/>
                                          </p:val>
                                        </p:tav>
                                        <p:tav tm="100000">
                                          <p:val>
                                            <p:strVal val="#ppt_x"/>
                                          </p:val>
                                        </p:tav>
                                      </p:tavLst>
                                    </p:anim>
                                    <p:anim calcmode="lin" valueType="num">
                                      <p:cBhvr>
                                        <p:cTn id="77"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9" grpId="0"/>
      <p:bldP spid="20" grpId="0"/>
      <p:bldP spid="21" grpId="0"/>
      <p:bldP spid="51" grpId="0"/>
      <p:bldP spid="52" grpId="0"/>
      <p:bldP spid="53" grpId="0"/>
      <p:bldP spid="5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86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Social Media Persentase</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5" name="Group 4"/>
          <p:cNvGrpSpPr/>
          <p:nvPr/>
        </p:nvGrpSpPr>
        <p:grpSpPr>
          <a:xfrm>
            <a:off x="1282789" y="4686836"/>
            <a:ext cx="9339048" cy="482695"/>
            <a:chOff x="1210219" y="5041212"/>
            <a:chExt cx="9339048" cy="482695"/>
          </a:xfrm>
        </p:grpSpPr>
        <p:sp>
          <p:nvSpPr>
            <p:cNvPr id="6" name="Title 13"/>
            <p:cNvSpPr txBox="1">
              <a:spLocks/>
            </p:cNvSpPr>
            <p:nvPr/>
          </p:nvSpPr>
          <p:spPr>
            <a:xfrm>
              <a:off x="1210219" y="5057313"/>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YouTube</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7" name="Title 13"/>
            <p:cNvSpPr txBox="1">
              <a:spLocks/>
            </p:cNvSpPr>
            <p:nvPr/>
          </p:nvSpPr>
          <p:spPr>
            <a:xfrm>
              <a:off x="2311659"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MySpace</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8" name="Title 13"/>
            <p:cNvSpPr txBox="1">
              <a:spLocks/>
            </p:cNvSpPr>
            <p:nvPr/>
          </p:nvSpPr>
          <p:spPr>
            <a:xfrm>
              <a:off x="3276068" y="5052245"/>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Tumblr</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9" name="Title 13"/>
            <p:cNvSpPr txBox="1">
              <a:spLocks/>
            </p:cNvSpPr>
            <p:nvPr/>
          </p:nvSpPr>
          <p:spPr>
            <a:xfrm>
              <a:off x="4208225"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Twitter</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10" name="Title 13"/>
            <p:cNvSpPr txBox="1">
              <a:spLocks/>
            </p:cNvSpPr>
            <p:nvPr/>
          </p:nvSpPr>
          <p:spPr>
            <a:xfrm>
              <a:off x="5137072"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Linkedin</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11" name="Title 13"/>
            <p:cNvSpPr txBox="1">
              <a:spLocks/>
            </p:cNvSpPr>
            <p:nvPr/>
          </p:nvSpPr>
          <p:spPr>
            <a:xfrm>
              <a:off x="6124109" y="5043889"/>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Facebook</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12" name="Title 13"/>
            <p:cNvSpPr txBox="1">
              <a:spLocks/>
            </p:cNvSpPr>
            <p:nvPr/>
          </p:nvSpPr>
          <p:spPr>
            <a:xfrm>
              <a:off x="7121412"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Pinterest</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13" name="Title 13"/>
            <p:cNvSpPr txBox="1">
              <a:spLocks/>
            </p:cNvSpPr>
            <p:nvPr/>
          </p:nvSpPr>
          <p:spPr>
            <a:xfrm>
              <a:off x="8161602"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Google+</a:t>
              </a:r>
              <a:endParaRPr lang="en-US" sz="1100" b="1" dirty="0">
                <a:solidFill>
                  <a:schemeClr val="bg1">
                    <a:lumMod val="50000"/>
                  </a:schemeClr>
                </a:solidFill>
                <a:latin typeface="Lato" panose="020F0502020204030203" pitchFamily="34" charset="0"/>
                <a:ea typeface="Roboto" panose="02000000000000000000" pitchFamily="2" charset="0"/>
              </a:endParaRPr>
            </a:p>
          </p:txBody>
        </p:sp>
        <p:sp>
          <p:nvSpPr>
            <p:cNvPr id="14" name="Title 13"/>
            <p:cNvSpPr txBox="1">
              <a:spLocks/>
            </p:cNvSpPr>
            <p:nvPr/>
          </p:nvSpPr>
          <p:spPr>
            <a:xfrm>
              <a:off x="9249417" y="5041212"/>
              <a:ext cx="1299850" cy="46659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100" b="1" dirty="0" smtClean="0">
                  <a:solidFill>
                    <a:schemeClr val="bg1">
                      <a:lumMod val="50000"/>
                    </a:schemeClr>
                  </a:solidFill>
                  <a:latin typeface="Lato" panose="020F0502020204030203" pitchFamily="34" charset="0"/>
                  <a:ea typeface="Roboto" panose="02000000000000000000" pitchFamily="2" charset="0"/>
                </a:rPr>
                <a:t>Flickr</a:t>
              </a:r>
              <a:endParaRPr lang="en-US" sz="1100" b="1" dirty="0">
                <a:solidFill>
                  <a:schemeClr val="bg1">
                    <a:lumMod val="50000"/>
                  </a:schemeClr>
                </a:solidFill>
                <a:latin typeface="Lato" panose="020F0502020204030203" pitchFamily="34" charset="0"/>
                <a:ea typeface="Roboto" panose="02000000000000000000" pitchFamily="2" charset="0"/>
              </a:endParaRPr>
            </a:p>
          </p:txBody>
        </p:sp>
      </p:grpSp>
      <p:grpSp>
        <p:nvGrpSpPr>
          <p:cNvPr id="15" name="Group 14"/>
          <p:cNvGrpSpPr/>
          <p:nvPr/>
        </p:nvGrpSpPr>
        <p:grpSpPr>
          <a:xfrm>
            <a:off x="1753781" y="1522779"/>
            <a:ext cx="8460025" cy="1971889"/>
            <a:chOff x="1981200" y="1141678"/>
            <a:chExt cx="5333522" cy="1302274"/>
          </a:xfrm>
        </p:grpSpPr>
        <p:sp>
          <p:nvSpPr>
            <p:cNvPr id="16" name="Freeform 7"/>
            <p:cNvSpPr>
              <a:spLocks noEditPoints="1"/>
            </p:cNvSpPr>
            <p:nvPr/>
          </p:nvSpPr>
          <p:spPr bwMode="auto">
            <a:xfrm>
              <a:off x="6356767" y="12940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17" name="Freeform 7"/>
            <p:cNvSpPr>
              <a:spLocks noEditPoints="1"/>
            </p:cNvSpPr>
            <p:nvPr/>
          </p:nvSpPr>
          <p:spPr bwMode="auto">
            <a:xfrm>
              <a:off x="7042567" y="18274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lumMod val="75000"/>
                <a:lumOff val="2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18" name="Freeform 7"/>
            <p:cNvSpPr>
              <a:spLocks noEditPoints="1"/>
            </p:cNvSpPr>
            <p:nvPr/>
          </p:nvSpPr>
          <p:spPr bwMode="auto">
            <a:xfrm>
              <a:off x="1981200" y="11416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19" name="Freeform 7"/>
            <p:cNvSpPr>
              <a:spLocks noEditPoints="1"/>
            </p:cNvSpPr>
            <p:nvPr/>
          </p:nvSpPr>
          <p:spPr bwMode="auto">
            <a:xfrm>
              <a:off x="2644711" y="1882412"/>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20" name="Freeform 7"/>
            <p:cNvSpPr>
              <a:spLocks noEditPoints="1"/>
            </p:cNvSpPr>
            <p:nvPr/>
          </p:nvSpPr>
          <p:spPr bwMode="auto">
            <a:xfrm>
              <a:off x="3242932" y="15226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21" name="Freeform 7"/>
            <p:cNvSpPr>
              <a:spLocks noEditPoints="1"/>
            </p:cNvSpPr>
            <p:nvPr/>
          </p:nvSpPr>
          <p:spPr bwMode="auto">
            <a:xfrm>
              <a:off x="3841899" y="1730012"/>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22" name="Freeform 7"/>
            <p:cNvSpPr>
              <a:spLocks noEditPoints="1"/>
            </p:cNvSpPr>
            <p:nvPr/>
          </p:nvSpPr>
          <p:spPr bwMode="auto">
            <a:xfrm>
              <a:off x="4419600" y="12940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23" name="Freeform 7"/>
            <p:cNvSpPr>
              <a:spLocks noEditPoints="1"/>
            </p:cNvSpPr>
            <p:nvPr/>
          </p:nvSpPr>
          <p:spPr bwMode="auto">
            <a:xfrm>
              <a:off x="5061099" y="1979878"/>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sp>
          <p:nvSpPr>
            <p:cNvPr id="24" name="Freeform 7"/>
            <p:cNvSpPr>
              <a:spLocks noEditPoints="1"/>
            </p:cNvSpPr>
            <p:nvPr/>
          </p:nvSpPr>
          <p:spPr bwMode="auto">
            <a:xfrm>
              <a:off x="5681332" y="1760142"/>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algn="ctr"/>
              <a:endParaRPr lang="en-US" sz="1200" dirty="0">
                <a:solidFill>
                  <a:schemeClr val="bg1">
                    <a:lumMod val="50000"/>
                  </a:schemeClr>
                </a:solidFill>
                <a:latin typeface="Lato" panose="020F0502020204030203" pitchFamily="34" charset="0"/>
                <a:ea typeface="Roboto" panose="02000000000000000000" pitchFamily="2" charset="0"/>
              </a:endParaRPr>
            </a:p>
          </p:txBody>
        </p:sp>
      </p:grpSp>
      <p:sp>
        <p:nvSpPr>
          <p:cNvPr id="25" name="Text Box 10"/>
          <p:cNvSpPr txBox="1">
            <a:spLocks noChangeArrowheads="1"/>
          </p:cNvSpPr>
          <p:nvPr/>
        </p:nvSpPr>
        <p:spPr bwMode="auto">
          <a:xfrm>
            <a:off x="1790547" y="1620046"/>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8</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0%</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26" name="Text Box 10"/>
          <p:cNvSpPr txBox="1">
            <a:spLocks noChangeArrowheads="1"/>
          </p:cNvSpPr>
          <p:nvPr/>
        </p:nvSpPr>
        <p:spPr bwMode="auto">
          <a:xfrm>
            <a:off x="5652830" y="1849345"/>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65</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27" name="Text Box 10"/>
          <p:cNvSpPr txBox="1">
            <a:spLocks noChangeArrowheads="1"/>
          </p:cNvSpPr>
          <p:nvPr/>
        </p:nvSpPr>
        <p:spPr bwMode="auto">
          <a:xfrm>
            <a:off x="8738270" y="1863626"/>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70</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28" name="Freeform 8"/>
          <p:cNvSpPr>
            <a:spLocks/>
          </p:cNvSpPr>
          <p:nvPr/>
        </p:nvSpPr>
        <p:spPr bwMode="auto">
          <a:xfrm>
            <a:off x="929446" y="3027542"/>
            <a:ext cx="741041" cy="1560051"/>
          </a:xfrm>
          <a:custGeom>
            <a:avLst/>
            <a:gdLst/>
            <a:ahLst/>
            <a:cxnLst>
              <a:cxn ang="0">
                <a:pos x="0" y="0"/>
              </a:cxn>
              <a:cxn ang="0">
                <a:pos x="0" y="649"/>
              </a:cxn>
              <a:cxn ang="0">
                <a:pos x="203" y="649"/>
              </a:cxn>
              <a:cxn ang="0">
                <a:pos x="0" y="0"/>
              </a:cxn>
            </a:cxnLst>
            <a:rect l="0" t="0" r="r" b="b"/>
            <a:pathLst>
              <a:path w="203" h="649">
                <a:moveTo>
                  <a:pt x="0" y="0"/>
                </a:moveTo>
                <a:lnTo>
                  <a:pt x="0" y="649"/>
                </a:lnTo>
                <a:lnTo>
                  <a:pt x="203" y="649"/>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29" name="Freeform 10"/>
          <p:cNvSpPr>
            <a:spLocks/>
          </p:cNvSpPr>
          <p:nvPr/>
        </p:nvSpPr>
        <p:spPr bwMode="auto">
          <a:xfrm>
            <a:off x="1688739" y="2335255"/>
            <a:ext cx="1562390" cy="2252338"/>
          </a:xfrm>
          <a:custGeom>
            <a:avLst/>
            <a:gdLst/>
            <a:ahLst/>
            <a:cxnLst>
              <a:cxn ang="0">
                <a:pos x="215" y="0"/>
              </a:cxn>
              <a:cxn ang="0">
                <a:pos x="428" y="937"/>
              </a:cxn>
              <a:cxn ang="0">
                <a:pos x="0" y="937"/>
              </a:cxn>
              <a:cxn ang="0">
                <a:pos x="215" y="0"/>
              </a:cxn>
            </a:cxnLst>
            <a:rect l="0" t="0" r="r" b="b"/>
            <a:pathLst>
              <a:path w="428" h="937">
                <a:moveTo>
                  <a:pt x="215" y="0"/>
                </a:moveTo>
                <a:lnTo>
                  <a:pt x="428" y="937"/>
                </a:lnTo>
                <a:lnTo>
                  <a:pt x="0" y="937"/>
                </a:lnTo>
                <a:lnTo>
                  <a:pt x="215"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0" name="Freeform 12"/>
          <p:cNvSpPr>
            <a:spLocks/>
          </p:cNvSpPr>
          <p:nvPr/>
        </p:nvSpPr>
        <p:spPr bwMode="auto">
          <a:xfrm>
            <a:off x="2473585" y="2352082"/>
            <a:ext cx="777546" cy="2235511"/>
          </a:xfrm>
          <a:custGeom>
            <a:avLst/>
            <a:gdLst/>
            <a:ahLst/>
            <a:cxnLst>
              <a:cxn ang="0">
                <a:pos x="0" y="0"/>
              </a:cxn>
              <a:cxn ang="0">
                <a:pos x="0" y="930"/>
              </a:cxn>
              <a:cxn ang="0">
                <a:pos x="213" y="930"/>
              </a:cxn>
              <a:cxn ang="0">
                <a:pos x="213" y="930"/>
              </a:cxn>
              <a:cxn ang="0">
                <a:pos x="213" y="930"/>
              </a:cxn>
              <a:cxn ang="0">
                <a:pos x="0" y="0"/>
              </a:cxn>
            </a:cxnLst>
            <a:rect l="0" t="0" r="r" b="b"/>
            <a:pathLst>
              <a:path w="213" h="930">
                <a:moveTo>
                  <a:pt x="0" y="0"/>
                </a:moveTo>
                <a:lnTo>
                  <a:pt x="0" y="930"/>
                </a:lnTo>
                <a:lnTo>
                  <a:pt x="213" y="930"/>
                </a:lnTo>
                <a:lnTo>
                  <a:pt x="213" y="930"/>
                </a:lnTo>
                <a:lnTo>
                  <a:pt x="213" y="930"/>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1" name="Freeform 15"/>
          <p:cNvSpPr>
            <a:spLocks/>
          </p:cNvSpPr>
          <p:nvPr/>
        </p:nvSpPr>
        <p:spPr bwMode="auto">
          <a:xfrm>
            <a:off x="3988519" y="3455414"/>
            <a:ext cx="722788" cy="1132179"/>
          </a:xfrm>
          <a:custGeom>
            <a:avLst/>
            <a:gdLst/>
            <a:ahLst/>
            <a:cxnLst>
              <a:cxn ang="0">
                <a:pos x="0" y="0"/>
              </a:cxn>
              <a:cxn ang="0">
                <a:pos x="0" y="0"/>
              </a:cxn>
              <a:cxn ang="0">
                <a:pos x="198" y="471"/>
              </a:cxn>
              <a:cxn ang="0">
                <a:pos x="0" y="0"/>
              </a:cxn>
            </a:cxnLst>
            <a:rect l="0" t="0" r="r" b="b"/>
            <a:pathLst>
              <a:path w="198" h="471">
                <a:moveTo>
                  <a:pt x="0" y="0"/>
                </a:moveTo>
                <a:lnTo>
                  <a:pt x="0" y="0"/>
                </a:lnTo>
                <a:lnTo>
                  <a:pt x="198" y="471"/>
                </a:lnTo>
                <a:lnTo>
                  <a:pt x="0" y="0"/>
                </a:lnTo>
                <a:close/>
              </a:path>
            </a:pathLst>
          </a:custGeom>
          <a:solidFill>
            <a:srgbClr val="CCCCCC"/>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2" name="Freeform 16"/>
          <p:cNvSpPr>
            <a:spLocks/>
          </p:cNvSpPr>
          <p:nvPr/>
        </p:nvSpPr>
        <p:spPr bwMode="auto">
          <a:xfrm>
            <a:off x="3988519" y="3455414"/>
            <a:ext cx="722788" cy="1132179"/>
          </a:xfrm>
          <a:custGeom>
            <a:avLst/>
            <a:gdLst/>
            <a:ahLst/>
            <a:cxnLst>
              <a:cxn ang="0">
                <a:pos x="0" y="0"/>
              </a:cxn>
              <a:cxn ang="0">
                <a:pos x="0" y="0"/>
              </a:cxn>
              <a:cxn ang="0">
                <a:pos x="198" y="471"/>
              </a:cxn>
              <a:cxn ang="0">
                <a:pos x="0" y="0"/>
              </a:cxn>
            </a:cxnLst>
            <a:rect l="0" t="0" r="r" b="b"/>
            <a:pathLst>
              <a:path w="198" h="471">
                <a:moveTo>
                  <a:pt x="0" y="0"/>
                </a:moveTo>
                <a:lnTo>
                  <a:pt x="0" y="0"/>
                </a:lnTo>
                <a:lnTo>
                  <a:pt x="198" y="471"/>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3" name="Freeform 18"/>
          <p:cNvSpPr>
            <a:spLocks/>
          </p:cNvSpPr>
          <p:nvPr/>
        </p:nvSpPr>
        <p:spPr bwMode="auto">
          <a:xfrm>
            <a:off x="3988519" y="3455414"/>
            <a:ext cx="722788" cy="1132179"/>
          </a:xfrm>
          <a:custGeom>
            <a:avLst/>
            <a:gdLst/>
            <a:ahLst/>
            <a:cxnLst>
              <a:cxn ang="0">
                <a:pos x="0" y="0"/>
              </a:cxn>
              <a:cxn ang="0">
                <a:pos x="0" y="471"/>
              </a:cxn>
              <a:cxn ang="0">
                <a:pos x="198" y="471"/>
              </a:cxn>
              <a:cxn ang="0">
                <a:pos x="198" y="471"/>
              </a:cxn>
              <a:cxn ang="0">
                <a:pos x="198" y="471"/>
              </a:cxn>
              <a:cxn ang="0">
                <a:pos x="0" y="0"/>
              </a:cxn>
            </a:cxnLst>
            <a:rect l="0" t="0" r="r" b="b"/>
            <a:pathLst>
              <a:path w="198" h="471">
                <a:moveTo>
                  <a:pt x="0" y="0"/>
                </a:moveTo>
                <a:lnTo>
                  <a:pt x="0" y="471"/>
                </a:lnTo>
                <a:lnTo>
                  <a:pt x="198" y="471"/>
                </a:lnTo>
                <a:lnTo>
                  <a:pt x="198" y="471"/>
                </a:lnTo>
                <a:lnTo>
                  <a:pt x="198" y="471"/>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4" name="Freeform 20"/>
          <p:cNvSpPr>
            <a:spLocks/>
          </p:cNvSpPr>
          <p:nvPr/>
        </p:nvSpPr>
        <p:spPr bwMode="auto">
          <a:xfrm>
            <a:off x="4711306" y="2902546"/>
            <a:ext cx="1452877" cy="1685047"/>
          </a:xfrm>
          <a:custGeom>
            <a:avLst/>
            <a:gdLst/>
            <a:ahLst/>
            <a:cxnLst>
              <a:cxn ang="0">
                <a:pos x="199" y="0"/>
              </a:cxn>
              <a:cxn ang="0">
                <a:pos x="398" y="701"/>
              </a:cxn>
              <a:cxn ang="0">
                <a:pos x="0" y="701"/>
              </a:cxn>
              <a:cxn ang="0">
                <a:pos x="199" y="0"/>
              </a:cxn>
            </a:cxnLst>
            <a:rect l="0" t="0" r="r" b="b"/>
            <a:pathLst>
              <a:path w="398" h="701">
                <a:moveTo>
                  <a:pt x="199" y="0"/>
                </a:moveTo>
                <a:lnTo>
                  <a:pt x="398" y="701"/>
                </a:lnTo>
                <a:lnTo>
                  <a:pt x="0" y="701"/>
                </a:lnTo>
                <a:lnTo>
                  <a:pt x="199"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5" name="Freeform 22"/>
          <p:cNvSpPr>
            <a:spLocks/>
          </p:cNvSpPr>
          <p:nvPr/>
        </p:nvSpPr>
        <p:spPr bwMode="auto">
          <a:xfrm>
            <a:off x="5448696" y="2914566"/>
            <a:ext cx="715487" cy="1673028"/>
          </a:xfrm>
          <a:custGeom>
            <a:avLst/>
            <a:gdLst/>
            <a:ahLst/>
            <a:cxnLst>
              <a:cxn ang="0">
                <a:pos x="0" y="0"/>
              </a:cxn>
              <a:cxn ang="0">
                <a:pos x="0" y="696"/>
              </a:cxn>
              <a:cxn ang="0">
                <a:pos x="196" y="696"/>
              </a:cxn>
              <a:cxn ang="0">
                <a:pos x="0" y="0"/>
              </a:cxn>
            </a:cxnLst>
            <a:rect l="0" t="0" r="r" b="b"/>
            <a:pathLst>
              <a:path w="196" h="696">
                <a:moveTo>
                  <a:pt x="0" y="0"/>
                </a:moveTo>
                <a:lnTo>
                  <a:pt x="0" y="696"/>
                </a:lnTo>
                <a:lnTo>
                  <a:pt x="196" y="696"/>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6" name="Freeform 24"/>
          <p:cNvSpPr>
            <a:spLocks/>
          </p:cNvSpPr>
          <p:nvPr/>
        </p:nvSpPr>
        <p:spPr bwMode="auto">
          <a:xfrm>
            <a:off x="6189737" y="3217441"/>
            <a:ext cx="1427325" cy="1370152"/>
          </a:xfrm>
          <a:custGeom>
            <a:avLst/>
            <a:gdLst/>
            <a:ahLst/>
            <a:cxnLst>
              <a:cxn ang="0">
                <a:pos x="196" y="0"/>
              </a:cxn>
              <a:cxn ang="0">
                <a:pos x="391" y="570"/>
              </a:cxn>
              <a:cxn ang="0">
                <a:pos x="0" y="570"/>
              </a:cxn>
              <a:cxn ang="0">
                <a:pos x="196" y="0"/>
              </a:cxn>
            </a:cxnLst>
            <a:rect l="0" t="0" r="r" b="b"/>
            <a:pathLst>
              <a:path w="391" h="570">
                <a:moveTo>
                  <a:pt x="196" y="0"/>
                </a:moveTo>
                <a:lnTo>
                  <a:pt x="391" y="570"/>
                </a:lnTo>
                <a:lnTo>
                  <a:pt x="0" y="570"/>
                </a:lnTo>
                <a:lnTo>
                  <a:pt x="196"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7" name="Freeform 25"/>
          <p:cNvSpPr>
            <a:spLocks/>
          </p:cNvSpPr>
          <p:nvPr/>
        </p:nvSpPr>
        <p:spPr bwMode="auto">
          <a:xfrm>
            <a:off x="6916175" y="3222249"/>
            <a:ext cx="700885" cy="1365344"/>
          </a:xfrm>
          <a:custGeom>
            <a:avLst/>
            <a:gdLst/>
            <a:ahLst/>
            <a:cxnLst>
              <a:cxn ang="0">
                <a:pos x="0" y="0"/>
              </a:cxn>
              <a:cxn ang="0">
                <a:pos x="0" y="0"/>
              </a:cxn>
              <a:cxn ang="0">
                <a:pos x="192" y="568"/>
              </a:cxn>
              <a:cxn ang="0">
                <a:pos x="0" y="0"/>
              </a:cxn>
            </a:cxnLst>
            <a:rect l="0" t="0" r="r" b="b"/>
            <a:pathLst>
              <a:path w="192" h="568">
                <a:moveTo>
                  <a:pt x="0" y="0"/>
                </a:moveTo>
                <a:lnTo>
                  <a:pt x="0" y="0"/>
                </a:lnTo>
                <a:lnTo>
                  <a:pt x="192" y="568"/>
                </a:lnTo>
                <a:lnTo>
                  <a:pt x="0" y="0"/>
                </a:lnTo>
                <a:close/>
              </a:path>
            </a:pathLst>
          </a:custGeom>
          <a:solidFill>
            <a:srgbClr val="CCCCCC"/>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8" name="Freeform 26"/>
          <p:cNvSpPr>
            <a:spLocks/>
          </p:cNvSpPr>
          <p:nvPr/>
        </p:nvSpPr>
        <p:spPr bwMode="auto">
          <a:xfrm>
            <a:off x="6916175" y="3222249"/>
            <a:ext cx="700885" cy="1365344"/>
          </a:xfrm>
          <a:custGeom>
            <a:avLst/>
            <a:gdLst/>
            <a:ahLst/>
            <a:cxnLst>
              <a:cxn ang="0">
                <a:pos x="0" y="0"/>
              </a:cxn>
              <a:cxn ang="0">
                <a:pos x="0" y="0"/>
              </a:cxn>
              <a:cxn ang="0">
                <a:pos x="192" y="568"/>
              </a:cxn>
              <a:cxn ang="0">
                <a:pos x="0" y="0"/>
              </a:cxn>
            </a:cxnLst>
            <a:rect l="0" t="0" r="r" b="b"/>
            <a:pathLst>
              <a:path w="192" h="568">
                <a:moveTo>
                  <a:pt x="0" y="0"/>
                </a:moveTo>
                <a:lnTo>
                  <a:pt x="0" y="0"/>
                </a:lnTo>
                <a:lnTo>
                  <a:pt x="192" y="568"/>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39" name="Freeform 28"/>
          <p:cNvSpPr>
            <a:spLocks/>
          </p:cNvSpPr>
          <p:nvPr/>
        </p:nvSpPr>
        <p:spPr bwMode="auto">
          <a:xfrm>
            <a:off x="6916175" y="3222249"/>
            <a:ext cx="700885" cy="1365344"/>
          </a:xfrm>
          <a:custGeom>
            <a:avLst/>
            <a:gdLst/>
            <a:ahLst/>
            <a:cxnLst>
              <a:cxn ang="0">
                <a:pos x="0" y="0"/>
              </a:cxn>
              <a:cxn ang="0">
                <a:pos x="0" y="568"/>
              </a:cxn>
              <a:cxn ang="0">
                <a:pos x="192" y="568"/>
              </a:cxn>
              <a:cxn ang="0">
                <a:pos x="0" y="0"/>
              </a:cxn>
            </a:cxnLst>
            <a:rect l="0" t="0" r="r" b="b"/>
            <a:pathLst>
              <a:path w="192" h="568">
                <a:moveTo>
                  <a:pt x="0" y="0"/>
                </a:moveTo>
                <a:lnTo>
                  <a:pt x="0" y="568"/>
                </a:lnTo>
                <a:lnTo>
                  <a:pt x="192" y="568"/>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0" name="Freeform 30"/>
          <p:cNvSpPr>
            <a:spLocks/>
          </p:cNvSpPr>
          <p:nvPr/>
        </p:nvSpPr>
        <p:spPr bwMode="auto">
          <a:xfrm>
            <a:off x="7631662" y="2582845"/>
            <a:ext cx="1522236" cy="2004748"/>
          </a:xfrm>
          <a:custGeom>
            <a:avLst/>
            <a:gdLst/>
            <a:ahLst/>
            <a:cxnLst>
              <a:cxn ang="0">
                <a:pos x="209" y="0"/>
              </a:cxn>
              <a:cxn ang="0">
                <a:pos x="417" y="834"/>
              </a:cxn>
              <a:cxn ang="0">
                <a:pos x="0" y="834"/>
              </a:cxn>
              <a:cxn ang="0">
                <a:pos x="209" y="0"/>
              </a:cxn>
            </a:cxnLst>
            <a:rect l="0" t="0" r="r" b="b"/>
            <a:pathLst>
              <a:path w="417" h="834">
                <a:moveTo>
                  <a:pt x="209" y="0"/>
                </a:moveTo>
                <a:lnTo>
                  <a:pt x="417" y="834"/>
                </a:lnTo>
                <a:lnTo>
                  <a:pt x="0" y="834"/>
                </a:lnTo>
                <a:lnTo>
                  <a:pt x="209"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1" name="Freeform 32"/>
          <p:cNvSpPr>
            <a:spLocks/>
          </p:cNvSpPr>
          <p:nvPr/>
        </p:nvSpPr>
        <p:spPr bwMode="auto">
          <a:xfrm>
            <a:off x="8401907" y="2599670"/>
            <a:ext cx="751991" cy="1987923"/>
          </a:xfrm>
          <a:custGeom>
            <a:avLst/>
            <a:gdLst/>
            <a:ahLst/>
            <a:cxnLst>
              <a:cxn ang="0">
                <a:pos x="0" y="0"/>
              </a:cxn>
              <a:cxn ang="0">
                <a:pos x="0" y="827"/>
              </a:cxn>
              <a:cxn ang="0">
                <a:pos x="206" y="827"/>
              </a:cxn>
              <a:cxn ang="0">
                <a:pos x="203" y="827"/>
              </a:cxn>
              <a:cxn ang="0">
                <a:pos x="206" y="825"/>
              </a:cxn>
              <a:cxn ang="0">
                <a:pos x="0" y="0"/>
              </a:cxn>
            </a:cxnLst>
            <a:rect l="0" t="0" r="r" b="b"/>
            <a:pathLst>
              <a:path w="206" h="827">
                <a:moveTo>
                  <a:pt x="0" y="0"/>
                </a:moveTo>
                <a:lnTo>
                  <a:pt x="0" y="827"/>
                </a:lnTo>
                <a:lnTo>
                  <a:pt x="206" y="827"/>
                </a:lnTo>
                <a:lnTo>
                  <a:pt x="203" y="827"/>
                </a:lnTo>
                <a:lnTo>
                  <a:pt x="206" y="825"/>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2" name="Freeform 34"/>
          <p:cNvSpPr>
            <a:spLocks/>
          </p:cNvSpPr>
          <p:nvPr/>
        </p:nvSpPr>
        <p:spPr bwMode="auto">
          <a:xfrm>
            <a:off x="9142946" y="3666946"/>
            <a:ext cx="1427325" cy="920647"/>
          </a:xfrm>
          <a:custGeom>
            <a:avLst/>
            <a:gdLst/>
            <a:ahLst/>
            <a:cxnLst>
              <a:cxn ang="0">
                <a:pos x="195" y="0"/>
              </a:cxn>
              <a:cxn ang="0">
                <a:pos x="391" y="383"/>
              </a:cxn>
              <a:cxn ang="0">
                <a:pos x="0" y="383"/>
              </a:cxn>
              <a:cxn ang="0">
                <a:pos x="195" y="0"/>
              </a:cxn>
            </a:cxnLst>
            <a:rect l="0" t="0" r="r" b="b"/>
            <a:pathLst>
              <a:path w="391" h="383">
                <a:moveTo>
                  <a:pt x="195" y="0"/>
                </a:moveTo>
                <a:lnTo>
                  <a:pt x="391" y="383"/>
                </a:lnTo>
                <a:lnTo>
                  <a:pt x="0" y="383"/>
                </a:lnTo>
                <a:lnTo>
                  <a:pt x="195"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3" name="Freeform 35"/>
          <p:cNvSpPr>
            <a:spLocks/>
          </p:cNvSpPr>
          <p:nvPr/>
        </p:nvSpPr>
        <p:spPr bwMode="auto">
          <a:xfrm>
            <a:off x="9862084" y="3674159"/>
            <a:ext cx="708186" cy="913435"/>
          </a:xfrm>
          <a:custGeom>
            <a:avLst/>
            <a:gdLst/>
            <a:ahLst/>
            <a:cxnLst>
              <a:cxn ang="0">
                <a:pos x="0" y="0"/>
              </a:cxn>
              <a:cxn ang="0">
                <a:pos x="0" y="0"/>
              </a:cxn>
              <a:cxn ang="0">
                <a:pos x="194" y="380"/>
              </a:cxn>
              <a:cxn ang="0">
                <a:pos x="0" y="0"/>
              </a:cxn>
            </a:cxnLst>
            <a:rect l="0" t="0" r="r" b="b"/>
            <a:pathLst>
              <a:path w="194" h="380">
                <a:moveTo>
                  <a:pt x="0" y="0"/>
                </a:moveTo>
                <a:lnTo>
                  <a:pt x="0" y="0"/>
                </a:lnTo>
                <a:lnTo>
                  <a:pt x="194" y="380"/>
                </a:lnTo>
                <a:lnTo>
                  <a:pt x="0" y="0"/>
                </a:lnTo>
                <a:close/>
              </a:path>
            </a:pathLst>
          </a:custGeom>
          <a:solidFill>
            <a:srgbClr val="CCCCCC"/>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4" name="Freeform 36"/>
          <p:cNvSpPr>
            <a:spLocks/>
          </p:cNvSpPr>
          <p:nvPr/>
        </p:nvSpPr>
        <p:spPr bwMode="auto">
          <a:xfrm>
            <a:off x="9862084" y="3674159"/>
            <a:ext cx="708186" cy="913435"/>
          </a:xfrm>
          <a:custGeom>
            <a:avLst/>
            <a:gdLst/>
            <a:ahLst/>
            <a:cxnLst>
              <a:cxn ang="0">
                <a:pos x="0" y="0"/>
              </a:cxn>
              <a:cxn ang="0">
                <a:pos x="0" y="0"/>
              </a:cxn>
              <a:cxn ang="0">
                <a:pos x="194" y="380"/>
              </a:cxn>
              <a:cxn ang="0">
                <a:pos x="0" y="0"/>
              </a:cxn>
            </a:cxnLst>
            <a:rect l="0" t="0" r="r" b="b"/>
            <a:pathLst>
              <a:path w="194" h="380">
                <a:moveTo>
                  <a:pt x="0" y="0"/>
                </a:moveTo>
                <a:lnTo>
                  <a:pt x="0" y="0"/>
                </a:lnTo>
                <a:lnTo>
                  <a:pt x="194" y="380"/>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5" name="Freeform 38"/>
          <p:cNvSpPr>
            <a:spLocks/>
          </p:cNvSpPr>
          <p:nvPr/>
        </p:nvSpPr>
        <p:spPr bwMode="auto">
          <a:xfrm>
            <a:off x="9862084" y="3674159"/>
            <a:ext cx="708186" cy="913435"/>
          </a:xfrm>
          <a:custGeom>
            <a:avLst/>
            <a:gdLst/>
            <a:ahLst/>
            <a:cxnLst>
              <a:cxn ang="0">
                <a:pos x="0" y="0"/>
              </a:cxn>
              <a:cxn ang="0">
                <a:pos x="0" y="380"/>
              </a:cxn>
              <a:cxn ang="0">
                <a:pos x="194" y="380"/>
              </a:cxn>
              <a:cxn ang="0">
                <a:pos x="0" y="0"/>
              </a:cxn>
            </a:cxnLst>
            <a:rect l="0" t="0" r="r" b="b"/>
            <a:pathLst>
              <a:path w="194" h="380">
                <a:moveTo>
                  <a:pt x="0" y="0"/>
                </a:moveTo>
                <a:lnTo>
                  <a:pt x="0" y="380"/>
                </a:lnTo>
                <a:lnTo>
                  <a:pt x="194" y="380"/>
                </a:lnTo>
                <a:lnTo>
                  <a:pt x="0" y="0"/>
                </a:lnTo>
              </a:path>
            </a:pathLst>
          </a:custGeom>
          <a:no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grpSp>
        <p:nvGrpSpPr>
          <p:cNvPr id="46" name="Group 45"/>
          <p:cNvGrpSpPr/>
          <p:nvPr/>
        </p:nvGrpSpPr>
        <p:grpSpPr>
          <a:xfrm>
            <a:off x="1158667" y="2335255"/>
            <a:ext cx="9539370" cy="2252339"/>
            <a:chOff x="1086097" y="2422339"/>
            <a:chExt cx="9539370" cy="2252339"/>
          </a:xfrm>
        </p:grpSpPr>
        <p:sp>
          <p:nvSpPr>
            <p:cNvPr id="47" name="Freeform 9"/>
            <p:cNvSpPr>
              <a:spLocks/>
            </p:cNvSpPr>
            <p:nvPr/>
          </p:nvSpPr>
          <p:spPr bwMode="auto">
            <a:xfrm>
              <a:off x="1086097" y="2422339"/>
              <a:ext cx="1562390" cy="2252338"/>
            </a:xfrm>
            <a:custGeom>
              <a:avLst/>
              <a:gdLst/>
              <a:ahLst/>
              <a:cxnLst>
                <a:cxn ang="0">
                  <a:pos x="215" y="0"/>
                </a:cxn>
                <a:cxn ang="0">
                  <a:pos x="428" y="937"/>
                </a:cxn>
                <a:cxn ang="0">
                  <a:pos x="0" y="937"/>
                </a:cxn>
                <a:cxn ang="0">
                  <a:pos x="215" y="0"/>
                </a:cxn>
              </a:cxnLst>
              <a:rect l="0" t="0" r="r" b="b"/>
              <a:pathLst>
                <a:path w="428" h="937">
                  <a:moveTo>
                    <a:pt x="215" y="0"/>
                  </a:moveTo>
                  <a:lnTo>
                    <a:pt x="428" y="937"/>
                  </a:lnTo>
                  <a:lnTo>
                    <a:pt x="0" y="937"/>
                  </a:lnTo>
                  <a:lnTo>
                    <a:pt x="215" y="0"/>
                  </a:lnTo>
                  <a:close/>
                </a:path>
              </a:pathLst>
            </a:custGeom>
            <a:solidFill>
              <a:schemeClr val="accent1">
                <a:lumMod val="75000"/>
                <a:lumOff val="25000"/>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8" name="Freeform 11"/>
            <p:cNvSpPr>
              <a:spLocks/>
            </p:cNvSpPr>
            <p:nvPr/>
          </p:nvSpPr>
          <p:spPr bwMode="auto">
            <a:xfrm>
              <a:off x="1870943" y="2439166"/>
              <a:ext cx="777546" cy="2235511"/>
            </a:xfrm>
            <a:custGeom>
              <a:avLst/>
              <a:gdLst/>
              <a:ahLst/>
              <a:cxnLst>
                <a:cxn ang="0">
                  <a:pos x="0" y="0"/>
                </a:cxn>
                <a:cxn ang="0">
                  <a:pos x="0" y="930"/>
                </a:cxn>
                <a:cxn ang="0">
                  <a:pos x="213" y="930"/>
                </a:cxn>
                <a:cxn ang="0">
                  <a:pos x="213" y="930"/>
                </a:cxn>
                <a:cxn ang="0">
                  <a:pos x="213" y="930"/>
                </a:cxn>
                <a:cxn ang="0">
                  <a:pos x="0" y="0"/>
                </a:cxn>
              </a:cxnLst>
              <a:rect l="0" t="0" r="r" b="b"/>
              <a:pathLst>
                <a:path w="213" h="930">
                  <a:moveTo>
                    <a:pt x="0" y="0"/>
                  </a:moveTo>
                  <a:lnTo>
                    <a:pt x="0" y="930"/>
                  </a:lnTo>
                  <a:lnTo>
                    <a:pt x="213" y="930"/>
                  </a:lnTo>
                  <a:lnTo>
                    <a:pt x="213" y="930"/>
                  </a:lnTo>
                  <a:lnTo>
                    <a:pt x="213" y="930"/>
                  </a:lnTo>
                  <a:lnTo>
                    <a:pt x="0" y="0"/>
                  </a:lnTo>
                  <a:close/>
                </a:path>
              </a:pathLst>
            </a:custGeom>
            <a:solidFill>
              <a:schemeClr val="accent1"/>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49" name="Freeform 13"/>
            <p:cNvSpPr>
              <a:spLocks/>
            </p:cNvSpPr>
            <p:nvPr/>
          </p:nvSpPr>
          <p:spPr bwMode="auto">
            <a:xfrm>
              <a:off x="2214844" y="3532883"/>
              <a:ext cx="1460178" cy="1141794"/>
            </a:xfrm>
            <a:custGeom>
              <a:avLst/>
              <a:gdLst/>
              <a:ahLst/>
              <a:cxnLst>
                <a:cxn ang="0">
                  <a:pos x="202" y="0"/>
                </a:cxn>
                <a:cxn ang="0">
                  <a:pos x="400" y="475"/>
                </a:cxn>
                <a:cxn ang="0">
                  <a:pos x="0" y="475"/>
                </a:cxn>
                <a:cxn ang="0">
                  <a:pos x="202" y="0"/>
                </a:cxn>
              </a:cxnLst>
              <a:rect l="0" t="0" r="r" b="b"/>
              <a:pathLst>
                <a:path w="400" h="475">
                  <a:moveTo>
                    <a:pt x="202" y="0"/>
                  </a:moveTo>
                  <a:lnTo>
                    <a:pt x="400" y="475"/>
                  </a:lnTo>
                  <a:lnTo>
                    <a:pt x="0" y="475"/>
                  </a:lnTo>
                  <a:lnTo>
                    <a:pt x="202" y="0"/>
                  </a:lnTo>
                  <a:close/>
                </a:path>
              </a:pathLst>
            </a:custGeom>
            <a:solidFill>
              <a:schemeClr val="accent2">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0" name="Freeform 17"/>
            <p:cNvSpPr>
              <a:spLocks/>
            </p:cNvSpPr>
            <p:nvPr/>
          </p:nvSpPr>
          <p:spPr bwMode="auto">
            <a:xfrm>
              <a:off x="2952234" y="3542498"/>
              <a:ext cx="722788" cy="1132179"/>
            </a:xfrm>
            <a:custGeom>
              <a:avLst/>
              <a:gdLst/>
              <a:ahLst/>
              <a:cxnLst>
                <a:cxn ang="0">
                  <a:pos x="0" y="0"/>
                </a:cxn>
                <a:cxn ang="0">
                  <a:pos x="0" y="471"/>
                </a:cxn>
                <a:cxn ang="0">
                  <a:pos x="198" y="471"/>
                </a:cxn>
                <a:cxn ang="0">
                  <a:pos x="198" y="471"/>
                </a:cxn>
                <a:cxn ang="0">
                  <a:pos x="198" y="471"/>
                </a:cxn>
                <a:cxn ang="0">
                  <a:pos x="0" y="0"/>
                </a:cxn>
              </a:cxnLst>
              <a:rect l="0" t="0" r="r" b="b"/>
              <a:pathLst>
                <a:path w="198" h="471">
                  <a:moveTo>
                    <a:pt x="0" y="0"/>
                  </a:moveTo>
                  <a:lnTo>
                    <a:pt x="0" y="471"/>
                  </a:lnTo>
                  <a:lnTo>
                    <a:pt x="198" y="471"/>
                  </a:lnTo>
                  <a:lnTo>
                    <a:pt x="198" y="471"/>
                  </a:lnTo>
                  <a:lnTo>
                    <a:pt x="198" y="471"/>
                  </a:lnTo>
                  <a:lnTo>
                    <a:pt x="0" y="0"/>
                  </a:lnTo>
                  <a:close/>
                </a:path>
              </a:pathLst>
            </a:custGeom>
            <a:solidFill>
              <a:schemeClr val="accent2">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1" name="Freeform 19"/>
            <p:cNvSpPr>
              <a:spLocks/>
            </p:cNvSpPr>
            <p:nvPr/>
          </p:nvSpPr>
          <p:spPr bwMode="auto">
            <a:xfrm>
              <a:off x="3190615" y="2989630"/>
              <a:ext cx="1452877" cy="1685047"/>
            </a:xfrm>
            <a:custGeom>
              <a:avLst/>
              <a:gdLst/>
              <a:ahLst/>
              <a:cxnLst>
                <a:cxn ang="0">
                  <a:pos x="199" y="0"/>
                </a:cxn>
                <a:cxn ang="0">
                  <a:pos x="398" y="701"/>
                </a:cxn>
                <a:cxn ang="0">
                  <a:pos x="0" y="701"/>
                </a:cxn>
                <a:cxn ang="0">
                  <a:pos x="199" y="0"/>
                </a:cxn>
              </a:cxnLst>
              <a:rect l="0" t="0" r="r" b="b"/>
              <a:pathLst>
                <a:path w="398" h="701">
                  <a:moveTo>
                    <a:pt x="199" y="0"/>
                  </a:moveTo>
                  <a:lnTo>
                    <a:pt x="398" y="701"/>
                  </a:lnTo>
                  <a:lnTo>
                    <a:pt x="0" y="701"/>
                  </a:lnTo>
                  <a:lnTo>
                    <a:pt x="199" y="0"/>
                  </a:lnTo>
                  <a:close/>
                </a:path>
              </a:pathLst>
            </a:custGeom>
            <a:solidFill>
              <a:schemeClr val="accent3">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2" name="Freeform 21"/>
            <p:cNvSpPr>
              <a:spLocks/>
            </p:cNvSpPr>
            <p:nvPr/>
          </p:nvSpPr>
          <p:spPr bwMode="auto">
            <a:xfrm>
              <a:off x="3928005" y="3001650"/>
              <a:ext cx="715487" cy="1673028"/>
            </a:xfrm>
            <a:custGeom>
              <a:avLst/>
              <a:gdLst/>
              <a:ahLst/>
              <a:cxnLst>
                <a:cxn ang="0">
                  <a:pos x="0" y="0"/>
                </a:cxn>
                <a:cxn ang="0">
                  <a:pos x="0" y="696"/>
                </a:cxn>
                <a:cxn ang="0">
                  <a:pos x="196" y="696"/>
                </a:cxn>
                <a:cxn ang="0">
                  <a:pos x="0" y="0"/>
                </a:cxn>
              </a:cxnLst>
              <a:rect l="0" t="0" r="r" b="b"/>
              <a:pathLst>
                <a:path w="196" h="696">
                  <a:moveTo>
                    <a:pt x="0" y="0"/>
                  </a:moveTo>
                  <a:lnTo>
                    <a:pt x="0" y="696"/>
                  </a:lnTo>
                  <a:lnTo>
                    <a:pt x="196" y="696"/>
                  </a:lnTo>
                  <a:lnTo>
                    <a:pt x="0" y="0"/>
                  </a:lnTo>
                  <a:close/>
                </a:path>
              </a:pathLst>
            </a:custGeom>
            <a:solidFill>
              <a:schemeClr val="accent3">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3" name="Freeform 23"/>
            <p:cNvSpPr>
              <a:spLocks/>
            </p:cNvSpPr>
            <p:nvPr/>
          </p:nvSpPr>
          <p:spPr bwMode="auto">
            <a:xfrm>
              <a:off x="4142278" y="3304525"/>
              <a:ext cx="1427325" cy="1370152"/>
            </a:xfrm>
            <a:custGeom>
              <a:avLst/>
              <a:gdLst/>
              <a:ahLst/>
              <a:cxnLst>
                <a:cxn ang="0">
                  <a:pos x="196" y="0"/>
                </a:cxn>
                <a:cxn ang="0">
                  <a:pos x="391" y="570"/>
                </a:cxn>
                <a:cxn ang="0">
                  <a:pos x="0" y="570"/>
                </a:cxn>
                <a:cxn ang="0">
                  <a:pos x="196" y="0"/>
                </a:cxn>
              </a:cxnLst>
              <a:rect l="0" t="0" r="r" b="b"/>
              <a:pathLst>
                <a:path w="391" h="570">
                  <a:moveTo>
                    <a:pt x="196" y="0"/>
                  </a:moveTo>
                  <a:lnTo>
                    <a:pt x="391" y="570"/>
                  </a:lnTo>
                  <a:lnTo>
                    <a:pt x="0" y="570"/>
                  </a:lnTo>
                  <a:lnTo>
                    <a:pt x="196" y="0"/>
                  </a:lnTo>
                  <a:close/>
                </a:path>
              </a:pathLst>
            </a:custGeom>
            <a:solidFill>
              <a:schemeClr val="accent4">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4" name="Freeform 27"/>
            <p:cNvSpPr>
              <a:spLocks/>
            </p:cNvSpPr>
            <p:nvPr/>
          </p:nvSpPr>
          <p:spPr bwMode="auto">
            <a:xfrm>
              <a:off x="4868716" y="3309333"/>
              <a:ext cx="700885" cy="1365344"/>
            </a:xfrm>
            <a:custGeom>
              <a:avLst/>
              <a:gdLst/>
              <a:ahLst/>
              <a:cxnLst>
                <a:cxn ang="0">
                  <a:pos x="0" y="0"/>
                </a:cxn>
                <a:cxn ang="0">
                  <a:pos x="0" y="568"/>
                </a:cxn>
                <a:cxn ang="0">
                  <a:pos x="192" y="568"/>
                </a:cxn>
                <a:cxn ang="0">
                  <a:pos x="0" y="0"/>
                </a:cxn>
              </a:cxnLst>
              <a:rect l="0" t="0" r="r" b="b"/>
              <a:pathLst>
                <a:path w="192" h="568">
                  <a:moveTo>
                    <a:pt x="0" y="0"/>
                  </a:moveTo>
                  <a:lnTo>
                    <a:pt x="0" y="568"/>
                  </a:lnTo>
                  <a:lnTo>
                    <a:pt x="192" y="568"/>
                  </a:lnTo>
                  <a:lnTo>
                    <a:pt x="0" y="0"/>
                  </a:lnTo>
                  <a:close/>
                </a:path>
              </a:pathLst>
            </a:custGeom>
            <a:solidFill>
              <a:schemeClr val="accent4">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5" name="Freeform 29"/>
            <p:cNvSpPr>
              <a:spLocks/>
            </p:cNvSpPr>
            <p:nvPr/>
          </p:nvSpPr>
          <p:spPr bwMode="auto">
            <a:xfrm>
              <a:off x="5018385" y="2669929"/>
              <a:ext cx="1522236" cy="2004748"/>
            </a:xfrm>
            <a:custGeom>
              <a:avLst/>
              <a:gdLst/>
              <a:ahLst/>
              <a:cxnLst>
                <a:cxn ang="0">
                  <a:pos x="209" y="0"/>
                </a:cxn>
                <a:cxn ang="0">
                  <a:pos x="417" y="834"/>
                </a:cxn>
                <a:cxn ang="0">
                  <a:pos x="0" y="834"/>
                </a:cxn>
                <a:cxn ang="0">
                  <a:pos x="209" y="0"/>
                </a:cxn>
              </a:cxnLst>
              <a:rect l="0" t="0" r="r" b="b"/>
              <a:pathLst>
                <a:path w="417" h="834">
                  <a:moveTo>
                    <a:pt x="209" y="0"/>
                  </a:moveTo>
                  <a:lnTo>
                    <a:pt x="417" y="834"/>
                  </a:lnTo>
                  <a:lnTo>
                    <a:pt x="0" y="834"/>
                  </a:lnTo>
                  <a:lnTo>
                    <a:pt x="209" y="0"/>
                  </a:lnTo>
                  <a:close/>
                </a:path>
              </a:pathLst>
            </a:custGeom>
            <a:solidFill>
              <a:schemeClr val="accent5">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6" name="Freeform 31"/>
            <p:cNvSpPr>
              <a:spLocks/>
            </p:cNvSpPr>
            <p:nvPr/>
          </p:nvSpPr>
          <p:spPr bwMode="auto">
            <a:xfrm>
              <a:off x="5788630" y="2686754"/>
              <a:ext cx="751991" cy="1987923"/>
            </a:xfrm>
            <a:custGeom>
              <a:avLst/>
              <a:gdLst/>
              <a:ahLst/>
              <a:cxnLst>
                <a:cxn ang="0">
                  <a:pos x="0" y="0"/>
                </a:cxn>
                <a:cxn ang="0">
                  <a:pos x="0" y="827"/>
                </a:cxn>
                <a:cxn ang="0">
                  <a:pos x="206" y="827"/>
                </a:cxn>
                <a:cxn ang="0">
                  <a:pos x="203" y="827"/>
                </a:cxn>
                <a:cxn ang="0">
                  <a:pos x="206" y="825"/>
                </a:cxn>
                <a:cxn ang="0">
                  <a:pos x="0" y="0"/>
                </a:cxn>
              </a:cxnLst>
              <a:rect l="0" t="0" r="r" b="b"/>
              <a:pathLst>
                <a:path w="206" h="827">
                  <a:moveTo>
                    <a:pt x="0" y="0"/>
                  </a:moveTo>
                  <a:lnTo>
                    <a:pt x="0" y="827"/>
                  </a:lnTo>
                  <a:lnTo>
                    <a:pt x="206" y="827"/>
                  </a:lnTo>
                  <a:lnTo>
                    <a:pt x="203" y="827"/>
                  </a:lnTo>
                  <a:lnTo>
                    <a:pt x="206" y="825"/>
                  </a:lnTo>
                  <a:lnTo>
                    <a:pt x="0" y="0"/>
                  </a:lnTo>
                  <a:close/>
                </a:path>
              </a:pathLst>
            </a:custGeom>
            <a:solidFill>
              <a:schemeClr val="accent5">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7" name="Freeform 33"/>
            <p:cNvSpPr>
              <a:spLocks/>
            </p:cNvSpPr>
            <p:nvPr/>
          </p:nvSpPr>
          <p:spPr bwMode="auto">
            <a:xfrm>
              <a:off x="6069713" y="3754030"/>
              <a:ext cx="1427325" cy="920647"/>
            </a:xfrm>
            <a:custGeom>
              <a:avLst/>
              <a:gdLst/>
              <a:ahLst/>
              <a:cxnLst>
                <a:cxn ang="0">
                  <a:pos x="195" y="0"/>
                </a:cxn>
                <a:cxn ang="0">
                  <a:pos x="391" y="383"/>
                </a:cxn>
                <a:cxn ang="0">
                  <a:pos x="0" y="383"/>
                </a:cxn>
                <a:cxn ang="0">
                  <a:pos x="195" y="0"/>
                </a:cxn>
              </a:cxnLst>
              <a:rect l="0" t="0" r="r" b="b"/>
              <a:pathLst>
                <a:path w="391" h="383">
                  <a:moveTo>
                    <a:pt x="195" y="0"/>
                  </a:moveTo>
                  <a:lnTo>
                    <a:pt x="391" y="383"/>
                  </a:lnTo>
                  <a:lnTo>
                    <a:pt x="0" y="383"/>
                  </a:lnTo>
                  <a:lnTo>
                    <a:pt x="195" y="0"/>
                  </a:lnTo>
                  <a:close/>
                </a:path>
              </a:pathLst>
            </a:custGeom>
            <a:solidFill>
              <a:schemeClr val="accent6">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dirty="0">
                <a:solidFill>
                  <a:schemeClr val="bg1">
                    <a:lumMod val="50000"/>
                  </a:schemeClr>
                </a:solidFill>
                <a:latin typeface="Lato" panose="020F0502020204030203" pitchFamily="34" charset="0"/>
                <a:ea typeface="Roboto" panose="02000000000000000000" pitchFamily="2" charset="0"/>
              </a:endParaRPr>
            </a:p>
          </p:txBody>
        </p:sp>
        <p:sp>
          <p:nvSpPr>
            <p:cNvPr id="58" name="Freeform 37"/>
            <p:cNvSpPr>
              <a:spLocks/>
            </p:cNvSpPr>
            <p:nvPr/>
          </p:nvSpPr>
          <p:spPr bwMode="auto">
            <a:xfrm>
              <a:off x="6788851" y="3761243"/>
              <a:ext cx="708186" cy="913435"/>
            </a:xfrm>
            <a:custGeom>
              <a:avLst/>
              <a:gdLst/>
              <a:ahLst/>
              <a:cxnLst>
                <a:cxn ang="0">
                  <a:pos x="0" y="0"/>
                </a:cxn>
                <a:cxn ang="0">
                  <a:pos x="0" y="380"/>
                </a:cxn>
                <a:cxn ang="0">
                  <a:pos x="194" y="380"/>
                </a:cxn>
                <a:cxn ang="0">
                  <a:pos x="0" y="0"/>
                </a:cxn>
              </a:cxnLst>
              <a:rect l="0" t="0" r="r" b="b"/>
              <a:pathLst>
                <a:path w="194" h="380">
                  <a:moveTo>
                    <a:pt x="0" y="0"/>
                  </a:moveTo>
                  <a:lnTo>
                    <a:pt x="0" y="380"/>
                  </a:lnTo>
                  <a:lnTo>
                    <a:pt x="194" y="380"/>
                  </a:lnTo>
                  <a:lnTo>
                    <a:pt x="0" y="0"/>
                  </a:lnTo>
                  <a:close/>
                </a:path>
              </a:pathLst>
            </a:custGeom>
            <a:solidFill>
              <a:schemeClr val="accent6">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59" name="Freeform 39"/>
            <p:cNvSpPr>
              <a:spLocks/>
            </p:cNvSpPr>
            <p:nvPr/>
          </p:nvSpPr>
          <p:spPr bwMode="auto">
            <a:xfrm>
              <a:off x="7000575" y="3330966"/>
              <a:ext cx="1522236" cy="1343711"/>
            </a:xfrm>
            <a:custGeom>
              <a:avLst/>
              <a:gdLst/>
              <a:ahLst/>
              <a:cxnLst>
                <a:cxn ang="0">
                  <a:pos x="209" y="0"/>
                </a:cxn>
                <a:cxn ang="0">
                  <a:pos x="417" y="559"/>
                </a:cxn>
                <a:cxn ang="0">
                  <a:pos x="0" y="559"/>
                </a:cxn>
                <a:cxn ang="0">
                  <a:pos x="209" y="0"/>
                </a:cxn>
              </a:cxnLst>
              <a:rect l="0" t="0" r="r" b="b"/>
              <a:pathLst>
                <a:path w="417" h="559">
                  <a:moveTo>
                    <a:pt x="209" y="0"/>
                  </a:moveTo>
                  <a:lnTo>
                    <a:pt x="417" y="559"/>
                  </a:lnTo>
                  <a:lnTo>
                    <a:pt x="0" y="559"/>
                  </a:lnTo>
                  <a:lnTo>
                    <a:pt x="209" y="0"/>
                  </a:lnTo>
                  <a:close/>
                </a:path>
              </a:pathLst>
            </a:custGeom>
            <a:solidFill>
              <a:schemeClr val="accent6">
                <a:lumMod val="40000"/>
                <a:lumOff val="60000"/>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60" name="Freeform 41"/>
            <p:cNvSpPr>
              <a:spLocks/>
            </p:cNvSpPr>
            <p:nvPr/>
          </p:nvSpPr>
          <p:spPr bwMode="auto">
            <a:xfrm>
              <a:off x="7770371" y="3342986"/>
              <a:ext cx="751991" cy="1331691"/>
            </a:xfrm>
            <a:custGeom>
              <a:avLst/>
              <a:gdLst/>
              <a:ahLst/>
              <a:cxnLst>
                <a:cxn ang="0">
                  <a:pos x="0" y="0"/>
                </a:cxn>
                <a:cxn ang="0">
                  <a:pos x="0" y="554"/>
                </a:cxn>
                <a:cxn ang="0">
                  <a:pos x="206" y="554"/>
                </a:cxn>
                <a:cxn ang="0">
                  <a:pos x="0" y="0"/>
                </a:cxn>
              </a:cxnLst>
              <a:rect l="0" t="0" r="r" b="b"/>
              <a:pathLst>
                <a:path w="206" h="554">
                  <a:moveTo>
                    <a:pt x="0" y="0"/>
                  </a:moveTo>
                  <a:lnTo>
                    <a:pt x="0" y="554"/>
                  </a:lnTo>
                  <a:lnTo>
                    <a:pt x="206" y="554"/>
                  </a:lnTo>
                  <a:lnTo>
                    <a:pt x="0" y="0"/>
                  </a:lnTo>
                  <a:close/>
                </a:path>
              </a:pathLst>
            </a:custGeom>
            <a:solidFill>
              <a:schemeClr val="accent6">
                <a:lumMod val="60000"/>
                <a:lumOff val="4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61" name="Freeform 29"/>
            <p:cNvSpPr>
              <a:spLocks/>
            </p:cNvSpPr>
            <p:nvPr/>
          </p:nvSpPr>
          <p:spPr bwMode="auto">
            <a:xfrm>
              <a:off x="8051903" y="2669927"/>
              <a:ext cx="1522236" cy="2004748"/>
            </a:xfrm>
            <a:custGeom>
              <a:avLst/>
              <a:gdLst/>
              <a:ahLst/>
              <a:cxnLst>
                <a:cxn ang="0">
                  <a:pos x="209" y="0"/>
                </a:cxn>
                <a:cxn ang="0">
                  <a:pos x="417" y="834"/>
                </a:cxn>
                <a:cxn ang="0">
                  <a:pos x="0" y="834"/>
                </a:cxn>
                <a:cxn ang="0">
                  <a:pos x="209" y="0"/>
                </a:cxn>
              </a:cxnLst>
              <a:rect l="0" t="0" r="r" b="b"/>
              <a:pathLst>
                <a:path w="417" h="834">
                  <a:moveTo>
                    <a:pt x="209" y="0"/>
                  </a:moveTo>
                  <a:lnTo>
                    <a:pt x="417" y="834"/>
                  </a:lnTo>
                  <a:lnTo>
                    <a:pt x="0" y="834"/>
                  </a:lnTo>
                  <a:lnTo>
                    <a:pt x="209" y="0"/>
                  </a:lnTo>
                  <a:close/>
                </a:path>
              </a:pathLst>
            </a:custGeom>
            <a:solidFill>
              <a:schemeClr val="accent3">
                <a:lumMod val="60000"/>
                <a:lumOff val="40000"/>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62" name="Freeform 31"/>
            <p:cNvSpPr>
              <a:spLocks/>
            </p:cNvSpPr>
            <p:nvPr/>
          </p:nvSpPr>
          <p:spPr bwMode="auto">
            <a:xfrm>
              <a:off x="8822148" y="2686753"/>
              <a:ext cx="751991" cy="1987923"/>
            </a:xfrm>
            <a:custGeom>
              <a:avLst/>
              <a:gdLst/>
              <a:ahLst/>
              <a:cxnLst>
                <a:cxn ang="0">
                  <a:pos x="0" y="0"/>
                </a:cxn>
                <a:cxn ang="0">
                  <a:pos x="0" y="827"/>
                </a:cxn>
                <a:cxn ang="0">
                  <a:pos x="206" y="827"/>
                </a:cxn>
                <a:cxn ang="0">
                  <a:pos x="203" y="827"/>
                </a:cxn>
                <a:cxn ang="0">
                  <a:pos x="206" y="825"/>
                </a:cxn>
                <a:cxn ang="0">
                  <a:pos x="0" y="0"/>
                </a:cxn>
              </a:cxnLst>
              <a:rect l="0" t="0" r="r" b="b"/>
              <a:pathLst>
                <a:path w="206" h="827">
                  <a:moveTo>
                    <a:pt x="0" y="0"/>
                  </a:moveTo>
                  <a:lnTo>
                    <a:pt x="0" y="827"/>
                  </a:lnTo>
                  <a:lnTo>
                    <a:pt x="206" y="827"/>
                  </a:lnTo>
                  <a:lnTo>
                    <a:pt x="203" y="827"/>
                  </a:lnTo>
                  <a:lnTo>
                    <a:pt x="206" y="825"/>
                  </a:lnTo>
                  <a:lnTo>
                    <a:pt x="0" y="0"/>
                  </a:lnTo>
                  <a:close/>
                </a:path>
              </a:pathLst>
            </a:custGeom>
            <a:solidFill>
              <a:schemeClr val="accent3"/>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63" name="Freeform 13"/>
            <p:cNvSpPr>
              <a:spLocks/>
            </p:cNvSpPr>
            <p:nvPr/>
          </p:nvSpPr>
          <p:spPr bwMode="auto">
            <a:xfrm>
              <a:off x="9165289" y="3532472"/>
              <a:ext cx="1460178" cy="1141794"/>
            </a:xfrm>
            <a:custGeom>
              <a:avLst/>
              <a:gdLst/>
              <a:ahLst/>
              <a:cxnLst>
                <a:cxn ang="0">
                  <a:pos x="202" y="0"/>
                </a:cxn>
                <a:cxn ang="0">
                  <a:pos x="400" y="475"/>
                </a:cxn>
                <a:cxn ang="0">
                  <a:pos x="0" y="475"/>
                </a:cxn>
                <a:cxn ang="0">
                  <a:pos x="202" y="0"/>
                </a:cxn>
              </a:cxnLst>
              <a:rect l="0" t="0" r="r" b="b"/>
              <a:pathLst>
                <a:path w="400" h="475">
                  <a:moveTo>
                    <a:pt x="202" y="0"/>
                  </a:moveTo>
                  <a:lnTo>
                    <a:pt x="400" y="475"/>
                  </a:lnTo>
                  <a:lnTo>
                    <a:pt x="0" y="475"/>
                  </a:lnTo>
                  <a:lnTo>
                    <a:pt x="202" y="0"/>
                  </a:lnTo>
                  <a:close/>
                </a:path>
              </a:pathLst>
            </a:custGeom>
            <a:solidFill>
              <a:schemeClr val="accent1">
                <a:lumMod val="50000"/>
                <a:lumOff val="50000"/>
                <a:alpha val="9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sp>
          <p:nvSpPr>
            <p:cNvPr id="64" name="Freeform 17"/>
            <p:cNvSpPr>
              <a:spLocks/>
            </p:cNvSpPr>
            <p:nvPr/>
          </p:nvSpPr>
          <p:spPr bwMode="auto">
            <a:xfrm>
              <a:off x="9902679" y="3542087"/>
              <a:ext cx="722788" cy="1132179"/>
            </a:xfrm>
            <a:custGeom>
              <a:avLst/>
              <a:gdLst/>
              <a:ahLst/>
              <a:cxnLst>
                <a:cxn ang="0">
                  <a:pos x="0" y="0"/>
                </a:cxn>
                <a:cxn ang="0">
                  <a:pos x="0" y="471"/>
                </a:cxn>
                <a:cxn ang="0">
                  <a:pos x="198" y="471"/>
                </a:cxn>
                <a:cxn ang="0">
                  <a:pos x="198" y="471"/>
                </a:cxn>
                <a:cxn ang="0">
                  <a:pos x="198" y="471"/>
                </a:cxn>
                <a:cxn ang="0">
                  <a:pos x="0" y="0"/>
                </a:cxn>
              </a:cxnLst>
              <a:rect l="0" t="0" r="r" b="b"/>
              <a:pathLst>
                <a:path w="198" h="471">
                  <a:moveTo>
                    <a:pt x="0" y="0"/>
                  </a:moveTo>
                  <a:lnTo>
                    <a:pt x="0" y="471"/>
                  </a:lnTo>
                  <a:lnTo>
                    <a:pt x="198" y="471"/>
                  </a:lnTo>
                  <a:lnTo>
                    <a:pt x="198" y="471"/>
                  </a:lnTo>
                  <a:lnTo>
                    <a:pt x="198" y="471"/>
                  </a:lnTo>
                  <a:lnTo>
                    <a:pt x="0" y="0"/>
                  </a:lnTo>
                  <a:close/>
                </a:path>
              </a:pathLst>
            </a:custGeom>
            <a:solidFill>
              <a:schemeClr val="accent1">
                <a:lumMod val="75000"/>
                <a:lumOff val="2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pPr algn="ctr"/>
              <a:endParaRPr lang="en-US" sz="1600">
                <a:solidFill>
                  <a:schemeClr val="bg1">
                    <a:lumMod val="50000"/>
                  </a:schemeClr>
                </a:solidFill>
                <a:latin typeface="Lato" panose="020F0502020204030203" pitchFamily="34" charset="0"/>
                <a:ea typeface="Roboto" panose="02000000000000000000" pitchFamily="2" charset="0"/>
              </a:endParaRPr>
            </a:p>
          </p:txBody>
        </p:sp>
      </p:grpSp>
      <p:sp>
        <p:nvSpPr>
          <p:cNvPr id="65" name="Text Box 10"/>
          <p:cNvSpPr txBox="1">
            <a:spLocks noChangeArrowheads="1"/>
          </p:cNvSpPr>
          <p:nvPr/>
        </p:nvSpPr>
        <p:spPr bwMode="auto">
          <a:xfrm>
            <a:off x="2844468" y="2734793"/>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30</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66" name="Text Box 10"/>
          <p:cNvSpPr txBox="1">
            <a:spLocks noChangeArrowheads="1"/>
          </p:cNvSpPr>
          <p:nvPr/>
        </p:nvSpPr>
        <p:spPr bwMode="auto">
          <a:xfrm>
            <a:off x="3786121" y="2197130"/>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50</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67" name="Text Box 10"/>
          <p:cNvSpPr txBox="1">
            <a:spLocks noChangeArrowheads="1"/>
          </p:cNvSpPr>
          <p:nvPr/>
        </p:nvSpPr>
        <p:spPr bwMode="auto">
          <a:xfrm>
            <a:off x="4737849" y="2506904"/>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35%</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68" name="Text Box 10"/>
          <p:cNvSpPr txBox="1">
            <a:spLocks noChangeArrowheads="1"/>
          </p:cNvSpPr>
          <p:nvPr/>
        </p:nvSpPr>
        <p:spPr bwMode="auto">
          <a:xfrm>
            <a:off x="6670374" y="2890202"/>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20</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69" name="Text Box 10"/>
          <p:cNvSpPr txBox="1">
            <a:spLocks noChangeArrowheads="1"/>
          </p:cNvSpPr>
          <p:nvPr/>
        </p:nvSpPr>
        <p:spPr bwMode="auto">
          <a:xfrm>
            <a:off x="7659460" y="2549532"/>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33</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sp>
        <p:nvSpPr>
          <p:cNvPr id="70" name="Text Box 10"/>
          <p:cNvSpPr txBox="1">
            <a:spLocks noChangeArrowheads="1"/>
          </p:cNvSpPr>
          <p:nvPr/>
        </p:nvSpPr>
        <p:spPr bwMode="auto">
          <a:xfrm>
            <a:off x="9800122" y="2645513"/>
            <a:ext cx="369168" cy="215444"/>
          </a:xfrm>
          <a:prstGeom prst="rect">
            <a:avLst/>
          </a:prstGeom>
          <a:noFill/>
          <a:ln w="9525">
            <a:noFill/>
            <a:miter lim="800000"/>
            <a:headEnd/>
            <a:tailEnd/>
          </a:ln>
        </p:spPr>
        <p:txBody>
          <a:bodyPr wrap="square" lIns="45720" tIns="22860" rIns="45720" bIns="22860">
            <a:spAutoFit/>
          </a:bodyPr>
          <a:lstStyle/>
          <a:p>
            <a:pPr algn="ctr" defTabSz="1088232"/>
            <a:r>
              <a:rPr lang="id-ID"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3</a:t>
            </a:r>
            <a:r>
              <a:rPr lang="en-US" sz="105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rPr>
              <a:t>0%</a:t>
            </a:r>
            <a:endParaRPr lang="en-US" sz="800" dirty="0" smtClean="0">
              <a:solidFill>
                <a:schemeClr val="bg1">
                  <a:lumMod val="50000"/>
                </a:schemeClr>
              </a:solidFill>
              <a:latin typeface="Lato" panose="020F0502020204030203" pitchFamily="34" charset="0"/>
              <a:ea typeface="Roboto" panose="02000000000000000000" pitchFamily="2" charset="0"/>
              <a:cs typeface="Myanmar Text" panose="020B0502040204020203" pitchFamily="34" charset="0"/>
            </a:endParaRPr>
          </a:p>
        </p:txBody>
      </p:sp>
      <p:cxnSp>
        <p:nvCxnSpPr>
          <p:cNvPr id="71" name="Straight Connector 70"/>
          <p:cNvCxnSpPr/>
          <p:nvPr/>
        </p:nvCxnSpPr>
        <p:spPr>
          <a:xfrm>
            <a:off x="1068446" y="4585103"/>
            <a:ext cx="9720000" cy="0"/>
          </a:xfrm>
          <a:prstGeom prst="line">
            <a:avLst/>
          </a:prstGeom>
          <a:ln w="50800">
            <a:solidFill>
              <a:schemeClr val="accent6"/>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15926" y="5189101"/>
            <a:ext cx="10495985" cy="913515"/>
          </a:xfrm>
          <a:prstGeom prst="rect">
            <a:avLst/>
          </a:prstGeom>
          <a:noFill/>
        </p:spPr>
        <p:txBody>
          <a:bodyPr wrap="square" rIns="144000" bIns="36000" numCol="1" spcCol="360000" rtlCol="0">
            <a:spAutoFit/>
          </a:bodyPr>
          <a:lstStyle/>
          <a:p>
            <a:pPr algn="ctr">
              <a:lnSpc>
                <a:spcPct val="150000"/>
              </a:lnSpc>
            </a:pPr>
            <a:r>
              <a:rPr lang="en-US" sz="1200" dirty="0" smtClean="0">
                <a:solidFill>
                  <a:schemeClr val="bg1">
                    <a:lumMod val="65000"/>
                  </a:schemeClr>
                </a:solidFill>
                <a:latin typeface="Lato" panose="020F0502020204030203" pitchFamily="34" charset="0"/>
              </a:rPr>
              <a:t>There </a:t>
            </a:r>
            <a:r>
              <a:rPr lang="en-US" sz="12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200" dirty="0" smtClean="0">
                <a:solidFill>
                  <a:schemeClr val="bg1">
                    <a:lumMod val="65000"/>
                  </a:schemeClr>
                </a:solidFill>
                <a:latin typeface="Lato" panose="020F0502020204030203" pitchFamily="34" charset="0"/>
              </a:rPr>
              <a:t>text</a:t>
            </a:r>
            <a:r>
              <a:rPr lang="id-ID" sz="1200" dirty="0" smtClean="0">
                <a:solidFill>
                  <a:schemeClr val="bg1">
                    <a:lumMod val="65000"/>
                  </a:schemeClr>
                </a:solidFill>
                <a:latin typeface="Lato" panose="020F0502020204030203" pitchFamily="34" charset="0"/>
              </a:rPr>
              <a:t>.</a:t>
            </a:r>
            <a:endParaRPr lang="id-ID" sz="14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5212698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2" presetClass="entr" presetSubtype="4" fill="hold" nodeType="withEffect">
                                  <p:stCondLst>
                                    <p:cond delay="500"/>
                                  </p:stCondLst>
                                  <p:childTnLst>
                                    <p:set>
                                      <p:cBhvr>
                                        <p:cTn id="12" dur="1" fill="hold">
                                          <p:stCondLst>
                                            <p:cond delay="0"/>
                                          </p:stCondLst>
                                        </p:cTn>
                                        <p:tgtEl>
                                          <p:spTgt spid="46"/>
                                        </p:tgtEl>
                                        <p:attrNameLst>
                                          <p:attrName>style.visibility</p:attrName>
                                        </p:attrNameLst>
                                      </p:cBhvr>
                                      <p:to>
                                        <p:strVal val="visible"/>
                                      </p:to>
                                    </p:set>
                                    <p:animEffect transition="in" filter="wipe(down)">
                                      <p:cBhvr>
                                        <p:cTn id="13" dur="1000"/>
                                        <p:tgtEl>
                                          <p:spTgt spid="46"/>
                                        </p:tgtEl>
                                      </p:cBhvr>
                                    </p:animEffect>
                                  </p:childTnLst>
                                </p:cTn>
                              </p:par>
                              <p:par>
                                <p:cTn id="14" presetID="22" presetClass="entr" presetSubtype="1" fill="hold" nodeType="withEffect">
                                  <p:stCondLst>
                                    <p:cond delay="500"/>
                                  </p:stCondLst>
                                  <p:childTnLst>
                                    <p:set>
                                      <p:cBhvr>
                                        <p:cTn id="15" dur="1" fill="hold">
                                          <p:stCondLst>
                                            <p:cond delay="0"/>
                                          </p:stCondLst>
                                        </p:cTn>
                                        <p:tgtEl>
                                          <p:spTgt spid="15"/>
                                        </p:tgtEl>
                                        <p:attrNameLst>
                                          <p:attrName>style.visibility</p:attrName>
                                        </p:attrNameLst>
                                      </p:cBhvr>
                                      <p:to>
                                        <p:strVal val="visible"/>
                                      </p:to>
                                    </p:set>
                                    <p:animEffect transition="in" filter="wipe(up)">
                                      <p:cBhvr>
                                        <p:cTn id="16" dur="1000"/>
                                        <p:tgtEl>
                                          <p:spTgt spid="15"/>
                                        </p:tgtEl>
                                      </p:cBhvr>
                                    </p:animEffect>
                                  </p:childTnLst>
                                </p:cTn>
                              </p:par>
                              <p:par>
                                <p:cTn id="17" presetID="22" presetClass="entr" presetSubtype="4" fill="hold" nodeType="withEffect">
                                  <p:stCondLst>
                                    <p:cond delay="15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par>
                                <p:cTn id="20" presetID="22" presetClass="entr" presetSubtype="1" fill="hold" grpId="0" nodeType="withEffect">
                                  <p:stCondLst>
                                    <p:cond delay="2000"/>
                                  </p:stCondLst>
                                  <p:childTnLst>
                                    <p:set>
                                      <p:cBhvr>
                                        <p:cTn id="21" dur="1" fill="hold">
                                          <p:stCondLst>
                                            <p:cond delay="0"/>
                                          </p:stCondLst>
                                        </p:cTn>
                                        <p:tgtEl>
                                          <p:spTgt spid="25"/>
                                        </p:tgtEl>
                                        <p:attrNameLst>
                                          <p:attrName>style.visibility</p:attrName>
                                        </p:attrNameLst>
                                      </p:cBhvr>
                                      <p:to>
                                        <p:strVal val="visible"/>
                                      </p:to>
                                    </p:set>
                                    <p:animEffect transition="in" filter="wipe(up)">
                                      <p:cBhvr>
                                        <p:cTn id="22" dur="500"/>
                                        <p:tgtEl>
                                          <p:spTgt spid="25"/>
                                        </p:tgtEl>
                                      </p:cBhvr>
                                    </p:animEffect>
                                  </p:childTnLst>
                                </p:cTn>
                              </p:par>
                              <p:par>
                                <p:cTn id="23" presetID="22" presetClass="entr" presetSubtype="1" fill="hold" grpId="0" nodeType="withEffect">
                                  <p:stCondLst>
                                    <p:cond delay="200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par>
                                <p:cTn id="26" presetID="22" presetClass="entr" presetSubtype="1" fill="hold" grpId="0" nodeType="withEffect">
                                  <p:stCondLst>
                                    <p:cond delay="2000"/>
                                  </p:stCondLst>
                                  <p:childTnLst>
                                    <p:set>
                                      <p:cBhvr>
                                        <p:cTn id="27" dur="1" fill="hold">
                                          <p:stCondLst>
                                            <p:cond delay="0"/>
                                          </p:stCondLst>
                                        </p:cTn>
                                        <p:tgtEl>
                                          <p:spTgt spid="27"/>
                                        </p:tgtEl>
                                        <p:attrNameLst>
                                          <p:attrName>style.visibility</p:attrName>
                                        </p:attrNameLst>
                                      </p:cBhvr>
                                      <p:to>
                                        <p:strVal val="visible"/>
                                      </p:to>
                                    </p:set>
                                    <p:animEffect transition="in" filter="wipe(up)">
                                      <p:cBhvr>
                                        <p:cTn id="28" dur="500"/>
                                        <p:tgtEl>
                                          <p:spTgt spid="27"/>
                                        </p:tgtEl>
                                      </p:cBhvr>
                                    </p:animEffect>
                                  </p:childTnLst>
                                </p:cTn>
                              </p:par>
                              <p:par>
                                <p:cTn id="29" presetID="22" presetClass="entr" presetSubtype="1" fill="hold" grpId="0" nodeType="withEffect">
                                  <p:stCondLst>
                                    <p:cond delay="2000"/>
                                  </p:stCondLst>
                                  <p:childTnLst>
                                    <p:set>
                                      <p:cBhvr>
                                        <p:cTn id="30" dur="1" fill="hold">
                                          <p:stCondLst>
                                            <p:cond delay="0"/>
                                          </p:stCondLst>
                                        </p:cTn>
                                        <p:tgtEl>
                                          <p:spTgt spid="65"/>
                                        </p:tgtEl>
                                        <p:attrNameLst>
                                          <p:attrName>style.visibility</p:attrName>
                                        </p:attrNameLst>
                                      </p:cBhvr>
                                      <p:to>
                                        <p:strVal val="visible"/>
                                      </p:to>
                                    </p:set>
                                    <p:animEffect transition="in" filter="wipe(up)">
                                      <p:cBhvr>
                                        <p:cTn id="31" dur="500"/>
                                        <p:tgtEl>
                                          <p:spTgt spid="65"/>
                                        </p:tgtEl>
                                      </p:cBhvr>
                                    </p:animEffect>
                                  </p:childTnLst>
                                </p:cTn>
                              </p:par>
                              <p:par>
                                <p:cTn id="32" presetID="22" presetClass="entr" presetSubtype="1" fill="hold" grpId="0" nodeType="withEffect">
                                  <p:stCondLst>
                                    <p:cond delay="2000"/>
                                  </p:stCondLst>
                                  <p:childTnLst>
                                    <p:set>
                                      <p:cBhvr>
                                        <p:cTn id="33" dur="1" fill="hold">
                                          <p:stCondLst>
                                            <p:cond delay="0"/>
                                          </p:stCondLst>
                                        </p:cTn>
                                        <p:tgtEl>
                                          <p:spTgt spid="66"/>
                                        </p:tgtEl>
                                        <p:attrNameLst>
                                          <p:attrName>style.visibility</p:attrName>
                                        </p:attrNameLst>
                                      </p:cBhvr>
                                      <p:to>
                                        <p:strVal val="visible"/>
                                      </p:to>
                                    </p:set>
                                    <p:animEffect transition="in" filter="wipe(up)">
                                      <p:cBhvr>
                                        <p:cTn id="34" dur="500"/>
                                        <p:tgtEl>
                                          <p:spTgt spid="66"/>
                                        </p:tgtEl>
                                      </p:cBhvr>
                                    </p:animEffect>
                                  </p:childTnLst>
                                </p:cTn>
                              </p:par>
                              <p:par>
                                <p:cTn id="35" presetID="22" presetClass="entr" presetSubtype="1" fill="hold" grpId="0" nodeType="withEffect">
                                  <p:stCondLst>
                                    <p:cond delay="2000"/>
                                  </p:stCondLst>
                                  <p:childTnLst>
                                    <p:set>
                                      <p:cBhvr>
                                        <p:cTn id="36" dur="1" fill="hold">
                                          <p:stCondLst>
                                            <p:cond delay="0"/>
                                          </p:stCondLst>
                                        </p:cTn>
                                        <p:tgtEl>
                                          <p:spTgt spid="67"/>
                                        </p:tgtEl>
                                        <p:attrNameLst>
                                          <p:attrName>style.visibility</p:attrName>
                                        </p:attrNameLst>
                                      </p:cBhvr>
                                      <p:to>
                                        <p:strVal val="visible"/>
                                      </p:to>
                                    </p:set>
                                    <p:animEffect transition="in" filter="wipe(up)">
                                      <p:cBhvr>
                                        <p:cTn id="37" dur="500"/>
                                        <p:tgtEl>
                                          <p:spTgt spid="67"/>
                                        </p:tgtEl>
                                      </p:cBhvr>
                                    </p:animEffect>
                                  </p:childTnLst>
                                </p:cTn>
                              </p:par>
                              <p:par>
                                <p:cTn id="38" presetID="22" presetClass="entr" presetSubtype="1" fill="hold" grpId="0" nodeType="withEffect">
                                  <p:stCondLst>
                                    <p:cond delay="2000"/>
                                  </p:stCondLst>
                                  <p:childTnLst>
                                    <p:set>
                                      <p:cBhvr>
                                        <p:cTn id="39" dur="1" fill="hold">
                                          <p:stCondLst>
                                            <p:cond delay="0"/>
                                          </p:stCondLst>
                                        </p:cTn>
                                        <p:tgtEl>
                                          <p:spTgt spid="68"/>
                                        </p:tgtEl>
                                        <p:attrNameLst>
                                          <p:attrName>style.visibility</p:attrName>
                                        </p:attrNameLst>
                                      </p:cBhvr>
                                      <p:to>
                                        <p:strVal val="visible"/>
                                      </p:to>
                                    </p:set>
                                    <p:animEffect transition="in" filter="wipe(up)">
                                      <p:cBhvr>
                                        <p:cTn id="40" dur="500"/>
                                        <p:tgtEl>
                                          <p:spTgt spid="68"/>
                                        </p:tgtEl>
                                      </p:cBhvr>
                                    </p:animEffect>
                                  </p:childTnLst>
                                </p:cTn>
                              </p:par>
                              <p:par>
                                <p:cTn id="41" presetID="22" presetClass="entr" presetSubtype="1" fill="hold" grpId="0" nodeType="withEffect">
                                  <p:stCondLst>
                                    <p:cond delay="2000"/>
                                  </p:stCondLst>
                                  <p:childTnLst>
                                    <p:set>
                                      <p:cBhvr>
                                        <p:cTn id="42" dur="1" fill="hold">
                                          <p:stCondLst>
                                            <p:cond delay="0"/>
                                          </p:stCondLst>
                                        </p:cTn>
                                        <p:tgtEl>
                                          <p:spTgt spid="69"/>
                                        </p:tgtEl>
                                        <p:attrNameLst>
                                          <p:attrName>style.visibility</p:attrName>
                                        </p:attrNameLst>
                                      </p:cBhvr>
                                      <p:to>
                                        <p:strVal val="visible"/>
                                      </p:to>
                                    </p:set>
                                    <p:animEffect transition="in" filter="wipe(up)">
                                      <p:cBhvr>
                                        <p:cTn id="43" dur="500"/>
                                        <p:tgtEl>
                                          <p:spTgt spid="69"/>
                                        </p:tgtEl>
                                      </p:cBhvr>
                                    </p:animEffect>
                                  </p:childTnLst>
                                </p:cTn>
                              </p:par>
                              <p:par>
                                <p:cTn id="44" presetID="22" presetClass="entr" presetSubtype="1" fill="hold" grpId="0" nodeType="withEffect">
                                  <p:stCondLst>
                                    <p:cond delay="2000"/>
                                  </p:stCondLst>
                                  <p:childTnLst>
                                    <p:set>
                                      <p:cBhvr>
                                        <p:cTn id="45" dur="1" fill="hold">
                                          <p:stCondLst>
                                            <p:cond delay="0"/>
                                          </p:stCondLst>
                                        </p:cTn>
                                        <p:tgtEl>
                                          <p:spTgt spid="70"/>
                                        </p:tgtEl>
                                        <p:attrNameLst>
                                          <p:attrName>style.visibility</p:attrName>
                                        </p:attrNameLst>
                                      </p:cBhvr>
                                      <p:to>
                                        <p:strVal val="visible"/>
                                      </p:to>
                                    </p:set>
                                    <p:animEffect transition="in" filter="wipe(up)">
                                      <p:cBhvr>
                                        <p:cTn id="46" dur="500"/>
                                        <p:tgtEl>
                                          <p:spTgt spid="70"/>
                                        </p:tgtEl>
                                      </p:cBhvr>
                                    </p:animEffect>
                                  </p:childTnLst>
                                </p:cTn>
                              </p:par>
                              <p:par>
                                <p:cTn id="47" presetID="2" presetClass="entr" presetSubtype="4" fill="hold" nodeType="withEffect">
                                  <p:stCondLst>
                                    <p:cond delay="300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1+#ppt_h/2"/>
                                          </p:val>
                                        </p:tav>
                                        <p:tav tm="100000">
                                          <p:val>
                                            <p:strVal val="#ppt_y"/>
                                          </p:val>
                                        </p:tav>
                                      </p:tavLst>
                                    </p:anim>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72"/>
                                        </p:tgtEl>
                                        <p:attrNameLst>
                                          <p:attrName>style.visibility</p:attrName>
                                        </p:attrNameLst>
                                      </p:cBhvr>
                                      <p:to>
                                        <p:strVal val="visible"/>
                                      </p:to>
                                    </p:set>
                                    <p:animEffect transition="in" filter="fade">
                                      <p:cBhvr>
                                        <p:cTn id="54"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5" grpId="0"/>
      <p:bldP spid="26" grpId="0"/>
      <p:bldP spid="27" grpId="0"/>
      <p:bldP spid="65" grpId="0"/>
      <p:bldP spid="66" grpId="0"/>
      <p:bldP spid="67" grpId="0"/>
      <p:bldP spid="68" grpId="0"/>
      <p:bldP spid="69" grpId="0"/>
      <p:bldP spid="70" grpId="0"/>
      <p:bldP spid="72"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88" y="0"/>
            <a:ext cx="12193588" cy="696432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9" name="Straight Connector 188"/>
          <p:cNvCxnSpPr/>
          <p:nvPr/>
        </p:nvCxnSpPr>
        <p:spPr>
          <a:xfrm>
            <a:off x="544014" y="6685650"/>
            <a:ext cx="1013668" cy="0"/>
          </a:xfrm>
          <a:prstGeom prst="line">
            <a:avLst/>
          </a:prstGeom>
          <a:ln w="63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1588" y="118891"/>
            <a:ext cx="12198351" cy="4738687"/>
            <a:chOff x="-1588" y="6351"/>
            <a:chExt cx="12198351" cy="4738687"/>
          </a:xfrm>
          <a:solidFill>
            <a:schemeClr val="bg1">
              <a:lumMod val="95000"/>
            </a:schemeClr>
          </a:solidFill>
        </p:grpSpPr>
        <p:sp>
          <p:nvSpPr>
            <p:cNvPr id="102" name="Freeform 5"/>
            <p:cNvSpPr>
              <a:spLocks/>
            </p:cNvSpPr>
            <p:nvPr/>
          </p:nvSpPr>
          <p:spPr bwMode="auto">
            <a:xfrm>
              <a:off x="-1588" y="1303338"/>
              <a:ext cx="107950" cy="104775"/>
            </a:xfrm>
            <a:custGeom>
              <a:avLst/>
              <a:gdLst>
                <a:gd name="T0" fmla="*/ 26 w 26"/>
                <a:gd name="T1" fmla="*/ 12 h 25"/>
                <a:gd name="T2" fmla="*/ 13 w 26"/>
                <a:gd name="T3" fmla="*/ 0 h 25"/>
                <a:gd name="T4" fmla="*/ 0 w 26"/>
                <a:gd name="T5" fmla="*/ 12 h 25"/>
                <a:gd name="T6" fmla="*/ 13 w 26"/>
                <a:gd name="T7" fmla="*/ 25 h 25"/>
                <a:gd name="T8" fmla="*/ 26 w 26"/>
                <a:gd name="T9" fmla="*/ 12 h 25"/>
              </a:gdLst>
              <a:ahLst/>
              <a:cxnLst>
                <a:cxn ang="0">
                  <a:pos x="T0" y="T1"/>
                </a:cxn>
                <a:cxn ang="0">
                  <a:pos x="T2" y="T3"/>
                </a:cxn>
                <a:cxn ang="0">
                  <a:pos x="T4" y="T5"/>
                </a:cxn>
                <a:cxn ang="0">
                  <a:pos x="T6" y="T7"/>
                </a:cxn>
                <a:cxn ang="0">
                  <a:pos x="T8" y="T9"/>
                </a:cxn>
              </a:cxnLst>
              <a:rect l="0" t="0" r="r" b="b"/>
              <a:pathLst>
                <a:path w="26" h="25">
                  <a:moveTo>
                    <a:pt x="26" y="12"/>
                  </a:moveTo>
                  <a:cubicBezTo>
                    <a:pt x="19" y="12"/>
                    <a:pt x="13" y="7"/>
                    <a:pt x="13" y="0"/>
                  </a:cubicBezTo>
                  <a:cubicBezTo>
                    <a:pt x="13" y="7"/>
                    <a:pt x="7" y="12"/>
                    <a:pt x="0" y="12"/>
                  </a:cubicBezTo>
                  <a:cubicBezTo>
                    <a:pt x="7" y="12"/>
                    <a:pt x="13" y="18"/>
                    <a:pt x="13" y="25"/>
                  </a:cubicBezTo>
                  <a:cubicBezTo>
                    <a:pt x="13" y="18"/>
                    <a:pt x="19"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6"/>
            <p:cNvSpPr>
              <a:spLocks/>
            </p:cNvSpPr>
            <p:nvPr/>
          </p:nvSpPr>
          <p:spPr bwMode="auto">
            <a:xfrm>
              <a:off x="3019425" y="750888"/>
              <a:ext cx="128588" cy="128588"/>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cubicBezTo>
                    <a:pt x="22" y="15"/>
                    <a:pt x="15" y="9"/>
                    <a:pt x="15" y="0"/>
                  </a:cubicBezTo>
                  <a:cubicBezTo>
                    <a:pt x="15" y="9"/>
                    <a:pt x="9" y="15"/>
                    <a:pt x="0" y="15"/>
                  </a:cubicBezTo>
                  <a:cubicBezTo>
                    <a:pt x="9" y="15"/>
                    <a:pt x="15" y="22"/>
                    <a:pt x="15" y="31"/>
                  </a:cubicBezTo>
                  <a:cubicBezTo>
                    <a:pt x="15" y="22"/>
                    <a:pt x="22" y="15"/>
                    <a:pt x="3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
            <p:cNvSpPr>
              <a:spLocks/>
            </p:cNvSpPr>
            <p:nvPr/>
          </p:nvSpPr>
          <p:spPr bwMode="auto">
            <a:xfrm>
              <a:off x="1411288" y="1998663"/>
              <a:ext cx="71438" cy="71438"/>
            </a:xfrm>
            <a:custGeom>
              <a:avLst/>
              <a:gdLst>
                <a:gd name="T0" fmla="*/ 17 w 17"/>
                <a:gd name="T1" fmla="*/ 8 h 17"/>
                <a:gd name="T2" fmla="*/ 9 w 17"/>
                <a:gd name="T3" fmla="*/ 0 h 17"/>
                <a:gd name="T4" fmla="*/ 0 w 17"/>
                <a:gd name="T5" fmla="*/ 8 h 17"/>
                <a:gd name="T6" fmla="*/ 9 w 17"/>
                <a:gd name="T7" fmla="*/ 17 h 17"/>
                <a:gd name="T8" fmla="*/ 17 w 17"/>
                <a:gd name="T9" fmla="*/ 8 h 17"/>
              </a:gdLst>
              <a:ahLst/>
              <a:cxnLst>
                <a:cxn ang="0">
                  <a:pos x="T0" y="T1"/>
                </a:cxn>
                <a:cxn ang="0">
                  <a:pos x="T2" y="T3"/>
                </a:cxn>
                <a:cxn ang="0">
                  <a:pos x="T4" y="T5"/>
                </a:cxn>
                <a:cxn ang="0">
                  <a:pos x="T6" y="T7"/>
                </a:cxn>
                <a:cxn ang="0">
                  <a:pos x="T8" y="T9"/>
                </a:cxn>
              </a:cxnLst>
              <a:rect l="0" t="0" r="r" b="b"/>
              <a:pathLst>
                <a:path w="17" h="17">
                  <a:moveTo>
                    <a:pt x="17" y="8"/>
                  </a:moveTo>
                  <a:cubicBezTo>
                    <a:pt x="12" y="8"/>
                    <a:pt x="9" y="4"/>
                    <a:pt x="9" y="0"/>
                  </a:cubicBezTo>
                  <a:cubicBezTo>
                    <a:pt x="9" y="4"/>
                    <a:pt x="5" y="8"/>
                    <a:pt x="0" y="8"/>
                  </a:cubicBezTo>
                  <a:cubicBezTo>
                    <a:pt x="5" y="8"/>
                    <a:pt x="9" y="12"/>
                    <a:pt x="9" y="17"/>
                  </a:cubicBezTo>
                  <a:cubicBezTo>
                    <a:pt x="9" y="12"/>
                    <a:pt x="12"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8"/>
            <p:cNvSpPr>
              <a:spLocks noChangeArrowheads="1"/>
            </p:cNvSpPr>
            <p:nvPr/>
          </p:nvSpPr>
          <p:spPr bwMode="auto">
            <a:xfrm>
              <a:off x="6035675" y="633413"/>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9"/>
            <p:cNvSpPr>
              <a:spLocks noChangeArrowheads="1"/>
            </p:cNvSpPr>
            <p:nvPr/>
          </p:nvSpPr>
          <p:spPr bwMode="auto">
            <a:xfrm>
              <a:off x="3829050" y="25193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Oval 10"/>
            <p:cNvSpPr>
              <a:spLocks noChangeArrowheads="1"/>
            </p:cNvSpPr>
            <p:nvPr/>
          </p:nvSpPr>
          <p:spPr bwMode="auto">
            <a:xfrm>
              <a:off x="1619250" y="863601"/>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Oval 11"/>
            <p:cNvSpPr>
              <a:spLocks noChangeArrowheads="1"/>
            </p:cNvSpPr>
            <p:nvPr/>
          </p:nvSpPr>
          <p:spPr bwMode="auto">
            <a:xfrm>
              <a:off x="4481513" y="56673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Oval 12"/>
            <p:cNvSpPr>
              <a:spLocks noChangeArrowheads="1"/>
            </p:cNvSpPr>
            <p:nvPr/>
          </p:nvSpPr>
          <p:spPr bwMode="auto">
            <a:xfrm>
              <a:off x="5332413" y="1412876"/>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3"/>
            <p:cNvSpPr>
              <a:spLocks noChangeArrowheads="1"/>
            </p:cNvSpPr>
            <p:nvPr/>
          </p:nvSpPr>
          <p:spPr bwMode="auto">
            <a:xfrm>
              <a:off x="5321300" y="1174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Oval 14"/>
            <p:cNvSpPr>
              <a:spLocks noChangeArrowheads="1"/>
            </p:cNvSpPr>
            <p:nvPr/>
          </p:nvSpPr>
          <p:spPr bwMode="auto">
            <a:xfrm>
              <a:off x="2312988" y="3587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5"/>
            <p:cNvSpPr>
              <a:spLocks noChangeArrowheads="1"/>
            </p:cNvSpPr>
            <p:nvPr/>
          </p:nvSpPr>
          <p:spPr bwMode="auto">
            <a:xfrm>
              <a:off x="668338" y="6556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6"/>
            <p:cNvSpPr>
              <a:spLocks noChangeArrowheads="1"/>
            </p:cNvSpPr>
            <p:nvPr/>
          </p:nvSpPr>
          <p:spPr bwMode="auto">
            <a:xfrm>
              <a:off x="6488113" y="15668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7"/>
            <p:cNvSpPr>
              <a:spLocks noChangeArrowheads="1"/>
            </p:cNvSpPr>
            <p:nvPr/>
          </p:nvSpPr>
          <p:spPr bwMode="auto">
            <a:xfrm>
              <a:off x="7480300" y="3508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8"/>
            <p:cNvSpPr>
              <a:spLocks noChangeArrowheads="1"/>
            </p:cNvSpPr>
            <p:nvPr/>
          </p:nvSpPr>
          <p:spPr bwMode="auto">
            <a:xfrm>
              <a:off x="3954463" y="15367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Oval 19"/>
            <p:cNvSpPr>
              <a:spLocks noChangeArrowheads="1"/>
            </p:cNvSpPr>
            <p:nvPr/>
          </p:nvSpPr>
          <p:spPr bwMode="auto">
            <a:xfrm>
              <a:off x="3849688" y="10636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20"/>
            <p:cNvSpPr>
              <a:spLocks noChangeArrowheads="1"/>
            </p:cNvSpPr>
            <p:nvPr/>
          </p:nvSpPr>
          <p:spPr bwMode="auto">
            <a:xfrm>
              <a:off x="2192338" y="1228726"/>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21"/>
            <p:cNvSpPr>
              <a:spLocks noChangeArrowheads="1"/>
            </p:cNvSpPr>
            <p:nvPr/>
          </p:nvSpPr>
          <p:spPr bwMode="auto">
            <a:xfrm>
              <a:off x="534988" y="269398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Oval 22"/>
            <p:cNvSpPr>
              <a:spLocks noChangeArrowheads="1"/>
            </p:cNvSpPr>
            <p:nvPr/>
          </p:nvSpPr>
          <p:spPr bwMode="auto">
            <a:xfrm>
              <a:off x="2724150" y="23987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23"/>
            <p:cNvSpPr>
              <a:spLocks noChangeArrowheads="1"/>
            </p:cNvSpPr>
            <p:nvPr/>
          </p:nvSpPr>
          <p:spPr bwMode="auto">
            <a:xfrm>
              <a:off x="5668963" y="24066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24"/>
            <p:cNvSpPr>
              <a:spLocks noChangeArrowheads="1"/>
            </p:cNvSpPr>
            <p:nvPr/>
          </p:nvSpPr>
          <p:spPr bwMode="auto">
            <a:xfrm>
              <a:off x="6027738" y="275590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Oval 25"/>
            <p:cNvSpPr>
              <a:spLocks noChangeArrowheads="1"/>
            </p:cNvSpPr>
            <p:nvPr/>
          </p:nvSpPr>
          <p:spPr bwMode="auto">
            <a:xfrm>
              <a:off x="876300" y="4162426"/>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26"/>
            <p:cNvSpPr>
              <a:spLocks noChangeArrowheads="1"/>
            </p:cNvSpPr>
            <p:nvPr/>
          </p:nvSpPr>
          <p:spPr bwMode="auto">
            <a:xfrm>
              <a:off x="1195388" y="4575176"/>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27"/>
            <p:cNvSpPr>
              <a:spLocks noChangeArrowheads="1"/>
            </p:cNvSpPr>
            <p:nvPr/>
          </p:nvSpPr>
          <p:spPr bwMode="auto">
            <a:xfrm>
              <a:off x="534988" y="435768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Oval 28"/>
            <p:cNvSpPr>
              <a:spLocks noChangeArrowheads="1"/>
            </p:cNvSpPr>
            <p:nvPr/>
          </p:nvSpPr>
          <p:spPr bwMode="auto">
            <a:xfrm>
              <a:off x="688975" y="458311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29"/>
            <p:cNvSpPr>
              <a:spLocks noChangeArrowheads="1"/>
            </p:cNvSpPr>
            <p:nvPr/>
          </p:nvSpPr>
          <p:spPr bwMode="auto">
            <a:xfrm>
              <a:off x="3073400" y="3243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Oval 30"/>
            <p:cNvSpPr>
              <a:spLocks noChangeArrowheads="1"/>
            </p:cNvSpPr>
            <p:nvPr/>
          </p:nvSpPr>
          <p:spPr bwMode="auto">
            <a:xfrm>
              <a:off x="4864100" y="3068638"/>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Oval 31"/>
            <p:cNvSpPr>
              <a:spLocks noChangeArrowheads="1"/>
            </p:cNvSpPr>
            <p:nvPr/>
          </p:nvSpPr>
          <p:spPr bwMode="auto">
            <a:xfrm>
              <a:off x="6994525" y="4146551"/>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Oval 32"/>
            <p:cNvSpPr>
              <a:spLocks noChangeArrowheads="1"/>
            </p:cNvSpPr>
            <p:nvPr/>
          </p:nvSpPr>
          <p:spPr bwMode="auto">
            <a:xfrm>
              <a:off x="1755775" y="3556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3"/>
            <p:cNvSpPr>
              <a:spLocks noChangeArrowheads="1"/>
            </p:cNvSpPr>
            <p:nvPr/>
          </p:nvSpPr>
          <p:spPr bwMode="auto">
            <a:xfrm>
              <a:off x="2200275" y="635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4"/>
            <p:cNvSpPr>
              <a:spLocks noChangeArrowheads="1"/>
            </p:cNvSpPr>
            <p:nvPr/>
          </p:nvSpPr>
          <p:spPr bwMode="auto">
            <a:xfrm>
              <a:off x="2878138" y="160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5"/>
            <p:cNvSpPr>
              <a:spLocks/>
            </p:cNvSpPr>
            <p:nvPr/>
          </p:nvSpPr>
          <p:spPr bwMode="auto">
            <a:xfrm>
              <a:off x="10439400" y="517526"/>
              <a:ext cx="69850" cy="58738"/>
            </a:xfrm>
            <a:custGeom>
              <a:avLst/>
              <a:gdLst>
                <a:gd name="T0" fmla="*/ 17 w 17"/>
                <a:gd name="T1" fmla="*/ 7 h 14"/>
                <a:gd name="T2" fmla="*/ 9 w 17"/>
                <a:gd name="T3" fmla="*/ 0 h 14"/>
                <a:gd name="T4" fmla="*/ 0 w 17"/>
                <a:gd name="T5" fmla="*/ 7 h 14"/>
                <a:gd name="T6" fmla="*/ 9 w 17"/>
                <a:gd name="T7" fmla="*/ 14 h 14"/>
                <a:gd name="T8" fmla="*/ 17 w 17"/>
                <a:gd name="T9" fmla="*/ 7 h 14"/>
              </a:gdLst>
              <a:ahLst/>
              <a:cxnLst>
                <a:cxn ang="0">
                  <a:pos x="T0" y="T1"/>
                </a:cxn>
                <a:cxn ang="0">
                  <a:pos x="T2" y="T3"/>
                </a:cxn>
                <a:cxn ang="0">
                  <a:pos x="T4" y="T5"/>
                </a:cxn>
                <a:cxn ang="0">
                  <a:pos x="T6" y="T7"/>
                </a:cxn>
                <a:cxn ang="0">
                  <a:pos x="T8" y="T9"/>
                </a:cxn>
              </a:cxnLst>
              <a:rect l="0" t="0" r="r" b="b"/>
              <a:pathLst>
                <a:path w="17" h="14">
                  <a:moveTo>
                    <a:pt x="17" y="7"/>
                  </a:moveTo>
                  <a:cubicBezTo>
                    <a:pt x="13" y="7"/>
                    <a:pt x="9" y="4"/>
                    <a:pt x="9" y="0"/>
                  </a:cubicBezTo>
                  <a:cubicBezTo>
                    <a:pt x="9" y="4"/>
                    <a:pt x="5" y="7"/>
                    <a:pt x="0" y="7"/>
                  </a:cubicBezTo>
                  <a:cubicBezTo>
                    <a:pt x="5" y="7"/>
                    <a:pt x="9" y="10"/>
                    <a:pt x="9" y="14"/>
                  </a:cubicBezTo>
                  <a:cubicBezTo>
                    <a:pt x="9" y="10"/>
                    <a:pt x="13" y="7"/>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6"/>
            <p:cNvSpPr>
              <a:spLocks/>
            </p:cNvSpPr>
            <p:nvPr/>
          </p:nvSpPr>
          <p:spPr bwMode="auto">
            <a:xfrm>
              <a:off x="11120438" y="1906588"/>
              <a:ext cx="90488" cy="92075"/>
            </a:xfrm>
            <a:custGeom>
              <a:avLst/>
              <a:gdLst>
                <a:gd name="T0" fmla="*/ 22 w 22"/>
                <a:gd name="T1" fmla="*/ 11 h 22"/>
                <a:gd name="T2" fmla="*/ 11 w 22"/>
                <a:gd name="T3" fmla="*/ 0 h 22"/>
                <a:gd name="T4" fmla="*/ 0 w 22"/>
                <a:gd name="T5" fmla="*/ 11 h 22"/>
                <a:gd name="T6" fmla="*/ 11 w 22"/>
                <a:gd name="T7" fmla="*/ 22 h 22"/>
                <a:gd name="T8" fmla="*/ 22 w 22"/>
                <a:gd name="T9" fmla="*/ 11 h 22"/>
              </a:gdLst>
              <a:ahLst/>
              <a:cxnLst>
                <a:cxn ang="0">
                  <a:pos x="T0" y="T1"/>
                </a:cxn>
                <a:cxn ang="0">
                  <a:pos x="T2" y="T3"/>
                </a:cxn>
                <a:cxn ang="0">
                  <a:pos x="T4" y="T5"/>
                </a:cxn>
                <a:cxn ang="0">
                  <a:pos x="T6" y="T7"/>
                </a:cxn>
                <a:cxn ang="0">
                  <a:pos x="T8" y="T9"/>
                </a:cxn>
              </a:cxnLst>
              <a:rect l="0" t="0" r="r" b="b"/>
              <a:pathLst>
                <a:path w="22" h="22">
                  <a:moveTo>
                    <a:pt x="22" y="11"/>
                  </a:moveTo>
                  <a:cubicBezTo>
                    <a:pt x="16" y="11"/>
                    <a:pt x="11" y="6"/>
                    <a:pt x="11" y="0"/>
                  </a:cubicBezTo>
                  <a:cubicBezTo>
                    <a:pt x="11" y="6"/>
                    <a:pt x="6" y="11"/>
                    <a:pt x="0" y="11"/>
                  </a:cubicBezTo>
                  <a:cubicBezTo>
                    <a:pt x="6" y="11"/>
                    <a:pt x="11" y="16"/>
                    <a:pt x="11" y="22"/>
                  </a:cubicBezTo>
                  <a:cubicBezTo>
                    <a:pt x="11" y="16"/>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7"/>
            <p:cNvSpPr>
              <a:spLocks/>
            </p:cNvSpPr>
            <p:nvPr/>
          </p:nvSpPr>
          <p:spPr bwMode="auto">
            <a:xfrm>
              <a:off x="8050213" y="1985963"/>
              <a:ext cx="120650" cy="125413"/>
            </a:xfrm>
            <a:custGeom>
              <a:avLst/>
              <a:gdLst>
                <a:gd name="T0" fmla="*/ 29 w 29"/>
                <a:gd name="T1" fmla="*/ 15 h 30"/>
                <a:gd name="T2" fmla="*/ 14 w 29"/>
                <a:gd name="T3" fmla="*/ 0 h 30"/>
                <a:gd name="T4" fmla="*/ 0 w 29"/>
                <a:gd name="T5" fmla="*/ 15 h 30"/>
                <a:gd name="T6" fmla="*/ 14 w 29"/>
                <a:gd name="T7" fmla="*/ 3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1" y="15"/>
                    <a:pt x="14" y="8"/>
                    <a:pt x="14" y="0"/>
                  </a:cubicBezTo>
                  <a:cubicBezTo>
                    <a:pt x="14" y="8"/>
                    <a:pt x="8" y="15"/>
                    <a:pt x="0" y="15"/>
                  </a:cubicBezTo>
                  <a:cubicBezTo>
                    <a:pt x="8" y="15"/>
                    <a:pt x="14" y="21"/>
                    <a:pt x="14" y="30"/>
                  </a:cubicBezTo>
                  <a:cubicBezTo>
                    <a:pt x="14"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8"/>
            <p:cNvSpPr>
              <a:spLocks/>
            </p:cNvSpPr>
            <p:nvPr/>
          </p:nvSpPr>
          <p:spPr bwMode="auto">
            <a:xfrm>
              <a:off x="7310438" y="1054101"/>
              <a:ext cx="74613" cy="74613"/>
            </a:xfrm>
            <a:custGeom>
              <a:avLst/>
              <a:gdLst>
                <a:gd name="T0" fmla="*/ 18 w 18"/>
                <a:gd name="T1" fmla="*/ 9 h 18"/>
                <a:gd name="T2" fmla="*/ 9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3" y="9"/>
                    <a:pt x="9" y="5"/>
                    <a:pt x="9" y="0"/>
                  </a:cubicBezTo>
                  <a:cubicBezTo>
                    <a:pt x="9" y="5"/>
                    <a:pt x="5" y="9"/>
                    <a:pt x="0" y="9"/>
                  </a:cubicBezTo>
                  <a:cubicBezTo>
                    <a:pt x="5" y="9"/>
                    <a:pt x="9" y="13"/>
                    <a:pt x="9" y="18"/>
                  </a:cubicBezTo>
                  <a:cubicBezTo>
                    <a:pt x="9" y="13"/>
                    <a:pt x="13"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9"/>
            <p:cNvSpPr>
              <a:spLocks/>
            </p:cNvSpPr>
            <p:nvPr/>
          </p:nvSpPr>
          <p:spPr bwMode="auto">
            <a:xfrm>
              <a:off x="8304213" y="488951"/>
              <a:ext cx="123825" cy="120650"/>
            </a:xfrm>
            <a:custGeom>
              <a:avLst/>
              <a:gdLst>
                <a:gd name="T0" fmla="*/ 30 w 30"/>
                <a:gd name="T1" fmla="*/ 15 h 29"/>
                <a:gd name="T2" fmla="*/ 15 w 30"/>
                <a:gd name="T3" fmla="*/ 0 h 29"/>
                <a:gd name="T4" fmla="*/ 0 w 30"/>
                <a:gd name="T5" fmla="*/ 15 h 29"/>
                <a:gd name="T6" fmla="*/ 15 w 30"/>
                <a:gd name="T7" fmla="*/ 29 h 29"/>
                <a:gd name="T8" fmla="*/ 30 w 30"/>
                <a:gd name="T9" fmla="*/ 15 h 29"/>
              </a:gdLst>
              <a:ahLst/>
              <a:cxnLst>
                <a:cxn ang="0">
                  <a:pos x="T0" y="T1"/>
                </a:cxn>
                <a:cxn ang="0">
                  <a:pos x="T2" y="T3"/>
                </a:cxn>
                <a:cxn ang="0">
                  <a:pos x="T4" y="T5"/>
                </a:cxn>
                <a:cxn ang="0">
                  <a:pos x="T6" y="T7"/>
                </a:cxn>
                <a:cxn ang="0">
                  <a:pos x="T8" y="T9"/>
                </a:cxn>
              </a:cxnLst>
              <a:rect l="0" t="0" r="r" b="b"/>
              <a:pathLst>
                <a:path w="30" h="29">
                  <a:moveTo>
                    <a:pt x="30" y="15"/>
                  </a:moveTo>
                  <a:cubicBezTo>
                    <a:pt x="22" y="15"/>
                    <a:pt x="15" y="8"/>
                    <a:pt x="15" y="0"/>
                  </a:cubicBezTo>
                  <a:cubicBezTo>
                    <a:pt x="15" y="8"/>
                    <a:pt x="8" y="15"/>
                    <a:pt x="0" y="15"/>
                  </a:cubicBezTo>
                  <a:cubicBezTo>
                    <a:pt x="8" y="15"/>
                    <a:pt x="15" y="21"/>
                    <a:pt x="15" y="29"/>
                  </a:cubicBezTo>
                  <a:cubicBezTo>
                    <a:pt x="15" y="21"/>
                    <a:pt x="22" y="15"/>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0"/>
            <p:cNvSpPr>
              <a:spLocks/>
            </p:cNvSpPr>
            <p:nvPr/>
          </p:nvSpPr>
          <p:spPr bwMode="auto">
            <a:xfrm>
              <a:off x="12076113" y="504826"/>
              <a:ext cx="120650" cy="120650"/>
            </a:xfrm>
            <a:custGeom>
              <a:avLst/>
              <a:gdLst>
                <a:gd name="T0" fmla="*/ 29 w 29"/>
                <a:gd name="T1" fmla="*/ 15 h 29"/>
                <a:gd name="T2" fmla="*/ 15 w 29"/>
                <a:gd name="T3" fmla="*/ 0 h 29"/>
                <a:gd name="T4" fmla="*/ 0 w 29"/>
                <a:gd name="T5" fmla="*/ 15 h 29"/>
                <a:gd name="T6" fmla="*/ 15 w 29"/>
                <a:gd name="T7" fmla="*/ 29 h 29"/>
                <a:gd name="T8" fmla="*/ 29 w 29"/>
                <a:gd name="T9" fmla="*/ 15 h 29"/>
              </a:gdLst>
              <a:ahLst/>
              <a:cxnLst>
                <a:cxn ang="0">
                  <a:pos x="T0" y="T1"/>
                </a:cxn>
                <a:cxn ang="0">
                  <a:pos x="T2" y="T3"/>
                </a:cxn>
                <a:cxn ang="0">
                  <a:pos x="T4" y="T5"/>
                </a:cxn>
                <a:cxn ang="0">
                  <a:pos x="T6" y="T7"/>
                </a:cxn>
                <a:cxn ang="0">
                  <a:pos x="T8" y="T9"/>
                </a:cxn>
              </a:cxnLst>
              <a:rect l="0" t="0" r="r" b="b"/>
              <a:pathLst>
                <a:path w="29" h="29">
                  <a:moveTo>
                    <a:pt x="29" y="15"/>
                  </a:moveTo>
                  <a:cubicBezTo>
                    <a:pt x="21" y="15"/>
                    <a:pt x="15" y="8"/>
                    <a:pt x="15" y="0"/>
                  </a:cubicBezTo>
                  <a:cubicBezTo>
                    <a:pt x="15" y="8"/>
                    <a:pt x="8" y="15"/>
                    <a:pt x="0" y="15"/>
                  </a:cubicBezTo>
                  <a:cubicBezTo>
                    <a:pt x="8" y="15"/>
                    <a:pt x="15" y="21"/>
                    <a:pt x="15" y="29"/>
                  </a:cubicBezTo>
                  <a:cubicBezTo>
                    <a:pt x="15" y="21"/>
                    <a:pt x="21" y="15"/>
                    <a:pt x="2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Oval 41"/>
            <p:cNvSpPr>
              <a:spLocks noChangeArrowheads="1"/>
            </p:cNvSpPr>
            <p:nvPr/>
          </p:nvSpPr>
          <p:spPr bwMode="auto">
            <a:xfrm>
              <a:off x="10231438" y="10715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Oval 42"/>
            <p:cNvSpPr>
              <a:spLocks noChangeArrowheads="1"/>
            </p:cNvSpPr>
            <p:nvPr/>
          </p:nvSpPr>
          <p:spPr bwMode="auto">
            <a:xfrm>
              <a:off x="8054975" y="10588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Oval 43"/>
            <p:cNvSpPr>
              <a:spLocks noChangeArrowheads="1"/>
            </p:cNvSpPr>
            <p:nvPr/>
          </p:nvSpPr>
          <p:spPr bwMode="auto">
            <a:xfrm>
              <a:off x="11544300" y="476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44"/>
            <p:cNvSpPr>
              <a:spLocks noChangeArrowheads="1"/>
            </p:cNvSpPr>
            <p:nvPr/>
          </p:nvSpPr>
          <p:spPr bwMode="auto">
            <a:xfrm>
              <a:off x="10634663" y="6826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45"/>
            <p:cNvSpPr>
              <a:spLocks noChangeArrowheads="1"/>
            </p:cNvSpPr>
            <p:nvPr/>
          </p:nvSpPr>
          <p:spPr bwMode="auto">
            <a:xfrm>
              <a:off x="5881688" y="854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46"/>
            <p:cNvSpPr>
              <a:spLocks noChangeArrowheads="1"/>
            </p:cNvSpPr>
            <p:nvPr/>
          </p:nvSpPr>
          <p:spPr bwMode="auto">
            <a:xfrm>
              <a:off x="9815513" y="1611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47"/>
            <p:cNvSpPr>
              <a:spLocks noChangeArrowheads="1"/>
            </p:cNvSpPr>
            <p:nvPr/>
          </p:nvSpPr>
          <p:spPr bwMode="auto">
            <a:xfrm>
              <a:off x="12050713" y="2019301"/>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48"/>
            <p:cNvSpPr>
              <a:spLocks noChangeArrowheads="1"/>
            </p:cNvSpPr>
            <p:nvPr/>
          </p:nvSpPr>
          <p:spPr bwMode="auto">
            <a:xfrm>
              <a:off x="11364913" y="37338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49"/>
            <p:cNvSpPr>
              <a:spLocks noChangeArrowheads="1"/>
            </p:cNvSpPr>
            <p:nvPr/>
          </p:nvSpPr>
          <p:spPr bwMode="auto">
            <a:xfrm>
              <a:off x="8947150" y="6873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50"/>
            <p:cNvSpPr>
              <a:spLocks noChangeArrowheads="1"/>
            </p:cNvSpPr>
            <p:nvPr/>
          </p:nvSpPr>
          <p:spPr bwMode="auto">
            <a:xfrm>
              <a:off x="9525000" y="271463"/>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Oval 51"/>
            <p:cNvSpPr>
              <a:spLocks noChangeArrowheads="1"/>
            </p:cNvSpPr>
            <p:nvPr/>
          </p:nvSpPr>
          <p:spPr bwMode="auto">
            <a:xfrm>
              <a:off x="5329238" y="958851"/>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Oval 52"/>
            <p:cNvSpPr>
              <a:spLocks noChangeArrowheads="1"/>
            </p:cNvSpPr>
            <p:nvPr/>
          </p:nvSpPr>
          <p:spPr bwMode="auto">
            <a:xfrm>
              <a:off x="7364413" y="2032001"/>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53"/>
            <p:cNvSpPr>
              <a:spLocks noChangeArrowheads="1"/>
            </p:cNvSpPr>
            <p:nvPr/>
          </p:nvSpPr>
          <p:spPr bwMode="auto">
            <a:xfrm>
              <a:off x="5753100" y="2368551"/>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54"/>
            <p:cNvSpPr>
              <a:spLocks noChangeArrowheads="1"/>
            </p:cNvSpPr>
            <p:nvPr/>
          </p:nvSpPr>
          <p:spPr bwMode="auto">
            <a:xfrm>
              <a:off x="11202988" y="4729163"/>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55"/>
            <p:cNvSpPr>
              <a:spLocks noChangeArrowheads="1"/>
            </p:cNvSpPr>
            <p:nvPr/>
          </p:nvSpPr>
          <p:spPr bwMode="auto">
            <a:xfrm>
              <a:off x="8610600" y="3929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Oval 56"/>
            <p:cNvSpPr>
              <a:spLocks noChangeArrowheads="1"/>
            </p:cNvSpPr>
            <p:nvPr/>
          </p:nvSpPr>
          <p:spPr bwMode="auto">
            <a:xfrm>
              <a:off x="5432425" y="4137026"/>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Oval 57"/>
            <p:cNvSpPr>
              <a:spLocks noChangeArrowheads="1"/>
            </p:cNvSpPr>
            <p:nvPr/>
          </p:nvSpPr>
          <p:spPr bwMode="auto">
            <a:xfrm>
              <a:off x="7891463" y="2455863"/>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58"/>
            <p:cNvSpPr>
              <a:spLocks noChangeArrowheads="1"/>
            </p:cNvSpPr>
            <p:nvPr/>
          </p:nvSpPr>
          <p:spPr bwMode="auto">
            <a:xfrm>
              <a:off x="6750050" y="600076"/>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Oval 59"/>
            <p:cNvSpPr>
              <a:spLocks noChangeArrowheads="1"/>
            </p:cNvSpPr>
            <p:nvPr/>
          </p:nvSpPr>
          <p:spPr bwMode="auto">
            <a:xfrm>
              <a:off x="9944100" y="76201"/>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Oval 60"/>
            <p:cNvSpPr>
              <a:spLocks noChangeArrowheads="1"/>
            </p:cNvSpPr>
            <p:nvPr/>
          </p:nvSpPr>
          <p:spPr bwMode="auto">
            <a:xfrm>
              <a:off x="10766425" y="1166813"/>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Oval 61"/>
            <p:cNvSpPr>
              <a:spLocks noChangeArrowheads="1"/>
            </p:cNvSpPr>
            <p:nvPr/>
          </p:nvSpPr>
          <p:spPr bwMode="auto">
            <a:xfrm>
              <a:off x="7523163" y="68263"/>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62"/>
            <p:cNvSpPr>
              <a:spLocks noChangeArrowheads="1"/>
            </p:cNvSpPr>
            <p:nvPr/>
          </p:nvSpPr>
          <p:spPr bwMode="auto">
            <a:xfrm>
              <a:off x="12063413" y="1087438"/>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63"/>
            <p:cNvSpPr>
              <a:spLocks noChangeArrowheads="1"/>
            </p:cNvSpPr>
            <p:nvPr/>
          </p:nvSpPr>
          <p:spPr bwMode="auto">
            <a:xfrm>
              <a:off x="11107738" y="47942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Oval 64"/>
            <p:cNvSpPr>
              <a:spLocks noChangeArrowheads="1"/>
            </p:cNvSpPr>
            <p:nvPr/>
          </p:nvSpPr>
          <p:spPr bwMode="auto">
            <a:xfrm>
              <a:off x="10617200" y="1408113"/>
              <a:ext cx="25400"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Oval 65"/>
            <p:cNvSpPr>
              <a:spLocks noChangeArrowheads="1"/>
            </p:cNvSpPr>
            <p:nvPr/>
          </p:nvSpPr>
          <p:spPr bwMode="auto">
            <a:xfrm>
              <a:off x="10426700" y="27606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66"/>
            <p:cNvSpPr>
              <a:spLocks noChangeArrowheads="1"/>
            </p:cNvSpPr>
            <p:nvPr/>
          </p:nvSpPr>
          <p:spPr bwMode="auto">
            <a:xfrm>
              <a:off x="9204325" y="139541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4" name="Group 163"/>
          <p:cNvGrpSpPr/>
          <p:nvPr/>
        </p:nvGrpSpPr>
        <p:grpSpPr>
          <a:xfrm rot="21406293">
            <a:off x="8636795" y="4976113"/>
            <a:ext cx="2392363" cy="1470534"/>
            <a:chOff x="231775" y="-3298825"/>
            <a:chExt cx="4498976" cy="2765424"/>
          </a:xfrm>
          <a:solidFill>
            <a:schemeClr val="bg1">
              <a:alpha val="5000"/>
            </a:schemeClr>
          </a:solidFill>
        </p:grpSpPr>
        <p:sp>
          <p:nvSpPr>
            <p:cNvPr id="165" name="Freeform 38"/>
            <p:cNvSpPr>
              <a:spLocks/>
            </p:cNvSpPr>
            <p:nvPr/>
          </p:nvSpPr>
          <p:spPr bwMode="auto">
            <a:xfrm>
              <a:off x="1389063" y="-3048000"/>
              <a:ext cx="2211388" cy="2212975"/>
            </a:xfrm>
            <a:custGeom>
              <a:avLst/>
              <a:gdLst>
                <a:gd name="T0" fmla="*/ 2131 w 2992"/>
                <a:gd name="T1" fmla="*/ 351 h 2993"/>
                <a:gd name="T2" fmla="*/ 351 w 2992"/>
                <a:gd name="T3" fmla="*/ 861 h 2993"/>
                <a:gd name="T4" fmla="*/ 861 w 2992"/>
                <a:gd name="T5" fmla="*/ 2642 h 2993"/>
                <a:gd name="T6" fmla="*/ 2641 w 2992"/>
                <a:gd name="T7" fmla="*/ 2132 h 2993"/>
                <a:gd name="T8" fmla="*/ 2131 w 2992"/>
                <a:gd name="T9" fmla="*/ 351 h 2993"/>
              </a:gdLst>
              <a:ahLst/>
              <a:cxnLst>
                <a:cxn ang="0">
                  <a:pos x="T0" y="T1"/>
                </a:cxn>
                <a:cxn ang="0">
                  <a:pos x="T2" y="T3"/>
                </a:cxn>
                <a:cxn ang="0">
                  <a:pos x="T4" y="T5"/>
                </a:cxn>
                <a:cxn ang="0">
                  <a:pos x="T6" y="T7"/>
                </a:cxn>
                <a:cxn ang="0">
                  <a:pos x="T8" y="T9"/>
                </a:cxn>
              </a:cxnLst>
              <a:rect l="0" t="0" r="r" b="b"/>
              <a:pathLst>
                <a:path w="2992" h="2993">
                  <a:moveTo>
                    <a:pt x="2131" y="351"/>
                  </a:moveTo>
                  <a:cubicBezTo>
                    <a:pt x="1499" y="0"/>
                    <a:pt x="701" y="229"/>
                    <a:pt x="351" y="861"/>
                  </a:cubicBezTo>
                  <a:cubicBezTo>
                    <a:pt x="0" y="1494"/>
                    <a:pt x="228" y="2291"/>
                    <a:pt x="861" y="2642"/>
                  </a:cubicBezTo>
                  <a:cubicBezTo>
                    <a:pt x="1493" y="2993"/>
                    <a:pt x="2291" y="2764"/>
                    <a:pt x="2641" y="2132"/>
                  </a:cubicBezTo>
                  <a:cubicBezTo>
                    <a:pt x="2992" y="1499"/>
                    <a:pt x="2764" y="702"/>
                    <a:pt x="2131"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9"/>
            <p:cNvSpPr>
              <a:spLocks/>
            </p:cNvSpPr>
            <p:nvPr/>
          </p:nvSpPr>
          <p:spPr bwMode="auto">
            <a:xfrm>
              <a:off x="1590675" y="-2943225"/>
              <a:ext cx="1720850" cy="1598612"/>
            </a:xfrm>
            <a:custGeom>
              <a:avLst/>
              <a:gdLst>
                <a:gd name="T0" fmla="*/ 1849 w 2326"/>
                <a:gd name="T1" fmla="*/ 332 h 2163"/>
                <a:gd name="T2" fmla="*/ 165 w 2326"/>
                <a:gd name="T3" fmla="*/ 814 h 2163"/>
                <a:gd name="T4" fmla="*/ 12 w 2326"/>
                <a:gd name="T5" fmla="*/ 1481 h 2163"/>
                <a:gd name="T6" fmla="*/ 2326 w 2326"/>
                <a:gd name="T7" fmla="*/ 805 h 2163"/>
                <a:gd name="T8" fmla="*/ 1849 w 2326"/>
                <a:gd name="T9" fmla="*/ 332 h 2163"/>
              </a:gdLst>
              <a:ahLst/>
              <a:cxnLst>
                <a:cxn ang="0">
                  <a:pos x="T0" y="T1"/>
                </a:cxn>
                <a:cxn ang="0">
                  <a:pos x="T2" y="T3"/>
                </a:cxn>
                <a:cxn ang="0">
                  <a:pos x="T4" y="T5"/>
                </a:cxn>
                <a:cxn ang="0">
                  <a:pos x="T6" y="T7"/>
                </a:cxn>
                <a:cxn ang="0">
                  <a:pos x="T8" y="T9"/>
                </a:cxn>
              </a:cxnLst>
              <a:rect l="0" t="0" r="r" b="b"/>
              <a:pathLst>
                <a:path w="2326" h="2163">
                  <a:moveTo>
                    <a:pt x="1849" y="332"/>
                  </a:moveTo>
                  <a:cubicBezTo>
                    <a:pt x="1251" y="0"/>
                    <a:pt x="497" y="216"/>
                    <a:pt x="165" y="814"/>
                  </a:cubicBezTo>
                  <a:cubicBezTo>
                    <a:pt x="48" y="1026"/>
                    <a:pt x="0" y="1256"/>
                    <a:pt x="12" y="1481"/>
                  </a:cubicBezTo>
                  <a:cubicBezTo>
                    <a:pt x="781" y="2163"/>
                    <a:pt x="1989" y="1620"/>
                    <a:pt x="2326" y="805"/>
                  </a:cubicBezTo>
                  <a:cubicBezTo>
                    <a:pt x="2217" y="612"/>
                    <a:pt x="2056" y="447"/>
                    <a:pt x="184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0"/>
            <p:cNvSpPr>
              <a:spLocks/>
            </p:cNvSpPr>
            <p:nvPr/>
          </p:nvSpPr>
          <p:spPr bwMode="auto">
            <a:xfrm>
              <a:off x="231775" y="-3298825"/>
              <a:ext cx="4498976" cy="2765424"/>
            </a:xfrm>
            <a:custGeom>
              <a:avLst/>
              <a:gdLst>
                <a:gd name="T0" fmla="*/ 2314 w 6083"/>
                <a:gd name="T1" fmla="*/ 760 h 3741"/>
                <a:gd name="T2" fmla="*/ 165 w 6083"/>
                <a:gd name="T3" fmla="*/ 231 h 3741"/>
                <a:gd name="T4" fmla="*/ 2759 w 6083"/>
                <a:gd name="T5" fmla="*/ 2378 h 3741"/>
                <a:gd name="T6" fmla="*/ 5954 w 6083"/>
                <a:gd name="T7" fmla="*/ 3442 h 3741"/>
                <a:gd name="T8" fmla="*/ 4368 w 6083"/>
                <a:gd name="T9" fmla="*/ 1900 h 3741"/>
                <a:gd name="T10" fmla="*/ 4358 w 6083"/>
                <a:gd name="T11" fmla="*/ 2016 h 3741"/>
                <a:gd name="T12" fmla="*/ 5560 w 6083"/>
                <a:gd name="T13" fmla="*/ 3102 h 3741"/>
                <a:gd name="T14" fmla="*/ 2913 w 6083"/>
                <a:gd name="T15" fmla="*/ 2101 h 3741"/>
                <a:gd name="T16" fmla="*/ 662 w 6083"/>
                <a:gd name="T17" fmla="*/ 386 h 3741"/>
                <a:gd name="T18" fmla="*/ 2221 w 6083"/>
                <a:gd name="T19" fmla="*/ 831 h 3741"/>
                <a:gd name="T20" fmla="*/ 2314 w 6083"/>
                <a:gd name="T21" fmla="*/ 760 h 3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83" h="3741">
                  <a:moveTo>
                    <a:pt x="2314" y="760"/>
                  </a:moveTo>
                  <a:cubicBezTo>
                    <a:pt x="1179" y="232"/>
                    <a:pt x="294" y="0"/>
                    <a:pt x="165" y="231"/>
                  </a:cubicBezTo>
                  <a:cubicBezTo>
                    <a:pt x="0" y="530"/>
                    <a:pt x="1161" y="1492"/>
                    <a:pt x="2759" y="2378"/>
                  </a:cubicBezTo>
                  <a:cubicBezTo>
                    <a:pt x="4358" y="3265"/>
                    <a:pt x="5788" y="3741"/>
                    <a:pt x="5954" y="3442"/>
                  </a:cubicBezTo>
                  <a:cubicBezTo>
                    <a:pt x="6083" y="3210"/>
                    <a:pt x="5417" y="2582"/>
                    <a:pt x="4368" y="1900"/>
                  </a:cubicBezTo>
                  <a:cubicBezTo>
                    <a:pt x="4366" y="1938"/>
                    <a:pt x="4363" y="1977"/>
                    <a:pt x="4358" y="2016"/>
                  </a:cubicBezTo>
                  <a:cubicBezTo>
                    <a:pt x="5142" y="2527"/>
                    <a:pt x="5638" y="2961"/>
                    <a:pt x="5560" y="3102"/>
                  </a:cubicBezTo>
                  <a:cubicBezTo>
                    <a:pt x="5450" y="3299"/>
                    <a:pt x="4265" y="2851"/>
                    <a:pt x="2913" y="2101"/>
                  </a:cubicBezTo>
                  <a:cubicBezTo>
                    <a:pt x="1561" y="1351"/>
                    <a:pt x="553" y="583"/>
                    <a:pt x="662" y="386"/>
                  </a:cubicBezTo>
                  <a:cubicBezTo>
                    <a:pt x="741" y="245"/>
                    <a:pt x="1372" y="436"/>
                    <a:pt x="2221" y="831"/>
                  </a:cubicBezTo>
                  <a:cubicBezTo>
                    <a:pt x="2251" y="806"/>
                    <a:pt x="2282" y="782"/>
                    <a:pt x="2314" y="7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1"/>
            <p:cNvSpPr>
              <a:spLocks/>
            </p:cNvSpPr>
            <p:nvPr/>
          </p:nvSpPr>
          <p:spPr bwMode="auto">
            <a:xfrm>
              <a:off x="1050925" y="-2898775"/>
              <a:ext cx="2968625" cy="1770062"/>
            </a:xfrm>
            <a:custGeom>
              <a:avLst/>
              <a:gdLst>
                <a:gd name="T0" fmla="*/ 1055 w 4013"/>
                <a:gd name="T1" fmla="*/ 340 h 2393"/>
                <a:gd name="T2" fmla="*/ 82 w 4013"/>
                <a:gd name="T3" fmla="*/ 93 h 2393"/>
                <a:gd name="T4" fmla="*/ 1872 w 4013"/>
                <a:gd name="T5" fmla="*/ 1439 h 2393"/>
                <a:gd name="T6" fmla="*/ 3961 w 4013"/>
                <a:gd name="T7" fmla="*/ 2244 h 2393"/>
                <a:gd name="T8" fmla="*/ 3237 w 4013"/>
                <a:gd name="T9" fmla="*/ 1550 h 2393"/>
                <a:gd name="T10" fmla="*/ 3225 w 4013"/>
                <a:gd name="T11" fmla="*/ 1604 h 2393"/>
                <a:gd name="T12" fmla="*/ 3688 w 4013"/>
                <a:gd name="T13" fmla="*/ 2033 h 2393"/>
                <a:gd name="T14" fmla="*/ 1949 w 4013"/>
                <a:gd name="T15" fmla="*/ 1301 h 2393"/>
                <a:gd name="T16" fmla="*/ 406 w 4013"/>
                <a:gd name="T17" fmla="*/ 213 h 2393"/>
                <a:gd name="T18" fmla="*/ 1015 w 4013"/>
                <a:gd name="T19" fmla="*/ 379 h 2393"/>
                <a:gd name="T20" fmla="*/ 1055 w 4013"/>
                <a:gd name="T21" fmla="*/ 340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3" h="2393">
                  <a:moveTo>
                    <a:pt x="1055" y="340"/>
                  </a:moveTo>
                  <a:cubicBezTo>
                    <a:pt x="516" y="105"/>
                    <a:pt x="134" y="0"/>
                    <a:pt x="82" y="93"/>
                  </a:cubicBezTo>
                  <a:cubicBezTo>
                    <a:pt x="0" y="242"/>
                    <a:pt x="801" y="845"/>
                    <a:pt x="1872" y="1439"/>
                  </a:cubicBezTo>
                  <a:cubicBezTo>
                    <a:pt x="2943" y="2033"/>
                    <a:pt x="3878" y="2393"/>
                    <a:pt x="3961" y="2244"/>
                  </a:cubicBezTo>
                  <a:cubicBezTo>
                    <a:pt x="4013" y="2152"/>
                    <a:pt x="3722" y="1883"/>
                    <a:pt x="3237" y="1550"/>
                  </a:cubicBezTo>
                  <a:cubicBezTo>
                    <a:pt x="3233" y="1568"/>
                    <a:pt x="3229" y="1586"/>
                    <a:pt x="3225" y="1604"/>
                  </a:cubicBezTo>
                  <a:cubicBezTo>
                    <a:pt x="3536" y="1819"/>
                    <a:pt x="3717" y="1980"/>
                    <a:pt x="3688" y="2033"/>
                  </a:cubicBezTo>
                  <a:cubicBezTo>
                    <a:pt x="3633" y="2131"/>
                    <a:pt x="2855" y="1803"/>
                    <a:pt x="1949" y="1301"/>
                  </a:cubicBezTo>
                  <a:cubicBezTo>
                    <a:pt x="1043" y="798"/>
                    <a:pt x="352" y="311"/>
                    <a:pt x="406" y="213"/>
                  </a:cubicBezTo>
                  <a:cubicBezTo>
                    <a:pt x="435" y="161"/>
                    <a:pt x="668" y="228"/>
                    <a:pt x="1015" y="379"/>
                  </a:cubicBezTo>
                  <a:cubicBezTo>
                    <a:pt x="1028" y="365"/>
                    <a:pt x="1041" y="353"/>
                    <a:pt x="1055"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2"/>
            <p:cNvSpPr>
              <a:spLocks/>
            </p:cNvSpPr>
            <p:nvPr/>
          </p:nvSpPr>
          <p:spPr bwMode="auto">
            <a:xfrm>
              <a:off x="481013" y="-2979738"/>
              <a:ext cx="4032250" cy="2373312"/>
            </a:xfrm>
            <a:custGeom>
              <a:avLst/>
              <a:gdLst>
                <a:gd name="T0" fmla="*/ 0 w 5453"/>
                <a:gd name="T1" fmla="*/ 0 h 3209"/>
                <a:gd name="T2" fmla="*/ 2492 w 5453"/>
                <a:gd name="T3" fmla="*/ 1894 h 3209"/>
                <a:gd name="T4" fmla="*/ 5453 w 5453"/>
                <a:gd name="T5" fmla="*/ 2970 h 3209"/>
                <a:gd name="T6" fmla="*/ 5453 w 5453"/>
                <a:gd name="T7" fmla="*/ 2970 h 3209"/>
                <a:gd name="T8" fmla="*/ 2511 w 5453"/>
                <a:gd name="T9" fmla="*/ 1761 h 3209"/>
                <a:gd name="T10" fmla="*/ 0 w 5453"/>
                <a:gd name="T11" fmla="*/ 0 h 3209"/>
              </a:gdLst>
              <a:ahLst/>
              <a:cxnLst>
                <a:cxn ang="0">
                  <a:pos x="T0" y="T1"/>
                </a:cxn>
                <a:cxn ang="0">
                  <a:pos x="T2" y="T3"/>
                </a:cxn>
                <a:cxn ang="0">
                  <a:pos x="T4" y="T5"/>
                </a:cxn>
                <a:cxn ang="0">
                  <a:pos x="T6" y="T7"/>
                </a:cxn>
                <a:cxn ang="0">
                  <a:pos x="T8" y="T9"/>
                </a:cxn>
                <a:cxn ang="0">
                  <a:pos x="T10" y="T11"/>
                </a:cxn>
              </a:cxnLst>
              <a:rect l="0" t="0" r="r" b="b"/>
              <a:pathLst>
                <a:path w="5453" h="3209">
                  <a:moveTo>
                    <a:pt x="0" y="0"/>
                  </a:moveTo>
                  <a:cubicBezTo>
                    <a:pt x="10" y="293"/>
                    <a:pt x="1077" y="1109"/>
                    <a:pt x="2492" y="1894"/>
                  </a:cubicBezTo>
                  <a:cubicBezTo>
                    <a:pt x="3994" y="2727"/>
                    <a:pt x="5320" y="3209"/>
                    <a:pt x="5453" y="2970"/>
                  </a:cubicBezTo>
                  <a:cubicBezTo>
                    <a:pt x="5453" y="2970"/>
                    <a:pt x="5453" y="2970"/>
                    <a:pt x="5453" y="2970"/>
                  </a:cubicBezTo>
                  <a:cubicBezTo>
                    <a:pt x="4984" y="2955"/>
                    <a:pt x="3810" y="2481"/>
                    <a:pt x="2511" y="1761"/>
                  </a:cubicBezTo>
                  <a:cubicBezTo>
                    <a:pt x="1311" y="1096"/>
                    <a:pt x="346" y="40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3"/>
            <p:cNvSpPr>
              <a:spLocks/>
            </p:cNvSpPr>
            <p:nvPr/>
          </p:nvSpPr>
          <p:spPr bwMode="auto">
            <a:xfrm>
              <a:off x="1187450" y="-2773363"/>
              <a:ext cx="2725738" cy="1590675"/>
            </a:xfrm>
            <a:custGeom>
              <a:avLst/>
              <a:gdLst>
                <a:gd name="T0" fmla="*/ 0 w 3687"/>
                <a:gd name="T1" fmla="*/ 0 h 2151"/>
                <a:gd name="T2" fmla="*/ 1709 w 3687"/>
                <a:gd name="T3" fmla="*/ 1241 h 2151"/>
                <a:gd name="T4" fmla="*/ 3687 w 3687"/>
                <a:gd name="T5" fmla="*/ 2014 h 2151"/>
                <a:gd name="T6" fmla="*/ 3687 w 3687"/>
                <a:gd name="T7" fmla="*/ 2014 h 2151"/>
                <a:gd name="T8" fmla="*/ 1715 w 3687"/>
                <a:gd name="T9" fmla="*/ 1162 h 2151"/>
                <a:gd name="T10" fmla="*/ 0 w 3687"/>
                <a:gd name="T11" fmla="*/ 0 h 2151"/>
              </a:gdLst>
              <a:ahLst/>
              <a:cxnLst>
                <a:cxn ang="0">
                  <a:pos x="T0" y="T1"/>
                </a:cxn>
                <a:cxn ang="0">
                  <a:pos x="T2" y="T3"/>
                </a:cxn>
                <a:cxn ang="0">
                  <a:pos x="T4" y="T5"/>
                </a:cxn>
                <a:cxn ang="0">
                  <a:pos x="T6" y="T7"/>
                </a:cxn>
                <a:cxn ang="0">
                  <a:pos x="T8" y="T9"/>
                </a:cxn>
                <a:cxn ang="0">
                  <a:pos x="T10" y="T11"/>
                </a:cxn>
              </a:cxnLst>
              <a:rect l="0" t="0" r="r" b="b"/>
              <a:pathLst>
                <a:path w="3687" h="2151">
                  <a:moveTo>
                    <a:pt x="0" y="0"/>
                  </a:moveTo>
                  <a:cubicBezTo>
                    <a:pt x="19" y="175"/>
                    <a:pt x="752" y="710"/>
                    <a:pt x="1709" y="1241"/>
                  </a:cubicBezTo>
                  <a:cubicBezTo>
                    <a:pt x="2725" y="1804"/>
                    <a:pt x="3612" y="2151"/>
                    <a:pt x="3687" y="2014"/>
                  </a:cubicBezTo>
                  <a:cubicBezTo>
                    <a:pt x="3687" y="2014"/>
                    <a:pt x="3687" y="2014"/>
                    <a:pt x="3687" y="2014"/>
                  </a:cubicBezTo>
                  <a:cubicBezTo>
                    <a:pt x="3381" y="1984"/>
                    <a:pt x="2594" y="1649"/>
                    <a:pt x="1715" y="1162"/>
                  </a:cubicBezTo>
                  <a:cubicBezTo>
                    <a:pt x="904" y="712"/>
                    <a:pt x="244" y="25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Rectangle 171"/>
          <p:cNvSpPr/>
          <p:nvPr/>
        </p:nvSpPr>
        <p:spPr>
          <a:xfrm rot="16200000">
            <a:off x="-54189" y="3756072"/>
            <a:ext cx="545296" cy="4530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rot="16200000">
            <a:off x="-50952" y="4296064"/>
            <a:ext cx="545286" cy="4465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Rectangle 173"/>
          <p:cNvSpPr/>
          <p:nvPr/>
        </p:nvSpPr>
        <p:spPr>
          <a:xfrm rot="16200000">
            <a:off x="-54187" y="4841099"/>
            <a:ext cx="545292" cy="4530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5" name="Rectangle 174"/>
          <p:cNvSpPr/>
          <p:nvPr/>
        </p:nvSpPr>
        <p:spPr>
          <a:xfrm rot="16200000">
            <a:off x="-54192" y="5375947"/>
            <a:ext cx="545299" cy="453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Rectangle 175"/>
          <p:cNvSpPr/>
          <p:nvPr/>
        </p:nvSpPr>
        <p:spPr>
          <a:xfrm rot="16200000">
            <a:off x="-54192" y="5921238"/>
            <a:ext cx="545299" cy="45301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rot="16200000">
            <a:off x="-54188" y="3217312"/>
            <a:ext cx="545294" cy="453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rot="16200000">
            <a:off x="321021" y="6089657"/>
            <a:ext cx="545299" cy="1203438"/>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Content Placeholder 7"/>
          <p:cNvSpPr txBox="1">
            <a:spLocks/>
          </p:cNvSpPr>
          <p:nvPr/>
        </p:nvSpPr>
        <p:spPr>
          <a:xfrm>
            <a:off x="2767448" y="2925799"/>
            <a:ext cx="6642074" cy="9742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4400" dirty="0" smtClean="0">
                <a:solidFill>
                  <a:schemeClr val="accent2">
                    <a:lumMod val="75000"/>
                  </a:schemeClr>
                </a:solidFill>
                <a:latin typeface="Lato Light" panose="020F0302020204030203" pitchFamily="34" charset="0"/>
                <a:ea typeface="Roboto" panose="02000000000000000000" pitchFamily="2" charset="0"/>
              </a:rPr>
              <a:t>PORTFOLIO SAMPLE</a:t>
            </a:r>
            <a:endParaRPr lang="en-US" sz="4400" dirty="0" smtClean="0">
              <a:solidFill>
                <a:schemeClr val="accent2">
                  <a:lumMod val="75000"/>
                </a:schemeClr>
              </a:solidFill>
              <a:latin typeface="Lato Light" panose="020F0302020204030203" pitchFamily="34" charset="0"/>
              <a:ea typeface="Roboto" panose="02000000000000000000" pitchFamily="2" charset="0"/>
            </a:endParaRPr>
          </a:p>
        </p:txBody>
      </p:sp>
      <p:sp>
        <p:nvSpPr>
          <p:cNvPr id="187" name="Title 1"/>
          <p:cNvSpPr txBox="1">
            <a:spLocks/>
          </p:cNvSpPr>
          <p:nvPr/>
        </p:nvSpPr>
        <p:spPr>
          <a:xfrm>
            <a:off x="703386" y="3758682"/>
            <a:ext cx="10719580"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150000"/>
              </a:lnSpc>
            </a:pPr>
            <a:r>
              <a:rPr lang="en-US" sz="1400" dirty="0">
                <a:solidFill>
                  <a:schemeClr val="bg1">
                    <a:lumMod val="95000"/>
                  </a:schemeClr>
                </a:solidFill>
                <a:latin typeface="Lato" panose="020F0502020204030203" pitchFamily="34" charset="0"/>
              </a:rPr>
              <a:t>If you are going to use a </a:t>
            </a:r>
            <a:r>
              <a:rPr lang="en-US" sz="1400" dirty="0" smtClean="0">
                <a:solidFill>
                  <a:schemeClr val="bg1">
                    <a:lumMod val="95000"/>
                  </a:schemeClr>
                </a:solidFill>
                <a:latin typeface="Lato" panose="020F0502020204030203" pitchFamily="34" charset="0"/>
              </a:rPr>
              <a:t>passage, </a:t>
            </a:r>
            <a:r>
              <a:rPr lang="en-US" sz="1400" dirty="0">
                <a:solidFill>
                  <a:schemeClr val="bg1">
                    <a:lumMod val="95000"/>
                  </a:schemeClr>
                </a:solidFill>
                <a:latin typeface="Lato" panose="020F0502020204030203" pitchFamily="34" charset="0"/>
              </a:rPr>
              <a:t>you need to be sure there isn't anything embarrassing hidden in the </a:t>
            </a:r>
            <a:r>
              <a:rPr lang="en-US" sz="1400" dirty="0" smtClean="0">
                <a:solidFill>
                  <a:schemeClr val="bg1">
                    <a:lumMod val="95000"/>
                  </a:schemeClr>
                </a:solidFill>
                <a:latin typeface="Lato" panose="020F0502020204030203" pitchFamily="34" charset="0"/>
              </a:rPr>
              <a:t>middle</a:t>
            </a:r>
            <a:endParaRPr lang="id-ID" sz="1400" dirty="0">
              <a:solidFill>
                <a:schemeClr val="bg1">
                  <a:lumMod val="95000"/>
                </a:schemeClr>
              </a:solidFill>
              <a:latin typeface="Lato" panose="020F0502020204030203" pitchFamily="34" charset="0"/>
            </a:endParaRPr>
          </a:p>
        </p:txBody>
      </p:sp>
      <p:cxnSp>
        <p:nvCxnSpPr>
          <p:cNvPr id="191" name="Straight Connector 190"/>
          <p:cNvCxnSpPr/>
          <p:nvPr/>
        </p:nvCxnSpPr>
        <p:spPr>
          <a:xfrm>
            <a:off x="1555107" y="5067605"/>
            <a:ext cx="4509143" cy="0"/>
          </a:xfrm>
          <a:prstGeom prst="line">
            <a:avLst/>
          </a:prstGeom>
          <a:ln w="63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64250" y="4490866"/>
            <a:ext cx="0" cy="576738"/>
          </a:xfrm>
          <a:prstGeom prst="line">
            <a:avLst/>
          </a:prstGeom>
          <a:ln w="6350">
            <a:solidFill>
              <a:schemeClr val="accent2">
                <a:lumMod val="50000"/>
              </a:schemeClr>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555107" y="5067866"/>
            <a:ext cx="0" cy="1617784"/>
          </a:xfrm>
          <a:prstGeom prst="line">
            <a:avLst/>
          </a:prstGeom>
          <a:ln w="63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9" name="Group 88"/>
          <p:cNvGrpSpPr>
            <a:grpSpLocks noChangeAspect="1"/>
          </p:cNvGrpSpPr>
          <p:nvPr/>
        </p:nvGrpSpPr>
        <p:grpSpPr>
          <a:xfrm>
            <a:off x="5561849" y="1996046"/>
            <a:ext cx="1053272" cy="987551"/>
            <a:chOff x="7938" y="1588"/>
            <a:chExt cx="3867150" cy="3625850"/>
          </a:xfrm>
          <a:solidFill>
            <a:schemeClr val="bg1"/>
          </a:solidFill>
        </p:grpSpPr>
        <p:sp>
          <p:nvSpPr>
            <p:cNvPr id="90" name="Freeform 9"/>
            <p:cNvSpPr>
              <a:spLocks noEditPoints="1"/>
            </p:cNvSpPr>
            <p:nvPr/>
          </p:nvSpPr>
          <p:spPr bwMode="auto">
            <a:xfrm>
              <a:off x="7938" y="1588"/>
              <a:ext cx="3867150" cy="3625850"/>
            </a:xfrm>
            <a:custGeom>
              <a:avLst/>
              <a:gdLst>
                <a:gd name="T0" fmla="*/ 1009 w 1028"/>
                <a:gd name="T1" fmla="*/ 212 h 964"/>
                <a:gd name="T2" fmla="*/ 817 w 1028"/>
                <a:gd name="T3" fmla="*/ 19 h 964"/>
                <a:gd name="T4" fmla="*/ 771 w 1028"/>
                <a:gd name="T5" fmla="*/ 0 h 964"/>
                <a:gd name="T6" fmla="*/ 96 w 1028"/>
                <a:gd name="T7" fmla="*/ 0 h 964"/>
                <a:gd name="T8" fmla="*/ 0 w 1028"/>
                <a:gd name="T9" fmla="*/ 96 h 964"/>
                <a:gd name="T10" fmla="*/ 0 w 1028"/>
                <a:gd name="T11" fmla="*/ 868 h 964"/>
                <a:gd name="T12" fmla="*/ 96 w 1028"/>
                <a:gd name="T13" fmla="*/ 964 h 964"/>
                <a:gd name="T14" fmla="*/ 932 w 1028"/>
                <a:gd name="T15" fmla="*/ 964 h 964"/>
                <a:gd name="T16" fmla="*/ 1028 w 1028"/>
                <a:gd name="T17" fmla="*/ 868 h 964"/>
                <a:gd name="T18" fmla="*/ 1028 w 1028"/>
                <a:gd name="T19" fmla="*/ 257 h 964"/>
                <a:gd name="T20" fmla="*/ 1009 w 1028"/>
                <a:gd name="T21" fmla="*/ 212 h 964"/>
                <a:gd name="T22" fmla="*/ 964 w 1028"/>
                <a:gd name="T23" fmla="*/ 868 h 964"/>
                <a:gd name="T24" fmla="*/ 932 w 1028"/>
                <a:gd name="T25" fmla="*/ 900 h 964"/>
                <a:gd name="T26" fmla="*/ 96 w 1028"/>
                <a:gd name="T27" fmla="*/ 900 h 964"/>
                <a:gd name="T28" fmla="*/ 64 w 1028"/>
                <a:gd name="T29" fmla="*/ 868 h 964"/>
                <a:gd name="T30" fmla="*/ 64 w 1028"/>
                <a:gd name="T31" fmla="*/ 96 h 964"/>
                <a:gd name="T32" fmla="*/ 96 w 1028"/>
                <a:gd name="T33" fmla="*/ 64 h 964"/>
                <a:gd name="T34" fmla="*/ 739 w 1028"/>
                <a:gd name="T35" fmla="*/ 64 h 964"/>
                <a:gd name="T36" fmla="*/ 739 w 1028"/>
                <a:gd name="T37" fmla="*/ 193 h 964"/>
                <a:gd name="T38" fmla="*/ 739 w 1028"/>
                <a:gd name="T39" fmla="*/ 193 h 964"/>
                <a:gd name="T40" fmla="*/ 835 w 1028"/>
                <a:gd name="T41" fmla="*/ 289 h 964"/>
                <a:gd name="T42" fmla="*/ 868 w 1028"/>
                <a:gd name="T43" fmla="*/ 289 h 964"/>
                <a:gd name="T44" fmla="*/ 964 w 1028"/>
                <a:gd name="T45" fmla="*/ 289 h 964"/>
                <a:gd name="T46" fmla="*/ 964 w 1028"/>
                <a:gd name="T47" fmla="*/ 868 h 964"/>
                <a:gd name="T48" fmla="*/ 868 w 1028"/>
                <a:gd name="T49" fmla="*/ 257 h 964"/>
                <a:gd name="T50" fmla="*/ 835 w 1028"/>
                <a:gd name="T51" fmla="*/ 257 h 964"/>
                <a:gd name="T52" fmla="*/ 771 w 1028"/>
                <a:gd name="T53" fmla="*/ 193 h 964"/>
                <a:gd name="T54" fmla="*/ 771 w 1028"/>
                <a:gd name="T55" fmla="*/ 193 h 964"/>
                <a:gd name="T56" fmla="*/ 771 w 1028"/>
                <a:gd name="T57" fmla="*/ 64 h 964"/>
                <a:gd name="T58" fmla="*/ 964 w 1028"/>
                <a:gd name="T59" fmla="*/ 257 h 964"/>
                <a:gd name="T60" fmla="*/ 868 w 1028"/>
                <a:gd name="T61" fmla="*/ 257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8" h="964">
                  <a:moveTo>
                    <a:pt x="1009" y="212"/>
                  </a:moveTo>
                  <a:cubicBezTo>
                    <a:pt x="817" y="19"/>
                    <a:pt x="817" y="19"/>
                    <a:pt x="817" y="19"/>
                  </a:cubicBezTo>
                  <a:cubicBezTo>
                    <a:pt x="805" y="7"/>
                    <a:pt x="788" y="0"/>
                    <a:pt x="771" y="0"/>
                  </a:cubicBezTo>
                  <a:cubicBezTo>
                    <a:pt x="96" y="0"/>
                    <a:pt x="96" y="0"/>
                    <a:pt x="96" y="0"/>
                  </a:cubicBezTo>
                  <a:cubicBezTo>
                    <a:pt x="43" y="0"/>
                    <a:pt x="0" y="43"/>
                    <a:pt x="0" y="96"/>
                  </a:cubicBezTo>
                  <a:cubicBezTo>
                    <a:pt x="0" y="868"/>
                    <a:pt x="0" y="868"/>
                    <a:pt x="0" y="868"/>
                  </a:cubicBezTo>
                  <a:cubicBezTo>
                    <a:pt x="0" y="921"/>
                    <a:pt x="43" y="964"/>
                    <a:pt x="96" y="964"/>
                  </a:cubicBezTo>
                  <a:cubicBezTo>
                    <a:pt x="932" y="964"/>
                    <a:pt x="932" y="964"/>
                    <a:pt x="932" y="964"/>
                  </a:cubicBezTo>
                  <a:cubicBezTo>
                    <a:pt x="985" y="964"/>
                    <a:pt x="1028" y="921"/>
                    <a:pt x="1028" y="868"/>
                  </a:cubicBezTo>
                  <a:cubicBezTo>
                    <a:pt x="1028" y="257"/>
                    <a:pt x="1028" y="257"/>
                    <a:pt x="1028" y="257"/>
                  </a:cubicBezTo>
                  <a:cubicBezTo>
                    <a:pt x="1028" y="240"/>
                    <a:pt x="1022" y="224"/>
                    <a:pt x="1009" y="212"/>
                  </a:cubicBezTo>
                  <a:close/>
                  <a:moveTo>
                    <a:pt x="964" y="868"/>
                  </a:moveTo>
                  <a:cubicBezTo>
                    <a:pt x="964" y="885"/>
                    <a:pt x="950" y="900"/>
                    <a:pt x="932" y="900"/>
                  </a:cubicBezTo>
                  <a:cubicBezTo>
                    <a:pt x="96" y="900"/>
                    <a:pt x="96" y="900"/>
                    <a:pt x="96" y="900"/>
                  </a:cubicBezTo>
                  <a:cubicBezTo>
                    <a:pt x="79" y="900"/>
                    <a:pt x="64" y="885"/>
                    <a:pt x="64" y="868"/>
                  </a:cubicBezTo>
                  <a:cubicBezTo>
                    <a:pt x="64" y="96"/>
                    <a:pt x="64" y="96"/>
                    <a:pt x="64" y="96"/>
                  </a:cubicBezTo>
                  <a:cubicBezTo>
                    <a:pt x="64" y="79"/>
                    <a:pt x="79" y="64"/>
                    <a:pt x="96" y="64"/>
                  </a:cubicBezTo>
                  <a:cubicBezTo>
                    <a:pt x="739" y="64"/>
                    <a:pt x="739" y="64"/>
                    <a:pt x="739" y="64"/>
                  </a:cubicBezTo>
                  <a:cubicBezTo>
                    <a:pt x="739" y="193"/>
                    <a:pt x="739" y="193"/>
                    <a:pt x="739" y="193"/>
                  </a:cubicBezTo>
                  <a:cubicBezTo>
                    <a:pt x="739" y="193"/>
                    <a:pt x="739" y="193"/>
                    <a:pt x="739" y="193"/>
                  </a:cubicBezTo>
                  <a:cubicBezTo>
                    <a:pt x="739" y="246"/>
                    <a:pt x="782" y="289"/>
                    <a:pt x="835" y="289"/>
                  </a:cubicBezTo>
                  <a:cubicBezTo>
                    <a:pt x="868" y="289"/>
                    <a:pt x="868" y="289"/>
                    <a:pt x="868" y="289"/>
                  </a:cubicBezTo>
                  <a:cubicBezTo>
                    <a:pt x="964" y="289"/>
                    <a:pt x="964" y="289"/>
                    <a:pt x="964" y="289"/>
                  </a:cubicBezTo>
                  <a:lnTo>
                    <a:pt x="964" y="868"/>
                  </a:lnTo>
                  <a:close/>
                  <a:moveTo>
                    <a:pt x="868" y="257"/>
                  </a:moveTo>
                  <a:cubicBezTo>
                    <a:pt x="835" y="257"/>
                    <a:pt x="835" y="257"/>
                    <a:pt x="835" y="257"/>
                  </a:cubicBezTo>
                  <a:cubicBezTo>
                    <a:pt x="800" y="257"/>
                    <a:pt x="771" y="228"/>
                    <a:pt x="771" y="193"/>
                  </a:cubicBezTo>
                  <a:cubicBezTo>
                    <a:pt x="771" y="193"/>
                    <a:pt x="771" y="193"/>
                    <a:pt x="771" y="193"/>
                  </a:cubicBezTo>
                  <a:cubicBezTo>
                    <a:pt x="771" y="64"/>
                    <a:pt x="771" y="64"/>
                    <a:pt x="771" y="64"/>
                  </a:cubicBezTo>
                  <a:cubicBezTo>
                    <a:pt x="964" y="257"/>
                    <a:pt x="964" y="257"/>
                    <a:pt x="964" y="257"/>
                  </a:cubicBezTo>
                  <a:lnTo>
                    <a:pt x="868" y="25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10"/>
            <p:cNvSpPr>
              <a:spLocks/>
            </p:cNvSpPr>
            <p:nvPr/>
          </p:nvSpPr>
          <p:spPr bwMode="auto">
            <a:xfrm>
              <a:off x="1820863" y="727076"/>
              <a:ext cx="727075" cy="120650"/>
            </a:xfrm>
            <a:custGeom>
              <a:avLst/>
              <a:gdLst>
                <a:gd name="T0" fmla="*/ 16 w 193"/>
                <a:gd name="T1" fmla="*/ 32 h 32"/>
                <a:gd name="T2" fmla="*/ 177 w 193"/>
                <a:gd name="T3" fmla="*/ 32 h 32"/>
                <a:gd name="T4" fmla="*/ 193 w 193"/>
                <a:gd name="T5" fmla="*/ 16 h 32"/>
                <a:gd name="T6" fmla="*/ 177 w 193"/>
                <a:gd name="T7" fmla="*/ 0 h 32"/>
                <a:gd name="T8" fmla="*/ 16 w 193"/>
                <a:gd name="T9" fmla="*/ 0 h 32"/>
                <a:gd name="T10" fmla="*/ 0 w 193"/>
                <a:gd name="T11" fmla="*/ 16 h 32"/>
                <a:gd name="T12" fmla="*/ 16 w 1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93" h="32">
                  <a:moveTo>
                    <a:pt x="16" y="32"/>
                  </a:moveTo>
                  <a:cubicBezTo>
                    <a:pt x="177" y="32"/>
                    <a:pt x="177" y="32"/>
                    <a:pt x="177" y="32"/>
                  </a:cubicBezTo>
                  <a:cubicBezTo>
                    <a:pt x="186" y="32"/>
                    <a:pt x="193" y="25"/>
                    <a:pt x="193" y="16"/>
                  </a:cubicBezTo>
                  <a:cubicBezTo>
                    <a:pt x="193" y="7"/>
                    <a:pt x="186" y="0"/>
                    <a:pt x="177" y="0"/>
                  </a:cubicBezTo>
                  <a:cubicBezTo>
                    <a:pt x="16" y="0"/>
                    <a:pt x="16" y="0"/>
                    <a:pt x="16" y="0"/>
                  </a:cubicBezTo>
                  <a:cubicBezTo>
                    <a:pt x="7" y="0"/>
                    <a:pt x="0" y="7"/>
                    <a:pt x="0" y="16"/>
                  </a:cubicBezTo>
                  <a:cubicBezTo>
                    <a:pt x="0" y="25"/>
                    <a:pt x="7" y="32"/>
                    <a:pt x="16"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1"/>
            <p:cNvSpPr>
              <a:spLocks/>
            </p:cNvSpPr>
            <p:nvPr/>
          </p:nvSpPr>
          <p:spPr bwMode="auto">
            <a:xfrm>
              <a:off x="1820863" y="1089026"/>
              <a:ext cx="727075" cy="120650"/>
            </a:xfrm>
            <a:custGeom>
              <a:avLst/>
              <a:gdLst>
                <a:gd name="T0" fmla="*/ 16 w 193"/>
                <a:gd name="T1" fmla="*/ 32 h 32"/>
                <a:gd name="T2" fmla="*/ 177 w 193"/>
                <a:gd name="T3" fmla="*/ 32 h 32"/>
                <a:gd name="T4" fmla="*/ 193 w 193"/>
                <a:gd name="T5" fmla="*/ 16 h 32"/>
                <a:gd name="T6" fmla="*/ 177 w 193"/>
                <a:gd name="T7" fmla="*/ 0 h 32"/>
                <a:gd name="T8" fmla="*/ 16 w 193"/>
                <a:gd name="T9" fmla="*/ 0 h 32"/>
                <a:gd name="T10" fmla="*/ 0 w 193"/>
                <a:gd name="T11" fmla="*/ 16 h 32"/>
                <a:gd name="T12" fmla="*/ 16 w 1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93" h="32">
                  <a:moveTo>
                    <a:pt x="16" y="32"/>
                  </a:moveTo>
                  <a:cubicBezTo>
                    <a:pt x="177" y="32"/>
                    <a:pt x="177" y="32"/>
                    <a:pt x="177" y="32"/>
                  </a:cubicBezTo>
                  <a:cubicBezTo>
                    <a:pt x="186" y="32"/>
                    <a:pt x="193" y="25"/>
                    <a:pt x="193" y="16"/>
                  </a:cubicBezTo>
                  <a:cubicBezTo>
                    <a:pt x="193" y="7"/>
                    <a:pt x="186" y="0"/>
                    <a:pt x="177" y="0"/>
                  </a:cubicBezTo>
                  <a:cubicBezTo>
                    <a:pt x="16" y="0"/>
                    <a:pt x="16" y="0"/>
                    <a:pt x="16" y="0"/>
                  </a:cubicBezTo>
                  <a:cubicBezTo>
                    <a:pt x="7" y="0"/>
                    <a:pt x="0" y="7"/>
                    <a:pt x="0" y="16"/>
                  </a:cubicBezTo>
                  <a:cubicBezTo>
                    <a:pt x="0" y="25"/>
                    <a:pt x="7" y="32"/>
                    <a:pt x="16"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2"/>
            <p:cNvSpPr>
              <a:spLocks/>
            </p:cNvSpPr>
            <p:nvPr/>
          </p:nvSpPr>
          <p:spPr bwMode="auto">
            <a:xfrm>
              <a:off x="1820863" y="1454151"/>
              <a:ext cx="1573213" cy="120650"/>
            </a:xfrm>
            <a:custGeom>
              <a:avLst/>
              <a:gdLst>
                <a:gd name="T0" fmla="*/ 0 w 418"/>
                <a:gd name="T1" fmla="*/ 16 h 32"/>
                <a:gd name="T2" fmla="*/ 16 w 418"/>
                <a:gd name="T3" fmla="*/ 32 h 32"/>
                <a:gd name="T4" fmla="*/ 402 w 418"/>
                <a:gd name="T5" fmla="*/ 32 h 32"/>
                <a:gd name="T6" fmla="*/ 418 w 418"/>
                <a:gd name="T7" fmla="*/ 16 h 32"/>
                <a:gd name="T8" fmla="*/ 402 w 418"/>
                <a:gd name="T9" fmla="*/ 0 h 32"/>
                <a:gd name="T10" fmla="*/ 16 w 418"/>
                <a:gd name="T11" fmla="*/ 0 h 32"/>
                <a:gd name="T12" fmla="*/ 0 w 41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418" h="32">
                  <a:moveTo>
                    <a:pt x="0" y="16"/>
                  </a:moveTo>
                  <a:cubicBezTo>
                    <a:pt x="0" y="25"/>
                    <a:pt x="7" y="32"/>
                    <a:pt x="16" y="32"/>
                  </a:cubicBezTo>
                  <a:cubicBezTo>
                    <a:pt x="402" y="32"/>
                    <a:pt x="402" y="32"/>
                    <a:pt x="402" y="32"/>
                  </a:cubicBezTo>
                  <a:cubicBezTo>
                    <a:pt x="411" y="32"/>
                    <a:pt x="418" y="25"/>
                    <a:pt x="418" y="16"/>
                  </a:cubicBezTo>
                  <a:cubicBezTo>
                    <a:pt x="418" y="7"/>
                    <a:pt x="411" y="0"/>
                    <a:pt x="402" y="0"/>
                  </a:cubicBezTo>
                  <a:cubicBezTo>
                    <a:pt x="16" y="0"/>
                    <a:pt x="16" y="0"/>
                    <a:pt x="16" y="0"/>
                  </a:cubicBezTo>
                  <a:cubicBezTo>
                    <a:pt x="7" y="0"/>
                    <a:pt x="0" y="7"/>
                    <a:pt x="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3"/>
            <p:cNvSpPr>
              <a:spLocks/>
            </p:cNvSpPr>
            <p:nvPr/>
          </p:nvSpPr>
          <p:spPr bwMode="auto">
            <a:xfrm>
              <a:off x="493713" y="2176463"/>
              <a:ext cx="2900363" cy="123825"/>
            </a:xfrm>
            <a:custGeom>
              <a:avLst/>
              <a:gdLst>
                <a:gd name="T0" fmla="*/ 755 w 771"/>
                <a:gd name="T1" fmla="*/ 0 h 33"/>
                <a:gd name="T2" fmla="*/ 16 w 771"/>
                <a:gd name="T3" fmla="*/ 0 h 33"/>
                <a:gd name="T4" fmla="*/ 0 w 771"/>
                <a:gd name="T5" fmla="*/ 16 h 33"/>
                <a:gd name="T6" fmla="*/ 16 w 771"/>
                <a:gd name="T7" fmla="*/ 33 h 33"/>
                <a:gd name="T8" fmla="*/ 755 w 771"/>
                <a:gd name="T9" fmla="*/ 33 h 33"/>
                <a:gd name="T10" fmla="*/ 771 w 771"/>
                <a:gd name="T11" fmla="*/ 16 h 33"/>
                <a:gd name="T12" fmla="*/ 755 w 771"/>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771" h="33">
                  <a:moveTo>
                    <a:pt x="755" y="0"/>
                  </a:moveTo>
                  <a:cubicBezTo>
                    <a:pt x="16" y="0"/>
                    <a:pt x="16" y="0"/>
                    <a:pt x="16" y="0"/>
                  </a:cubicBezTo>
                  <a:cubicBezTo>
                    <a:pt x="7" y="0"/>
                    <a:pt x="0" y="8"/>
                    <a:pt x="0" y="16"/>
                  </a:cubicBezTo>
                  <a:cubicBezTo>
                    <a:pt x="0" y="25"/>
                    <a:pt x="7" y="33"/>
                    <a:pt x="16" y="33"/>
                  </a:cubicBezTo>
                  <a:cubicBezTo>
                    <a:pt x="755" y="33"/>
                    <a:pt x="755" y="33"/>
                    <a:pt x="755" y="33"/>
                  </a:cubicBezTo>
                  <a:cubicBezTo>
                    <a:pt x="764" y="33"/>
                    <a:pt x="771" y="25"/>
                    <a:pt x="771" y="16"/>
                  </a:cubicBezTo>
                  <a:cubicBezTo>
                    <a:pt x="771" y="8"/>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4"/>
            <p:cNvSpPr>
              <a:spLocks/>
            </p:cNvSpPr>
            <p:nvPr/>
          </p:nvSpPr>
          <p:spPr bwMode="auto">
            <a:xfrm>
              <a:off x="493713" y="2541588"/>
              <a:ext cx="2900363" cy="119063"/>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
            <p:cNvSpPr>
              <a:spLocks/>
            </p:cNvSpPr>
            <p:nvPr/>
          </p:nvSpPr>
          <p:spPr bwMode="auto">
            <a:xfrm>
              <a:off x="493713" y="2901951"/>
              <a:ext cx="2900363" cy="120650"/>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
            <p:cNvSpPr>
              <a:spLocks/>
            </p:cNvSpPr>
            <p:nvPr/>
          </p:nvSpPr>
          <p:spPr bwMode="auto">
            <a:xfrm>
              <a:off x="493713" y="1814513"/>
              <a:ext cx="2900363" cy="120650"/>
            </a:xfrm>
            <a:custGeom>
              <a:avLst/>
              <a:gdLst>
                <a:gd name="T0" fmla="*/ 755 w 771"/>
                <a:gd name="T1" fmla="*/ 0 h 32"/>
                <a:gd name="T2" fmla="*/ 16 w 771"/>
                <a:gd name="T3" fmla="*/ 0 h 32"/>
                <a:gd name="T4" fmla="*/ 0 w 771"/>
                <a:gd name="T5" fmla="*/ 16 h 32"/>
                <a:gd name="T6" fmla="*/ 16 w 771"/>
                <a:gd name="T7" fmla="*/ 32 h 32"/>
                <a:gd name="T8" fmla="*/ 755 w 771"/>
                <a:gd name="T9" fmla="*/ 32 h 32"/>
                <a:gd name="T10" fmla="*/ 771 w 771"/>
                <a:gd name="T11" fmla="*/ 16 h 32"/>
                <a:gd name="T12" fmla="*/ 755 w 771"/>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71" h="32">
                  <a:moveTo>
                    <a:pt x="755" y="0"/>
                  </a:moveTo>
                  <a:cubicBezTo>
                    <a:pt x="16" y="0"/>
                    <a:pt x="16" y="0"/>
                    <a:pt x="16" y="0"/>
                  </a:cubicBezTo>
                  <a:cubicBezTo>
                    <a:pt x="7" y="0"/>
                    <a:pt x="0" y="7"/>
                    <a:pt x="0" y="16"/>
                  </a:cubicBezTo>
                  <a:cubicBezTo>
                    <a:pt x="0" y="25"/>
                    <a:pt x="7" y="32"/>
                    <a:pt x="16" y="32"/>
                  </a:cubicBezTo>
                  <a:cubicBezTo>
                    <a:pt x="755" y="32"/>
                    <a:pt x="755" y="32"/>
                    <a:pt x="755" y="32"/>
                  </a:cubicBezTo>
                  <a:cubicBezTo>
                    <a:pt x="764" y="32"/>
                    <a:pt x="771" y="25"/>
                    <a:pt x="771" y="16"/>
                  </a:cubicBezTo>
                  <a:cubicBezTo>
                    <a:pt x="771" y="7"/>
                    <a:pt x="764" y="0"/>
                    <a:pt x="75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7"/>
            <p:cNvSpPr>
              <a:spLocks noEditPoints="1"/>
            </p:cNvSpPr>
            <p:nvPr/>
          </p:nvSpPr>
          <p:spPr bwMode="auto">
            <a:xfrm>
              <a:off x="493713" y="608013"/>
              <a:ext cx="1087438" cy="966788"/>
            </a:xfrm>
            <a:custGeom>
              <a:avLst/>
              <a:gdLst>
                <a:gd name="T0" fmla="*/ 32 w 289"/>
                <a:gd name="T1" fmla="*/ 257 h 257"/>
                <a:gd name="T2" fmla="*/ 257 w 289"/>
                <a:gd name="T3" fmla="*/ 257 h 257"/>
                <a:gd name="T4" fmla="*/ 289 w 289"/>
                <a:gd name="T5" fmla="*/ 225 h 257"/>
                <a:gd name="T6" fmla="*/ 289 w 289"/>
                <a:gd name="T7" fmla="*/ 32 h 257"/>
                <a:gd name="T8" fmla="*/ 257 w 289"/>
                <a:gd name="T9" fmla="*/ 0 h 257"/>
                <a:gd name="T10" fmla="*/ 32 w 289"/>
                <a:gd name="T11" fmla="*/ 0 h 257"/>
                <a:gd name="T12" fmla="*/ 0 w 289"/>
                <a:gd name="T13" fmla="*/ 32 h 257"/>
                <a:gd name="T14" fmla="*/ 0 w 289"/>
                <a:gd name="T15" fmla="*/ 225 h 257"/>
                <a:gd name="T16" fmla="*/ 32 w 289"/>
                <a:gd name="T17" fmla="*/ 257 h 257"/>
                <a:gd name="T18" fmla="*/ 64 w 289"/>
                <a:gd name="T19" fmla="*/ 64 h 257"/>
                <a:gd name="T20" fmla="*/ 224 w 289"/>
                <a:gd name="T21" fmla="*/ 64 h 257"/>
                <a:gd name="T22" fmla="*/ 224 w 289"/>
                <a:gd name="T23" fmla="*/ 192 h 257"/>
                <a:gd name="T24" fmla="*/ 64 w 289"/>
                <a:gd name="T25" fmla="*/ 192 h 257"/>
                <a:gd name="T26" fmla="*/ 64 w 289"/>
                <a:gd name="T27" fmla="*/ 6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9" h="257">
                  <a:moveTo>
                    <a:pt x="32" y="257"/>
                  </a:moveTo>
                  <a:cubicBezTo>
                    <a:pt x="257" y="257"/>
                    <a:pt x="257" y="257"/>
                    <a:pt x="257" y="257"/>
                  </a:cubicBezTo>
                  <a:cubicBezTo>
                    <a:pt x="274" y="257"/>
                    <a:pt x="289" y="242"/>
                    <a:pt x="289" y="225"/>
                  </a:cubicBezTo>
                  <a:cubicBezTo>
                    <a:pt x="289" y="32"/>
                    <a:pt x="289" y="32"/>
                    <a:pt x="289" y="32"/>
                  </a:cubicBezTo>
                  <a:cubicBezTo>
                    <a:pt x="289" y="14"/>
                    <a:pt x="274" y="0"/>
                    <a:pt x="257" y="0"/>
                  </a:cubicBezTo>
                  <a:cubicBezTo>
                    <a:pt x="32" y="0"/>
                    <a:pt x="32" y="0"/>
                    <a:pt x="32" y="0"/>
                  </a:cubicBezTo>
                  <a:cubicBezTo>
                    <a:pt x="14" y="0"/>
                    <a:pt x="0" y="14"/>
                    <a:pt x="0" y="32"/>
                  </a:cubicBezTo>
                  <a:cubicBezTo>
                    <a:pt x="0" y="225"/>
                    <a:pt x="0" y="225"/>
                    <a:pt x="0" y="225"/>
                  </a:cubicBezTo>
                  <a:cubicBezTo>
                    <a:pt x="0" y="242"/>
                    <a:pt x="14" y="257"/>
                    <a:pt x="32" y="257"/>
                  </a:cubicBezTo>
                  <a:close/>
                  <a:moveTo>
                    <a:pt x="64" y="64"/>
                  </a:moveTo>
                  <a:cubicBezTo>
                    <a:pt x="224" y="64"/>
                    <a:pt x="224" y="64"/>
                    <a:pt x="224" y="64"/>
                  </a:cubicBezTo>
                  <a:cubicBezTo>
                    <a:pt x="224" y="192"/>
                    <a:pt x="224" y="192"/>
                    <a:pt x="224" y="192"/>
                  </a:cubicBezTo>
                  <a:cubicBezTo>
                    <a:pt x="64" y="192"/>
                    <a:pt x="64" y="192"/>
                    <a:pt x="64" y="192"/>
                  </a:cubicBezTo>
                  <a:lnTo>
                    <a:pt x="64" y="6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9771963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nodeType="withEffect">
                                  <p:stCondLst>
                                    <p:cond delay="1500"/>
                                  </p:stCondLst>
                                  <p:childTnLst>
                                    <p:set>
                                      <p:cBhvr>
                                        <p:cTn id="9" dur="1" fill="hold">
                                          <p:stCondLst>
                                            <p:cond delay="0"/>
                                          </p:stCondLst>
                                        </p:cTn>
                                        <p:tgtEl>
                                          <p:spTgt spid="164"/>
                                        </p:tgtEl>
                                        <p:attrNameLst>
                                          <p:attrName>style.visibility</p:attrName>
                                        </p:attrNameLst>
                                      </p:cBhvr>
                                      <p:to>
                                        <p:strVal val="visible"/>
                                      </p:to>
                                    </p:set>
                                    <p:animEffect transition="in" filter="fade">
                                      <p:cBhvr>
                                        <p:cTn id="10" dur="1000"/>
                                        <p:tgtEl>
                                          <p:spTgt spid="164"/>
                                        </p:tgtEl>
                                      </p:cBhvr>
                                    </p:animEffect>
                                  </p:childTnLst>
                                </p:cTn>
                              </p:par>
                            </p:childTnLst>
                          </p:cTn>
                        </p:par>
                        <p:par>
                          <p:cTn id="11" fill="hold">
                            <p:stCondLst>
                              <p:cond delay="2500"/>
                            </p:stCondLst>
                            <p:childTnLst>
                              <p:par>
                                <p:cTn id="12" presetID="37" presetClass="entr" presetSubtype="0" fill="hold" grpId="0" nodeType="afterEffect">
                                  <p:stCondLst>
                                    <p:cond delay="0"/>
                                  </p:stCondLst>
                                  <p:childTnLst>
                                    <p:set>
                                      <p:cBhvr>
                                        <p:cTn id="13" dur="1" fill="hold">
                                          <p:stCondLst>
                                            <p:cond delay="0"/>
                                          </p:stCondLst>
                                        </p:cTn>
                                        <p:tgtEl>
                                          <p:spTgt spid="177"/>
                                        </p:tgtEl>
                                        <p:attrNameLst>
                                          <p:attrName>style.visibility</p:attrName>
                                        </p:attrNameLst>
                                      </p:cBhvr>
                                      <p:to>
                                        <p:strVal val="visible"/>
                                      </p:to>
                                    </p:set>
                                    <p:animEffect transition="in" filter="fade">
                                      <p:cBhvr>
                                        <p:cTn id="14" dur="1000"/>
                                        <p:tgtEl>
                                          <p:spTgt spid="177"/>
                                        </p:tgtEl>
                                      </p:cBhvr>
                                    </p:animEffect>
                                    <p:anim calcmode="lin" valueType="num">
                                      <p:cBhvr>
                                        <p:cTn id="15" dur="1000" fill="hold"/>
                                        <p:tgtEl>
                                          <p:spTgt spid="177"/>
                                        </p:tgtEl>
                                        <p:attrNameLst>
                                          <p:attrName>ppt_x</p:attrName>
                                        </p:attrNameLst>
                                      </p:cBhvr>
                                      <p:tavLst>
                                        <p:tav tm="0">
                                          <p:val>
                                            <p:strVal val="#ppt_x"/>
                                          </p:val>
                                        </p:tav>
                                        <p:tav tm="100000">
                                          <p:val>
                                            <p:strVal val="#ppt_x"/>
                                          </p:val>
                                        </p:tav>
                                      </p:tavLst>
                                    </p:anim>
                                    <p:anim calcmode="lin" valueType="num">
                                      <p:cBhvr>
                                        <p:cTn id="16" dur="900" decel="100000" fill="hold"/>
                                        <p:tgtEl>
                                          <p:spTgt spid="17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7"/>
                                        </p:tgtEl>
                                        <p:attrNameLst>
                                          <p:attrName>ppt_y</p:attrName>
                                        </p:attrNameLst>
                                      </p:cBhvr>
                                      <p:tavLst>
                                        <p:tav tm="0">
                                          <p:val>
                                            <p:strVal val="#ppt_y-.03"/>
                                          </p:val>
                                        </p:tav>
                                        <p:tav tm="100000">
                                          <p:val>
                                            <p:strVal val="#ppt_y"/>
                                          </p:val>
                                        </p:tav>
                                      </p:tavLst>
                                    </p:anim>
                                  </p:childTnLst>
                                </p:cTn>
                              </p:par>
                              <p:par>
                                <p:cTn id="18" presetID="37" presetClass="entr" presetSubtype="0" fill="hold" grpId="0" nodeType="withEffect">
                                  <p:stCondLst>
                                    <p:cond delay="100"/>
                                  </p:stCondLst>
                                  <p:childTnLst>
                                    <p:set>
                                      <p:cBhvr>
                                        <p:cTn id="19" dur="1" fill="hold">
                                          <p:stCondLst>
                                            <p:cond delay="0"/>
                                          </p:stCondLst>
                                        </p:cTn>
                                        <p:tgtEl>
                                          <p:spTgt spid="172"/>
                                        </p:tgtEl>
                                        <p:attrNameLst>
                                          <p:attrName>style.visibility</p:attrName>
                                        </p:attrNameLst>
                                      </p:cBhvr>
                                      <p:to>
                                        <p:strVal val="visible"/>
                                      </p:to>
                                    </p:set>
                                    <p:animEffect transition="in" filter="fade">
                                      <p:cBhvr>
                                        <p:cTn id="20" dur="1000"/>
                                        <p:tgtEl>
                                          <p:spTgt spid="172"/>
                                        </p:tgtEl>
                                      </p:cBhvr>
                                    </p:animEffect>
                                    <p:anim calcmode="lin" valueType="num">
                                      <p:cBhvr>
                                        <p:cTn id="21" dur="1000" fill="hold"/>
                                        <p:tgtEl>
                                          <p:spTgt spid="172"/>
                                        </p:tgtEl>
                                        <p:attrNameLst>
                                          <p:attrName>ppt_x</p:attrName>
                                        </p:attrNameLst>
                                      </p:cBhvr>
                                      <p:tavLst>
                                        <p:tav tm="0">
                                          <p:val>
                                            <p:strVal val="#ppt_x"/>
                                          </p:val>
                                        </p:tav>
                                        <p:tav tm="100000">
                                          <p:val>
                                            <p:strVal val="#ppt_x"/>
                                          </p:val>
                                        </p:tav>
                                      </p:tavLst>
                                    </p:anim>
                                    <p:anim calcmode="lin" valueType="num">
                                      <p:cBhvr>
                                        <p:cTn id="22" dur="900" decel="100000" fill="hold"/>
                                        <p:tgtEl>
                                          <p:spTgt spid="17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72"/>
                                        </p:tgtEl>
                                        <p:attrNameLst>
                                          <p:attrName>ppt_y</p:attrName>
                                        </p:attrNameLst>
                                      </p:cBhvr>
                                      <p:tavLst>
                                        <p:tav tm="0">
                                          <p:val>
                                            <p:strVal val="#ppt_y-.03"/>
                                          </p:val>
                                        </p:tav>
                                        <p:tav tm="100000">
                                          <p:val>
                                            <p:strVal val="#ppt_y"/>
                                          </p:val>
                                        </p:tav>
                                      </p:tavLst>
                                    </p:anim>
                                  </p:childTnLst>
                                </p:cTn>
                              </p:par>
                              <p:par>
                                <p:cTn id="24" presetID="37" presetClass="entr" presetSubtype="0"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fade">
                                      <p:cBhvr>
                                        <p:cTn id="26" dur="1000"/>
                                        <p:tgtEl>
                                          <p:spTgt spid="173"/>
                                        </p:tgtEl>
                                      </p:cBhvr>
                                    </p:animEffect>
                                    <p:anim calcmode="lin" valueType="num">
                                      <p:cBhvr>
                                        <p:cTn id="27" dur="1000" fill="hold"/>
                                        <p:tgtEl>
                                          <p:spTgt spid="173"/>
                                        </p:tgtEl>
                                        <p:attrNameLst>
                                          <p:attrName>ppt_x</p:attrName>
                                        </p:attrNameLst>
                                      </p:cBhvr>
                                      <p:tavLst>
                                        <p:tav tm="0">
                                          <p:val>
                                            <p:strVal val="#ppt_x"/>
                                          </p:val>
                                        </p:tav>
                                        <p:tav tm="100000">
                                          <p:val>
                                            <p:strVal val="#ppt_x"/>
                                          </p:val>
                                        </p:tav>
                                      </p:tavLst>
                                    </p:anim>
                                    <p:anim calcmode="lin" valueType="num">
                                      <p:cBhvr>
                                        <p:cTn id="28" dur="900" decel="100000" fill="hold"/>
                                        <p:tgtEl>
                                          <p:spTgt spid="17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73"/>
                                        </p:tgtEl>
                                        <p:attrNameLst>
                                          <p:attrName>ppt_y</p:attrName>
                                        </p:attrNameLst>
                                      </p:cBhvr>
                                      <p:tavLst>
                                        <p:tav tm="0">
                                          <p:val>
                                            <p:strVal val="#ppt_y-.03"/>
                                          </p:val>
                                        </p:tav>
                                        <p:tav tm="100000">
                                          <p:val>
                                            <p:strVal val="#ppt_y"/>
                                          </p:val>
                                        </p:tav>
                                      </p:tavLst>
                                    </p:anim>
                                  </p:childTnLst>
                                </p:cTn>
                              </p:par>
                              <p:par>
                                <p:cTn id="30" presetID="37" presetClass="entr" presetSubtype="0" fill="hold" grpId="0" nodeType="withEffect">
                                  <p:stCondLst>
                                    <p:cond delay="300"/>
                                  </p:stCondLst>
                                  <p:childTnLst>
                                    <p:set>
                                      <p:cBhvr>
                                        <p:cTn id="31" dur="1" fill="hold">
                                          <p:stCondLst>
                                            <p:cond delay="0"/>
                                          </p:stCondLst>
                                        </p:cTn>
                                        <p:tgtEl>
                                          <p:spTgt spid="174"/>
                                        </p:tgtEl>
                                        <p:attrNameLst>
                                          <p:attrName>style.visibility</p:attrName>
                                        </p:attrNameLst>
                                      </p:cBhvr>
                                      <p:to>
                                        <p:strVal val="visible"/>
                                      </p:to>
                                    </p:set>
                                    <p:animEffect transition="in" filter="fade">
                                      <p:cBhvr>
                                        <p:cTn id="32" dur="1000"/>
                                        <p:tgtEl>
                                          <p:spTgt spid="174"/>
                                        </p:tgtEl>
                                      </p:cBhvr>
                                    </p:animEffect>
                                    <p:anim calcmode="lin" valueType="num">
                                      <p:cBhvr>
                                        <p:cTn id="33" dur="1000" fill="hold"/>
                                        <p:tgtEl>
                                          <p:spTgt spid="174"/>
                                        </p:tgtEl>
                                        <p:attrNameLst>
                                          <p:attrName>ppt_x</p:attrName>
                                        </p:attrNameLst>
                                      </p:cBhvr>
                                      <p:tavLst>
                                        <p:tav tm="0">
                                          <p:val>
                                            <p:strVal val="#ppt_x"/>
                                          </p:val>
                                        </p:tav>
                                        <p:tav tm="100000">
                                          <p:val>
                                            <p:strVal val="#ppt_x"/>
                                          </p:val>
                                        </p:tav>
                                      </p:tavLst>
                                    </p:anim>
                                    <p:anim calcmode="lin" valueType="num">
                                      <p:cBhvr>
                                        <p:cTn id="34" dur="900" decel="100000" fill="hold"/>
                                        <p:tgtEl>
                                          <p:spTgt spid="174"/>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74"/>
                                        </p:tgtEl>
                                        <p:attrNameLst>
                                          <p:attrName>ppt_y</p:attrName>
                                        </p:attrNameLst>
                                      </p:cBhvr>
                                      <p:tavLst>
                                        <p:tav tm="0">
                                          <p:val>
                                            <p:strVal val="#ppt_y-.03"/>
                                          </p:val>
                                        </p:tav>
                                        <p:tav tm="100000">
                                          <p:val>
                                            <p:strVal val="#ppt_y"/>
                                          </p:val>
                                        </p:tav>
                                      </p:tavLst>
                                    </p:anim>
                                  </p:childTnLst>
                                </p:cTn>
                              </p:par>
                              <p:par>
                                <p:cTn id="36" presetID="37" presetClass="entr" presetSubtype="0" fill="hold" grpId="0" nodeType="withEffect">
                                  <p:stCondLst>
                                    <p:cond delay="40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1000"/>
                                        <p:tgtEl>
                                          <p:spTgt spid="175"/>
                                        </p:tgtEl>
                                      </p:cBhvr>
                                    </p:animEffect>
                                    <p:anim calcmode="lin" valueType="num">
                                      <p:cBhvr>
                                        <p:cTn id="39" dur="1000" fill="hold"/>
                                        <p:tgtEl>
                                          <p:spTgt spid="175"/>
                                        </p:tgtEl>
                                        <p:attrNameLst>
                                          <p:attrName>ppt_x</p:attrName>
                                        </p:attrNameLst>
                                      </p:cBhvr>
                                      <p:tavLst>
                                        <p:tav tm="0">
                                          <p:val>
                                            <p:strVal val="#ppt_x"/>
                                          </p:val>
                                        </p:tav>
                                        <p:tav tm="100000">
                                          <p:val>
                                            <p:strVal val="#ppt_x"/>
                                          </p:val>
                                        </p:tav>
                                      </p:tavLst>
                                    </p:anim>
                                    <p:anim calcmode="lin" valueType="num">
                                      <p:cBhvr>
                                        <p:cTn id="40" dur="900" decel="100000" fill="hold"/>
                                        <p:tgtEl>
                                          <p:spTgt spid="17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75"/>
                                        </p:tgtEl>
                                        <p:attrNameLst>
                                          <p:attrName>ppt_y</p:attrName>
                                        </p:attrNameLst>
                                      </p:cBhvr>
                                      <p:tavLst>
                                        <p:tav tm="0">
                                          <p:val>
                                            <p:strVal val="#ppt_y-.03"/>
                                          </p:val>
                                        </p:tav>
                                        <p:tav tm="100000">
                                          <p:val>
                                            <p:strVal val="#ppt_y"/>
                                          </p:val>
                                        </p:tav>
                                      </p:tavLst>
                                    </p:anim>
                                  </p:childTnLst>
                                </p:cTn>
                              </p:par>
                              <p:par>
                                <p:cTn id="42" presetID="37" presetClass="entr" presetSubtype="0" fill="hold" grpId="0" nodeType="withEffect">
                                  <p:stCondLst>
                                    <p:cond delay="500"/>
                                  </p:stCondLst>
                                  <p:childTnLst>
                                    <p:set>
                                      <p:cBhvr>
                                        <p:cTn id="43" dur="1" fill="hold">
                                          <p:stCondLst>
                                            <p:cond delay="0"/>
                                          </p:stCondLst>
                                        </p:cTn>
                                        <p:tgtEl>
                                          <p:spTgt spid="176"/>
                                        </p:tgtEl>
                                        <p:attrNameLst>
                                          <p:attrName>style.visibility</p:attrName>
                                        </p:attrNameLst>
                                      </p:cBhvr>
                                      <p:to>
                                        <p:strVal val="visible"/>
                                      </p:to>
                                    </p:set>
                                    <p:animEffect transition="in" filter="fade">
                                      <p:cBhvr>
                                        <p:cTn id="44" dur="1000"/>
                                        <p:tgtEl>
                                          <p:spTgt spid="176"/>
                                        </p:tgtEl>
                                      </p:cBhvr>
                                    </p:animEffect>
                                    <p:anim calcmode="lin" valueType="num">
                                      <p:cBhvr>
                                        <p:cTn id="45" dur="1000" fill="hold"/>
                                        <p:tgtEl>
                                          <p:spTgt spid="176"/>
                                        </p:tgtEl>
                                        <p:attrNameLst>
                                          <p:attrName>ppt_x</p:attrName>
                                        </p:attrNameLst>
                                      </p:cBhvr>
                                      <p:tavLst>
                                        <p:tav tm="0">
                                          <p:val>
                                            <p:strVal val="#ppt_x"/>
                                          </p:val>
                                        </p:tav>
                                        <p:tav tm="100000">
                                          <p:val>
                                            <p:strVal val="#ppt_x"/>
                                          </p:val>
                                        </p:tav>
                                      </p:tavLst>
                                    </p:anim>
                                    <p:anim calcmode="lin" valueType="num">
                                      <p:cBhvr>
                                        <p:cTn id="46" dur="900" decel="100000" fill="hold"/>
                                        <p:tgtEl>
                                          <p:spTgt spid="17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6"/>
                                        </p:tgtEl>
                                        <p:attrNameLst>
                                          <p:attrName>ppt_y</p:attrName>
                                        </p:attrNameLst>
                                      </p:cBhvr>
                                      <p:tavLst>
                                        <p:tav tm="0">
                                          <p:val>
                                            <p:strVal val="#ppt_y-.03"/>
                                          </p:val>
                                        </p:tav>
                                        <p:tav tm="100000">
                                          <p:val>
                                            <p:strVal val="#ppt_y"/>
                                          </p:val>
                                        </p:tav>
                                      </p:tavLst>
                                    </p:anim>
                                  </p:childTnLst>
                                </p:cTn>
                              </p:par>
                              <p:par>
                                <p:cTn id="48" presetID="37" presetClass="entr" presetSubtype="0" fill="hold" grpId="0" nodeType="withEffect">
                                  <p:stCondLst>
                                    <p:cond delay="500"/>
                                  </p:stCondLst>
                                  <p:childTnLst>
                                    <p:set>
                                      <p:cBhvr>
                                        <p:cTn id="49" dur="1" fill="hold">
                                          <p:stCondLst>
                                            <p:cond delay="0"/>
                                          </p:stCondLst>
                                        </p:cTn>
                                        <p:tgtEl>
                                          <p:spTgt spid="178"/>
                                        </p:tgtEl>
                                        <p:attrNameLst>
                                          <p:attrName>style.visibility</p:attrName>
                                        </p:attrNameLst>
                                      </p:cBhvr>
                                      <p:to>
                                        <p:strVal val="visible"/>
                                      </p:to>
                                    </p:set>
                                    <p:animEffect transition="in" filter="fade">
                                      <p:cBhvr>
                                        <p:cTn id="50" dur="1000"/>
                                        <p:tgtEl>
                                          <p:spTgt spid="178"/>
                                        </p:tgtEl>
                                      </p:cBhvr>
                                    </p:animEffect>
                                    <p:anim calcmode="lin" valueType="num">
                                      <p:cBhvr>
                                        <p:cTn id="51" dur="1000" fill="hold"/>
                                        <p:tgtEl>
                                          <p:spTgt spid="178"/>
                                        </p:tgtEl>
                                        <p:attrNameLst>
                                          <p:attrName>ppt_x</p:attrName>
                                        </p:attrNameLst>
                                      </p:cBhvr>
                                      <p:tavLst>
                                        <p:tav tm="0">
                                          <p:val>
                                            <p:strVal val="#ppt_x"/>
                                          </p:val>
                                        </p:tav>
                                        <p:tav tm="100000">
                                          <p:val>
                                            <p:strVal val="#ppt_x"/>
                                          </p:val>
                                        </p:tav>
                                      </p:tavLst>
                                    </p:anim>
                                    <p:anim calcmode="lin" valueType="num">
                                      <p:cBhvr>
                                        <p:cTn id="52" dur="900" decel="100000" fill="hold"/>
                                        <p:tgtEl>
                                          <p:spTgt spid="17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78"/>
                                        </p:tgtEl>
                                        <p:attrNameLst>
                                          <p:attrName>ppt_y</p:attrName>
                                        </p:attrNameLst>
                                      </p:cBhvr>
                                      <p:tavLst>
                                        <p:tav tm="0">
                                          <p:val>
                                            <p:strVal val="#ppt_y-.03"/>
                                          </p:val>
                                        </p:tav>
                                        <p:tav tm="100000">
                                          <p:val>
                                            <p:strVal val="#ppt_y"/>
                                          </p:val>
                                        </p:tav>
                                      </p:tavLst>
                                    </p:anim>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189"/>
                                        </p:tgtEl>
                                        <p:attrNameLst>
                                          <p:attrName>style.visibility</p:attrName>
                                        </p:attrNameLst>
                                      </p:cBhvr>
                                      <p:to>
                                        <p:strVal val="visible"/>
                                      </p:to>
                                    </p:set>
                                    <p:animEffect transition="in" filter="wipe(left)">
                                      <p:cBhvr>
                                        <p:cTn id="57" dur="500"/>
                                        <p:tgtEl>
                                          <p:spTgt spid="189"/>
                                        </p:tgtEl>
                                      </p:cBhvr>
                                    </p:animEffect>
                                  </p:childTnLst>
                                </p:cTn>
                              </p:par>
                            </p:childTnLst>
                          </p:cTn>
                        </p:par>
                        <p:par>
                          <p:cTn id="58" fill="hold">
                            <p:stCondLst>
                              <p:cond delay="4500"/>
                            </p:stCondLst>
                            <p:childTnLst>
                              <p:par>
                                <p:cTn id="59" presetID="22" presetClass="entr" presetSubtype="4" fill="hold" nodeType="afterEffect">
                                  <p:stCondLst>
                                    <p:cond delay="0"/>
                                  </p:stCondLst>
                                  <p:childTnLst>
                                    <p:set>
                                      <p:cBhvr>
                                        <p:cTn id="60" dur="1" fill="hold">
                                          <p:stCondLst>
                                            <p:cond delay="0"/>
                                          </p:stCondLst>
                                        </p:cTn>
                                        <p:tgtEl>
                                          <p:spTgt spid="190"/>
                                        </p:tgtEl>
                                        <p:attrNameLst>
                                          <p:attrName>style.visibility</p:attrName>
                                        </p:attrNameLst>
                                      </p:cBhvr>
                                      <p:to>
                                        <p:strVal val="visible"/>
                                      </p:to>
                                    </p:set>
                                    <p:animEffect transition="in" filter="wipe(down)">
                                      <p:cBhvr>
                                        <p:cTn id="61" dur="500"/>
                                        <p:tgtEl>
                                          <p:spTgt spid="190"/>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191"/>
                                        </p:tgtEl>
                                        <p:attrNameLst>
                                          <p:attrName>style.visibility</p:attrName>
                                        </p:attrNameLst>
                                      </p:cBhvr>
                                      <p:to>
                                        <p:strVal val="visible"/>
                                      </p:to>
                                    </p:set>
                                    <p:animEffect transition="in" filter="wipe(left)">
                                      <p:cBhvr>
                                        <p:cTn id="65" dur="500"/>
                                        <p:tgtEl>
                                          <p:spTgt spid="191"/>
                                        </p:tgtEl>
                                      </p:cBhvr>
                                    </p:animEffect>
                                  </p:childTnLst>
                                </p:cTn>
                              </p:par>
                            </p:childTnLst>
                          </p:cTn>
                        </p:par>
                        <p:par>
                          <p:cTn id="66" fill="hold">
                            <p:stCondLst>
                              <p:cond delay="5500"/>
                            </p:stCondLst>
                            <p:childTnLst>
                              <p:par>
                                <p:cTn id="67" presetID="22" presetClass="entr" presetSubtype="4" fill="hold" nodeType="afterEffect">
                                  <p:stCondLst>
                                    <p:cond delay="0"/>
                                  </p:stCondLst>
                                  <p:childTnLst>
                                    <p:set>
                                      <p:cBhvr>
                                        <p:cTn id="68" dur="1" fill="hold">
                                          <p:stCondLst>
                                            <p:cond delay="0"/>
                                          </p:stCondLst>
                                        </p:cTn>
                                        <p:tgtEl>
                                          <p:spTgt spid="193"/>
                                        </p:tgtEl>
                                        <p:attrNameLst>
                                          <p:attrName>style.visibility</p:attrName>
                                        </p:attrNameLst>
                                      </p:cBhvr>
                                      <p:to>
                                        <p:strVal val="visible"/>
                                      </p:to>
                                    </p:set>
                                    <p:animEffect transition="in" filter="wipe(down)">
                                      <p:cBhvr>
                                        <p:cTn id="69" dur="500"/>
                                        <p:tgtEl>
                                          <p:spTgt spid="193"/>
                                        </p:tgtEl>
                                      </p:cBhvr>
                                    </p:animEffect>
                                  </p:childTnLst>
                                </p:cTn>
                              </p:par>
                              <p:par>
                                <p:cTn id="70" presetID="22" presetClass="entr" presetSubtype="4" fill="hold" grpId="0" nodeType="withEffect">
                                  <p:stCondLst>
                                    <p:cond delay="500"/>
                                  </p:stCondLst>
                                  <p:childTnLst>
                                    <p:set>
                                      <p:cBhvr>
                                        <p:cTn id="71" dur="1" fill="hold">
                                          <p:stCondLst>
                                            <p:cond delay="0"/>
                                          </p:stCondLst>
                                        </p:cTn>
                                        <p:tgtEl>
                                          <p:spTgt spid="187"/>
                                        </p:tgtEl>
                                        <p:attrNameLst>
                                          <p:attrName>style.visibility</p:attrName>
                                        </p:attrNameLst>
                                      </p:cBhvr>
                                      <p:to>
                                        <p:strVal val="visible"/>
                                      </p:to>
                                    </p:set>
                                    <p:animEffect transition="in" filter="wipe(down)">
                                      <p:cBhvr>
                                        <p:cTn id="72" dur="1000"/>
                                        <p:tgtEl>
                                          <p:spTgt spid="187"/>
                                        </p:tgtEl>
                                      </p:cBhvr>
                                    </p:animEffect>
                                  </p:childTnLst>
                                </p:cTn>
                              </p:par>
                              <p:par>
                                <p:cTn id="73" presetID="22" presetClass="entr" presetSubtype="4" fill="hold" grpId="0" nodeType="withEffect">
                                  <p:stCondLst>
                                    <p:cond delay="1500"/>
                                  </p:stCondLst>
                                  <p:childTnLst>
                                    <p:set>
                                      <p:cBhvr>
                                        <p:cTn id="74" dur="1" fill="hold">
                                          <p:stCondLst>
                                            <p:cond delay="0"/>
                                          </p:stCondLst>
                                        </p:cTn>
                                        <p:tgtEl>
                                          <p:spTgt spid="186"/>
                                        </p:tgtEl>
                                        <p:attrNameLst>
                                          <p:attrName>style.visibility</p:attrName>
                                        </p:attrNameLst>
                                      </p:cBhvr>
                                      <p:to>
                                        <p:strVal val="visible"/>
                                      </p:to>
                                    </p:set>
                                    <p:animEffect transition="in" filter="wipe(down)">
                                      <p:cBhvr>
                                        <p:cTn id="75" dur="1000"/>
                                        <p:tgtEl>
                                          <p:spTgt spid="186"/>
                                        </p:tgtEl>
                                      </p:cBhvr>
                                    </p:animEffect>
                                  </p:childTnLst>
                                </p:cTn>
                              </p:par>
                            </p:childTnLst>
                          </p:cTn>
                        </p:par>
                        <p:par>
                          <p:cTn id="76" fill="hold">
                            <p:stCondLst>
                              <p:cond delay="8000"/>
                            </p:stCondLst>
                            <p:childTnLst>
                              <p:par>
                                <p:cTn id="77" presetID="53" presetClass="entr" presetSubtype="16" fill="hold" nodeType="afterEffect">
                                  <p:stCondLst>
                                    <p:cond delay="0"/>
                                  </p:stCondLst>
                                  <p:childTnLst>
                                    <p:set>
                                      <p:cBhvr>
                                        <p:cTn id="78" dur="1" fill="hold">
                                          <p:stCondLst>
                                            <p:cond delay="0"/>
                                          </p:stCondLst>
                                        </p:cTn>
                                        <p:tgtEl>
                                          <p:spTgt spid="89"/>
                                        </p:tgtEl>
                                        <p:attrNameLst>
                                          <p:attrName>style.visibility</p:attrName>
                                        </p:attrNameLst>
                                      </p:cBhvr>
                                      <p:to>
                                        <p:strVal val="visible"/>
                                      </p:to>
                                    </p:set>
                                    <p:anim calcmode="lin" valueType="num">
                                      <p:cBhvr>
                                        <p:cTn id="79" dur="1000" fill="hold"/>
                                        <p:tgtEl>
                                          <p:spTgt spid="89"/>
                                        </p:tgtEl>
                                        <p:attrNameLst>
                                          <p:attrName>ppt_w</p:attrName>
                                        </p:attrNameLst>
                                      </p:cBhvr>
                                      <p:tavLst>
                                        <p:tav tm="0">
                                          <p:val>
                                            <p:fltVal val="0"/>
                                          </p:val>
                                        </p:tav>
                                        <p:tav tm="100000">
                                          <p:val>
                                            <p:strVal val="#ppt_w"/>
                                          </p:val>
                                        </p:tav>
                                      </p:tavLst>
                                    </p:anim>
                                    <p:anim calcmode="lin" valueType="num">
                                      <p:cBhvr>
                                        <p:cTn id="80" dur="1000" fill="hold"/>
                                        <p:tgtEl>
                                          <p:spTgt spid="89"/>
                                        </p:tgtEl>
                                        <p:attrNameLst>
                                          <p:attrName>ppt_h</p:attrName>
                                        </p:attrNameLst>
                                      </p:cBhvr>
                                      <p:tavLst>
                                        <p:tav tm="0">
                                          <p:val>
                                            <p:fltVal val="0"/>
                                          </p:val>
                                        </p:tav>
                                        <p:tav tm="100000">
                                          <p:val>
                                            <p:strVal val="#ppt_h"/>
                                          </p:val>
                                        </p:tav>
                                      </p:tavLst>
                                    </p:anim>
                                    <p:animEffect transition="in" filter="fade">
                                      <p:cBhvr>
                                        <p:cTn id="81" dur="1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4" grpId="0" animBg="1"/>
      <p:bldP spid="175" grpId="0" animBg="1"/>
      <p:bldP spid="176" grpId="0" animBg="1"/>
      <p:bldP spid="177" grpId="0" animBg="1"/>
      <p:bldP spid="178" grpId="0" animBg="1"/>
      <p:bldP spid="186" grpId="0"/>
      <p:bldP spid="18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6" name="Rectangle 5"/>
          <p:cNvSpPr>
            <a:spLocks noChangeAspect="1"/>
          </p:cNvSpPr>
          <p:nvPr/>
        </p:nvSpPr>
        <p:spPr>
          <a:xfrm>
            <a:off x="0" y="1702899"/>
            <a:ext cx="1750492" cy="1748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7" name="Rectangle 6"/>
          <p:cNvSpPr>
            <a:spLocks noChangeAspect="1"/>
          </p:cNvSpPr>
          <p:nvPr/>
        </p:nvSpPr>
        <p:spPr>
          <a:xfrm>
            <a:off x="0" y="-44587"/>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8" name="Rectangle 7"/>
          <p:cNvSpPr>
            <a:spLocks noChangeAspect="1"/>
          </p:cNvSpPr>
          <p:nvPr/>
        </p:nvSpPr>
        <p:spPr>
          <a:xfrm>
            <a:off x="0" y="5099149"/>
            <a:ext cx="1750492" cy="175962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9" name="Rectangle 8"/>
          <p:cNvSpPr>
            <a:spLocks noChangeAspect="1"/>
          </p:cNvSpPr>
          <p:nvPr/>
        </p:nvSpPr>
        <p:spPr>
          <a:xfrm>
            <a:off x="0" y="3407951"/>
            <a:ext cx="1750492" cy="176349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0" name="Rectangle 9"/>
          <p:cNvSpPr>
            <a:spLocks noChangeAspect="1"/>
          </p:cNvSpPr>
          <p:nvPr/>
        </p:nvSpPr>
        <p:spPr>
          <a:xfrm>
            <a:off x="1750050" y="1705281"/>
            <a:ext cx="1742710" cy="174808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1" name="Rectangle 10"/>
          <p:cNvSpPr>
            <a:spLocks noChangeAspect="1"/>
          </p:cNvSpPr>
          <p:nvPr/>
        </p:nvSpPr>
        <p:spPr>
          <a:xfrm>
            <a:off x="1750050" y="-42205"/>
            <a:ext cx="1742710" cy="174833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2" name="Rectangle 11"/>
          <p:cNvSpPr>
            <a:spLocks noChangeAspect="1"/>
          </p:cNvSpPr>
          <p:nvPr/>
        </p:nvSpPr>
        <p:spPr>
          <a:xfrm>
            <a:off x="1750050" y="5101531"/>
            <a:ext cx="1742710" cy="1759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3" name="Rectangle 12"/>
          <p:cNvSpPr>
            <a:spLocks noChangeAspect="1"/>
          </p:cNvSpPr>
          <p:nvPr/>
        </p:nvSpPr>
        <p:spPr>
          <a:xfrm>
            <a:off x="1750050" y="3410333"/>
            <a:ext cx="1742710" cy="1763496"/>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4" name="Rectangle 13"/>
          <p:cNvSpPr>
            <a:spLocks noChangeAspect="1"/>
          </p:cNvSpPr>
          <p:nvPr/>
        </p:nvSpPr>
        <p:spPr>
          <a:xfrm>
            <a:off x="3492318" y="1705281"/>
            <a:ext cx="1742710" cy="1748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5" name="Rectangle 14"/>
          <p:cNvSpPr>
            <a:spLocks noChangeAspect="1"/>
          </p:cNvSpPr>
          <p:nvPr/>
        </p:nvSpPr>
        <p:spPr>
          <a:xfrm>
            <a:off x="3492318" y="-42205"/>
            <a:ext cx="1742710"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6" name="Rectangle 15"/>
          <p:cNvSpPr>
            <a:spLocks noChangeAspect="1"/>
          </p:cNvSpPr>
          <p:nvPr/>
        </p:nvSpPr>
        <p:spPr>
          <a:xfrm>
            <a:off x="3492318" y="5101531"/>
            <a:ext cx="1742710" cy="175962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7" name="Rectangle 16"/>
          <p:cNvSpPr>
            <a:spLocks noChangeAspect="1"/>
          </p:cNvSpPr>
          <p:nvPr/>
        </p:nvSpPr>
        <p:spPr>
          <a:xfrm>
            <a:off x="3492318" y="3410333"/>
            <a:ext cx="1742710" cy="176349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8" name="Rectangle 17"/>
          <p:cNvSpPr>
            <a:spLocks noChangeAspect="1"/>
          </p:cNvSpPr>
          <p:nvPr/>
        </p:nvSpPr>
        <p:spPr>
          <a:xfrm>
            <a:off x="5220516" y="1702899"/>
            <a:ext cx="1742710" cy="174808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19" name="Rectangle 18"/>
          <p:cNvSpPr>
            <a:spLocks noChangeAspect="1"/>
          </p:cNvSpPr>
          <p:nvPr/>
        </p:nvSpPr>
        <p:spPr>
          <a:xfrm>
            <a:off x="5220516" y="-44587"/>
            <a:ext cx="1742710" cy="17483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 name="Rectangle 19"/>
          <p:cNvSpPr>
            <a:spLocks noChangeAspect="1"/>
          </p:cNvSpPr>
          <p:nvPr/>
        </p:nvSpPr>
        <p:spPr>
          <a:xfrm>
            <a:off x="5220516" y="5099149"/>
            <a:ext cx="1742710" cy="1759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 name="Rectangle 20"/>
          <p:cNvSpPr>
            <a:spLocks noChangeAspect="1"/>
          </p:cNvSpPr>
          <p:nvPr/>
        </p:nvSpPr>
        <p:spPr>
          <a:xfrm>
            <a:off x="5220516" y="3407951"/>
            <a:ext cx="1742710" cy="17634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 name="Rectangle 21"/>
          <p:cNvSpPr>
            <a:spLocks noChangeAspect="1"/>
          </p:cNvSpPr>
          <p:nvPr/>
        </p:nvSpPr>
        <p:spPr>
          <a:xfrm>
            <a:off x="6962783" y="1702899"/>
            <a:ext cx="1742710" cy="1748088"/>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 name="Rectangle 22"/>
          <p:cNvSpPr>
            <a:spLocks noChangeAspect="1"/>
          </p:cNvSpPr>
          <p:nvPr/>
        </p:nvSpPr>
        <p:spPr>
          <a:xfrm>
            <a:off x="6962783" y="-44587"/>
            <a:ext cx="1740296"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4" name="Rectangle 23"/>
          <p:cNvSpPr>
            <a:spLocks noChangeAspect="1"/>
          </p:cNvSpPr>
          <p:nvPr/>
        </p:nvSpPr>
        <p:spPr>
          <a:xfrm>
            <a:off x="6962783" y="5099149"/>
            <a:ext cx="1742710" cy="1759629"/>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5" name="Rectangle 24"/>
          <p:cNvSpPr>
            <a:spLocks noChangeAspect="1"/>
          </p:cNvSpPr>
          <p:nvPr/>
        </p:nvSpPr>
        <p:spPr>
          <a:xfrm>
            <a:off x="6962783" y="3407951"/>
            <a:ext cx="1742710" cy="176349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6" name="Rectangle 25"/>
          <p:cNvSpPr>
            <a:spLocks noChangeAspect="1"/>
          </p:cNvSpPr>
          <p:nvPr/>
        </p:nvSpPr>
        <p:spPr>
          <a:xfrm>
            <a:off x="8705053" y="1705281"/>
            <a:ext cx="1742710" cy="174808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7" name="Rectangle 26"/>
          <p:cNvSpPr>
            <a:spLocks noChangeAspect="1"/>
          </p:cNvSpPr>
          <p:nvPr/>
        </p:nvSpPr>
        <p:spPr>
          <a:xfrm>
            <a:off x="8705053" y="-42205"/>
            <a:ext cx="1742710" cy="174833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8" name="Rectangle 27"/>
          <p:cNvSpPr>
            <a:spLocks noChangeAspect="1"/>
          </p:cNvSpPr>
          <p:nvPr/>
        </p:nvSpPr>
        <p:spPr>
          <a:xfrm>
            <a:off x="8705053" y="5101531"/>
            <a:ext cx="1742710" cy="1759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9" name="Rectangle 28"/>
          <p:cNvSpPr>
            <a:spLocks noChangeAspect="1"/>
          </p:cNvSpPr>
          <p:nvPr/>
        </p:nvSpPr>
        <p:spPr>
          <a:xfrm>
            <a:off x="8705053" y="3410333"/>
            <a:ext cx="1742710" cy="176349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0" name="Rectangle 29"/>
          <p:cNvSpPr>
            <a:spLocks noChangeAspect="1"/>
          </p:cNvSpPr>
          <p:nvPr/>
        </p:nvSpPr>
        <p:spPr>
          <a:xfrm>
            <a:off x="10447315" y="1705281"/>
            <a:ext cx="1742710" cy="17480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1" name="Rectangle 30"/>
          <p:cNvSpPr>
            <a:spLocks noChangeAspect="1"/>
          </p:cNvSpPr>
          <p:nvPr/>
        </p:nvSpPr>
        <p:spPr>
          <a:xfrm>
            <a:off x="10447315" y="-42205"/>
            <a:ext cx="1742710"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2" name="Rectangle 31"/>
          <p:cNvSpPr>
            <a:spLocks noChangeAspect="1"/>
          </p:cNvSpPr>
          <p:nvPr/>
        </p:nvSpPr>
        <p:spPr>
          <a:xfrm>
            <a:off x="10447315" y="5101531"/>
            <a:ext cx="1742710" cy="1759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3" name="Rectangle 32"/>
          <p:cNvSpPr>
            <a:spLocks noChangeAspect="1"/>
          </p:cNvSpPr>
          <p:nvPr/>
        </p:nvSpPr>
        <p:spPr>
          <a:xfrm>
            <a:off x="10447315" y="3410333"/>
            <a:ext cx="1742710" cy="176349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34" name="Title 13"/>
          <p:cNvSpPr txBox="1">
            <a:spLocks noChangeAspect="1"/>
          </p:cNvSpPr>
          <p:nvPr/>
        </p:nvSpPr>
        <p:spPr>
          <a:xfrm>
            <a:off x="1934340" y="269772"/>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35" name="Title 13"/>
          <p:cNvSpPr txBox="1">
            <a:spLocks noChangeAspect="1"/>
          </p:cNvSpPr>
          <p:nvPr/>
        </p:nvSpPr>
        <p:spPr>
          <a:xfrm>
            <a:off x="5432940" y="273815"/>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36" name="Title 13"/>
          <p:cNvSpPr txBox="1">
            <a:spLocks noChangeAspect="1"/>
          </p:cNvSpPr>
          <p:nvPr/>
        </p:nvSpPr>
        <p:spPr>
          <a:xfrm>
            <a:off x="8903410" y="269772"/>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37" name="Title 13"/>
          <p:cNvSpPr txBox="1">
            <a:spLocks noChangeAspect="1"/>
          </p:cNvSpPr>
          <p:nvPr/>
        </p:nvSpPr>
        <p:spPr>
          <a:xfrm>
            <a:off x="1948407" y="3949418"/>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38" name="Title 13"/>
          <p:cNvSpPr txBox="1">
            <a:spLocks noChangeAspect="1"/>
          </p:cNvSpPr>
          <p:nvPr/>
        </p:nvSpPr>
        <p:spPr>
          <a:xfrm>
            <a:off x="5447007" y="3953461"/>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39" name="Title 13"/>
          <p:cNvSpPr txBox="1">
            <a:spLocks noChangeAspect="1"/>
          </p:cNvSpPr>
          <p:nvPr/>
        </p:nvSpPr>
        <p:spPr>
          <a:xfrm>
            <a:off x="8917477" y="3949418"/>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0" name="Title 13"/>
          <p:cNvSpPr txBox="1">
            <a:spLocks noChangeAspect="1"/>
          </p:cNvSpPr>
          <p:nvPr/>
        </p:nvSpPr>
        <p:spPr>
          <a:xfrm>
            <a:off x="165102" y="1787537"/>
            <a:ext cx="1320672"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1" name="Title 13"/>
          <p:cNvSpPr txBox="1">
            <a:spLocks noChangeAspect="1"/>
          </p:cNvSpPr>
          <p:nvPr/>
        </p:nvSpPr>
        <p:spPr>
          <a:xfrm>
            <a:off x="3683642" y="1791580"/>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2" name="Title 13"/>
          <p:cNvSpPr txBox="1">
            <a:spLocks noChangeAspect="1"/>
          </p:cNvSpPr>
          <p:nvPr/>
        </p:nvSpPr>
        <p:spPr>
          <a:xfrm>
            <a:off x="7140040" y="1787537"/>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3" name="Title 13"/>
          <p:cNvSpPr txBox="1">
            <a:spLocks noChangeAspect="1"/>
          </p:cNvSpPr>
          <p:nvPr/>
        </p:nvSpPr>
        <p:spPr>
          <a:xfrm>
            <a:off x="198542" y="5415531"/>
            <a:ext cx="1320672"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4" name="Title 13"/>
          <p:cNvSpPr txBox="1">
            <a:spLocks noChangeAspect="1"/>
          </p:cNvSpPr>
          <p:nvPr/>
        </p:nvSpPr>
        <p:spPr>
          <a:xfrm>
            <a:off x="3717082" y="5419574"/>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5" name="Title 13"/>
          <p:cNvSpPr txBox="1">
            <a:spLocks noChangeAspect="1"/>
          </p:cNvSpPr>
          <p:nvPr/>
        </p:nvSpPr>
        <p:spPr>
          <a:xfrm>
            <a:off x="7173480" y="5415531"/>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6" name="Title 13"/>
          <p:cNvSpPr txBox="1">
            <a:spLocks noChangeAspect="1"/>
          </p:cNvSpPr>
          <p:nvPr/>
        </p:nvSpPr>
        <p:spPr>
          <a:xfrm>
            <a:off x="10666772" y="1802638"/>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sp>
        <p:nvSpPr>
          <p:cNvPr id="47" name="Title 13"/>
          <p:cNvSpPr txBox="1">
            <a:spLocks noChangeAspect="1"/>
          </p:cNvSpPr>
          <p:nvPr/>
        </p:nvSpPr>
        <p:spPr>
          <a:xfrm>
            <a:off x="10645672" y="5409693"/>
            <a:ext cx="1314801" cy="112472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1"/>
                </a:solidFill>
                <a:latin typeface="Lato" panose="020F0502020204030203" pitchFamily="34" charset="0"/>
                <a:ea typeface="Roboto" panose="02000000000000000000" pitchFamily="2" charset="0"/>
              </a:rPr>
              <a:t>Description</a:t>
            </a:r>
          </a:p>
          <a:p>
            <a:pPr algn="ctr"/>
            <a:r>
              <a:rPr lang="id-ID" sz="1000" dirty="0" smtClean="0">
                <a:solidFill>
                  <a:schemeClr val="bg1"/>
                </a:solidFill>
                <a:latin typeface="Lato" panose="020F0502020204030203" pitchFamily="34" charset="0"/>
                <a:ea typeface="Roboto" panose="02000000000000000000" pitchFamily="2" charset="0"/>
              </a:rPr>
              <a:t>Lorem </a:t>
            </a:r>
            <a:r>
              <a:rPr lang="id-ID" sz="1000" dirty="0">
                <a:solidFill>
                  <a:schemeClr val="bg1"/>
                </a:solidFill>
                <a:latin typeface="Lato" panose="020F0502020204030203" pitchFamily="34" charset="0"/>
                <a:ea typeface="Roboto" panose="02000000000000000000" pitchFamily="2" charset="0"/>
              </a:rPr>
              <a:t>ipsum dolor </a:t>
            </a:r>
            <a:r>
              <a:rPr lang="id-ID" sz="1000" dirty="0" smtClean="0">
                <a:solidFill>
                  <a:schemeClr val="bg1"/>
                </a:solidFill>
                <a:latin typeface="Lato" panose="020F0502020204030203" pitchFamily="34" charset="0"/>
                <a:ea typeface="Roboto" panose="02000000000000000000" pitchFamily="2" charset="0"/>
              </a:rPr>
              <a:t>amet consectetur sagitis purus </a:t>
            </a:r>
            <a:r>
              <a:rPr lang="id-ID" sz="1000" dirty="0">
                <a:solidFill>
                  <a:schemeClr val="bg1"/>
                </a:solidFill>
                <a:latin typeface="Lato" panose="020F0502020204030203" pitchFamily="34" charset="0"/>
                <a:ea typeface="Roboto" panose="02000000000000000000" pitchFamily="2" charset="0"/>
              </a:rPr>
              <a:t>dolor sit amet </a:t>
            </a:r>
            <a:r>
              <a:rPr lang="id-ID" sz="1000" dirty="0" smtClean="0">
                <a:solidFill>
                  <a:schemeClr val="bg1"/>
                </a:solidFill>
                <a:latin typeface="Lato" panose="020F0502020204030203" pitchFamily="34" charset="0"/>
                <a:ea typeface="Roboto" panose="02000000000000000000" pitchFamily="2" charset="0"/>
              </a:rPr>
              <a:t>consec tetur sagitis.</a:t>
            </a:r>
            <a:endParaRPr lang="en-US" sz="1000" dirty="0">
              <a:solidFill>
                <a:schemeClr val="bg1"/>
              </a:solidFill>
              <a:latin typeface="Lato" panose="020F0502020204030203" pitchFamily="34" charset="0"/>
              <a:ea typeface="Roboto" panose="02000000000000000000" pitchFamily="2" charset="0"/>
            </a:endParaRPr>
          </a:p>
        </p:txBody>
      </p:sp>
      <p:grpSp>
        <p:nvGrpSpPr>
          <p:cNvPr id="48" name="Group 47"/>
          <p:cNvGrpSpPr/>
          <p:nvPr/>
        </p:nvGrpSpPr>
        <p:grpSpPr>
          <a:xfrm>
            <a:off x="2336802" y="2983091"/>
            <a:ext cx="7555152" cy="798844"/>
            <a:chOff x="2786743" y="3737986"/>
            <a:chExt cx="7555152" cy="798844"/>
          </a:xfrm>
        </p:grpSpPr>
        <p:sp>
          <p:nvSpPr>
            <p:cNvPr id="49" name="Rectangle 48"/>
            <p:cNvSpPr/>
            <p:nvPr/>
          </p:nvSpPr>
          <p:spPr>
            <a:xfrm>
              <a:off x="2786743" y="3737987"/>
              <a:ext cx="834813" cy="798285"/>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0" name="Rectangle 49"/>
            <p:cNvSpPr/>
            <p:nvPr/>
          </p:nvSpPr>
          <p:spPr>
            <a:xfrm>
              <a:off x="3621556" y="3737987"/>
              <a:ext cx="834813" cy="798285"/>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1" name="Rectangle 50"/>
            <p:cNvSpPr/>
            <p:nvPr/>
          </p:nvSpPr>
          <p:spPr>
            <a:xfrm>
              <a:off x="4455883" y="3737987"/>
              <a:ext cx="834813" cy="798285"/>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2" name="Rectangle 51"/>
            <p:cNvSpPr/>
            <p:nvPr/>
          </p:nvSpPr>
          <p:spPr>
            <a:xfrm>
              <a:off x="5290209" y="3737987"/>
              <a:ext cx="834813" cy="798285"/>
            </a:xfrm>
            <a:prstGeom prst="rect">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3" name="Rectangle 52"/>
            <p:cNvSpPr/>
            <p:nvPr/>
          </p:nvSpPr>
          <p:spPr>
            <a:xfrm>
              <a:off x="6125021" y="3737987"/>
              <a:ext cx="834813" cy="798285"/>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4" name="Rectangle 53"/>
            <p:cNvSpPr/>
            <p:nvPr/>
          </p:nvSpPr>
          <p:spPr>
            <a:xfrm>
              <a:off x="6973376" y="3737987"/>
              <a:ext cx="834813" cy="798285"/>
            </a:xfrm>
            <a:prstGeom prst="rect">
              <a:avLst/>
            </a:prstGeom>
            <a:solidFill>
              <a:schemeClr val="accent6">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5" name="Rectangle 54"/>
            <p:cNvSpPr/>
            <p:nvPr/>
          </p:nvSpPr>
          <p:spPr>
            <a:xfrm>
              <a:off x="7815931" y="3738545"/>
              <a:ext cx="834813" cy="798285"/>
            </a:xfrm>
            <a:prstGeom prst="rect">
              <a:avLst/>
            </a:prstGeom>
            <a:solidFill>
              <a:schemeClr val="accent6">
                <a:lumMod val="40000"/>
                <a:lumOff val="6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6" name="Rectangle 55"/>
            <p:cNvSpPr/>
            <p:nvPr/>
          </p:nvSpPr>
          <p:spPr>
            <a:xfrm>
              <a:off x="8643000" y="3737987"/>
              <a:ext cx="834813" cy="798285"/>
            </a:xfrm>
            <a:prstGeom prst="rect">
              <a:avLst/>
            </a:prstGeom>
            <a:solidFill>
              <a:schemeClr val="accent2">
                <a:lumMod val="60000"/>
                <a:lumOff val="4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57" name="Rectangle 56"/>
            <p:cNvSpPr/>
            <p:nvPr/>
          </p:nvSpPr>
          <p:spPr>
            <a:xfrm>
              <a:off x="9477813" y="3737986"/>
              <a:ext cx="864082" cy="798285"/>
            </a:xfrm>
            <a:prstGeom prst="rect">
              <a:avLst/>
            </a:prstGeom>
            <a:solidFill>
              <a:schemeClr val="accent3">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grpSp>
      <p:sp>
        <p:nvSpPr>
          <p:cNvPr id="58" name="TextBox 57"/>
          <p:cNvSpPr txBox="1"/>
          <p:nvPr/>
        </p:nvSpPr>
        <p:spPr>
          <a:xfrm>
            <a:off x="2336803" y="2982534"/>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P</a:t>
            </a:r>
            <a:endParaRPr lang="id-ID" sz="4800" dirty="0">
              <a:solidFill>
                <a:schemeClr val="bg1"/>
              </a:solidFill>
              <a:latin typeface="Lato" panose="020F0502020204030203" pitchFamily="34" charset="0"/>
              <a:ea typeface="Roboto" panose="02000000000000000000" pitchFamily="2" charset="0"/>
            </a:endParaRPr>
          </a:p>
        </p:txBody>
      </p:sp>
      <p:sp>
        <p:nvSpPr>
          <p:cNvPr id="59" name="TextBox 58"/>
          <p:cNvSpPr txBox="1"/>
          <p:nvPr/>
        </p:nvSpPr>
        <p:spPr>
          <a:xfrm>
            <a:off x="3170765" y="2982533"/>
            <a:ext cx="840854" cy="830997"/>
          </a:xfrm>
          <a:prstGeom prst="rect">
            <a:avLst/>
          </a:prstGeom>
          <a:noFill/>
        </p:spPr>
        <p:txBody>
          <a:bodyPr wrap="square" rtlCol="0">
            <a:spAutoFit/>
          </a:bodyPr>
          <a:lstStyle/>
          <a:p>
            <a:pPr algn="ctr"/>
            <a:r>
              <a:rPr lang="id-ID" sz="4800" dirty="0">
                <a:solidFill>
                  <a:schemeClr val="bg1"/>
                </a:solidFill>
                <a:latin typeface="Lato" panose="020F0502020204030203" pitchFamily="34" charset="0"/>
                <a:ea typeface="Roboto" panose="02000000000000000000" pitchFamily="2" charset="0"/>
              </a:rPr>
              <a:t>O</a:t>
            </a:r>
          </a:p>
        </p:txBody>
      </p:sp>
      <p:sp>
        <p:nvSpPr>
          <p:cNvPr id="60" name="TextBox 59"/>
          <p:cNvSpPr txBox="1"/>
          <p:nvPr/>
        </p:nvSpPr>
        <p:spPr>
          <a:xfrm>
            <a:off x="3970023" y="2982532"/>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R</a:t>
            </a:r>
            <a:endParaRPr lang="id-ID" sz="4800" dirty="0">
              <a:solidFill>
                <a:schemeClr val="bg1"/>
              </a:solidFill>
              <a:latin typeface="Lato" panose="020F0502020204030203" pitchFamily="34" charset="0"/>
              <a:ea typeface="Roboto" panose="02000000000000000000" pitchFamily="2" charset="0"/>
            </a:endParaRPr>
          </a:p>
        </p:txBody>
      </p:sp>
      <p:sp>
        <p:nvSpPr>
          <p:cNvPr id="61" name="TextBox 60"/>
          <p:cNvSpPr txBox="1"/>
          <p:nvPr/>
        </p:nvSpPr>
        <p:spPr>
          <a:xfrm>
            <a:off x="4826119" y="2982532"/>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T</a:t>
            </a:r>
            <a:endParaRPr lang="id-ID" sz="4800" dirty="0">
              <a:solidFill>
                <a:schemeClr val="bg1"/>
              </a:solidFill>
              <a:latin typeface="Lato" panose="020F0502020204030203" pitchFamily="34" charset="0"/>
              <a:ea typeface="Roboto" panose="02000000000000000000" pitchFamily="2" charset="0"/>
            </a:endParaRPr>
          </a:p>
        </p:txBody>
      </p:sp>
      <p:sp>
        <p:nvSpPr>
          <p:cNvPr id="62" name="TextBox 61"/>
          <p:cNvSpPr txBox="1"/>
          <p:nvPr/>
        </p:nvSpPr>
        <p:spPr>
          <a:xfrm>
            <a:off x="5667825" y="2982531"/>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F</a:t>
            </a:r>
            <a:endParaRPr lang="id-ID" sz="4800" dirty="0">
              <a:solidFill>
                <a:schemeClr val="bg1"/>
              </a:solidFill>
              <a:latin typeface="Lato" panose="020F0502020204030203" pitchFamily="34" charset="0"/>
              <a:ea typeface="Roboto" panose="02000000000000000000" pitchFamily="2" charset="0"/>
            </a:endParaRPr>
          </a:p>
        </p:txBody>
      </p:sp>
      <p:sp>
        <p:nvSpPr>
          <p:cNvPr id="63" name="TextBox 62"/>
          <p:cNvSpPr txBox="1"/>
          <p:nvPr/>
        </p:nvSpPr>
        <p:spPr>
          <a:xfrm>
            <a:off x="6510015" y="2982530"/>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O</a:t>
            </a:r>
            <a:endParaRPr lang="id-ID" sz="4800" dirty="0">
              <a:solidFill>
                <a:schemeClr val="bg1"/>
              </a:solidFill>
              <a:latin typeface="Lato" panose="020F0502020204030203" pitchFamily="34" charset="0"/>
              <a:ea typeface="Roboto" panose="02000000000000000000" pitchFamily="2" charset="0"/>
            </a:endParaRPr>
          </a:p>
        </p:txBody>
      </p:sp>
      <p:sp>
        <p:nvSpPr>
          <p:cNvPr id="64" name="TextBox 63"/>
          <p:cNvSpPr txBox="1"/>
          <p:nvPr/>
        </p:nvSpPr>
        <p:spPr>
          <a:xfrm>
            <a:off x="7336965" y="2982529"/>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L</a:t>
            </a:r>
            <a:endParaRPr lang="id-ID" sz="4800" dirty="0">
              <a:solidFill>
                <a:schemeClr val="bg1"/>
              </a:solidFill>
              <a:latin typeface="Lato" panose="020F0502020204030203" pitchFamily="34" charset="0"/>
              <a:ea typeface="Roboto" panose="02000000000000000000" pitchFamily="2" charset="0"/>
            </a:endParaRPr>
          </a:p>
        </p:txBody>
      </p:sp>
      <p:sp>
        <p:nvSpPr>
          <p:cNvPr id="65" name="TextBox 64"/>
          <p:cNvSpPr txBox="1"/>
          <p:nvPr/>
        </p:nvSpPr>
        <p:spPr>
          <a:xfrm>
            <a:off x="8193302" y="2982529"/>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I</a:t>
            </a:r>
            <a:endParaRPr lang="id-ID" sz="4800" dirty="0">
              <a:solidFill>
                <a:schemeClr val="bg1"/>
              </a:solidFill>
              <a:latin typeface="Lato" panose="020F0502020204030203" pitchFamily="34" charset="0"/>
              <a:ea typeface="Roboto" panose="02000000000000000000" pitchFamily="2" charset="0"/>
            </a:endParaRPr>
          </a:p>
        </p:txBody>
      </p:sp>
      <p:sp>
        <p:nvSpPr>
          <p:cNvPr id="66" name="TextBox 65"/>
          <p:cNvSpPr txBox="1"/>
          <p:nvPr/>
        </p:nvSpPr>
        <p:spPr>
          <a:xfrm>
            <a:off x="9027872" y="2979369"/>
            <a:ext cx="840854" cy="830997"/>
          </a:xfrm>
          <a:prstGeom prst="rect">
            <a:avLst/>
          </a:prstGeom>
          <a:noFill/>
        </p:spPr>
        <p:txBody>
          <a:bodyPr wrap="square" rtlCol="0">
            <a:spAutoFit/>
          </a:bodyPr>
          <a:lstStyle/>
          <a:p>
            <a:pPr algn="ctr"/>
            <a:r>
              <a:rPr lang="id-ID" sz="4800" dirty="0" smtClean="0">
                <a:solidFill>
                  <a:schemeClr val="bg1"/>
                </a:solidFill>
                <a:latin typeface="Lato" panose="020F0502020204030203" pitchFamily="34" charset="0"/>
                <a:ea typeface="Roboto" panose="02000000000000000000" pitchFamily="2" charset="0"/>
              </a:rPr>
              <a:t>O</a:t>
            </a:r>
            <a:endParaRPr lang="id-ID" sz="4800" dirty="0">
              <a:solidFill>
                <a:schemeClr val="bg1"/>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3729708328"/>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10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1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1+#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10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10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1+#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10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000" fill="hold"/>
                                        <p:tgtEl>
                                          <p:spTgt spid="14"/>
                                        </p:tgtEl>
                                        <p:attrNameLst>
                                          <p:attrName>ppt_x</p:attrName>
                                        </p:attrNameLst>
                                      </p:cBhvr>
                                      <p:tavLst>
                                        <p:tav tm="0">
                                          <p:val>
                                            <p:strVal val="1+#ppt_w/2"/>
                                          </p:val>
                                        </p:tav>
                                        <p:tav tm="100000">
                                          <p:val>
                                            <p:strVal val="#ppt_x"/>
                                          </p:val>
                                        </p:tav>
                                      </p:tavLst>
                                    </p:anim>
                                    <p:anim calcmode="lin" valueType="num">
                                      <p:cBhvr additive="base">
                                        <p:cTn id="24" dur="10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100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1+#ppt_w/2"/>
                                          </p:val>
                                        </p:tav>
                                        <p:tav tm="100000">
                                          <p:val>
                                            <p:strVal val="#ppt_x"/>
                                          </p:val>
                                        </p:tav>
                                      </p:tavLst>
                                    </p:anim>
                                    <p:anim calcmode="lin" valueType="num">
                                      <p:cBhvr additive="base">
                                        <p:cTn id="28" dur="10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000" fill="hold"/>
                                        <p:tgtEl>
                                          <p:spTgt spid="18"/>
                                        </p:tgtEl>
                                        <p:attrNameLst>
                                          <p:attrName>ppt_x</p:attrName>
                                        </p:attrNameLst>
                                      </p:cBhvr>
                                      <p:tavLst>
                                        <p:tav tm="0">
                                          <p:val>
                                            <p:strVal val="1+#ppt_w/2"/>
                                          </p:val>
                                        </p:tav>
                                        <p:tav tm="100000">
                                          <p:val>
                                            <p:strVal val="#ppt_x"/>
                                          </p:val>
                                        </p:tav>
                                      </p:tavLst>
                                    </p:anim>
                                    <p:anim calcmode="lin" valueType="num">
                                      <p:cBhvr additive="base">
                                        <p:cTn id="32" dur="10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100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1000" fill="hold"/>
                                        <p:tgtEl>
                                          <p:spTgt spid="20"/>
                                        </p:tgtEl>
                                        <p:attrNameLst>
                                          <p:attrName>ppt_x</p:attrName>
                                        </p:attrNameLst>
                                      </p:cBhvr>
                                      <p:tavLst>
                                        <p:tav tm="0">
                                          <p:val>
                                            <p:strVal val="1+#ppt_w/2"/>
                                          </p:val>
                                        </p:tav>
                                        <p:tav tm="100000">
                                          <p:val>
                                            <p:strVal val="#ppt_x"/>
                                          </p:val>
                                        </p:tav>
                                      </p:tavLst>
                                    </p:anim>
                                    <p:anim calcmode="lin" valueType="num">
                                      <p:cBhvr additive="base">
                                        <p:cTn id="36" dur="10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100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000" fill="hold"/>
                                        <p:tgtEl>
                                          <p:spTgt spid="22"/>
                                        </p:tgtEl>
                                        <p:attrNameLst>
                                          <p:attrName>ppt_x</p:attrName>
                                        </p:attrNameLst>
                                      </p:cBhvr>
                                      <p:tavLst>
                                        <p:tav tm="0">
                                          <p:val>
                                            <p:strVal val="1+#ppt_w/2"/>
                                          </p:val>
                                        </p:tav>
                                        <p:tav tm="100000">
                                          <p:val>
                                            <p:strVal val="#ppt_x"/>
                                          </p:val>
                                        </p:tav>
                                      </p:tavLst>
                                    </p:anim>
                                    <p:anim calcmode="lin" valueType="num">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1+#ppt_w/2"/>
                                          </p:val>
                                        </p:tav>
                                        <p:tav tm="100000">
                                          <p:val>
                                            <p:strVal val="#ppt_x"/>
                                          </p:val>
                                        </p:tav>
                                      </p:tavLst>
                                    </p:anim>
                                    <p:anim calcmode="lin" valueType="num">
                                      <p:cBhvr additive="base">
                                        <p:cTn id="44" dur="1000" fill="hold"/>
                                        <p:tgtEl>
                                          <p:spTgt spid="24"/>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100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000" fill="hold"/>
                                        <p:tgtEl>
                                          <p:spTgt spid="26"/>
                                        </p:tgtEl>
                                        <p:attrNameLst>
                                          <p:attrName>ppt_x</p:attrName>
                                        </p:attrNameLst>
                                      </p:cBhvr>
                                      <p:tavLst>
                                        <p:tav tm="0">
                                          <p:val>
                                            <p:strVal val="1+#ppt_w/2"/>
                                          </p:val>
                                        </p:tav>
                                        <p:tav tm="100000">
                                          <p:val>
                                            <p:strVal val="#ppt_x"/>
                                          </p:val>
                                        </p:tav>
                                      </p:tavLst>
                                    </p:anim>
                                    <p:anim calcmode="lin" valueType="num">
                                      <p:cBhvr additive="base">
                                        <p:cTn id="48" dur="1000" fill="hold"/>
                                        <p:tgtEl>
                                          <p:spTgt spid="2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100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1000" fill="hold"/>
                                        <p:tgtEl>
                                          <p:spTgt spid="28"/>
                                        </p:tgtEl>
                                        <p:attrNameLst>
                                          <p:attrName>ppt_x</p:attrName>
                                        </p:attrNameLst>
                                      </p:cBhvr>
                                      <p:tavLst>
                                        <p:tav tm="0">
                                          <p:val>
                                            <p:strVal val="1+#ppt_w/2"/>
                                          </p:val>
                                        </p:tav>
                                        <p:tav tm="100000">
                                          <p:val>
                                            <p:strVal val="#ppt_x"/>
                                          </p:val>
                                        </p:tav>
                                      </p:tavLst>
                                    </p:anim>
                                    <p:anim calcmode="lin" valueType="num">
                                      <p:cBhvr additive="base">
                                        <p:cTn id="52" dur="1000" fill="hold"/>
                                        <p:tgtEl>
                                          <p:spTgt spid="28"/>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100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1000" fill="hold"/>
                                        <p:tgtEl>
                                          <p:spTgt spid="30"/>
                                        </p:tgtEl>
                                        <p:attrNameLst>
                                          <p:attrName>ppt_x</p:attrName>
                                        </p:attrNameLst>
                                      </p:cBhvr>
                                      <p:tavLst>
                                        <p:tav tm="0">
                                          <p:val>
                                            <p:strVal val="1+#ppt_w/2"/>
                                          </p:val>
                                        </p:tav>
                                        <p:tav tm="100000">
                                          <p:val>
                                            <p:strVal val="#ppt_x"/>
                                          </p:val>
                                        </p:tav>
                                      </p:tavLst>
                                    </p:anim>
                                    <p:anim calcmode="lin" valueType="num">
                                      <p:cBhvr additive="base">
                                        <p:cTn id="56" dur="1000" fill="hold"/>
                                        <p:tgtEl>
                                          <p:spTgt spid="3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1000"/>
                                  </p:stCondLst>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1000" fill="hold"/>
                                        <p:tgtEl>
                                          <p:spTgt spid="32"/>
                                        </p:tgtEl>
                                        <p:attrNameLst>
                                          <p:attrName>ppt_x</p:attrName>
                                        </p:attrNameLst>
                                      </p:cBhvr>
                                      <p:tavLst>
                                        <p:tav tm="0">
                                          <p:val>
                                            <p:strVal val="1+#ppt_w/2"/>
                                          </p:val>
                                        </p:tav>
                                        <p:tav tm="100000">
                                          <p:val>
                                            <p:strVal val="#ppt_x"/>
                                          </p:val>
                                        </p:tav>
                                      </p:tavLst>
                                    </p:anim>
                                    <p:anim calcmode="lin" valueType="num">
                                      <p:cBhvr additive="base">
                                        <p:cTn id="60" dur="1000" fill="hold"/>
                                        <p:tgtEl>
                                          <p:spTgt spid="32"/>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100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1000" fill="hold"/>
                                        <p:tgtEl>
                                          <p:spTgt spid="7"/>
                                        </p:tgtEl>
                                        <p:attrNameLst>
                                          <p:attrName>ppt_x</p:attrName>
                                        </p:attrNameLst>
                                      </p:cBhvr>
                                      <p:tavLst>
                                        <p:tav tm="0">
                                          <p:val>
                                            <p:strVal val="0-#ppt_w/2"/>
                                          </p:val>
                                        </p:tav>
                                        <p:tav tm="100000">
                                          <p:val>
                                            <p:strVal val="#ppt_x"/>
                                          </p:val>
                                        </p:tav>
                                      </p:tavLst>
                                    </p:anim>
                                    <p:anim calcmode="lin" valueType="num">
                                      <p:cBhvr additive="base">
                                        <p:cTn id="64" dur="1000" fill="hold"/>
                                        <p:tgtEl>
                                          <p:spTgt spid="7"/>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100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1000" fill="hold"/>
                                        <p:tgtEl>
                                          <p:spTgt spid="11"/>
                                        </p:tgtEl>
                                        <p:attrNameLst>
                                          <p:attrName>ppt_x</p:attrName>
                                        </p:attrNameLst>
                                      </p:cBhvr>
                                      <p:tavLst>
                                        <p:tav tm="0">
                                          <p:val>
                                            <p:strVal val="0-#ppt_w/2"/>
                                          </p:val>
                                        </p:tav>
                                        <p:tav tm="100000">
                                          <p:val>
                                            <p:strVal val="#ppt_x"/>
                                          </p:val>
                                        </p:tav>
                                      </p:tavLst>
                                    </p:anim>
                                    <p:anim calcmode="lin" valueType="num">
                                      <p:cBhvr additive="base">
                                        <p:cTn id="68" dur="1000" fill="hold"/>
                                        <p:tgtEl>
                                          <p:spTgt spid="11"/>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100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100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1000"/>
                                  </p:stCondLst>
                                  <p:childTnLst>
                                    <p:set>
                                      <p:cBhvr>
                                        <p:cTn id="78" dur="1" fill="hold">
                                          <p:stCondLst>
                                            <p:cond delay="0"/>
                                          </p:stCondLst>
                                        </p:cTn>
                                        <p:tgtEl>
                                          <p:spTgt spid="23"/>
                                        </p:tgtEl>
                                        <p:attrNameLst>
                                          <p:attrName>style.visibility</p:attrName>
                                        </p:attrNameLst>
                                      </p:cBhvr>
                                      <p:to>
                                        <p:strVal val="visible"/>
                                      </p:to>
                                    </p:set>
                                    <p:anim calcmode="lin" valueType="num">
                                      <p:cBhvr additive="base">
                                        <p:cTn id="79" dur="1000" fill="hold"/>
                                        <p:tgtEl>
                                          <p:spTgt spid="23"/>
                                        </p:tgtEl>
                                        <p:attrNameLst>
                                          <p:attrName>ppt_x</p:attrName>
                                        </p:attrNameLst>
                                      </p:cBhvr>
                                      <p:tavLst>
                                        <p:tav tm="0">
                                          <p:val>
                                            <p:strVal val="0-#ppt_w/2"/>
                                          </p:val>
                                        </p:tav>
                                        <p:tav tm="100000">
                                          <p:val>
                                            <p:strVal val="#ppt_x"/>
                                          </p:val>
                                        </p:tav>
                                      </p:tavLst>
                                    </p:anim>
                                    <p:anim calcmode="lin" valueType="num">
                                      <p:cBhvr additive="base">
                                        <p:cTn id="80" dur="1000" fill="hold"/>
                                        <p:tgtEl>
                                          <p:spTgt spid="23"/>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100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1000" fill="hold"/>
                                        <p:tgtEl>
                                          <p:spTgt spid="27"/>
                                        </p:tgtEl>
                                        <p:attrNameLst>
                                          <p:attrName>ppt_x</p:attrName>
                                        </p:attrNameLst>
                                      </p:cBhvr>
                                      <p:tavLst>
                                        <p:tav tm="0">
                                          <p:val>
                                            <p:strVal val="0-#ppt_w/2"/>
                                          </p:val>
                                        </p:tav>
                                        <p:tav tm="100000">
                                          <p:val>
                                            <p:strVal val="#ppt_x"/>
                                          </p:val>
                                        </p:tav>
                                      </p:tavLst>
                                    </p:anim>
                                    <p:anim calcmode="lin" valueType="num">
                                      <p:cBhvr additive="base">
                                        <p:cTn id="84" dur="1000" fill="hold"/>
                                        <p:tgtEl>
                                          <p:spTgt spid="27"/>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1000"/>
                                  </p:stCondLst>
                                  <p:childTnLst>
                                    <p:set>
                                      <p:cBhvr>
                                        <p:cTn id="86" dur="1" fill="hold">
                                          <p:stCondLst>
                                            <p:cond delay="0"/>
                                          </p:stCondLst>
                                        </p:cTn>
                                        <p:tgtEl>
                                          <p:spTgt spid="9"/>
                                        </p:tgtEl>
                                        <p:attrNameLst>
                                          <p:attrName>style.visibility</p:attrName>
                                        </p:attrNameLst>
                                      </p:cBhvr>
                                      <p:to>
                                        <p:strVal val="visible"/>
                                      </p:to>
                                    </p:set>
                                    <p:anim calcmode="lin" valueType="num">
                                      <p:cBhvr additive="base">
                                        <p:cTn id="87" dur="1000" fill="hold"/>
                                        <p:tgtEl>
                                          <p:spTgt spid="9"/>
                                        </p:tgtEl>
                                        <p:attrNameLst>
                                          <p:attrName>ppt_x</p:attrName>
                                        </p:attrNameLst>
                                      </p:cBhvr>
                                      <p:tavLst>
                                        <p:tav tm="0">
                                          <p:val>
                                            <p:strVal val="0-#ppt_w/2"/>
                                          </p:val>
                                        </p:tav>
                                        <p:tav tm="100000">
                                          <p:val>
                                            <p:strVal val="#ppt_x"/>
                                          </p:val>
                                        </p:tav>
                                      </p:tavLst>
                                    </p:anim>
                                    <p:anim calcmode="lin" valueType="num">
                                      <p:cBhvr additive="base">
                                        <p:cTn id="88" dur="1000" fill="hold"/>
                                        <p:tgtEl>
                                          <p:spTgt spid="9"/>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100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1000" fill="hold"/>
                                        <p:tgtEl>
                                          <p:spTgt spid="13"/>
                                        </p:tgtEl>
                                        <p:attrNameLst>
                                          <p:attrName>ppt_x</p:attrName>
                                        </p:attrNameLst>
                                      </p:cBhvr>
                                      <p:tavLst>
                                        <p:tav tm="0">
                                          <p:val>
                                            <p:strVal val="0-#ppt_w/2"/>
                                          </p:val>
                                        </p:tav>
                                        <p:tav tm="100000">
                                          <p:val>
                                            <p:strVal val="#ppt_x"/>
                                          </p:val>
                                        </p:tav>
                                      </p:tavLst>
                                    </p:anim>
                                    <p:anim calcmode="lin" valueType="num">
                                      <p:cBhvr additive="base">
                                        <p:cTn id="92" dur="1000" fill="hold"/>
                                        <p:tgtEl>
                                          <p:spTgt spid="13"/>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1000"/>
                                  </p:stCondLst>
                                  <p:childTnLst>
                                    <p:set>
                                      <p:cBhvr>
                                        <p:cTn id="94" dur="1" fill="hold">
                                          <p:stCondLst>
                                            <p:cond delay="0"/>
                                          </p:stCondLst>
                                        </p:cTn>
                                        <p:tgtEl>
                                          <p:spTgt spid="17"/>
                                        </p:tgtEl>
                                        <p:attrNameLst>
                                          <p:attrName>style.visibility</p:attrName>
                                        </p:attrNameLst>
                                      </p:cBhvr>
                                      <p:to>
                                        <p:strVal val="visible"/>
                                      </p:to>
                                    </p:set>
                                    <p:anim calcmode="lin" valueType="num">
                                      <p:cBhvr additive="base">
                                        <p:cTn id="95" dur="1000" fill="hold"/>
                                        <p:tgtEl>
                                          <p:spTgt spid="17"/>
                                        </p:tgtEl>
                                        <p:attrNameLst>
                                          <p:attrName>ppt_x</p:attrName>
                                        </p:attrNameLst>
                                      </p:cBhvr>
                                      <p:tavLst>
                                        <p:tav tm="0">
                                          <p:val>
                                            <p:strVal val="0-#ppt_w/2"/>
                                          </p:val>
                                        </p:tav>
                                        <p:tav tm="100000">
                                          <p:val>
                                            <p:strVal val="#ppt_x"/>
                                          </p:val>
                                        </p:tav>
                                      </p:tavLst>
                                    </p:anim>
                                    <p:anim calcmode="lin" valueType="num">
                                      <p:cBhvr additive="base">
                                        <p:cTn id="96" dur="1000" fill="hold"/>
                                        <p:tgtEl>
                                          <p:spTgt spid="17"/>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1000"/>
                                  </p:stCondLst>
                                  <p:childTnLst>
                                    <p:set>
                                      <p:cBhvr>
                                        <p:cTn id="98" dur="1" fill="hold">
                                          <p:stCondLst>
                                            <p:cond delay="0"/>
                                          </p:stCondLst>
                                        </p:cTn>
                                        <p:tgtEl>
                                          <p:spTgt spid="21"/>
                                        </p:tgtEl>
                                        <p:attrNameLst>
                                          <p:attrName>style.visibility</p:attrName>
                                        </p:attrNameLst>
                                      </p:cBhvr>
                                      <p:to>
                                        <p:strVal val="visible"/>
                                      </p:to>
                                    </p:set>
                                    <p:anim calcmode="lin" valueType="num">
                                      <p:cBhvr additive="base">
                                        <p:cTn id="99" dur="1000" fill="hold"/>
                                        <p:tgtEl>
                                          <p:spTgt spid="21"/>
                                        </p:tgtEl>
                                        <p:attrNameLst>
                                          <p:attrName>ppt_x</p:attrName>
                                        </p:attrNameLst>
                                      </p:cBhvr>
                                      <p:tavLst>
                                        <p:tav tm="0">
                                          <p:val>
                                            <p:strVal val="0-#ppt_w/2"/>
                                          </p:val>
                                        </p:tav>
                                        <p:tav tm="100000">
                                          <p:val>
                                            <p:strVal val="#ppt_x"/>
                                          </p:val>
                                        </p:tav>
                                      </p:tavLst>
                                    </p:anim>
                                    <p:anim calcmode="lin" valueType="num">
                                      <p:cBhvr additive="base">
                                        <p:cTn id="100" dur="1000" fill="hold"/>
                                        <p:tgtEl>
                                          <p:spTgt spid="21"/>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1000"/>
                                  </p:stCondLst>
                                  <p:childTnLst>
                                    <p:set>
                                      <p:cBhvr>
                                        <p:cTn id="102" dur="1" fill="hold">
                                          <p:stCondLst>
                                            <p:cond delay="0"/>
                                          </p:stCondLst>
                                        </p:cTn>
                                        <p:tgtEl>
                                          <p:spTgt spid="25"/>
                                        </p:tgtEl>
                                        <p:attrNameLst>
                                          <p:attrName>style.visibility</p:attrName>
                                        </p:attrNameLst>
                                      </p:cBhvr>
                                      <p:to>
                                        <p:strVal val="visible"/>
                                      </p:to>
                                    </p:set>
                                    <p:anim calcmode="lin" valueType="num">
                                      <p:cBhvr additive="base">
                                        <p:cTn id="103" dur="1000" fill="hold"/>
                                        <p:tgtEl>
                                          <p:spTgt spid="25"/>
                                        </p:tgtEl>
                                        <p:attrNameLst>
                                          <p:attrName>ppt_x</p:attrName>
                                        </p:attrNameLst>
                                      </p:cBhvr>
                                      <p:tavLst>
                                        <p:tav tm="0">
                                          <p:val>
                                            <p:strVal val="0-#ppt_w/2"/>
                                          </p:val>
                                        </p:tav>
                                        <p:tav tm="100000">
                                          <p:val>
                                            <p:strVal val="#ppt_x"/>
                                          </p:val>
                                        </p:tav>
                                      </p:tavLst>
                                    </p:anim>
                                    <p:anim calcmode="lin" valueType="num">
                                      <p:cBhvr additive="base">
                                        <p:cTn id="104" dur="1000" fill="hold"/>
                                        <p:tgtEl>
                                          <p:spTgt spid="25"/>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100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1000" fill="hold"/>
                                        <p:tgtEl>
                                          <p:spTgt spid="29"/>
                                        </p:tgtEl>
                                        <p:attrNameLst>
                                          <p:attrName>ppt_x</p:attrName>
                                        </p:attrNameLst>
                                      </p:cBhvr>
                                      <p:tavLst>
                                        <p:tav tm="0">
                                          <p:val>
                                            <p:strVal val="0-#ppt_w/2"/>
                                          </p:val>
                                        </p:tav>
                                        <p:tav tm="100000">
                                          <p:val>
                                            <p:strVal val="#ppt_x"/>
                                          </p:val>
                                        </p:tav>
                                      </p:tavLst>
                                    </p:anim>
                                    <p:anim calcmode="lin" valueType="num">
                                      <p:cBhvr additive="base">
                                        <p:cTn id="108" dur="1000" fill="hold"/>
                                        <p:tgtEl>
                                          <p:spTgt spid="29"/>
                                        </p:tgtEl>
                                        <p:attrNameLst>
                                          <p:attrName>ppt_y</p:attrName>
                                        </p:attrNameLst>
                                      </p:cBhvr>
                                      <p:tavLst>
                                        <p:tav tm="0">
                                          <p:val>
                                            <p:strVal val="#ppt_y"/>
                                          </p:val>
                                        </p:tav>
                                        <p:tav tm="100000">
                                          <p:val>
                                            <p:strVal val="#ppt_y"/>
                                          </p:val>
                                        </p:tav>
                                      </p:tavLst>
                                    </p:anim>
                                  </p:childTnLst>
                                </p:cTn>
                              </p:par>
                              <p:par>
                                <p:cTn id="109" presetID="2" presetClass="entr" presetSubtype="8" fill="hold" grpId="0" nodeType="withEffect">
                                  <p:stCondLst>
                                    <p:cond delay="1000"/>
                                  </p:stCondLst>
                                  <p:childTnLst>
                                    <p:set>
                                      <p:cBhvr>
                                        <p:cTn id="110" dur="1" fill="hold">
                                          <p:stCondLst>
                                            <p:cond delay="0"/>
                                          </p:stCondLst>
                                        </p:cTn>
                                        <p:tgtEl>
                                          <p:spTgt spid="31"/>
                                        </p:tgtEl>
                                        <p:attrNameLst>
                                          <p:attrName>style.visibility</p:attrName>
                                        </p:attrNameLst>
                                      </p:cBhvr>
                                      <p:to>
                                        <p:strVal val="visible"/>
                                      </p:to>
                                    </p:set>
                                    <p:anim calcmode="lin" valueType="num">
                                      <p:cBhvr additive="base">
                                        <p:cTn id="111" dur="1000" fill="hold"/>
                                        <p:tgtEl>
                                          <p:spTgt spid="31"/>
                                        </p:tgtEl>
                                        <p:attrNameLst>
                                          <p:attrName>ppt_x</p:attrName>
                                        </p:attrNameLst>
                                      </p:cBhvr>
                                      <p:tavLst>
                                        <p:tav tm="0">
                                          <p:val>
                                            <p:strVal val="0-#ppt_w/2"/>
                                          </p:val>
                                        </p:tav>
                                        <p:tav tm="100000">
                                          <p:val>
                                            <p:strVal val="#ppt_x"/>
                                          </p:val>
                                        </p:tav>
                                      </p:tavLst>
                                    </p:anim>
                                    <p:anim calcmode="lin" valueType="num">
                                      <p:cBhvr additive="base">
                                        <p:cTn id="112" dur="1000" fill="hold"/>
                                        <p:tgtEl>
                                          <p:spTgt spid="31"/>
                                        </p:tgtEl>
                                        <p:attrNameLst>
                                          <p:attrName>ppt_y</p:attrName>
                                        </p:attrNameLst>
                                      </p:cBhvr>
                                      <p:tavLst>
                                        <p:tav tm="0">
                                          <p:val>
                                            <p:strVal val="#ppt_y"/>
                                          </p:val>
                                        </p:tav>
                                        <p:tav tm="100000">
                                          <p:val>
                                            <p:strVal val="#ppt_y"/>
                                          </p:val>
                                        </p:tav>
                                      </p:tavLst>
                                    </p:anim>
                                  </p:childTnLst>
                                </p:cTn>
                              </p:par>
                              <p:par>
                                <p:cTn id="113" presetID="2" presetClass="entr" presetSubtype="8" fill="hold" grpId="0" nodeType="withEffect">
                                  <p:stCondLst>
                                    <p:cond delay="1000"/>
                                  </p:stCondLst>
                                  <p:childTnLst>
                                    <p:set>
                                      <p:cBhvr>
                                        <p:cTn id="114" dur="1" fill="hold">
                                          <p:stCondLst>
                                            <p:cond delay="0"/>
                                          </p:stCondLst>
                                        </p:cTn>
                                        <p:tgtEl>
                                          <p:spTgt spid="33"/>
                                        </p:tgtEl>
                                        <p:attrNameLst>
                                          <p:attrName>style.visibility</p:attrName>
                                        </p:attrNameLst>
                                      </p:cBhvr>
                                      <p:to>
                                        <p:strVal val="visible"/>
                                      </p:to>
                                    </p:set>
                                    <p:anim calcmode="lin" valueType="num">
                                      <p:cBhvr additive="base">
                                        <p:cTn id="115" dur="1000" fill="hold"/>
                                        <p:tgtEl>
                                          <p:spTgt spid="33"/>
                                        </p:tgtEl>
                                        <p:attrNameLst>
                                          <p:attrName>ppt_x</p:attrName>
                                        </p:attrNameLst>
                                      </p:cBhvr>
                                      <p:tavLst>
                                        <p:tav tm="0">
                                          <p:val>
                                            <p:strVal val="0-#ppt_w/2"/>
                                          </p:val>
                                        </p:tav>
                                        <p:tav tm="100000">
                                          <p:val>
                                            <p:strVal val="#ppt_x"/>
                                          </p:val>
                                        </p:tav>
                                      </p:tavLst>
                                    </p:anim>
                                    <p:anim calcmode="lin" valueType="num">
                                      <p:cBhvr additive="base">
                                        <p:cTn id="116" dur="1000" fill="hold"/>
                                        <p:tgtEl>
                                          <p:spTgt spid="33"/>
                                        </p:tgtEl>
                                        <p:attrNameLst>
                                          <p:attrName>ppt_y</p:attrName>
                                        </p:attrNameLst>
                                      </p:cBhvr>
                                      <p:tavLst>
                                        <p:tav tm="0">
                                          <p:val>
                                            <p:strVal val="#ppt_y"/>
                                          </p:val>
                                        </p:tav>
                                        <p:tav tm="100000">
                                          <p:val>
                                            <p:strVal val="#ppt_y"/>
                                          </p:val>
                                        </p:tav>
                                      </p:tavLst>
                                    </p:anim>
                                  </p:childTnLst>
                                </p:cTn>
                              </p:par>
                              <p:par>
                                <p:cTn id="117" presetID="31" presetClass="entr" presetSubtype="0" fill="hold" grpId="0" nodeType="withEffect">
                                  <p:stCondLst>
                                    <p:cond delay="200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1000" fill="hold"/>
                                        <p:tgtEl>
                                          <p:spTgt spid="34"/>
                                        </p:tgtEl>
                                        <p:attrNameLst>
                                          <p:attrName>ppt_w</p:attrName>
                                        </p:attrNameLst>
                                      </p:cBhvr>
                                      <p:tavLst>
                                        <p:tav tm="0">
                                          <p:val>
                                            <p:fltVal val="0"/>
                                          </p:val>
                                        </p:tav>
                                        <p:tav tm="100000">
                                          <p:val>
                                            <p:strVal val="#ppt_w"/>
                                          </p:val>
                                        </p:tav>
                                      </p:tavLst>
                                    </p:anim>
                                    <p:anim calcmode="lin" valueType="num">
                                      <p:cBhvr>
                                        <p:cTn id="120" dur="1000" fill="hold"/>
                                        <p:tgtEl>
                                          <p:spTgt spid="34"/>
                                        </p:tgtEl>
                                        <p:attrNameLst>
                                          <p:attrName>ppt_h</p:attrName>
                                        </p:attrNameLst>
                                      </p:cBhvr>
                                      <p:tavLst>
                                        <p:tav tm="0">
                                          <p:val>
                                            <p:fltVal val="0"/>
                                          </p:val>
                                        </p:tav>
                                        <p:tav tm="100000">
                                          <p:val>
                                            <p:strVal val="#ppt_h"/>
                                          </p:val>
                                        </p:tav>
                                      </p:tavLst>
                                    </p:anim>
                                    <p:anim calcmode="lin" valueType="num">
                                      <p:cBhvr>
                                        <p:cTn id="121" dur="1000" fill="hold"/>
                                        <p:tgtEl>
                                          <p:spTgt spid="34"/>
                                        </p:tgtEl>
                                        <p:attrNameLst>
                                          <p:attrName>style.rotation</p:attrName>
                                        </p:attrNameLst>
                                      </p:cBhvr>
                                      <p:tavLst>
                                        <p:tav tm="0">
                                          <p:val>
                                            <p:fltVal val="90"/>
                                          </p:val>
                                        </p:tav>
                                        <p:tav tm="100000">
                                          <p:val>
                                            <p:fltVal val="0"/>
                                          </p:val>
                                        </p:tav>
                                      </p:tavLst>
                                    </p:anim>
                                    <p:animEffect transition="in" filter="fade">
                                      <p:cBhvr>
                                        <p:cTn id="122" dur="1000"/>
                                        <p:tgtEl>
                                          <p:spTgt spid="34"/>
                                        </p:tgtEl>
                                      </p:cBhvr>
                                    </p:animEffect>
                                  </p:childTnLst>
                                </p:cTn>
                              </p:par>
                              <p:par>
                                <p:cTn id="123" presetID="31" presetClass="entr" presetSubtype="0" fill="hold" grpId="0" nodeType="withEffect">
                                  <p:stCondLst>
                                    <p:cond delay="2000"/>
                                  </p:stCondLst>
                                  <p:childTnLst>
                                    <p:set>
                                      <p:cBhvr>
                                        <p:cTn id="124" dur="1" fill="hold">
                                          <p:stCondLst>
                                            <p:cond delay="0"/>
                                          </p:stCondLst>
                                        </p:cTn>
                                        <p:tgtEl>
                                          <p:spTgt spid="35"/>
                                        </p:tgtEl>
                                        <p:attrNameLst>
                                          <p:attrName>style.visibility</p:attrName>
                                        </p:attrNameLst>
                                      </p:cBhvr>
                                      <p:to>
                                        <p:strVal val="visible"/>
                                      </p:to>
                                    </p:set>
                                    <p:anim calcmode="lin" valueType="num">
                                      <p:cBhvr>
                                        <p:cTn id="125" dur="1000" fill="hold"/>
                                        <p:tgtEl>
                                          <p:spTgt spid="35"/>
                                        </p:tgtEl>
                                        <p:attrNameLst>
                                          <p:attrName>ppt_w</p:attrName>
                                        </p:attrNameLst>
                                      </p:cBhvr>
                                      <p:tavLst>
                                        <p:tav tm="0">
                                          <p:val>
                                            <p:fltVal val="0"/>
                                          </p:val>
                                        </p:tav>
                                        <p:tav tm="100000">
                                          <p:val>
                                            <p:strVal val="#ppt_w"/>
                                          </p:val>
                                        </p:tav>
                                      </p:tavLst>
                                    </p:anim>
                                    <p:anim calcmode="lin" valueType="num">
                                      <p:cBhvr>
                                        <p:cTn id="126" dur="1000" fill="hold"/>
                                        <p:tgtEl>
                                          <p:spTgt spid="35"/>
                                        </p:tgtEl>
                                        <p:attrNameLst>
                                          <p:attrName>ppt_h</p:attrName>
                                        </p:attrNameLst>
                                      </p:cBhvr>
                                      <p:tavLst>
                                        <p:tav tm="0">
                                          <p:val>
                                            <p:fltVal val="0"/>
                                          </p:val>
                                        </p:tav>
                                        <p:tav tm="100000">
                                          <p:val>
                                            <p:strVal val="#ppt_h"/>
                                          </p:val>
                                        </p:tav>
                                      </p:tavLst>
                                    </p:anim>
                                    <p:anim calcmode="lin" valueType="num">
                                      <p:cBhvr>
                                        <p:cTn id="127" dur="1000" fill="hold"/>
                                        <p:tgtEl>
                                          <p:spTgt spid="35"/>
                                        </p:tgtEl>
                                        <p:attrNameLst>
                                          <p:attrName>style.rotation</p:attrName>
                                        </p:attrNameLst>
                                      </p:cBhvr>
                                      <p:tavLst>
                                        <p:tav tm="0">
                                          <p:val>
                                            <p:fltVal val="90"/>
                                          </p:val>
                                        </p:tav>
                                        <p:tav tm="100000">
                                          <p:val>
                                            <p:fltVal val="0"/>
                                          </p:val>
                                        </p:tav>
                                      </p:tavLst>
                                    </p:anim>
                                    <p:animEffect transition="in" filter="fade">
                                      <p:cBhvr>
                                        <p:cTn id="128" dur="1000"/>
                                        <p:tgtEl>
                                          <p:spTgt spid="35"/>
                                        </p:tgtEl>
                                      </p:cBhvr>
                                    </p:animEffect>
                                  </p:childTnLst>
                                </p:cTn>
                              </p:par>
                              <p:par>
                                <p:cTn id="129" presetID="31" presetClass="entr" presetSubtype="0" fill="hold" grpId="0" nodeType="withEffect">
                                  <p:stCondLst>
                                    <p:cond delay="2000"/>
                                  </p:stCondLst>
                                  <p:childTnLst>
                                    <p:set>
                                      <p:cBhvr>
                                        <p:cTn id="130" dur="1" fill="hold">
                                          <p:stCondLst>
                                            <p:cond delay="0"/>
                                          </p:stCondLst>
                                        </p:cTn>
                                        <p:tgtEl>
                                          <p:spTgt spid="36"/>
                                        </p:tgtEl>
                                        <p:attrNameLst>
                                          <p:attrName>style.visibility</p:attrName>
                                        </p:attrNameLst>
                                      </p:cBhvr>
                                      <p:to>
                                        <p:strVal val="visible"/>
                                      </p:to>
                                    </p:set>
                                    <p:anim calcmode="lin" valueType="num">
                                      <p:cBhvr>
                                        <p:cTn id="131" dur="1000" fill="hold"/>
                                        <p:tgtEl>
                                          <p:spTgt spid="36"/>
                                        </p:tgtEl>
                                        <p:attrNameLst>
                                          <p:attrName>ppt_w</p:attrName>
                                        </p:attrNameLst>
                                      </p:cBhvr>
                                      <p:tavLst>
                                        <p:tav tm="0">
                                          <p:val>
                                            <p:fltVal val="0"/>
                                          </p:val>
                                        </p:tav>
                                        <p:tav tm="100000">
                                          <p:val>
                                            <p:strVal val="#ppt_w"/>
                                          </p:val>
                                        </p:tav>
                                      </p:tavLst>
                                    </p:anim>
                                    <p:anim calcmode="lin" valueType="num">
                                      <p:cBhvr>
                                        <p:cTn id="132" dur="1000" fill="hold"/>
                                        <p:tgtEl>
                                          <p:spTgt spid="36"/>
                                        </p:tgtEl>
                                        <p:attrNameLst>
                                          <p:attrName>ppt_h</p:attrName>
                                        </p:attrNameLst>
                                      </p:cBhvr>
                                      <p:tavLst>
                                        <p:tav tm="0">
                                          <p:val>
                                            <p:fltVal val="0"/>
                                          </p:val>
                                        </p:tav>
                                        <p:tav tm="100000">
                                          <p:val>
                                            <p:strVal val="#ppt_h"/>
                                          </p:val>
                                        </p:tav>
                                      </p:tavLst>
                                    </p:anim>
                                    <p:anim calcmode="lin" valueType="num">
                                      <p:cBhvr>
                                        <p:cTn id="133" dur="1000" fill="hold"/>
                                        <p:tgtEl>
                                          <p:spTgt spid="36"/>
                                        </p:tgtEl>
                                        <p:attrNameLst>
                                          <p:attrName>style.rotation</p:attrName>
                                        </p:attrNameLst>
                                      </p:cBhvr>
                                      <p:tavLst>
                                        <p:tav tm="0">
                                          <p:val>
                                            <p:fltVal val="90"/>
                                          </p:val>
                                        </p:tav>
                                        <p:tav tm="100000">
                                          <p:val>
                                            <p:fltVal val="0"/>
                                          </p:val>
                                        </p:tav>
                                      </p:tavLst>
                                    </p:anim>
                                    <p:animEffect transition="in" filter="fade">
                                      <p:cBhvr>
                                        <p:cTn id="134" dur="1000"/>
                                        <p:tgtEl>
                                          <p:spTgt spid="36"/>
                                        </p:tgtEl>
                                      </p:cBhvr>
                                    </p:animEffect>
                                  </p:childTnLst>
                                </p:cTn>
                              </p:par>
                              <p:par>
                                <p:cTn id="135" presetID="31" presetClass="entr" presetSubtype="0" fill="hold" grpId="0" nodeType="withEffect">
                                  <p:stCondLst>
                                    <p:cond delay="2000"/>
                                  </p:stCondLst>
                                  <p:childTnLst>
                                    <p:set>
                                      <p:cBhvr>
                                        <p:cTn id="136" dur="1" fill="hold">
                                          <p:stCondLst>
                                            <p:cond delay="0"/>
                                          </p:stCondLst>
                                        </p:cTn>
                                        <p:tgtEl>
                                          <p:spTgt spid="37"/>
                                        </p:tgtEl>
                                        <p:attrNameLst>
                                          <p:attrName>style.visibility</p:attrName>
                                        </p:attrNameLst>
                                      </p:cBhvr>
                                      <p:to>
                                        <p:strVal val="visible"/>
                                      </p:to>
                                    </p:set>
                                    <p:anim calcmode="lin" valueType="num">
                                      <p:cBhvr>
                                        <p:cTn id="137" dur="1000" fill="hold"/>
                                        <p:tgtEl>
                                          <p:spTgt spid="37"/>
                                        </p:tgtEl>
                                        <p:attrNameLst>
                                          <p:attrName>ppt_w</p:attrName>
                                        </p:attrNameLst>
                                      </p:cBhvr>
                                      <p:tavLst>
                                        <p:tav tm="0">
                                          <p:val>
                                            <p:fltVal val="0"/>
                                          </p:val>
                                        </p:tav>
                                        <p:tav tm="100000">
                                          <p:val>
                                            <p:strVal val="#ppt_w"/>
                                          </p:val>
                                        </p:tav>
                                      </p:tavLst>
                                    </p:anim>
                                    <p:anim calcmode="lin" valueType="num">
                                      <p:cBhvr>
                                        <p:cTn id="138" dur="1000" fill="hold"/>
                                        <p:tgtEl>
                                          <p:spTgt spid="37"/>
                                        </p:tgtEl>
                                        <p:attrNameLst>
                                          <p:attrName>ppt_h</p:attrName>
                                        </p:attrNameLst>
                                      </p:cBhvr>
                                      <p:tavLst>
                                        <p:tav tm="0">
                                          <p:val>
                                            <p:fltVal val="0"/>
                                          </p:val>
                                        </p:tav>
                                        <p:tav tm="100000">
                                          <p:val>
                                            <p:strVal val="#ppt_h"/>
                                          </p:val>
                                        </p:tav>
                                      </p:tavLst>
                                    </p:anim>
                                    <p:anim calcmode="lin" valueType="num">
                                      <p:cBhvr>
                                        <p:cTn id="139" dur="1000" fill="hold"/>
                                        <p:tgtEl>
                                          <p:spTgt spid="37"/>
                                        </p:tgtEl>
                                        <p:attrNameLst>
                                          <p:attrName>style.rotation</p:attrName>
                                        </p:attrNameLst>
                                      </p:cBhvr>
                                      <p:tavLst>
                                        <p:tav tm="0">
                                          <p:val>
                                            <p:fltVal val="90"/>
                                          </p:val>
                                        </p:tav>
                                        <p:tav tm="100000">
                                          <p:val>
                                            <p:fltVal val="0"/>
                                          </p:val>
                                        </p:tav>
                                      </p:tavLst>
                                    </p:anim>
                                    <p:animEffect transition="in" filter="fade">
                                      <p:cBhvr>
                                        <p:cTn id="140" dur="1000"/>
                                        <p:tgtEl>
                                          <p:spTgt spid="37"/>
                                        </p:tgtEl>
                                      </p:cBhvr>
                                    </p:animEffect>
                                  </p:childTnLst>
                                </p:cTn>
                              </p:par>
                              <p:par>
                                <p:cTn id="141" presetID="31" presetClass="entr" presetSubtype="0" fill="hold" grpId="0" nodeType="withEffect">
                                  <p:stCondLst>
                                    <p:cond delay="2000"/>
                                  </p:stCondLst>
                                  <p:childTnLst>
                                    <p:set>
                                      <p:cBhvr>
                                        <p:cTn id="142" dur="1" fill="hold">
                                          <p:stCondLst>
                                            <p:cond delay="0"/>
                                          </p:stCondLst>
                                        </p:cTn>
                                        <p:tgtEl>
                                          <p:spTgt spid="38"/>
                                        </p:tgtEl>
                                        <p:attrNameLst>
                                          <p:attrName>style.visibility</p:attrName>
                                        </p:attrNameLst>
                                      </p:cBhvr>
                                      <p:to>
                                        <p:strVal val="visible"/>
                                      </p:to>
                                    </p:set>
                                    <p:anim calcmode="lin" valueType="num">
                                      <p:cBhvr>
                                        <p:cTn id="143" dur="1000" fill="hold"/>
                                        <p:tgtEl>
                                          <p:spTgt spid="38"/>
                                        </p:tgtEl>
                                        <p:attrNameLst>
                                          <p:attrName>ppt_w</p:attrName>
                                        </p:attrNameLst>
                                      </p:cBhvr>
                                      <p:tavLst>
                                        <p:tav tm="0">
                                          <p:val>
                                            <p:fltVal val="0"/>
                                          </p:val>
                                        </p:tav>
                                        <p:tav tm="100000">
                                          <p:val>
                                            <p:strVal val="#ppt_w"/>
                                          </p:val>
                                        </p:tav>
                                      </p:tavLst>
                                    </p:anim>
                                    <p:anim calcmode="lin" valueType="num">
                                      <p:cBhvr>
                                        <p:cTn id="144" dur="1000" fill="hold"/>
                                        <p:tgtEl>
                                          <p:spTgt spid="38"/>
                                        </p:tgtEl>
                                        <p:attrNameLst>
                                          <p:attrName>ppt_h</p:attrName>
                                        </p:attrNameLst>
                                      </p:cBhvr>
                                      <p:tavLst>
                                        <p:tav tm="0">
                                          <p:val>
                                            <p:fltVal val="0"/>
                                          </p:val>
                                        </p:tav>
                                        <p:tav tm="100000">
                                          <p:val>
                                            <p:strVal val="#ppt_h"/>
                                          </p:val>
                                        </p:tav>
                                      </p:tavLst>
                                    </p:anim>
                                    <p:anim calcmode="lin" valueType="num">
                                      <p:cBhvr>
                                        <p:cTn id="145" dur="1000" fill="hold"/>
                                        <p:tgtEl>
                                          <p:spTgt spid="38"/>
                                        </p:tgtEl>
                                        <p:attrNameLst>
                                          <p:attrName>style.rotation</p:attrName>
                                        </p:attrNameLst>
                                      </p:cBhvr>
                                      <p:tavLst>
                                        <p:tav tm="0">
                                          <p:val>
                                            <p:fltVal val="90"/>
                                          </p:val>
                                        </p:tav>
                                        <p:tav tm="100000">
                                          <p:val>
                                            <p:fltVal val="0"/>
                                          </p:val>
                                        </p:tav>
                                      </p:tavLst>
                                    </p:anim>
                                    <p:animEffect transition="in" filter="fade">
                                      <p:cBhvr>
                                        <p:cTn id="146" dur="1000"/>
                                        <p:tgtEl>
                                          <p:spTgt spid="38"/>
                                        </p:tgtEl>
                                      </p:cBhvr>
                                    </p:animEffect>
                                  </p:childTnLst>
                                </p:cTn>
                              </p:par>
                              <p:par>
                                <p:cTn id="147" presetID="31" presetClass="entr" presetSubtype="0" fill="hold" grpId="0" nodeType="withEffect">
                                  <p:stCondLst>
                                    <p:cond delay="2000"/>
                                  </p:stCondLst>
                                  <p:childTnLst>
                                    <p:set>
                                      <p:cBhvr>
                                        <p:cTn id="148" dur="1" fill="hold">
                                          <p:stCondLst>
                                            <p:cond delay="0"/>
                                          </p:stCondLst>
                                        </p:cTn>
                                        <p:tgtEl>
                                          <p:spTgt spid="39"/>
                                        </p:tgtEl>
                                        <p:attrNameLst>
                                          <p:attrName>style.visibility</p:attrName>
                                        </p:attrNameLst>
                                      </p:cBhvr>
                                      <p:to>
                                        <p:strVal val="visible"/>
                                      </p:to>
                                    </p:set>
                                    <p:anim calcmode="lin" valueType="num">
                                      <p:cBhvr>
                                        <p:cTn id="149" dur="1000" fill="hold"/>
                                        <p:tgtEl>
                                          <p:spTgt spid="39"/>
                                        </p:tgtEl>
                                        <p:attrNameLst>
                                          <p:attrName>ppt_w</p:attrName>
                                        </p:attrNameLst>
                                      </p:cBhvr>
                                      <p:tavLst>
                                        <p:tav tm="0">
                                          <p:val>
                                            <p:fltVal val="0"/>
                                          </p:val>
                                        </p:tav>
                                        <p:tav tm="100000">
                                          <p:val>
                                            <p:strVal val="#ppt_w"/>
                                          </p:val>
                                        </p:tav>
                                      </p:tavLst>
                                    </p:anim>
                                    <p:anim calcmode="lin" valueType="num">
                                      <p:cBhvr>
                                        <p:cTn id="150" dur="1000" fill="hold"/>
                                        <p:tgtEl>
                                          <p:spTgt spid="39"/>
                                        </p:tgtEl>
                                        <p:attrNameLst>
                                          <p:attrName>ppt_h</p:attrName>
                                        </p:attrNameLst>
                                      </p:cBhvr>
                                      <p:tavLst>
                                        <p:tav tm="0">
                                          <p:val>
                                            <p:fltVal val="0"/>
                                          </p:val>
                                        </p:tav>
                                        <p:tav tm="100000">
                                          <p:val>
                                            <p:strVal val="#ppt_h"/>
                                          </p:val>
                                        </p:tav>
                                      </p:tavLst>
                                    </p:anim>
                                    <p:anim calcmode="lin" valueType="num">
                                      <p:cBhvr>
                                        <p:cTn id="151" dur="1000" fill="hold"/>
                                        <p:tgtEl>
                                          <p:spTgt spid="39"/>
                                        </p:tgtEl>
                                        <p:attrNameLst>
                                          <p:attrName>style.rotation</p:attrName>
                                        </p:attrNameLst>
                                      </p:cBhvr>
                                      <p:tavLst>
                                        <p:tav tm="0">
                                          <p:val>
                                            <p:fltVal val="90"/>
                                          </p:val>
                                        </p:tav>
                                        <p:tav tm="100000">
                                          <p:val>
                                            <p:fltVal val="0"/>
                                          </p:val>
                                        </p:tav>
                                      </p:tavLst>
                                    </p:anim>
                                    <p:animEffect transition="in" filter="fade">
                                      <p:cBhvr>
                                        <p:cTn id="152" dur="1000"/>
                                        <p:tgtEl>
                                          <p:spTgt spid="39"/>
                                        </p:tgtEl>
                                      </p:cBhvr>
                                    </p:animEffect>
                                  </p:childTnLst>
                                </p:cTn>
                              </p:par>
                              <p:par>
                                <p:cTn id="153" presetID="31" presetClass="entr" presetSubtype="0" fill="hold" grpId="0" nodeType="withEffect">
                                  <p:stCondLst>
                                    <p:cond delay="2000"/>
                                  </p:stCondLst>
                                  <p:childTnLst>
                                    <p:set>
                                      <p:cBhvr>
                                        <p:cTn id="154" dur="1" fill="hold">
                                          <p:stCondLst>
                                            <p:cond delay="0"/>
                                          </p:stCondLst>
                                        </p:cTn>
                                        <p:tgtEl>
                                          <p:spTgt spid="40"/>
                                        </p:tgtEl>
                                        <p:attrNameLst>
                                          <p:attrName>style.visibility</p:attrName>
                                        </p:attrNameLst>
                                      </p:cBhvr>
                                      <p:to>
                                        <p:strVal val="visible"/>
                                      </p:to>
                                    </p:set>
                                    <p:anim calcmode="lin" valueType="num">
                                      <p:cBhvr>
                                        <p:cTn id="155" dur="1000" fill="hold"/>
                                        <p:tgtEl>
                                          <p:spTgt spid="40"/>
                                        </p:tgtEl>
                                        <p:attrNameLst>
                                          <p:attrName>ppt_w</p:attrName>
                                        </p:attrNameLst>
                                      </p:cBhvr>
                                      <p:tavLst>
                                        <p:tav tm="0">
                                          <p:val>
                                            <p:fltVal val="0"/>
                                          </p:val>
                                        </p:tav>
                                        <p:tav tm="100000">
                                          <p:val>
                                            <p:strVal val="#ppt_w"/>
                                          </p:val>
                                        </p:tav>
                                      </p:tavLst>
                                    </p:anim>
                                    <p:anim calcmode="lin" valueType="num">
                                      <p:cBhvr>
                                        <p:cTn id="156" dur="1000" fill="hold"/>
                                        <p:tgtEl>
                                          <p:spTgt spid="40"/>
                                        </p:tgtEl>
                                        <p:attrNameLst>
                                          <p:attrName>ppt_h</p:attrName>
                                        </p:attrNameLst>
                                      </p:cBhvr>
                                      <p:tavLst>
                                        <p:tav tm="0">
                                          <p:val>
                                            <p:fltVal val="0"/>
                                          </p:val>
                                        </p:tav>
                                        <p:tav tm="100000">
                                          <p:val>
                                            <p:strVal val="#ppt_h"/>
                                          </p:val>
                                        </p:tav>
                                      </p:tavLst>
                                    </p:anim>
                                    <p:anim calcmode="lin" valueType="num">
                                      <p:cBhvr>
                                        <p:cTn id="157" dur="1000" fill="hold"/>
                                        <p:tgtEl>
                                          <p:spTgt spid="40"/>
                                        </p:tgtEl>
                                        <p:attrNameLst>
                                          <p:attrName>style.rotation</p:attrName>
                                        </p:attrNameLst>
                                      </p:cBhvr>
                                      <p:tavLst>
                                        <p:tav tm="0">
                                          <p:val>
                                            <p:fltVal val="90"/>
                                          </p:val>
                                        </p:tav>
                                        <p:tav tm="100000">
                                          <p:val>
                                            <p:fltVal val="0"/>
                                          </p:val>
                                        </p:tav>
                                      </p:tavLst>
                                    </p:anim>
                                    <p:animEffect transition="in" filter="fade">
                                      <p:cBhvr>
                                        <p:cTn id="158" dur="1000"/>
                                        <p:tgtEl>
                                          <p:spTgt spid="40"/>
                                        </p:tgtEl>
                                      </p:cBhvr>
                                    </p:animEffect>
                                  </p:childTnLst>
                                </p:cTn>
                              </p:par>
                              <p:par>
                                <p:cTn id="159" presetID="31" presetClass="entr" presetSubtype="0" fill="hold" grpId="0" nodeType="withEffect">
                                  <p:stCondLst>
                                    <p:cond delay="2000"/>
                                  </p:stCondLst>
                                  <p:childTnLst>
                                    <p:set>
                                      <p:cBhvr>
                                        <p:cTn id="160" dur="1" fill="hold">
                                          <p:stCondLst>
                                            <p:cond delay="0"/>
                                          </p:stCondLst>
                                        </p:cTn>
                                        <p:tgtEl>
                                          <p:spTgt spid="41"/>
                                        </p:tgtEl>
                                        <p:attrNameLst>
                                          <p:attrName>style.visibility</p:attrName>
                                        </p:attrNameLst>
                                      </p:cBhvr>
                                      <p:to>
                                        <p:strVal val="visible"/>
                                      </p:to>
                                    </p:set>
                                    <p:anim calcmode="lin" valueType="num">
                                      <p:cBhvr>
                                        <p:cTn id="161" dur="1000" fill="hold"/>
                                        <p:tgtEl>
                                          <p:spTgt spid="41"/>
                                        </p:tgtEl>
                                        <p:attrNameLst>
                                          <p:attrName>ppt_w</p:attrName>
                                        </p:attrNameLst>
                                      </p:cBhvr>
                                      <p:tavLst>
                                        <p:tav tm="0">
                                          <p:val>
                                            <p:fltVal val="0"/>
                                          </p:val>
                                        </p:tav>
                                        <p:tav tm="100000">
                                          <p:val>
                                            <p:strVal val="#ppt_w"/>
                                          </p:val>
                                        </p:tav>
                                      </p:tavLst>
                                    </p:anim>
                                    <p:anim calcmode="lin" valueType="num">
                                      <p:cBhvr>
                                        <p:cTn id="162" dur="1000" fill="hold"/>
                                        <p:tgtEl>
                                          <p:spTgt spid="41"/>
                                        </p:tgtEl>
                                        <p:attrNameLst>
                                          <p:attrName>ppt_h</p:attrName>
                                        </p:attrNameLst>
                                      </p:cBhvr>
                                      <p:tavLst>
                                        <p:tav tm="0">
                                          <p:val>
                                            <p:fltVal val="0"/>
                                          </p:val>
                                        </p:tav>
                                        <p:tav tm="100000">
                                          <p:val>
                                            <p:strVal val="#ppt_h"/>
                                          </p:val>
                                        </p:tav>
                                      </p:tavLst>
                                    </p:anim>
                                    <p:anim calcmode="lin" valueType="num">
                                      <p:cBhvr>
                                        <p:cTn id="163" dur="1000" fill="hold"/>
                                        <p:tgtEl>
                                          <p:spTgt spid="41"/>
                                        </p:tgtEl>
                                        <p:attrNameLst>
                                          <p:attrName>style.rotation</p:attrName>
                                        </p:attrNameLst>
                                      </p:cBhvr>
                                      <p:tavLst>
                                        <p:tav tm="0">
                                          <p:val>
                                            <p:fltVal val="90"/>
                                          </p:val>
                                        </p:tav>
                                        <p:tav tm="100000">
                                          <p:val>
                                            <p:fltVal val="0"/>
                                          </p:val>
                                        </p:tav>
                                      </p:tavLst>
                                    </p:anim>
                                    <p:animEffect transition="in" filter="fade">
                                      <p:cBhvr>
                                        <p:cTn id="164" dur="1000"/>
                                        <p:tgtEl>
                                          <p:spTgt spid="41"/>
                                        </p:tgtEl>
                                      </p:cBhvr>
                                    </p:animEffect>
                                  </p:childTnLst>
                                </p:cTn>
                              </p:par>
                              <p:par>
                                <p:cTn id="165" presetID="31" presetClass="entr" presetSubtype="0" fill="hold" grpId="0" nodeType="withEffect">
                                  <p:stCondLst>
                                    <p:cond delay="2000"/>
                                  </p:stCondLst>
                                  <p:childTnLst>
                                    <p:set>
                                      <p:cBhvr>
                                        <p:cTn id="166" dur="1" fill="hold">
                                          <p:stCondLst>
                                            <p:cond delay="0"/>
                                          </p:stCondLst>
                                        </p:cTn>
                                        <p:tgtEl>
                                          <p:spTgt spid="42"/>
                                        </p:tgtEl>
                                        <p:attrNameLst>
                                          <p:attrName>style.visibility</p:attrName>
                                        </p:attrNameLst>
                                      </p:cBhvr>
                                      <p:to>
                                        <p:strVal val="visible"/>
                                      </p:to>
                                    </p:set>
                                    <p:anim calcmode="lin" valueType="num">
                                      <p:cBhvr>
                                        <p:cTn id="167" dur="1000" fill="hold"/>
                                        <p:tgtEl>
                                          <p:spTgt spid="42"/>
                                        </p:tgtEl>
                                        <p:attrNameLst>
                                          <p:attrName>ppt_w</p:attrName>
                                        </p:attrNameLst>
                                      </p:cBhvr>
                                      <p:tavLst>
                                        <p:tav tm="0">
                                          <p:val>
                                            <p:fltVal val="0"/>
                                          </p:val>
                                        </p:tav>
                                        <p:tav tm="100000">
                                          <p:val>
                                            <p:strVal val="#ppt_w"/>
                                          </p:val>
                                        </p:tav>
                                      </p:tavLst>
                                    </p:anim>
                                    <p:anim calcmode="lin" valueType="num">
                                      <p:cBhvr>
                                        <p:cTn id="168" dur="1000" fill="hold"/>
                                        <p:tgtEl>
                                          <p:spTgt spid="42"/>
                                        </p:tgtEl>
                                        <p:attrNameLst>
                                          <p:attrName>ppt_h</p:attrName>
                                        </p:attrNameLst>
                                      </p:cBhvr>
                                      <p:tavLst>
                                        <p:tav tm="0">
                                          <p:val>
                                            <p:fltVal val="0"/>
                                          </p:val>
                                        </p:tav>
                                        <p:tav tm="100000">
                                          <p:val>
                                            <p:strVal val="#ppt_h"/>
                                          </p:val>
                                        </p:tav>
                                      </p:tavLst>
                                    </p:anim>
                                    <p:anim calcmode="lin" valueType="num">
                                      <p:cBhvr>
                                        <p:cTn id="169" dur="1000" fill="hold"/>
                                        <p:tgtEl>
                                          <p:spTgt spid="42"/>
                                        </p:tgtEl>
                                        <p:attrNameLst>
                                          <p:attrName>style.rotation</p:attrName>
                                        </p:attrNameLst>
                                      </p:cBhvr>
                                      <p:tavLst>
                                        <p:tav tm="0">
                                          <p:val>
                                            <p:fltVal val="90"/>
                                          </p:val>
                                        </p:tav>
                                        <p:tav tm="100000">
                                          <p:val>
                                            <p:fltVal val="0"/>
                                          </p:val>
                                        </p:tav>
                                      </p:tavLst>
                                    </p:anim>
                                    <p:animEffect transition="in" filter="fade">
                                      <p:cBhvr>
                                        <p:cTn id="170" dur="1000"/>
                                        <p:tgtEl>
                                          <p:spTgt spid="42"/>
                                        </p:tgtEl>
                                      </p:cBhvr>
                                    </p:animEffect>
                                  </p:childTnLst>
                                </p:cTn>
                              </p:par>
                              <p:par>
                                <p:cTn id="171" presetID="31" presetClass="entr" presetSubtype="0" fill="hold" grpId="0" nodeType="withEffect">
                                  <p:stCondLst>
                                    <p:cond delay="2000"/>
                                  </p:stCondLst>
                                  <p:childTnLst>
                                    <p:set>
                                      <p:cBhvr>
                                        <p:cTn id="172" dur="1" fill="hold">
                                          <p:stCondLst>
                                            <p:cond delay="0"/>
                                          </p:stCondLst>
                                        </p:cTn>
                                        <p:tgtEl>
                                          <p:spTgt spid="43"/>
                                        </p:tgtEl>
                                        <p:attrNameLst>
                                          <p:attrName>style.visibility</p:attrName>
                                        </p:attrNameLst>
                                      </p:cBhvr>
                                      <p:to>
                                        <p:strVal val="visible"/>
                                      </p:to>
                                    </p:set>
                                    <p:anim calcmode="lin" valueType="num">
                                      <p:cBhvr>
                                        <p:cTn id="173" dur="1000" fill="hold"/>
                                        <p:tgtEl>
                                          <p:spTgt spid="43"/>
                                        </p:tgtEl>
                                        <p:attrNameLst>
                                          <p:attrName>ppt_w</p:attrName>
                                        </p:attrNameLst>
                                      </p:cBhvr>
                                      <p:tavLst>
                                        <p:tav tm="0">
                                          <p:val>
                                            <p:fltVal val="0"/>
                                          </p:val>
                                        </p:tav>
                                        <p:tav tm="100000">
                                          <p:val>
                                            <p:strVal val="#ppt_w"/>
                                          </p:val>
                                        </p:tav>
                                      </p:tavLst>
                                    </p:anim>
                                    <p:anim calcmode="lin" valueType="num">
                                      <p:cBhvr>
                                        <p:cTn id="174" dur="1000" fill="hold"/>
                                        <p:tgtEl>
                                          <p:spTgt spid="43"/>
                                        </p:tgtEl>
                                        <p:attrNameLst>
                                          <p:attrName>ppt_h</p:attrName>
                                        </p:attrNameLst>
                                      </p:cBhvr>
                                      <p:tavLst>
                                        <p:tav tm="0">
                                          <p:val>
                                            <p:fltVal val="0"/>
                                          </p:val>
                                        </p:tav>
                                        <p:tav tm="100000">
                                          <p:val>
                                            <p:strVal val="#ppt_h"/>
                                          </p:val>
                                        </p:tav>
                                      </p:tavLst>
                                    </p:anim>
                                    <p:anim calcmode="lin" valueType="num">
                                      <p:cBhvr>
                                        <p:cTn id="175" dur="1000" fill="hold"/>
                                        <p:tgtEl>
                                          <p:spTgt spid="43"/>
                                        </p:tgtEl>
                                        <p:attrNameLst>
                                          <p:attrName>style.rotation</p:attrName>
                                        </p:attrNameLst>
                                      </p:cBhvr>
                                      <p:tavLst>
                                        <p:tav tm="0">
                                          <p:val>
                                            <p:fltVal val="90"/>
                                          </p:val>
                                        </p:tav>
                                        <p:tav tm="100000">
                                          <p:val>
                                            <p:fltVal val="0"/>
                                          </p:val>
                                        </p:tav>
                                      </p:tavLst>
                                    </p:anim>
                                    <p:animEffect transition="in" filter="fade">
                                      <p:cBhvr>
                                        <p:cTn id="176" dur="1000"/>
                                        <p:tgtEl>
                                          <p:spTgt spid="43"/>
                                        </p:tgtEl>
                                      </p:cBhvr>
                                    </p:animEffect>
                                  </p:childTnLst>
                                </p:cTn>
                              </p:par>
                              <p:par>
                                <p:cTn id="177" presetID="31" presetClass="entr" presetSubtype="0" fill="hold" grpId="0" nodeType="withEffect">
                                  <p:stCondLst>
                                    <p:cond delay="2000"/>
                                  </p:stCondLst>
                                  <p:childTnLst>
                                    <p:set>
                                      <p:cBhvr>
                                        <p:cTn id="178" dur="1" fill="hold">
                                          <p:stCondLst>
                                            <p:cond delay="0"/>
                                          </p:stCondLst>
                                        </p:cTn>
                                        <p:tgtEl>
                                          <p:spTgt spid="44"/>
                                        </p:tgtEl>
                                        <p:attrNameLst>
                                          <p:attrName>style.visibility</p:attrName>
                                        </p:attrNameLst>
                                      </p:cBhvr>
                                      <p:to>
                                        <p:strVal val="visible"/>
                                      </p:to>
                                    </p:set>
                                    <p:anim calcmode="lin" valueType="num">
                                      <p:cBhvr>
                                        <p:cTn id="179" dur="1000" fill="hold"/>
                                        <p:tgtEl>
                                          <p:spTgt spid="44"/>
                                        </p:tgtEl>
                                        <p:attrNameLst>
                                          <p:attrName>ppt_w</p:attrName>
                                        </p:attrNameLst>
                                      </p:cBhvr>
                                      <p:tavLst>
                                        <p:tav tm="0">
                                          <p:val>
                                            <p:fltVal val="0"/>
                                          </p:val>
                                        </p:tav>
                                        <p:tav tm="100000">
                                          <p:val>
                                            <p:strVal val="#ppt_w"/>
                                          </p:val>
                                        </p:tav>
                                      </p:tavLst>
                                    </p:anim>
                                    <p:anim calcmode="lin" valueType="num">
                                      <p:cBhvr>
                                        <p:cTn id="180" dur="1000" fill="hold"/>
                                        <p:tgtEl>
                                          <p:spTgt spid="44"/>
                                        </p:tgtEl>
                                        <p:attrNameLst>
                                          <p:attrName>ppt_h</p:attrName>
                                        </p:attrNameLst>
                                      </p:cBhvr>
                                      <p:tavLst>
                                        <p:tav tm="0">
                                          <p:val>
                                            <p:fltVal val="0"/>
                                          </p:val>
                                        </p:tav>
                                        <p:tav tm="100000">
                                          <p:val>
                                            <p:strVal val="#ppt_h"/>
                                          </p:val>
                                        </p:tav>
                                      </p:tavLst>
                                    </p:anim>
                                    <p:anim calcmode="lin" valueType="num">
                                      <p:cBhvr>
                                        <p:cTn id="181" dur="1000" fill="hold"/>
                                        <p:tgtEl>
                                          <p:spTgt spid="44"/>
                                        </p:tgtEl>
                                        <p:attrNameLst>
                                          <p:attrName>style.rotation</p:attrName>
                                        </p:attrNameLst>
                                      </p:cBhvr>
                                      <p:tavLst>
                                        <p:tav tm="0">
                                          <p:val>
                                            <p:fltVal val="90"/>
                                          </p:val>
                                        </p:tav>
                                        <p:tav tm="100000">
                                          <p:val>
                                            <p:fltVal val="0"/>
                                          </p:val>
                                        </p:tav>
                                      </p:tavLst>
                                    </p:anim>
                                    <p:animEffect transition="in" filter="fade">
                                      <p:cBhvr>
                                        <p:cTn id="182" dur="1000"/>
                                        <p:tgtEl>
                                          <p:spTgt spid="44"/>
                                        </p:tgtEl>
                                      </p:cBhvr>
                                    </p:animEffect>
                                  </p:childTnLst>
                                </p:cTn>
                              </p:par>
                              <p:par>
                                <p:cTn id="183" presetID="31" presetClass="entr" presetSubtype="0" fill="hold" grpId="0" nodeType="withEffect">
                                  <p:stCondLst>
                                    <p:cond delay="2000"/>
                                  </p:stCondLst>
                                  <p:childTnLst>
                                    <p:set>
                                      <p:cBhvr>
                                        <p:cTn id="184" dur="1" fill="hold">
                                          <p:stCondLst>
                                            <p:cond delay="0"/>
                                          </p:stCondLst>
                                        </p:cTn>
                                        <p:tgtEl>
                                          <p:spTgt spid="45"/>
                                        </p:tgtEl>
                                        <p:attrNameLst>
                                          <p:attrName>style.visibility</p:attrName>
                                        </p:attrNameLst>
                                      </p:cBhvr>
                                      <p:to>
                                        <p:strVal val="visible"/>
                                      </p:to>
                                    </p:set>
                                    <p:anim calcmode="lin" valueType="num">
                                      <p:cBhvr>
                                        <p:cTn id="185" dur="1000" fill="hold"/>
                                        <p:tgtEl>
                                          <p:spTgt spid="45"/>
                                        </p:tgtEl>
                                        <p:attrNameLst>
                                          <p:attrName>ppt_w</p:attrName>
                                        </p:attrNameLst>
                                      </p:cBhvr>
                                      <p:tavLst>
                                        <p:tav tm="0">
                                          <p:val>
                                            <p:fltVal val="0"/>
                                          </p:val>
                                        </p:tav>
                                        <p:tav tm="100000">
                                          <p:val>
                                            <p:strVal val="#ppt_w"/>
                                          </p:val>
                                        </p:tav>
                                      </p:tavLst>
                                    </p:anim>
                                    <p:anim calcmode="lin" valueType="num">
                                      <p:cBhvr>
                                        <p:cTn id="186" dur="1000" fill="hold"/>
                                        <p:tgtEl>
                                          <p:spTgt spid="45"/>
                                        </p:tgtEl>
                                        <p:attrNameLst>
                                          <p:attrName>ppt_h</p:attrName>
                                        </p:attrNameLst>
                                      </p:cBhvr>
                                      <p:tavLst>
                                        <p:tav tm="0">
                                          <p:val>
                                            <p:fltVal val="0"/>
                                          </p:val>
                                        </p:tav>
                                        <p:tav tm="100000">
                                          <p:val>
                                            <p:strVal val="#ppt_h"/>
                                          </p:val>
                                        </p:tav>
                                      </p:tavLst>
                                    </p:anim>
                                    <p:anim calcmode="lin" valueType="num">
                                      <p:cBhvr>
                                        <p:cTn id="187" dur="1000" fill="hold"/>
                                        <p:tgtEl>
                                          <p:spTgt spid="45"/>
                                        </p:tgtEl>
                                        <p:attrNameLst>
                                          <p:attrName>style.rotation</p:attrName>
                                        </p:attrNameLst>
                                      </p:cBhvr>
                                      <p:tavLst>
                                        <p:tav tm="0">
                                          <p:val>
                                            <p:fltVal val="90"/>
                                          </p:val>
                                        </p:tav>
                                        <p:tav tm="100000">
                                          <p:val>
                                            <p:fltVal val="0"/>
                                          </p:val>
                                        </p:tav>
                                      </p:tavLst>
                                    </p:anim>
                                    <p:animEffect transition="in" filter="fade">
                                      <p:cBhvr>
                                        <p:cTn id="188" dur="1000"/>
                                        <p:tgtEl>
                                          <p:spTgt spid="45"/>
                                        </p:tgtEl>
                                      </p:cBhvr>
                                    </p:animEffect>
                                  </p:childTnLst>
                                </p:cTn>
                              </p:par>
                              <p:par>
                                <p:cTn id="189" presetID="31" presetClass="entr" presetSubtype="0" fill="hold" grpId="0" nodeType="withEffect">
                                  <p:stCondLst>
                                    <p:cond delay="2000"/>
                                  </p:stCondLst>
                                  <p:childTnLst>
                                    <p:set>
                                      <p:cBhvr>
                                        <p:cTn id="190" dur="1" fill="hold">
                                          <p:stCondLst>
                                            <p:cond delay="0"/>
                                          </p:stCondLst>
                                        </p:cTn>
                                        <p:tgtEl>
                                          <p:spTgt spid="46"/>
                                        </p:tgtEl>
                                        <p:attrNameLst>
                                          <p:attrName>style.visibility</p:attrName>
                                        </p:attrNameLst>
                                      </p:cBhvr>
                                      <p:to>
                                        <p:strVal val="visible"/>
                                      </p:to>
                                    </p:set>
                                    <p:anim calcmode="lin" valueType="num">
                                      <p:cBhvr>
                                        <p:cTn id="191" dur="1000" fill="hold"/>
                                        <p:tgtEl>
                                          <p:spTgt spid="46"/>
                                        </p:tgtEl>
                                        <p:attrNameLst>
                                          <p:attrName>ppt_w</p:attrName>
                                        </p:attrNameLst>
                                      </p:cBhvr>
                                      <p:tavLst>
                                        <p:tav tm="0">
                                          <p:val>
                                            <p:fltVal val="0"/>
                                          </p:val>
                                        </p:tav>
                                        <p:tav tm="100000">
                                          <p:val>
                                            <p:strVal val="#ppt_w"/>
                                          </p:val>
                                        </p:tav>
                                      </p:tavLst>
                                    </p:anim>
                                    <p:anim calcmode="lin" valueType="num">
                                      <p:cBhvr>
                                        <p:cTn id="192" dur="1000" fill="hold"/>
                                        <p:tgtEl>
                                          <p:spTgt spid="46"/>
                                        </p:tgtEl>
                                        <p:attrNameLst>
                                          <p:attrName>ppt_h</p:attrName>
                                        </p:attrNameLst>
                                      </p:cBhvr>
                                      <p:tavLst>
                                        <p:tav tm="0">
                                          <p:val>
                                            <p:fltVal val="0"/>
                                          </p:val>
                                        </p:tav>
                                        <p:tav tm="100000">
                                          <p:val>
                                            <p:strVal val="#ppt_h"/>
                                          </p:val>
                                        </p:tav>
                                      </p:tavLst>
                                    </p:anim>
                                    <p:anim calcmode="lin" valueType="num">
                                      <p:cBhvr>
                                        <p:cTn id="193" dur="1000" fill="hold"/>
                                        <p:tgtEl>
                                          <p:spTgt spid="46"/>
                                        </p:tgtEl>
                                        <p:attrNameLst>
                                          <p:attrName>style.rotation</p:attrName>
                                        </p:attrNameLst>
                                      </p:cBhvr>
                                      <p:tavLst>
                                        <p:tav tm="0">
                                          <p:val>
                                            <p:fltVal val="90"/>
                                          </p:val>
                                        </p:tav>
                                        <p:tav tm="100000">
                                          <p:val>
                                            <p:fltVal val="0"/>
                                          </p:val>
                                        </p:tav>
                                      </p:tavLst>
                                    </p:anim>
                                    <p:animEffect transition="in" filter="fade">
                                      <p:cBhvr>
                                        <p:cTn id="194" dur="1000"/>
                                        <p:tgtEl>
                                          <p:spTgt spid="46"/>
                                        </p:tgtEl>
                                      </p:cBhvr>
                                    </p:animEffect>
                                  </p:childTnLst>
                                </p:cTn>
                              </p:par>
                              <p:par>
                                <p:cTn id="195" presetID="31" presetClass="entr" presetSubtype="0" fill="hold" grpId="0" nodeType="withEffect">
                                  <p:stCondLst>
                                    <p:cond delay="2000"/>
                                  </p:stCondLst>
                                  <p:childTnLst>
                                    <p:set>
                                      <p:cBhvr>
                                        <p:cTn id="196" dur="1" fill="hold">
                                          <p:stCondLst>
                                            <p:cond delay="0"/>
                                          </p:stCondLst>
                                        </p:cTn>
                                        <p:tgtEl>
                                          <p:spTgt spid="47"/>
                                        </p:tgtEl>
                                        <p:attrNameLst>
                                          <p:attrName>style.visibility</p:attrName>
                                        </p:attrNameLst>
                                      </p:cBhvr>
                                      <p:to>
                                        <p:strVal val="visible"/>
                                      </p:to>
                                    </p:set>
                                    <p:anim calcmode="lin" valueType="num">
                                      <p:cBhvr>
                                        <p:cTn id="197" dur="1000" fill="hold"/>
                                        <p:tgtEl>
                                          <p:spTgt spid="47"/>
                                        </p:tgtEl>
                                        <p:attrNameLst>
                                          <p:attrName>ppt_w</p:attrName>
                                        </p:attrNameLst>
                                      </p:cBhvr>
                                      <p:tavLst>
                                        <p:tav tm="0">
                                          <p:val>
                                            <p:fltVal val="0"/>
                                          </p:val>
                                        </p:tav>
                                        <p:tav tm="100000">
                                          <p:val>
                                            <p:strVal val="#ppt_w"/>
                                          </p:val>
                                        </p:tav>
                                      </p:tavLst>
                                    </p:anim>
                                    <p:anim calcmode="lin" valueType="num">
                                      <p:cBhvr>
                                        <p:cTn id="198" dur="1000" fill="hold"/>
                                        <p:tgtEl>
                                          <p:spTgt spid="47"/>
                                        </p:tgtEl>
                                        <p:attrNameLst>
                                          <p:attrName>ppt_h</p:attrName>
                                        </p:attrNameLst>
                                      </p:cBhvr>
                                      <p:tavLst>
                                        <p:tav tm="0">
                                          <p:val>
                                            <p:fltVal val="0"/>
                                          </p:val>
                                        </p:tav>
                                        <p:tav tm="100000">
                                          <p:val>
                                            <p:strVal val="#ppt_h"/>
                                          </p:val>
                                        </p:tav>
                                      </p:tavLst>
                                    </p:anim>
                                    <p:anim calcmode="lin" valueType="num">
                                      <p:cBhvr>
                                        <p:cTn id="199" dur="1000" fill="hold"/>
                                        <p:tgtEl>
                                          <p:spTgt spid="47"/>
                                        </p:tgtEl>
                                        <p:attrNameLst>
                                          <p:attrName>style.rotation</p:attrName>
                                        </p:attrNameLst>
                                      </p:cBhvr>
                                      <p:tavLst>
                                        <p:tav tm="0">
                                          <p:val>
                                            <p:fltVal val="90"/>
                                          </p:val>
                                        </p:tav>
                                        <p:tav tm="100000">
                                          <p:val>
                                            <p:fltVal val="0"/>
                                          </p:val>
                                        </p:tav>
                                      </p:tavLst>
                                    </p:anim>
                                    <p:animEffect transition="in" filter="fade">
                                      <p:cBhvr>
                                        <p:cTn id="200" dur="1000"/>
                                        <p:tgtEl>
                                          <p:spTgt spid="47"/>
                                        </p:tgtEl>
                                      </p:cBhvr>
                                    </p:animEffect>
                                  </p:childTnLst>
                                </p:cTn>
                              </p:par>
                              <p:par>
                                <p:cTn id="201" presetID="53" presetClass="entr" presetSubtype="16" fill="hold" nodeType="withEffect">
                                  <p:stCondLst>
                                    <p:cond delay="3000"/>
                                  </p:stCondLst>
                                  <p:childTnLst>
                                    <p:set>
                                      <p:cBhvr>
                                        <p:cTn id="202" dur="1" fill="hold">
                                          <p:stCondLst>
                                            <p:cond delay="0"/>
                                          </p:stCondLst>
                                        </p:cTn>
                                        <p:tgtEl>
                                          <p:spTgt spid="48"/>
                                        </p:tgtEl>
                                        <p:attrNameLst>
                                          <p:attrName>style.visibility</p:attrName>
                                        </p:attrNameLst>
                                      </p:cBhvr>
                                      <p:to>
                                        <p:strVal val="visible"/>
                                      </p:to>
                                    </p:set>
                                    <p:anim calcmode="lin" valueType="num">
                                      <p:cBhvr>
                                        <p:cTn id="203" dur="500" fill="hold"/>
                                        <p:tgtEl>
                                          <p:spTgt spid="48"/>
                                        </p:tgtEl>
                                        <p:attrNameLst>
                                          <p:attrName>ppt_w</p:attrName>
                                        </p:attrNameLst>
                                      </p:cBhvr>
                                      <p:tavLst>
                                        <p:tav tm="0">
                                          <p:val>
                                            <p:fltVal val="0"/>
                                          </p:val>
                                        </p:tav>
                                        <p:tav tm="100000">
                                          <p:val>
                                            <p:strVal val="#ppt_w"/>
                                          </p:val>
                                        </p:tav>
                                      </p:tavLst>
                                    </p:anim>
                                    <p:anim calcmode="lin" valueType="num">
                                      <p:cBhvr>
                                        <p:cTn id="204" dur="500" fill="hold"/>
                                        <p:tgtEl>
                                          <p:spTgt spid="48"/>
                                        </p:tgtEl>
                                        <p:attrNameLst>
                                          <p:attrName>ppt_h</p:attrName>
                                        </p:attrNameLst>
                                      </p:cBhvr>
                                      <p:tavLst>
                                        <p:tav tm="0">
                                          <p:val>
                                            <p:fltVal val="0"/>
                                          </p:val>
                                        </p:tav>
                                        <p:tav tm="100000">
                                          <p:val>
                                            <p:strVal val="#ppt_h"/>
                                          </p:val>
                                        </p:tav>
                                      </p:tavLst>
                                    </p:anim>
                                    <p:animEffect transition="in" filter="fade">
                                      <p:cBhvr>
                                        <p:cTn id="205" dur="500"/>
                                        <p:tgtEl>
                                          <p:spTgt spid="48"/>
                                        </p:tgtEl>
                                      </p:cBhvr>
                                    </p:animEffect>
                                  </p:childTnLst>
                                </p:cTn>
                              </p:par>
                              <p:par>
                                <p:cTn id="206" presetID="53" presetClass="entr" presetSubtype="16" fill="hold" grpId="0" nodeType="withEffect">
                                  <p:stCondLst>
                                    <p:cond delay="3500"/>
                                  </p:stCondLst>
                                  <p:childTnLst>
                                    <p:set>
                                      <p:cBhvr>
                                        <p:cTn id="207" dur="1" fill="hold">
                                          <p:stCondLst>
                                            <p:cond delay="0"/>
                                          </p:stCondLst>
                                        </p:cTn>
                                        <p:tgtEl>
                                          <p:spTgt spid="58"/>
                                        </p:tgtEl>
                                        <p:attrNameLst>
                                          <p:attrName>style.visibility</p:attrName>
                                        </p:attrNameLst>
                                      </p:cBhvr>
                                      <p:to>
                                        <p:strVal val="visible"/>
                                      </p:to>
                                    </p:set>
                                    <p:anim calcmode="lin" valueType="num">
                                      <p:cBhvr>
                                        <p:cTn id="208" dur="500" fill="hold"/>
                                        <p:tgtEl>
                                          <p:spTgt spid="58"/>
                                        </p:tgtEl>
                                        <p:attrNameLst>
                                          <p:attrName>ppt_w</p:attrName>
                                        </p:attrNameLst>
                                      </p:cBhvr>
                                      <p:tavLst>
                                        <p:tav tm="0">
                                          <p:val>
                                            <p:fltVal val="0"/>
                                          </p:val>
                                        </p:tav>
                                        <p:tav tm="100000">
                                          <p:val>
                                            <p:strVal val="#ppt_w"/>
                                          </p:val>
                                        </p:tav>
                                      </p:tavLst>
                                    </p:anim>
                                    <p:anim calcmode="lin" valueType="num">
                                      <p:cBhvr>
                                        <p:cTn id="209" dur="500" fill="hold"/>
                                        <p:tgtEl>
                                          <p:spTgt spid="58"/>
                                        </p:tgtEl>
                                        <p:attrNameLst>
                                          <p:attrName>ppt_h</p:attrName>
                                        </p:attrNameLst>
                                      </p:cBhvr>
                                      <p:tavLst>
                                        <p:tav tm="0">
                                          <p:val>
                                            <p:fltVal val="0"/>
                                          </p:val>
                                        </p:tav>
                                        <p:tav tm="100000">
                                          <p:val>
                                            <p:strVal val="#ppt_h"/>
                                          </p:val>
                                        </p:tav>
                                      </p:tavLst>
                                    </p:anim>
                                    <p:animEffect transition="in" filter="fade">
                                      <p:cBhvr>
                                        <p:cTn id="210" dur="500"/>
                                        <p:tgtEl>
                                          <p:spTgt spid="58"/>
                                        </p:tgtEl>
                                      </p:cBhvr>
                                    </p:animEffect>
                                  </p:childTnLst>
                                </p:cTn>
                              </p:par>
                              <p:par>
                                <p:cTn id="211" presetID="53" presetClass="entr" presetSubtype="16" fill="hold" grpId="0" nodeType="withEffect">
                                  <p:stCondLst>
                                    <p:cond delay="3500"/>
                                  </p:stCondLst>
                                  <p:childTnLst>
                                    <p:set>
                                      <p:cBhvr>
                                        <p:cTn id="212" dur="1" fill="hold">
                                          <p:stCondLst>
                                            <p:cond delay="0"/>
                                          </p:stCondLst>
                                        </p:cTn>
                                        <p:tgtEl>
                                          <p:spTgt spid="59"/>
                                        </p:tgtEl>
                                        <p:attrNameLst>
                                          <p:attrName>style.visibility</p:attrName>
                                        </p:attrNameLst>
                                      </p:cBhvr>
                                      <p:to>
                                        <p:strVal val="visible"/>
                                      </p:to>
                                    </p:set>
                                    <p:anim calcmode="lin" valueType="num">
                                      <p:cBhvr>
                                        <p:cTn id="213" dur="500" fill="hold"/>
                                        <p:tgtEl>
                                          <p:spTgt spid="59"/>
                                        </p:tgtEl>
                                        <p:attrNameLst>
                                          <p:attrName>ppt_w</p:attrName>
                                        </p:attrNameLst>
                                      </p:cBhvr>
                                      <p:tavLst>
                                        <p:tav tm="0">
                                          <p:val>
                                            <p:fltVal val="0"/>
                                          </p:val>
                                        </p:tav>
                                        <p:tav tm="100000">
                                          <p:val>
                                            <p:strVal val="#ppt_w"/>
                                          </p:val>
                                        </p:tav>
                                      </p:tavLst>
                                    </p:anim>
                                    <p:anim calcmode="lin" valueType="num">
                                      <p:cBhvr>
                                        <p:cTn id="214" dur="500" fill="hold"/>
                                        <p:tgtEl>
                                          <p:spTgt spid="59"/>
                                        </p:tgtEl>
                                        <p:attrNameLst>
                                          <p:attrName>ppt_h</p:attrName>
                                        </p:attrNameLst>
                                      </p:cBhvr>
                                      <p:tavLst>
                                        <p:tav tm="0">
                                          <p:val>
                                            <p:fltVal val="0"/>
                                          </p:val>
                                        </p:tav>
                                        <p:tav tm="100000">
                                          <p:val>
                                            <p:strVal val="#ppt_h"/>
                                          </p:val>
                                        </p:tav>
                                      </p:tavLst>
                                    </p:anim>
                                    <p:animEffect transition="in" filter="fade">
                                      <p:cBhvr>
                                        <p:cTn id="215" dur="500"/>
                                        <p:tgtEl>
                                          <p:spTgt spid="59"/>
                                        </p:tgtEl>
                                      </p:cBhvr>
                                    </p:animEffect>
                                  </p:childTnLst>
                                </p:cTn>
                              </p:par>
                              <p:par>
                                <p:cTn id="216" presetID="53" presetClass="entr" presetSubtype="16" fill="hold" grpId="0" nodeType="withEffect">
                                  <p:stCondLst>
                                    <p:cond delay="3500"/>
                                  </p:stCondLst>
                                  <p:childTnLst>
                                    <p:set>
                                      <p:cBhvr>
                                        <p:cTn id="217" dur="1" fill="hold">
                                          <p:stCondLst>
                                            <p:cond delay="0"/>
                                          </p:stCondLst>
                                        </p:cTn>
                                        <p:tgtEl>
                                          <p:spTgt spid="60"/>
                                        </p:tgtEl>
                                        <p:attrNameLst>
                                          <p:attrName>style.visibility</p:attrName>
                                        </p:attrNameLst>
                                      </p:cBhvr>
                                      <p:to>
                                        <p:strVal val="visible"/>
                                      </p:to>
                                    </p:set>
                                    <p:anim calcmode="lin" valueType="num">
                                      <p:cBhvr>
                                        <p:cTn id="218" dur="500" fill="hold"/>
                                        <p:tgtEl>
                                          <p:spTgt spid="60"/>
                                        </p:tgtEl>
                                        <p:attrNameLst>
                                          <p:attrName>ppt_w</p:attrName>
                                        </p:attrNameLst>
                                      </p:cBhvr>
                                      <p:tavLst>
                                        <p:tav tm="0">
                                          <p:val>
                                            <p:fltVal val="0"/>
                                          </p:val>
                                        </p:tav>
                                        <p:tav tm="100000">
                                          <p:val>
                                            <p:strVal val="#ppt_w"/>
                                          </p:val>
                                        </p:tav>
                                      </p:tavLst>
                                    </p:anim>
                                    <p:anim calcmode="lin" valueType="num">
                                      <p:cBhvr>
                                        <p:cTn id="219" dur="500" fill="hold"/>
                                        <p:tgtEl>
                                          <p:spTgt spid="60"/>
                                        </p:tgtEl>
                                        <p:attrNameLst>
                                          <p:attrName>ppt_h</p:attrName>
                                        </p:attrNameLst>
                                      </p:cBhvr>
                                      <p:tavLst>
                                        <p:tav tm="0">
                                          <p:val>
                                            <p:fltVal val="0"/>
                                          </p:val>
                                        </p:tav>
                                        <p:tav tm="100000">
                                          <p:val>
                                            <p:strVal val="#ppt_h"/>
                                          </p:val>
                                        </p:tav>
                                      </p:tavLst>
                                    </p:anim>
                                    <p:animEffect transition="in" filter="fade">
                                      <p:cBhvr>
                                        <p:cTn id="220" dur="500"/>
                                        <p:tgtEl>
                                          <p:spTgt spid="60"/>
                                        </p:tgtEl>
                                      </p:cBhvr>
                                    </p:animEffect>
                                  </p:childTnLst>
                                </p:cTn>
                              </p:par>
                              <p:par>
                                <p:cTn id="221" presetID="53" presetClass="entr" presetSubtype="16" fill="hold" grpId="0" nodeType="withEffect">
                                  <p:stCondLst>
                                    <p:cond delay="3500"/>
                                  </p:stCondLst>
                                  <p:childTnLst>
                                    <p:set>
                                      <p:cBhvr>
                                        <p:cTn id="222" dur="1" fill="hold">
                                          <p:stCondLst>
                                            <p:cond delay="0"/>
                                          </p:stCondLst>
                                        </p:cTn>
                                        <p:tgtEl>
                                          <p:spTgt spid="61"/>
                                        </p:tgtEl>
                                        <p:attrNameLst>
                                          <p:attrName>style.visibility</p:attrName>
                                        </p:attrNameLst>
                                      </p:cBhvr>
                                      <p:to>
                                        <p:strVal val="visible"/>
                                      </p:to>
                                    </p:set>
                                    <p:anim calcmode="lin" valueType="num">
                                      <p:cBhvr>
                                        <p:cTn id="223" dur="500" fill="hold"/>
                                        <p:tgtEl>
                                          <p:spTgt spid="61"/>
                                        </p:tgtEl>
                                        <p:attrNameLst>
                                          <p:attrName>ppt_w</p:attrName>
                                        </p:attrNameLst>
                                      </p:cBhvr>
                                      <p:tavLst>
                                        <p:tav tm="0">
                                          <p:val>
                                            <p:fltVal val="0"/>
                                          </p:val>
                                        </p:tav>
                                        <p:tav tm="100000">
                                          <p:val>
                                            <p:strVal val="#ppt_w"/>
                                          </p:val>
                                        </p:tav>
                                      </p:tavLst>
                                    </p:anim>
                                    <p:anim calcmode="lin" valueType="num">
                                      <p:cBhvr>
                                        <p:cTn id="224" dur="500" fill="hold"/>
                                        <p:tgtEl>
                                          <p:spTgt spid="61"/>
                                        </p:tgtEl>
                                        <p:attrNameLst>
                                          <p:attrName>ppt_h</p:attrName>
                                        </p:attrNameLst>
                                      </p:cBhvr>
                                      <p:tavLst>
                                        <p:tav tm="0">
                                          <p:val>
                                            <p:fltVal val="0"/>
                                          </p:val>
                                        </p:tav>
                                        <p:tav tm="100000">
                                          <p:val>
                                            <p:strVal val="#ppt_h"/>
                                          </p:val>
                                        </p:tav>
                                      </p:tavLst>
                                    </p:anim>
                                    <p:animEffect transition="in" filter="fade">
                                      <p:cBhvr>
                                        <p:cTn id="225" dur="500"/>
                                        <p:tgtEl>
                                          <p:spTgt spid="61"/>
                                        </p:tgtEl>
                                      </p:cBhvr>
                                    </p:animEffect>
                                  </p:childTnLst>
                                </p:cTn>
                              </p:par>
                              <p:par>
                                <p:cTn id="226" presetID="53" presetClass="entr" presetSubtype="16" fill="hold" grpId="0" nodeType="withEffect">
                                  <p:stCondLst>
                                    <p:cond delay="3500"/>
                                  </p:stCondLst>
                                  <p:childTnLst>
                                    <p:set>
                                      <p:cBhvr>
                                        <p:cTn id="227" dur="1" fill="hold">
                                          <p:stCondLst>
                                            <p:cond delay="0"/>
                                          </p:stCondLst>
                                        </p:cTn>
                                        <p:tgtEl>
                                          <p:spTgt spid="62"/>
                                        </p:tgtEl>
                                        <p:attrNameLst>
                                          <p:attrName>style.visibility</p:attrName>
                                        </p:attrNameLst>
                                      </p:cBhvr>
                                      <p:to>
                                        <p:strVal val="visible"/>
                                      </p:to>
                                    </p:set>
                                    <p:anim calcmode="lin" valueType="num">
                                      <p:cBhvr>
                                        <p:cTn id="228" dur="500" fill="hold"/>
                                        <p:tgtEl>
                                          <p:spTgt spid="62"/>
                                        </p:tgtEl>
                                        <p:attrNameLst>
                                          <p:attrName>ppt_w</p:attrName>
                                        </p:attrNameLst>
                                      </p:cBhvr>
                                      <p:tavLst>
                                        <p:tav tm="0">
                                          <p:val>
                                            <p:fltVal val="0"/>
                                          </p:val>
                                        </p:tav>
                                        <p:tav tm="100000">
                                          <p:val>
                                            <p:strVal val="#ppt_w"/>
                                          </p:val>
                                        </p:tav>
                                      </p:tavLst>
                                    </p:anim>
                                    <p:anim calcmode="lin" valueType="num">
                                      <p:cBhvr>
                                        <p:cTn id="229" dur="500" fill="hold"/>
                                        <p:tgtEl>
                                          <p:spTgt spid="62"/>
                                        </p:tgtEl>
                                        <p:attrNameLst>
                                          <p:attrName>ppt_h</p:attrName>
                                        </p:attrNameLst>
                                      </p:cBhvr>
                                      <p:tavLst>
                                        <p:tav tm="0">
                                          <p:val>
                                            <p:fltVal val="0"/>
                                          </p:val>
                                        </p:tav>
                                        <p:tav tm="100000">
                                          <p:val>
                                            <p:strVal val="#ppt_h"/>
                                          </p:val>
                                        </p:tav>
                                      </p:tavLst>
                                    </p:anim>
                                    <p:animEffect transition="in" filter="fade">
                                      <p:cBhvr>
                                        <p:cTn id="230" dur="500"/>
                                        <p:tgtEl>
                                          <p:spTgt spid="62"/>
                                        </p:tgtEl>
                                      </p:cBhvr>
                                    </p:animEffect>
                                  </p:childTnLst>
                                </p:cTn>
                              </p:par>
                              <p:par>
                                <p:cTn id="231" presetID="53" presetClass="entr" presetSubtype="16" fill="hold" grpId="0" nodeType="withEffect">
                                  <p:stCondLst>
                                    <p:cond delay="3500"/>
                                  </p:stCondLst>
                                  <p:childTnLst>
                                    <p:set>
                                      <p:cBhvr>
                                        <p:cTn id="232" dur="1" fill="hold">
                                          <p:stCondLst>
                                            <p:cond delay="0"/>
                                          </p:stCondLst>
                                        </p:cTn>
                                        <p:tgtEl>
                                          <p:spTgt spid="63"/>
                                        </p:tgtEl>
                                        <p:attrNameLst>
                                          <p:attrName>style.visibility</p:attrName>
                                        </p:attrNameLst>
                                      </p:cBhvr>
                                      <p:to>
                                        <p:strVal val="visible"/>
                                      </p:to>
                                    </p:set>
                                    <p:anim calcmode="lin" valueType="num">
                                      <p:cBhvr>
                                        <p:cTn id="233" dur="500" fill="hold"/>
                                        <p:tgtEl>
                                          <p:spTgt spid="63"/>
                                        </p:tgtEl>
                                        <p:attrNameLst>
                                          <p:attrName>ppt_w</p:attrName>
                                        </p:attrNameLst>
                                      </p:cBhvr>
                                      <p:tavLst>
                                        <p:tav tm="0">
                                          <p:val>
                                            <p:fltVal val="0"/>
                                          </p:val>
                                        </p:tav>
                                        <p:tav tm="100000">
                                          <p:val>
                                            <p:strVal val="#ppt_w"/>
                                          </p:val>
                                        </p:tav>
                                      </p:tavLst>
                                    </p:anim>
                                    <p:anim calcmode="lin" valueType="num">
                                      <p:cBhvr>
                                        <p:cTn id="234" dur="500" fill="hold"/>
                                        <p:tgtEl>
                                          <p:spTgt spid="63"/>
                                        </p:tgtEl>
                                        <p:attrNameLst>
                                          <p:attrName>ppt_h</p:attrName>
                                        </p:attrNameLst>
                                      </p:cBhvr>
                                      <p:tavLst>
                                        <p:tav tm="0">
                                          <p:val>
                                            <p:fltVal val="0"/>
                                          </p:val>
                                        </p:tav>
                                        <p:tav tm="100000">
                                          <p:val>
                                            <p:strVal val="#ppt_h"/>
                                          </p:val>
                                        </p:tav>
                                      </p:tavLst>
                                    </p:anim>
                                    <p:animEffect transition="in" filter="fade">
                                      <p:cBhvr>
                                        <p:cTn id="235" dur="500"/>
                                        <p:tgtEl>
                                          <p:spTgt spid="63"/>
                                        </p:tgtEl>
                                      </p:cBhvr>
                                    </p:animEffect>
                                  </p:childTnLst>
                                </p:cTn>
                              </p:par>
                              <p:par>
                                <p:cTn id="236" presetID="53" presetClass="entr" presetSubtype="16" fill="hold" grpId="0" nodeType="withEffect">
                                  <p:stCondLst>
                                    <p:cond delay="3500"/>
                                  </p:stCondLst>
                                  <p:childTnLst>
                                    <p:set>
                                      <p:cBhvr>
                                        <p:cTn id="237" dur="1" fill="hold">
                                          <p:stCondLst>
                                            <p:cond delay="0"/>
                                          </p:stCondLst>
                                        </p:cTn>
                                        <p:tgtEl>
                                          <p:spTgt spid="64"/>
                                        </p:tgtEl>
                                        <p:attrNameLst>
                                          <p:attrName>style.visibility</p:attrName>
                                        </p:attrNameLst>
                                      </p:cBhvr>
                                      <p:to>
                                        <p:strVal val="visible"/>
                                      </p:to>
                                    </p:set>
                                    <p:anim calcmode="lin" valueType="num">
                                      <p:cBhvr>
                                        <p:cTn id="238" dur="500" fill="hold"/>
                                        <p:tgtEl>
                                          <p:spTgt spid="64"/>
                                        </p:tgtEl>
                                        <p:attrNameLst>
                                          <p:attrName>ppt_w</p:attrName>
                                        </p:attrNameLst>
                                      </p:cBhvr>
                                      <p:tavLst>
                                        <p:tav tm="0">
                                          <p:val>
                                            <p:fltVal val="0"/>
                                          </p:val>
                                        </p:tav>
                                        <p:tav tm="100000">
                                          <p:val>
                                            <p:strVal val="#ppt_w"/>
                                          </p:val>
                                        </p:tav>
                                      </p:tavLst>
                                    </p:anim>
                                    <p:anim calcmode="lin" valueType="num">
                                      <p:cBhvr>
                                        <p:cTn id="239" dur="500" fill="hold"/>
                                        <p:tgtEl>
                                          <p:spTgt spid="64"/>
                                        </p:tgtEl>
                                        <p:attrNameLst>
                                          <p:attrName>ppt_h</p:attrName>
                                        </p:attrNameLst>
                                      </p:cBhvr>
                                      <p:tavLst>
                                        <p:tav tm="0">
                                          <p:val>
                                            <p:fltVal val="0"/>
                                          </p:val>
                                        </p:tav>
                                        <p:tav tm="100000">
                                          <p:val>
                                            <p:strVal val="#ppt_h"/>
                                          </p:val>
                                        </p:tav>
                                      </p:tavLst>
                                    </p:anim>
                                    <p:animEffect transition="in" filter="fade">
                                      <p:cBhvr>
                                        <p:cTn id="240" dur="500"/>
                                        <p:tgtEl>
                                          <p:spTgt spid="64"/>
                                        </p:tgtEl>
                                      </p:cBhvr>
                                    </p:animEffect>
                                  </p:childTnLst>
                                </p:cTn>
                              </p:par>
                              <p:par>
                                <p:cTn id="241" presetID="53" presetClass="entr" presetSubtype="16" fill="hold" grpId="0" nodeType="withEffect">
                                  <p:stCondLst>
                                    <p:cond delay="3500"/>
                                  </p:stCondLst>
                                  <p:childTnLst>
                                    <p:set>
                                      <p:cBhvr>
                                        <p:cTn id="242" dur="1" fill="hold">
                                          <p:stCondLst>
                                            <p:cond delay="0"/>
                                          </p:stCondLst>
                                        </p:cTn>
                                        <p:tgtEl>
                                          <p:spTgt spid="65"/>
                                        </p:tgtEl>
                                        <p:attrNameLst>
                                          <p:attrName>style.visibility</p:attrName>
                                        </p:attrNameLst>
                                      </p:cBhvr>
                                      <p:to>
                                        <p:strVal val="visible"/>
                                      </p:to>
                                    </p:set>
                                    <p:anim calcmode="lin" valueType="num">
                                      <p:cBhvr>
                                        <p:cTn id="243" dur="500" fill="hold"/>
                                        <p:tgtEl>
                                          <p:spTgt spid="65"/>
                                        </p:tgtEl>
                                        <p:attrNameLst>
                                          <p:attrName>ppt_w</p:attrName>
                                        </p:attrNameLst>
                                      </p:cBhvr>
                                      <p:tavLst>
                                        <p:tav tm="0">
                                          <p:val>
                                            <p:fltVal val="0"/>
                                          </p:val>
                                        </p:tav>
                                        <p:tav tm="100000">
                                          <p:val>
                                            <p:strVal val="#ppt_w"/>
                                          </p:val>
                                        </p:tav>
                                      </p:tavLst>
                                    </p:anim>
                                    <p:anim calcmode="lin" valueType="num">
                                      <p:cBhvr>
                                        <p:cTn id="244" dur="500" fill="hold"/>
                                        <p:tgtEl>
                                          <p:spTgt spid="65"/>
                                        </p:tgtEl>
                                        <p:attrNameLst>
                                          <p:attrName>ppt_h</p:attrName>
                                        </p:attrNameLst>
                                      </p:cBhvr>
                                      <p:tavLst>
                                        <p:tav tm="0">
                                          <p:val>
                                            <p:fltVal val="0"/>
                                          </p:val>
                                        </p:tav>
                                        <p:tav tm="100000">
                                          <p:val>
                                            <p:strVal val="#ppt_h"/>
                                          </p:val>
                                        </p:tav>
                                      </p:tavLst>
                                    </p:anim>
                                    <p:animEffect transition="in" filter="fade">
                                      <p:cBhvr>
                                        <p:cTn id="245" dur="500"/>
                                        <p:tgtEl>
                                          <p:spTgt spid="65"/>
                                        </p:tgtEl>
                                      </p:cBhvr>
                                    </p:animEffect>
                                  </p:childTnLst>
                                </p:cTn>
                              </p:par>
                              <p:par>
                                <p:cTn id="246" presetID="53" presetClass="entr" presetSubtype="16" fill="hold" grpId="0" nodeType="withEffect">
                                  <p:stCondLst>
                                    <p:cond delay="3500"/>
                                  </p:stCondLst>
                                  <p:childTnLst>
                                    <p:set>
                                      <p:cBhvr>
                                        <p:cTn id="247" dur="1" fill="hold">
                                          <p:stCondLst>
                                            <p:cond delay="0"/>
                                          </p:stCondLst>
                                        </p:cTn>
                                        <p:tgtEl>
                                          <p:spTgt spid="66"/>
                                        </p:tgtEl>
                                        <p:attrNameLst>
                                          <p:attrName>style.visibility</p:attrName>
                                        </p:attrNameLst>
                                      </p:cBhvr>
                                      <p:to>
                                        <p:strVal val="visible"/>
                                      </p:to>
                                    </p:set>
                                    <p:anim calcmode="lin" valueType="num">
                                      <p:cBhvr>
                                        <p:cTn id="248" dur="500" fill="hold"/>
                                        <p:tgtEl>
                                          <p:spTgt spid="66"/>
                                        </p:tgtEl>
                                        <p:attrNameLst>
                                          <p:attrName>ppt_w</p:attrName>
                                        </p:attrNameLst>
                                      </p:cBhvr>
                                      <p:tavLst>
                                        <p:tav tm="0">
                                          <p:val>
                                            <p:fltVal val="0"/>
                                          </p:val>
                                        </p:tav>
                                        <p:tav tm="100000">
                                          <p:val>
                                            <p:strVal val="#ppt_w"/>
                                          </p:val>
                                        </p:tav>
                                      </p:tavLst>
                                    </p:anim>
                                    <p:anim calcmode="lin" valueType="num">
                                      <p:cBhvr>
                                        <p:cTn id="249" dur="500" fill="hold"/>
                                        <p:tgtEl>
                                          <p:spTgt spid="66"/>
                                        </p:tgtEl>
                                        <p:attrNameLst>
                                          <p:attrName>ppt_h</p:attrName>
                                        </p:attrNameLst>
                                      </p:cBhvr>
                                      <p:tavLst>
                                        <p:tav tm="0">
                                          <p:val>
                                            <p:fltVal val="0"/>
                                          </p:val>
                                        </p:tav>
                                        <p:tav tm="100000">
                                          <p:val>
                                            <p:strVal val="#ppt_h"/>
                                          </p:val>
                                        </p:tav>
                                      </p:tavLst>
                                    </p:anim>
                                    <p:animEffect transition="in" filter="fade">
                                      <p:cBhvr>
                                        <p:cTn id="25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p:bldP spid="58" grpId="0"/>
      <p:bldP spid="59" grpId="0"/>
      <p:bldP spid="60" grpId="0"/>
      <p:bldP spid="61" grpId="0"/>
      <p:bldP spid="62" grpId="0"/>
      <p:bldP spid="63" grpId="0"/>
      <p:bldP spid="64" grpId="0"/>
      <p:bldP spid="65" grpId="0"/>
      <p:bldP spid="6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12192000" cy="7005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0"/>
            <a:ext cx="12192000" cy="7005711"/>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7"/>
          <p:cNvSpPr>
            <a:spLocks noChangeAspect="1"/>
          </p:cNvSpPr>
          <p:nvPr/>
        </p:nvSpPr>
        <p:spPr>
          <a:xfrm>
            <a:off x="4287571" y="1655521"/>
            <a:ext cx="3830378" cy="3830378"/>
          </a:xfrm>
          <a:prstGeom prst="ellipse">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4402760" y="1777546"/>
            <a:ext cx="3600000" cy="360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p:nvSpPr>
        <p:spPr>
          <a:xfrm>
            <a:off x="4664430" y="2586540"/>
            <a:ext cx="3076660" cy="2229260"/>
          </a:xfrm>
          <a:prstGeom prst="rect">
            <a:avLst/>
          </a:prstGeom>
          <a:noFill/>
        </p:spPr>
        <p:txBody>
          <a:bodyPr wrap="square" rIns="144000" bIns="36000" numCol="1" spcCol="360000" rtlCol="0">
            <a:spAutoFit/>
          </a:bodyPr>
          <a:lstStyle/>
          <a:p>
            <a:pPr algn="ctr"/>
            <a:r>
              <a:rPr lang="id-ID" b="1" dirty="0" smtClean="0">
                <a:solidFill>
                  <a:schemeClr val="bg1"/>
                </a:solidFill>
                <a:latin typeface="Lato" panose="020F0502020204030203" pitchFamily="34" charset="0"/>
                <a:ea typeface="Roboto" panose="02000000000000000000" pitchFamily="2" charset="0"/>
              </a:rPr>
              <a:t>Single Portfolio</a:t>
            </a:r>
          </a:p>
          <a:p>
            <a:pPr algn="ctr"/>
            <a:endParaRPr lang="en-US" sz="1050" dirty="0">
              <a:solidFill>
                <a:schemeClr val="bg1"/>
              </a:solidFill>
              <a:latin typeface="Lato" panose="020F0502020204030203" pitchFamily="34" charset="0"/>
              <a:ea typeface="Roboto" panose="02000000000000000000" pitchFamily="2" charset="0"/>
            </a:endParaRPr>
          </a:p>
          <a:p>
            <a:pPr algn="ctr"/>
            <a:r>
              <a:rPr lang="en-US" sz="1000" dirty="0">
                <a:solidFill>
                  <a:schemeClr val="bg1"/>
                </a:solidFill>
                <a:latin typeface="Lato" panose="020F0502020204030203" pitchFamily="34" charset="0"/>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000" dirty="0" smtClean="0">
                <a:solidFill>
                  <a:schemeClr val="bg1"/>
                </a:solidFill>
                <a:latin typeface="Lato" panose="020F0502020204030203" pitchFamily="34" charset="0"/>
                <a:ea typeface="Roboto" panose="02000000000000000000" pitchFamily="2" charset="0"/>
              </a:rPr>
              <a:t>text</a:t>
            </a:r>
            <a:r>
              <a:rPr lang="id-ID" sz="1000" dirty="0" smtClean="0">
                <a:solidFill>
                  <a:schemeClr val="bg1"/>
                </a:solidFill>
                <a:latin typeface="Lato" panose="020F0502020204030203" pitchFamily="34" charset="0"/>
                <a:ea typeface="Roboto" panose="02000000000000000000" pitchFamily="2" charset="0"/>
              </a:rPr>
              <a:t>.</a:t>
            </a:r>
          </a:p>
          <a:p>
            <a:pPr algn="ctr"/>
            <a:endParaRPr lang="id-ID" sz="1000" dirty="0" smtClean="0">
              <a:solidFill>
                <a:schemeClr val="bg1"/>
              </a:solidFill>
              <a:latin typeface="Lato" panose="020F0502020204030203" pitchFamily="34" charset="0"/>
              <a:ea typeface="Roboto" panose="02000000000000000000" pitchFamily="2" charset="0"/>
            </a:endParaRPr>
          </a:p>
          <a:p>
            <a:pPr algn="ctr"/>
            <a:endParaRPr lang="id-ID" sz="1000" dirty="0">
              <a:solidFill>
                <a:schemeClr val="bg1"/>
              </a:solidFill>
              <a:latin typeface="Lato" panose="020F0502020204030203" pitchFamily="34" charset="0"/>
              <a:ea typeface="Roboto" panose="02000000000000000000" pitchFamily="2" charset="0"/>
            </a:endParaRPr>
          </a:p>
          <a:p>
            <a:pPr algn="ctr"/>
            <a:r>
              <a:rPr lang="id-ID" sz="1050" dirty="0" smtClean="0">
                <a:solidFill>
                  <a:schemeClr val="bg1"/>
                </a:solidFill>
                <a:latin typeface="Lato" panose="020F0502020204030203" pitchFamily="34" charset="0"/>
                <a:ea typeface="Roboto" panose="02000000000000000000" pitchFamily="2" charset="0"/>
              </a:rPr>
              <a:t>Suramadu Bridge </a:t>
            </a:r>
          </a:p>
          <a:p>
            <a:pPr algn="ctr"/>
            <a:r>
              <a:rPr lang="id-ID" sz="1000" dirty="0" smtClean="0">
                <a:solidFill>
                  <a:schemeClr val="bg1">
                    <a:lumMod val="65000"/>
                  </a:schemeClr>
                </a:solidFill>
                <a:latin typeface="Lato" panose="020F0502020204030203" pitchFamily="34" charset="0"/>
                <a:ea typeface="Roboto" panose="02000000000000000000" pitchFamily="2" charset="0"/>
              </a:rPr>
              <a:t>12.12.2013</a:t>
            </a:r>
          </a:p>
        </p:txBody>
      </p:sp>
    </p:spTree>
    <p:extLst>
      <p:ext uri="{BB962C8B-B14F-4D97-AF65-F5344CB8AC3E}">
        <p14:creationId xmlns:p14="http://schemas.microsoft.com/office/powerpoint/2010/main" val="20166331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100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fltVal val="0"/>
                                          </p:val>
                                        </p:tav>
                                        <p:tav tm="100000">
                                          <p:val>
                                            <p:strVal val="#ppt_w"/>
                                          </p:val>
                                        </p:tav>
                                      </p:tavLst>
                                    </p:anim>
                                    <p:anim calcmode="lin" valueType="num">
                                      <p:cBhvr>
                                        <p:cTn id="12" dur="1000" fill="hold"/>
                                        <p:tgtEl>
                                          <p:spTgt spid="6"/>
                                        </p:tgtEl>
                                        <p:attrNameLst>
                                          <p:attrName>ppt_h</p:attrName>
                                        </p:attrNameLst>
                                      </p:cBhvr>
                                      <p:tavLst>
                                        <p:tav tm="0">
                                          <p:val>
                                            <p:fltVal val="0"/>
                                          </p:val>
                                        </p:tav>
                                        <p:tav tm="100000">
                                          <p:val>
                                            <p:strVal val="#ppt_h"/>
                                          </p:val>
                                        </p:tav>
                                      </p:tavLst>
                                    </p:anim>
                                    <p:animEffect transition="in" filter="fade">
                                      <p:cBhvr>
                                        <p:cTn id="13" dur="1000"/>
                                        <p:tgtEl>
                                          <p:spTgt spid="6"/>
                                        </p:tgtEl>
                                      </p:cBhvr>
                                    </p:animEffect>
                                  </p:childTnLst>
                                </p:cTn>
                              </p:par>
                            </p:childTnLst>
                          </p:cTn>
                        </p:par>
                        <p:par>
                          <p:cTn id="14" fill="hold">
                            <p:stCondLst>
                              <p:cond delay="2000"/>
                            </p:stCondLst>
                            <p:childTnLst>
                              <p:par>
                                <p:cTn id="15" presetID="14" presetClass="entr" presetSubtype="5"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vertical)">
                                      <p:cBhvr>
                                        <p:cTn id="17" dur="1500"/>
                                        <p:tgtEl>
                                          <p:spTgt spid="7"/>
                                        </p:tgtEl>
                                      </p:cBhvr>
                                    </p:animEffect>
                                  </p:childTnLst>
                                </p:cTn>
                              </p:par>
                              <p:par>
                                <p:cTn id="18" presetID="53" presetClass="entr" presetSubtype="16" fill="hold" grpId="0" nodeType="withEffect">
                                  <p:stCondLst>
                                    <p:cond delay="1000"/>
                                  </p:stCondLst>
                                  <p:childTnLst>
                                    <p:set>
                                      <p:cBhvr>
                                        <p:cTn id="19" dur="1" fill="hold">
                                          <p:stCondLst>
                                            <p:cond delay="0"/>
                                          </p:stCondLst>
                                        </p:cTn>
                                        <p:tgtEl>
                                          <p:spTgt spid="8"/>
                                        </p:tgtEl>
                                        <p:attrNameLst>
                                          <p:attrName>style.visibility</p:attrName>
                                        </p:attrNameLst>
                                      </p:cBhvr>
                                      <p:to>
                                        <p:strVal val="visible"/>
                                      </p:to>
                                    </p:set>
                                    <p:anim calcmode="lin" valueType="num">
                                      <p:cBhvr>
                                        <p:cTn id="20" dur="1000" fill="hold"/>
                                        <p:tgtEl>
                                          <p:spTgt spid="8"/>
                                        </p:tgtEl>
                                        <p:attrNameLst>
                                          <p:attrName>ppt_w</p:attrName>
                                        </p:attrNameLst>
                                      </p:cBhvr>
                                      <p:tavLst>
                                        <p:tav tm="0">
                                          <p:val>
                                            <p:fltVal val="0"/>
                                          </p:val>
                                        </p:tav>
                                        <p:tav tm="100000">
                                          <p:val>
                                            <p:strVal val="#ppt_w"/>
                                          </p:val>
                                        </p:tav>
                                      </p:tavLst>
                                    </p:anim>
                                    <p:anim calcmode="lin" valueType="num">
                                      <p:cBhvr>
                                        <p:cTn id="21" dur="1000" fill="hold"/>
                                        <p:tgtEl>
                                          <p:spTgt spid="8"/>
                                        </p:tgtEl>
                                        <p:attrNameLst>
                                          <p:attrName>ppt_h</p:attrName>
                                        </p:attrNameLst>
                                      </p:cBhvr>
                                      <p:tavLst>
                                        <p:tav tm="0">
                                          <p:val>
                                            <p:fltVal val="0"/>
                                          </p:val>
                                        </p:tav>
                                        <p:tav tm="100000">
                                          <p:val>
                                            <p:strVal val="#ppt_h"/>
                                          </p:val>
                                        </p:tav>
                                      </p:tavLst>
                                    </p:anim>
                                    <p:animEffect transition="in" filter="fade">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6" grpId="0" animBg="1"/>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 name="Straight Connector 13"/>
          <p:cNvCxnSpPr/>
          <p:nvPr/>
        </p:nvCxnSpPr>
        <p:spPr>
          <a:xfrm>
            <a:off x="6081486" y="3373908"/>
            <a:ext cx="0" cy="888998"/>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endCxn id="16" idx="2"/>
          </p:cNvCxnSpPr>
          <p:nvPr/>
        </p:nvCxnSpPr>
        <p:spPr>
          <a:xfrm>
            <a:off x="6079415" y="5690886"/>
            <a:ext cx="16585" cy="1167114"/>
          </a:xfrm>
          <a:prstGeom prst="line">
            <a:avLst/>
          </a:prstGeom>
          <a:ln w="2540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3" name="Content Placeholder 7"/>
          <p:cNvSpPr txBox="1">
            <a:spLocks/>
          </p:cNvSpPr>
          <p:nvPr/>
        </p:nvSpPr>
        <p:spPr>
          <a:xfrm>
            <a:off x="4042252" y="236194"/>
            <a:ext cx="4125845"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Meet the Team</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grpSp>
        <p:nvGrpSpPr>
          <p:cNvPr id="7" name="Group 6"/>
          <p:cNvGrpSpPr>
            <a:grpSpLocks noChangeAspect="1"/>
          </p:cNvGrpSpPr>
          <p:nvPr/>
        </p:nvGrpSpPr>
        <p:grpSpPr>
          <a:xfrm>
            <a:off x="5295173" y="1815571"/>
            <a:ext cx="1620000" cy="1620000"/>
            <a:chOff x="5385173" y="1917525"/>
            <a:chExt cx="1440000" cy="1440000"/>
          </a:xfrm>
        </p:grpSpPr>
        <p:sp>
          <p:nvSpPr>
            <p:cNvPr id="5" name="Oval 4"/>
            <p:cNvSpPr>
              <a:spLocks noChangeAspect="1"/>
            </p:cNvSpPr>
            <p:nvPr/>
          </p:nvSpPr>
          <p:spPr>
            <a:xfrm>
              <a:off x="5385173" y="1917525"/>
              <a:ext cx="1440000" cy="1440000"/>
            </a:xfrm>
            <a:prstGeom prst="ellipse">
              <a:avLst/>
            </a:prstGeom>
            <a:solidFill>
              <a:schemeClr val="tx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5361486" y="4262906"/>
            <a:ext cx="1440000" cy="1440000"/>
            <a:chOff x="5385173" y="1917525"/>
            <a:chExt cx="1440000" cy="1440000"/>
          </a:xfrm>
        </p:grpSpPr>
        <p:sp>
          <p:nvSpPr>
            <p:cNvPr id="12" name="Oval 11"/>
            <p:cNvSpPr>
              <a:spLocks noChangeAspect="1"/>
            </p:cNvSpPr>
            <p:nvPr/>
          </p:nvSpPr>
          <p:spPr>
            <a:xfrm>
              <a:off x="5385173" y="1917525"/>
              <a:ext cx="1440000" cy="1440000"/>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475173" y="2007525"/>
              <a:ext cx="1260000" cy="1260000"/>
            </a:xfrm>
            <a:prstGeom prst="ellipse">
              <a:avLst/>
            </a:prstGeom>
            <a:solidFill>
              <a:schemeClr val="bg1">
                <a:lumMod val="5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Content Placeholder 2"/>
          <p:cNvSpPr txBox="1">
            <a:spLocks/>
          </p:cNvSpPr>
          <p:nvPr/>
        </p:nvSpPr>
        <p:spPr>
          <a:xfrm>
            <a:off x="7016423" y="2125029"/>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tx2"/>
                </a:solidFill>
                <a:latin typeface="Lato" panose="020F0502020204030203" pitchFamily="34" charset="0"/>
                <a:ea typeface="Roboto" panose="02000000000000000000" pitchFamily="2" charset="0"/>
              </a:rPr>
              <a:t>Cak Kartolo</a:t>
            </a:r>
            <a:endParaRPr lang="id-ID" sz="1400" i="1" dirty="0" smtClean="0">
              <a:solidFill>
                <a:schemeClr val="tx2"/>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21" name="Content Placeholder 2"/>
          <p:cNvSpPr txBox="1">
            <a:spLocks/>
          </p:cNvSpPr>
          <p:nvPr/>
        </p:nvSpPr>
        <p:spPr>
          <a:xfrm>
            <a:off x="7016422" y="4482364"/>
            <a:ext cx="3245951" cy="100108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dirty="0" smtClean="0">
                <a:solidFill>
                  <a:schemeClr val="accent1"/>
                </a:solidFill>
                <a:latin typeface="Lato" panose="020F0502020204030203" pitchFamily="34" charset="0"/>
                <a:ea typeface="Roboto" panose="02000000000000000000" pitchFamily="2" charset="0"/>
              </a:rPr>
              <a:t>Sapari Suhendra</a:t>
            </a:r>
            <a:endParaRPr lang="id-ID" sz="1400" i="1" dirty="0" smtClean="0">
              <a:solidFill>
                <a:schemeClr val="accent1"/>
              </a:solidFill>
              <a:latin typeface="Lato" panose="020F0502020204030203" pitchFamily="34" charset="0"/>
              <a:ea typeface="Roboto" panose="02000000000000000000" pitchFamily="2" charset="0"/>
            </a:endParaRPr>
          </a:p>
          <a:p>
            <a:pPr algn="l" fontAlgn="auto">
              <a:defRPr/>
            </a:pPr>
            <a:r>
              <a:rPr lang="id-ID" sz="1100" dirty="0" smtClean="0">
                <a:solidFill>
                  <a:schemeClr val="bg1">
                    <a:lumMod val="65000"/>
                  </a:schemeClr>
                </a:solidFill>
                <a:latin typeface="Lato" panose="020F0502020204030203" pitchFamily="34" charset="0"/>
                <a:ea typeface="Roboto" panose="02000000000000000000" pitchFamily="2" charset="0"/>
              </a:rPr>
              <a:t>Fusce som libero topi sombrero bikinan meksiko</a:t>
            </a:r>
            <a:r>
              <a:rPr lang="en-US" sz="1100" dirty="0" smtClean="0">
                <a:solidFill>
                  <a:schemeClr val="bg1">
                    <a:lumMod val="65000"/>
                  </a:schemeClr>
                </a:solidFill>
                <a:latin typeface="Lato" panose="020F0502020204030203" pitchFamily="34" charset="0"/>
                <a:ea typeface="Roboto" panose="02000000000000000000" pitchFamily="2" charset="0"/>
              </a:rPr>
              <a:t> when an unknown printer took a galley of type and scrambled</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22" name="Content Placeholder 2"/>
          <p:cNvSpPr txBox="1">
            <a:spLocks/>
          </p:cNvSpPr>
          <p:nvPr/>
        </p:nvSpPr>
        <p:spPr>
          <a:xfrm>
            <a:off x="1834285" y="2467819"/>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tx2"/>
                </a:solidFill>
                <a:latin typeface="Lato" panose="020F0502020204030203" pitchFamily="34" charset="0"/>
                <a:ea typeface="Roboto" panose="02000000000000000000" pitchFamily="2" charset="0"/>
              </a:rPr>
              <a:t>Head of Team</a:t>
            </a:r>
            <a:endParaRPr lang="id-ID" sz="1050" b="1" dirty="0">
              <a:solidFill>
                <a:schemeClr val="bg1">
                  <a:lumMod val="65000"/>
                </a:schemeClr>
              </a:solidFill>
              <a:latin typeface="Lato" panose="020F0502020204030203" pitchFamily="34" charset="0"/>
              <a:ea typeface="Roboto" panose="02000000000000000000" pitchFamily="2" charset="0"/>
            </a:endParaRPr>
          </a:p>
        </p:txBody>
      </p:sp>
      <p:sp>
        <p:nvSpPr>
          <p:cNvPr id="24" name="Content Placeholder 2"/>
          <p:cNvSpPr txBox="1">
            <a:spLocks/>
          </p:cNvSpPr>
          <p:nvPr/>
        </p:nvSpPr>
        <p:spPr>
          <a:xfrm>
            <a:off x="1834284" y="4828564"/>
            <a:ext cx="3245951" cy="308682"/>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400" b="1" dirty="0" smtClean="0">
                <a:solidFill>
                  <a:schemeClr val="accent1"/>
                </a:solidFill>
                <a:latin typeface="Lato" panose="020F0502020204030203" pitchFamily="34" charset="0"/>
                <a:ea typeface="Roboto" panose="02000000000000000000" pitchFamily="2" charset="0"/>
              </a:rPr>
              <a:t>Coordinator</a:t>
            </a:r>
            <a:endParaRPr lang="id-ID" sz="1050" b="1" dirty="0">
              <a:solidFill>
                <a:schemeClr val="accent1"/>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275587812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16" presetClass="entr" presetSubtype="37" fill="hold" nodeType="withEffect">
                                  <p:stCondLst>
                                    <p:cond delay="1500"/>
                                  </p:stCondLst>
                                  <p:childTnLst>
                                    <p:set>
                                      <p:cBhvr>
                                        <p:cTn id="12" dur="1" fill="hold">
                                          <p:stCondLst>
                                            <p:cond delay="0"/>
                                          </p:stCondLst>
                                        </p:cTn>
                                        <p:tgtEl>
                                          <p:spTgt spid="7"/>
                                        </p:tgtEl>
                                        <p:attrNameLst>
                                          <p:attrName>style.visibility</p:attrName>
                                        </p:attrNameLst>
                                      </p:cBhvr>
                                      <p:to>
                                        <p:strVal val="visible"/>
                                      </p:to>
                                    </p:set>
                                    <p:animEffect transition="in" filter="barn(outVertical)">
                                      <p:cBhvr>
                                        <p:cTn id="13" dur="1000"/>
                                        <p:tgtEl>
                                          <p:spTgt spid="7"/>
                                        </p:tgtEl>
                                      </p:cBhvr>
                                    </p:animEffect>
                                  </p:childTnLst>
                                </p:cTn>
                              </p:par>
                              <p:par>
                                <p:cTn id="14" presetID="22" presetClass="entr" presetSubtype="2" fill="hold" grpId="0" nodeType="withEffect">
                                  <p:stCondLst>
                                    <p:cond delay="2500"/>
                                  </p:stCondLst>
                                  <p:childTnLst>
                                    <p:set>
                                      <p:cBhvr>
                                        <p:cTn id="15" dur="1" fill="hold">
                                          <p:stCondLst>
                                            <p:cond delay="0"/>
                                          </p:stCondLst>
                                        </p:cTn>
                                        <p:tgtEl>
                                          <p:spTgt spid="22"/>
                                        </p:tgtEl>
                                        <p:attrNameLst>
                                          <p:attrName>style.visibility</p:attrName>
                                        </p:attrNameLst>
                                      </p:cBhvr>
                                      <p:to>
                                        <p:strVal val="visible"/>
                                      </p:to>
                                    </p:set>
                                    <p:animEffect transition="in" filter="wipe(right)">
                                      <p:cBhvr>
                                        <p:cTn id="16" dur="1000"/>
                                        <p:tgtEl>
                                          <p:spTgt spid="22"/>
                                        </p:tgtEl>
                                      </p:cBhvr>
                                    </p:animEffect>
                                  </p:childTnLst>
                                </p:cTn>
                              </p:par>
                              <p:par>
                                <p:cTn id="17" presetID="22" presetClass="entr" presetSubtype="8" fill="hold" grpId="0" nodeType="withEffect">
                                  <p:stCondLst>
                                    <p:cond delay="250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1000"/>
                                        <p:tgtEl>
                                          <p:spTgt spid="20"/>
                                        </p:tgtEl>
                                      </p:cBhvr>
                                    </p:animEffect>
                                  </p:childTnLst>
                                </p:cTn>
                              </p:par>
                            </p:childTnLst>
                          </p:cTn>
                        </p:par>
                        <p:par>
                          <p:cTn id="20" fill="hold">
                            <p:stCondLst>
                              <p:cond delay="3500"/>
                            </p:stCondLst>
                            <p:childTnLst>
                              <p:par>
                                <p:cTn id="21" presetID="22" presetClass="entr" presetSubtype="1"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up)">
                                      <p:cBhvr>
                                        <p:cTn id="23" dur="500"/>
                                        <p:tgtEl>
                                          <p:spTgt spid="14"/>
                                        </p:tgtEl>
                                      </p:cBhvr>
                                    </p:animEffect>
                                  </p:childTnLst>
                                </p:cTn>
                              </p:par>
                              <p:par>
                                <p:cTn id="24" presetID="16" presetClass="entr" presetSubtype="37" fill="hold" nodeType="withEffect">
                                  <p:stCondLst>
                                    <p:cond delay="500"/>
                                  </p:stCondLst>
                                  <p:childTnLst>
                                    <p:set>
                                      <p:cBhvr>
                                        <p:cTn id="25" dur="1" fill="hold">
                                          <p:stCondLst>
                                            <p:cond delay="0"/>
                                          </p:stCondLst>
                                        </p:cTn>
                                        <p:tgtEl>
                                          <p:spTgt spid="11"/>
                                        </p:tgtEl>
                                        <p:attrNameLst>
                                          <p:attrName>style.visibility</p:attrName>
                                        </p:attrNameLst>
                                      </p:cBhvr>
                                      <p:to>
                                        <p:strVal val="visible"/>
                                      </p:to>
                                    </p:set>
                                    <p:animEffect transition="in" filter="barn(outVertical)">
                                      <p:cBhvr>
                                        <p:cTn id="26" dur="1000"/>
                                        <p:tgtEl>
                                          <p:spTgt spid="11"/>
                                        </p:tgtEl>
                                      </p:cBhvr>
                                    </p:animEffect>
                                  </p:childTnLst>
                                </p:cTn>
                              </p:par>
                              <p:par>
                                <p:cTn id="27" presetID="22" presetClass="entr" presetSubtype="8" fill="hold" grpId="0" nodeType="withEffect">
                                  <p:stCondLst>
                                    <p:cond delay="1500"/>
                                  </p:stCondLst>
                                  <p:childTnLst>
                                    <p:set>
                                      <p:cBhvr>
                                        <p:cTn id="28" dur="1" fill="hold">
                                          <p:stCondLst>
                                            <p:cond delay="0"/>
                                          </p:stCondLst>
                                        </p:cTn>
                                        <p:tgtEl>
                                          <p:spTgt spid="21"/>
                                        </p:tgtEl>
                                        <p:attrNameLst>
                                          <p:attrName>style.visibility</p:attrName>
                                        </p:attrNameLst>
                                      </p:cBhvr>
                                      <p:to>
                                        <p:strVal val="visible"/>
                                      </p:to>
                                    </p:set>
                                    <p:animEffect transition="in" filter="wipe(left)">
                                      <p:cBhvr>
                                        <p:cTn id="29" dur="1000"/>
                                        <p:tgtEl>
                                          <p:spTgt spid="21"/>
                                        </p:tgtEl>
                                      </p:cBhvr>
                                    </p:animEffect>
                                  </p:childTnLst>
                                </p:cTn>
                              </p:par>
                              <p:par>
                                <p:cTn id="30" presetID="22" presetClass="entr" presetSubtype="2" fill="hold" grpId="0" nodeType="withEffect">
                                  <p:stCondLst>
                                    <p:cond delay="1500"/>
                                  </p:stCondLst>
                                  <p:childTnLst>
                                    <p:set>
                                      <p:cBhvr>
                                        <p:cTn id="31" dur="1" fill="hold">
                                          <p:stCondLst>
                                            <p:cond delay="0"/>
                                          </p:stCondLst>
                                        </p:cTn>
                                        <p:tgtEl>
                                          <p:spTgt spid="24"/>
                                        </p:tgtEl>
                                        <p:attrNameLst>
                                          <p:attrName>style.visibility</p:attrName>
                                        </p:attrNameLst>
                                      </p:cBhvr>
                                      <p:to>
                                        <p:strVal val="visible"/>
                                      </p:to>
                                    </p:set>
                                    <p:animEffect transition="in" filter="wipe(right)">
                                      <p:cBhvr>
                                        <p:cTn id="32" dur="1000"/>
                                        <p:tgtEl>
                                          <p:spTgt spid="24"/>
                                        </p:tgtEl>
                                      </p:cBhvr>
                                    </p:animEffect>
                                  </p:childTnLst>
                                </p:cTn>
                              </p:par>
                            </p:childTnLst>
                          </p:cTn>
                        </p:par>
                        <p:par>
                          <p:cTn id="33" fill="hold">
                            <p:stCondLst>
                              <p:cond delay="6000"/>
                            </p:stCondLst>
                            <p:childTnLst>
                              <p:par>
                                <p:cTn id="34" presetID="22" presetClass="entr" presetSubtype="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wipe(up)">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0" grpId="0"/>
      <p:bldP spid="21" grpId="0"/>
      <p:bldP spid="22" grpId="0"/>
      <p:bldP spid="2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90</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Oval Models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Oval 4"/>
          <p:cNvSpPr>
            <a:spLocks noChangeAspect="1"/>
          </p:cNvSpPr>
          <p:nvPr/>
        </p:nvSpPr>
        <p:spPr>
          <a:xfrm>
            <a:off x="1299129" y="2644494"/>
            <a:ext cx="1800000" cy="1800000"/>
          </a:xfrm>
          <a:prstGeom prst="ellips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2">
                  <a:lumMod val="25000"/>
                </a:schemeClr>
              </a:solidFill>
            </a:endParaRPr>
          </a:p>
        </p:txBody>
      </p:sp>
      <p:sp>
        <p:nvSpPr>
          <p:cNvPr id="6" name="Oval 5"/>
          <p:cNvSpPr>
            <a:spLocks noChangeAspect="1"/>
          </p:cNvSpPr>
          <p:nvPr/>
        </p:nvSpPr>
        <p:spPr>
          <a:xfrm>
            <a:off x="5232505" y="2644494"/>
            <a:ext cx="1800000" cy="1800000"/>
          </a:xfrm>
          <a:prstGeom prst="ellips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2">
                  <a:lumMod val="25000"/>
                </a:schemeClr>
              </a:solidFill>
            </a:endParaRPr>
          </a:p>
        </p:txBody>
      </p:sp>
      <p:sp>
        <p:nvSpPr>
          <p:cNvPr id="7" name="Oval 6"/>
          <p:cNvSpPr>
            <a:spLocks noChangeAspect="1"/>
          </p:cNvSpPr>
          <p:nvPr/>
        </p:nvSpPr>
        <p:spPr>
          <a:xfrm>
            <a:off x="9165881" y="2644494"/>
            <a:ext cx="1800000" cy="1800000"/>
          </a:xfrm>
          <a:prstGeom prst="ellips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2">
                  <a:lumMod val="25000"/>
                </a:schemeClr>
              </a:solidFill>
            </a:endParaRPr>
          </a:p>
        </p:txBody>
      </p:sp>
      <p:sp>
        <p:nvSpPr>
          <p:cNvPr id="8" name="Oval 7"/>
          <p:cNvSpPr>
            <a:spLocks noChangeAspect="1"/>
          </p:cNvSpPr>
          <p:nvPr/>
        </p:nvSpPr>
        <p:spPr>
          <a:xfrm>
            <a:off x="2901933" y="2204187"/>
            <a:ext cx="2520000" cy="2520000"/>
          </a:xfrm>
          <a:prstGeom prst="ellips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2">
                  <a:lumMod val="25000"/>
                </a:schemeClr>
              </a:solidFill>
            </a:endParaRPr>
          </a:p>
        </p:txBody>
      </p:sp>
      <p:sp>
        <p:nvSpPr>
          <p:cNvPr id="9" name="Oval 8"/>
          <p:cNvSpPr>
            <a:spLocks noChangeAspect="1"/>
          </p:cNvSpPr>
          <p:nvPr/>
        </p:nvSpPr>
        <p:spPr>
          <a:xfrm>
            <a:off x="6835309" y="2232763"/>
            <a:ext cx="2520000" cy="2520000"/>
          </a:xfrm>
          <a:prstGeom prst="ellips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2">
                  <a:lumMod val="25000"/>
                </a:schemeClr>
              </a:solidFill>
            </a:endParaRPr>
          </a:p>
        </p:txBody>
      </p:sp>
      <p:sp>
        <p:nvSpPr>
          <p:cNvPr id="10" name="TextBox 9"/>
          <p:cNvSpPr txBox="1"/>
          <p:nvPr/>
        </p:nvSpPr>
        <p:spPr>
          <a:xfrm>
            <a:off x="1299129" y="5237243"/>
            <a:ext cx="9666752"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Kind of Bridge			                 “ lorem ipsum dolor sit amet consectetur sagitis purus”			</a:t>
            </a:r>
            <a:r>
              <a:rPr lang="id-ID" sz="1000" b="1" dirty="0" smtClean="0">
                <a:solidFill>
                  <a:schemeClr val="accent1"/>
                </a:solidFill>
                <a:latin typeface="Lato" panose="020F0502020204030203" pitchFamily="34" charset="0"/>
                <a:ea typeface="Roboto" panose="02000000000000000000" pitchFamily="2" charset="0"/>
              </a:rPr>
              <a:t>Client</a:t>
            </a:r>
            <a:r>
              <a:rPr lang="id-ID" sz="1000" dirty="0" smtClean="0">
                <a:solidFill>
                  <a:schemeClr val="accent1"/>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grpSp>
        <p:nvGrpSpPr>
          <p:cNvPr id="44" name="Group 43"/>
          <p:cNvGrpSpPr/>
          <p:nvPr/>
        </p:nvGrpSpPr>
        <p:grpSpPr>
          <a:xfrm>
            <a:off x="1198448" y="5203289"/>
            <a:ext cx="9720000" cy="321657"/>
            <a:chOff x="677942" y="5597186"/>
            <a:chExt cx="10800000" cy="321657"/>
          </a:xfrm>
        </p:grpSpPr>
        <p:cxnSp>
          <p:nvCxnSpPr>
            <p:cNvPr id="12" name="Straight Connector 11"/>
            <p:cNvCxnSpPr/>
            <p:nvPr/>
          </p:nvCxnSpPr>
          <p:spPr>
            <a:xfrm flipH="1">
              <a:off x="677942" y="5918843"/>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677942" y="5597186"/>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9533008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1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10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0-#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0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00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150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1+#ppt_w/2"/>
                                          </p:val>
                                        </p:tav>
                                        <p:tav tm="100000">
                                          <p:val>
                                            <p:strVal val="#ppt_x"/>
                                          </p:val>
                                        </p:tav>
                                      </p:tavLst>
                                    </p:anim>
                                    <p:anim calcmode="lin" valueType="num">
                                      <p:cBhvr additive="base">
                                        <p:cTn id="34" dur="500" fill="hold"/>
                                        <p:tgtEl>
                                          <p:spTgt spid="10"/>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0-#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animBg="1"/>
      <p:bldP spid="8" grpId="0" animBg="1"/>
      <p:bldP spid="9" grpId="0" animBg="1"/>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91</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Triangle Models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23" name="Flowchart: Merge 22"/>
          <p:cNvSpPr>
            <a:spLocks noChangeAspect="1"/>
          </p:cNvSpPr>
          <p:nvPr/>
        </p:nvSpPr>
        <p:spPr>
          <a:xfrm>
            <a:off x="1070133" y="2287054"/>
            <a:ext cx="2256437" cy="2088000"/>
          </a:xfrm>
          <a:prstGeom prst="flowChartMerg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Flowchart: Merge 23"/>
          <p:cNvSpPr>
            <a:spLocks noChangeAspect="1"/>
          </p:cNvSpPr>
          <p:nvPr/>
        </p:nvSpPr>
        <p:spPr>
          <a:xfrm>
            <a:off x="3022753" y="2798123"/>
            <a:ext cx="2256437" cy="2088000"/>
          </a:xfrm>
          <a:prstGeom prst="flowChartMerg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Flowchart: Merge 24"/>
          <p:cNvSpPr>
            <a:spLocks noChangeAspect="1"/>
          </p:cNvSpPr>
          <p:nvPr/>
        </p:nvSpPr>
        <p:spPr>
          <a:xfrm>
            <a:off x="6954579" y="2801181"/>
            <a:ext cx="2256437" cy="2088000"/>
          </a:xfrm>
          <a:prstGeom prst="flowChartMerg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Flowchart: Merge 25"/>
          <p:cNvSpPr>
            <a:spLocks noChangeAspect="1"/>
          </p:cNvSpPr>
          <p:nvPr/>
        </p:nvSpPr>
        <p:spPr>
          <a:xfrm>
            <a:off x="8935332" y="2280942"/>
            <a:ext cx="2256437" cy="2088000"/>
          </a:xfrm>
          <a:prstGeom prst="flowChartMerg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Flowchart: Merge 26"/>
          <p:cNvSpPr>
            <a:spLocks noChangeAspect="1"/>
          </p:cNvSpPr>
          <p:nvPr/>
        </p:nvSpPr>
        <p:spPr>
          <a:xfrm>
            <a:off x="4330435" y="1866600"/>
            <a:ext cx="3501368" cy="3240000"/>
          </a:xfrm>
          <a:prstGeom prst="flowChartMerge">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327265" y="5490463"/>
            <a:ext cx="9666752"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Kind of Bridge			                 “ lorem ipsum dolor sit amet consectetur sagitis purus”			</a:t>
            </a:r>
            <a:r>
              <a:rPr lang="id-ID" sz="1000" b="1" dirty="0" smtClean="0">
                <a:solidFill>
                  <a:schemeClr val="accent1"/>
                </a:solidFill>
                <a:latin typeface="Lato" panose="020F0502020204030203" pitchFamily="34" charset="0"/>
                <a:ea typeface="Roboto" panose="02000000000000000000" pitchFamily="2" charset="0"/>
              </a:rPr>
              <a:t>Client</a:t>
            </a:r>
            <a:r>
              <a:rPr lang="id-ID" sz="1000" dirty="0" smtClean="0">
                <a:solidFill>
                  <a:schemeClr val="accent1"/>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grpSp>
        <p:nvGrpSpPr>
          <p:cNvPr id="29" name="Group 28"/>
          <p:cNvGrpSpPr/>
          <p:nvPr/>
        </p:nvGrpSpPr>
        <p:grpSpPr>
          <a:xfrm>
            <a:off x="1226584" y="5456509"/>
            <a:ext cx="9720000" cy="321657"/>
            <a:chOff x="677942" y="5597186"/>
            <a:chExt cx="10800000" cy="321657"/>
          </a:xfrm>
        </p:grpSpPr>
        <p:cxnSp>
          <p:nvCxnSpPr>
            <p:cNvPr id="30" name="Straight Connector 29"/>
            <p:cNvCxnSpPr/>
            <p:nvPr/>
          </p:nvCxnSpPr>
          <p:spPr>
            <a:xfrm flipH="1">
              <a:off x="677942" y="5918843"/>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677942" y="5597186"/>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806463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53" presetClass="entr" presetSubtype="16" fill="hold" grpId="0" nodeType="withEffect">
                                  <p:stCondLst>
                                    <p:cond delay="1500"/>
                                  </p:stCondLst>
                                  <p:childTnLst>
                                    <p:set>
                                      <p:cBhvr>
                                        <p:cTn id="12" dur="1" fill="hold">
                                          <p:stCondLst>
                                            <p:cond delay="0"/>
                                          </p:stCondLst>
                                        </p:cTn>
                                        <p:tgtEl>
                                          <p:spTgt spid="23"/>
                                        </p:tgtEl>
                                        <p:attrNameLst>
                                          <p:attrName>style.visibility</p:attrName>
                                        </p:attrNameLst>
                                      </p:cBhvr>
                                      <p:to>
                                        <p:strVal val="visible"/>
                                      </p:to>
                                    </p:set>
                                    <p:anim calcmode="lin" valueType="num">
                                      <p:cBhvr>
                                        <p:cTn id="13" dur="500" fill="hold"/>
                                        <p:tgtEl>
                                          <p:spTgt spid="23"/>
                                        </p:tgtEl>
                                        <p:attrNameLst>
                                          <p:attrName>ppt_w</p:attrName>
                                        </p:attrNameLst>
                                      </p:cBhvr>
                                      <p:tavLst>
                                        <p:tav tm="0">
                                          <p:val>
                                            <p:fltVal val="0"/>
                                          </p:val>
                                        </p:tav>
                                        <p:tav tm="100000">
                                          <p:val>
                                            <p:strVal val="#ppt_w"/>
                                          </p:val>
                                        </p:tav>
                                      </p:tavLst>
                                    </p:anim>
                                    <p:anim calcmode="lin" valueType="num">
                                      <p:cBhvr>
                                        <p:cTn id="14" dur="500" fill="hold"/>
                                        <p:tgtEl>
                                          <p:spTgt spid="23"/>
                                        </p:tgtEl>
                                        <p:attrNameLst>
                                          <p:attrName>ppt_h</p:attrName>
                                        </p:attrNameLst>
                                      </p:cBhvr>
                                      <p:tavLst>
                                        <p:tav tm="0">
                                          <p:val>
                                            <p:fltVal val="0"/>
                                          </p:val>
                                        </p:tav>
                                        <p:tav tm="100000">
                                          <p:val>
                                            <p:strVal val="#ppt_h"/>
                                          </p:val>
                                        </p:tav>
                                      </p:tavLst>
                                    </p:anim>
                                    <p:animEffect transition="in" filter="fade">
                                      <p:cBhvr>
                                        <p:cTn id="15" dur="500"/>
                                        <p:tgtEl>
                                          <p:spTgt spid="23"/>
                                        </p:tgtEl>
                                      </p:cBhvr>
                                    </p:animEffect>
                                  </p:childTnLst>
                                </p:cTn>
                              </p:par>
                              <p:par>
                                <p:cTn id="16" presetID="53" presetClass="entr" presetSubtype="16" fill="hold" grpId="0" nodeType="withEffect">
                                  <p:stCondLst>
                                    <p:cond delay="1500"/>
                                  </p:stCondLst>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ppt_w</p:attrName>
                                        </p:attrNameLst>
                                      </p:cBhvr>
                                      <p:tavLst>
                                        <p:tav tm="0">
                                          <p:val>
                                            <p:fltVal val="0"/>
                                          </p:val>
                                        </p:tav>
                                        <p:tav tm="100000">
                                          <p:val>
                                            <p:strVal val="#ppt_w"/>
                                          </p:val>
                                        </p:tav>
                                      </p:tavLst>
                                    </p:anim>
                                    <p:anim calcmode="lin" valueType="num">
                                      <p:cBhvr>
                                        <p:cTn id="19" dur="500" fill="hold"/>
                                        <p:tgtEl>
                                          <p:spTgt spid="24"/>
                                        </p:tgtEl>
                                        <p:attrNameLst>
                                          <p:attrName>ppt_h</p:attrName>
                                        </p:attrNameLst>
                                      </p:cBhvr>
                                      <p:tavLst>
                                        <p:tav tm="0">
                                          <p:val>
                                            <p:fltVal val="0"/>
                                          </p:val>
                                        </p:tav>
                                        <p:tav tm="100000">
                                          <p:val>
                                            <p:strVal val="#ppt_h"/>
                                          </p:val>
                                        </p:tav>
                                      </p:tavLst>
                                    </p:anim>
                                    <p:animEffect transition="in" filter="fade">
                                      <p:cBhvr>
                                        <p:cTn id="20" dur="500"/>
                                        <p:tgtEl>
                                          <p:spTgt spid="24"/>
                                        </p:tgtEl>
                                      </p:cBhvr>
                                    </p:animEffect>
                                  </p:childTnLst>
                                </p:cTn>
                              </p:par>
                              <p:par>
                                <p:cTn id="21" presetID="53" presetClass="entr" presetSubtype="16" fill="hold" grpId="0" nodeType="withEffect">
                                  <p:stCondLst>
                                    <p:cond delay="150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53" presetClass="entr" presetSubtype="16" fill="hold" grpId="0" nodeType="withEffect">
                                  <p:stCondLst>
                                    <p:cond delay="150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53" presetClass="entr" presetSubtype="16" fill="hold" grpId="0" nodeType="withEffect">
                                  <p:stCondLst>
                                    <p:cond delay="150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Effect transition="in" filter="fade">
                                      <p:cBhvr>
                                        <p:cTn id="35" dur="500"/>
                                        <p:tgtEl>
                                          <p:spTgt spid="26"/>
                                        </p:tgtEl>
                                      </p:cBhvr>
                                    </p:animEffect>
                                  </p:childTnLst>
                                </p:cTn>
                              </p:par>
                              <p:par>
                                <p:cTn id="36" presetID="2" presetClass="entr" presetSubtype="2" fill="hold" grpId="0" nodeType="withEffect">
                                  <p:stCondLst>
                                    <p:cond delay="15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1+#ppt_w/2"/>
                                          </p:val>
                                        </p:tav>
                                        <p:tav tm="100000">
                                          <p:val>
                                            <p:strVal val="#ppt_x"/>
                                          </p:val>
                                        </p:tav>
                                      </p:tavLst>
                                    </p:anim>
                                    <p:anim calcmode="lin" valueType="num">
                                      <p:cBhvr additive="base">
                                        <p:cTn id="39" dur="500" fill="hold"/>
                                        <p:tgtEl>
                                          <p:spTgt spid="28"/>
                                        </p:tgtEl>
                                        <p:attrNameLst>
                                          <p:attrName>ppt_y</p:attrName>
                                        </p:attrNameLst>
                                      </p:cBhvr>
                                      <p:tavLst>
                                        <p:tav tm="0">
                                          <p:val>
                                            <p:strVal val="#ppt_y"/>
                                          </p:val>
                                        </p:tav>
                                        <p:tav tm="100000">
                                          <p:val>
                                            <p:strVal val="#ppt_y"/>
                                          </p:val>
                                        </p:tav>
                                      </p:tavLst>
                                    </p:anim>
                                  </p:childTnLst>
                                </p:cTn>
                              </p:par>
                              <p:par>
                                <p:cTn id="40" presetID="2" presetClass="entr" presetSubtype="8" fill="hold" nodeType="withEffect">
                                  <p:stCondLst>
                                    <p:cond delay="150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500" fill="hold"/>
                                        <p:tgtEl>
                                          <p:spTgt spid="29"/>
                                        </p:tgtEl>
                                        <p:attrNameLst>
                                          <p:attrName>ppt_x</p:attrName>
                                        </p:attrNameLst>
                                      </p:cBhvr>
                                      <p:tavLst>
                                        <p:tav tm="0">
                                          <p:val>
                                            <p:strVal val="0-#ppt_w/2"/>
                                          </p:val>
                                        </p:tav>
                                        <p:tav tm="100000">
                                          <p:val>
                                            <p:strVal val="#ppt_x"/>
                                          </p:val>
                                        </p:tav>
                                      </p:tavLst>
                                    </p:anim>
                                    <p:anim calcmode="lin" valueType="num">
                                      <p:cBhvr additive="base">
                                        <p:cTn id="43"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3" grpId="0" animBg="1"/>
      <p:bldP spid="24" grpId="0" animBg="1"/>
      <p:bldP spid="25" grpId="0" animBg="1"/>
      <p:bldP spid="26" grpId="0" animBg="1"/>
      <p:bldP spid="27" grpId="0" animBg="1"/>
      <p:bldP spid="28"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92</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Rectangular Models</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10" name="TextBox 9"/>
          <p:cNvSpPr txBox="1"/>
          <p:nvPr/>
        </p:nvSpPr>
        <p:spPr>
          <a:xfrm>
            <a:off x="1299129" y="5237243"/>
            <a:ext cx="9666752"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Kind of Bridge			                 “ lorem ipsum dolor sit amet consectetur sagitis purus”			</a:t>
            </a:r>
            <a:r>
              <a:rPr lang="id-ID" sz="1000" b="1" dirty="0" smtClean="0">
                <a:solidFill>
                  <a:schemeClr val="accent1"/>
                </a:solidFill>
                <a:latin typeface="Lato" panose="020F0502020204030203" pitchFamily="34" charset="0"/>
                <a:ea typeface="Roboto" panose="02000000000000000000" pitchFamily="2" charset="0"/>
              </a:rPr>
              <a:t>Client</a:t>
            </a:r>
            <a:r>
              <a:rPr lang="id-ID" sz="1000" dirty="0" smtClean="0">
                <a:solidFill>
                  <a:schemeClr val="accent1"/>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grpSp>
        <p:nvGrpSpPr>
          <p:cNvPr id="44" name="Group 43"/>
          <p:cNvGrpSpPr/>
          <p:nvPr/>
        </p:nvGrpSpPr>
        <p:grpSpPr>
          <a:xfrm>
            <a:off x="1198448" y="5203289"/>
            <a:ext cx="9720000" cy="321657"/>
            <a:chOff x="677942" y="5597186"/>
            <a:chExt cx="10800000" cy="321657"/>
          </a:xfrm>
        </p:grpSpPr>
        <p:cxnSp>
          <p:nvCxnSpPr>
            <p:cNvPr id="12" name="Straight Connector 11"/>
            <p:cNvCxnSpPr/>
            <p:nvPr/>
          </p:nvCxnSpPr>
          <p:spPr>
            <a:xfrm flipH="1">
              <a:off x="677942" y="5918843"/>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677942" y="5597186"/>
              <a:ext cx="1080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19" name="Rectangle 18"/>
          <p:cNvSpPr>
            <a:spLocks noChangeAspect="1"/>
          </p:cNvSpPr>
          <p:nvPr/>
        </p:nvSpPr>
        <p:spPr>
          <a:xfrm>
            <a:off x="1212516" y="2289270"/>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0" name="Rectangle 19"/>
          <p:cNvSpPr>
            <a:spLocks noChangeAspect="1"/>
          </p:cNvSpPr>
          <p:nvPr/>
        </p:nvSpPr>
        <p:spPr>
          <a:xfrm>
            <a:off x="3199977" y="2822874"/>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1" name="Rectangle 20"/>
          <p:cNvSpPr>
            <a:spLocks noChangeAspect="1"/>
          </p:cNvSpPr>
          <p:nvPr/>
        </p:nvSpPr>
        <p:spPr>
          <a:xfrm>
            <a:off x="5187438" y="2289270"/>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2" name="Rectangle 21"/>
          <p:cNvSpPr>
            <a:spLocks noChangeAspect="1"/>
          </p:cNvSpPr>
          <p:nvPr/>
        </p:nvSpPr>
        <p:spPr>
          <a:xfrm>
            <a:off x="7174899" y="2822874"/>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
        <p:nvSpPr>
          <p:cNvPr id="23" name="Rectangle 22"/>
          <p:cNvSpPr>
            <a:spLocks noChangeAspect="1"/>
          </p:cNvSpPr>
          <p:nvPr/>
        </p:nvSpPr>
        <p:spPr>
          <a:xfrm>
            <a:off x="9162360" y="2289270"/>
            <a:ext cx="1750492" cy="17483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Lato" panose="020F0502020204030203" pitchFamily="34" charset="0"/>
            </a:endParaRPr>
          </a:p>
        </p:txBody>
      </p:sp>
    </p:spTree>
    <p:extLst>
      <p:ext uri="{BB962C8B-B14F-4D97-AF65-F5344CB8AC3E}">
        <p14:creationId xmlns:p14="http://schemas.microsoft.com/office/powerpoint/2010/main" val="2066799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2" fill="hold" grpId="0" nodeType="withEffect">
                                  <p:stCondLst>
                                    <p:cond delay="150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1+#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150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0-#ppt_w/2"/>
                                          </p:val>
                                        </p:tav>
                                        <p:tav tm="100000">
                                          <p:val>
                                            <p:strVal val="#ppt_x"/>
                                          </p:val>
                                        </p:tav>
                                      </p:tavLst>
                                    </p:anim>
                                    <p:anim calcmode="lin" valueType="num">
                                      <p:cBhvr additive="base">
                                        <p:cTn id="18" dur="500" fill="hold"/>
                                        <p:tgtEl>
                                          <p:spTgt spid="4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100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1000" fill="hold"/>
                                        <p:tgtEl>
                                          <p:spTgt spid="19"/>
                                        </p:tgtEl>
                                        <p:attrNameLst>
                                          <p:attrName>ppt_x</p:attrName>
                                        </p:attrNameLst>
                                      </p:cBhvr>
                                      <p:tavLst>
                                        <p:tav tm="0">
                                          <p:val>
                                            <p:strVal val="0-#ppt_w/2"/>
                                          </p:val>
                                        </p:tav>
                                        <p:tav tm="100000">
                                          <p:val>
                                            <p:strVal val="#ppt_x"/>
                                          </p:val>
                                        </p:tav>
                                      </p:tavLst>
                                    </p:anim>
                                    <p:anim calcmode="lin" valueType="num">
                                      <p:cBhvr additive="base">
                                        <p:cTn id="22" dur="1000" fill="hold"/>
                                        <p:tgtEl>
                                          <p:spTgt spid="1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0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0-#ppt_w/2"/>
                                          </p:val>
                                        </p:tav>
                                        <p:tav tm="100000">
                                          <p:val>
                                            <p:strVal val="#ppt_x"/>
                                          </p:val>
                                        </p:tav>
                                      </p:tavLst>
                                    </p:anim>
                                    <p:anim calcmode="lin" valueType="num">
                                      <p:cBhvr additive="base">
                                        <p:cTn id="26" dur="10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00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1000" fill="hold"/>
                                        <p:tgtEl>
                                          <p:spTgt spid="21"/>
                                        </p:tgtEl>
                                        <p:attrNameLst>
                                          <p:attrName>ppt_x</p:attrName>
                                        </p:attrNameLst>
                                      </p:cBhvr>
                                      <p:tavLst>
                                        <p:tav tm="0">
                                          <p:val>
                                            <p:strVal val="0-#ppt_w/2"/>
                                          </p:val>
                                        </p:tav>
                                        <p:tav tm="100000">
                                          <p:val>
                                            <p:strVal val="#ppt_x"/>
                                          </p:val>
                                        </p:tav>
                                      </p:tavLst>
                                    </p:anim>
                                    <p:anim calcmode="lin" valueType="num">
                                      <p:cBhvr additive="base">
                                        <p:cTn id="30" dur="1000" fill="hold"/>
                                        <p:tgtEl>
                                          <p:spTgt spid="2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1000" fill="hold"/>
                                        <p:tgtEl>
                                          <p:spTgt spid="22"/>
                                        </p:tgtEl>
                                        <p:attrNameLst>
                                          <p:attrName>ppt_x</p:attrName>
                                        </p:attrNameLst>
                                      </p:cBhvr>
                                      <p:tavLst>
                                        <p:tav tm="0">
                                          <p:val>
                                            <p:strVal val="0-#ppt_w/2"/>
                                          </p:val>
                                        </p:tav>
                                        <p:tav tm="100000">
                                          <p:val>
                                            <p:strVal val="#ppt_x"/>
                                          </p:val>
                                        </p:tav>
                                      </p:tavLst>
                                    </p:anim>
                                    <p:anim calcmode="lin" valueType="num">
                                      <p:cBhvr additive="base">
                                        <p:cTn id="34" dur="1000" fill="hold"/>
                                        <p:tgtEl>
                                          <p:spTgt spid="22"/>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100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1000" fill="hold"/>
                                        <p:tgtEl>
                                          <p:spTgt spid="23"/>
                                        </p:tgtEl>
                                        <p:attrNameLst>
                                          <p:attrName>ppt_x</p:attrName>
                                        </p:attrNameLst>
                                      </p:cBhvr>
                                      <p:tavLst>
                                        <p:tav tm="0">
                                          <p:val>
                                            <p:strVal val="0-#ppt_w/2"/>
                                          </p:val>
                                        </p:tav>
                                        <p:tav tm="100000">
                                          <p:val>
                                            <p:strVal val="#ppt_x"/>
                                          </p:val>
                                        </p:tav>
                                      </p:tavLst>
                                    </p:anim>
                                    <p:anim calcmode="lin" valueType="num">
                                      <p:cBhvr additive="base">
                                        <p:cTn id="38"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9" grpId="0" animBg="1"/>
      <p:bldP spid="20" grpId="0" animBg="1"/>
      <p:bldP spid="21" grpId="0" animBg="1"/>
      <p:bldP spid="22" grpId="0" animBg="1"/>
      <p:bldP spid="2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93</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44"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Single Portfolio</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5"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80" name="Rectangle 79"/>
          <p:cNvSpPr/>
          <p:nvPr/>
        </p:nvSpPr>
        <p:spPr>
          <a:xfrm>
            <a:off x="827315" y="1549270"/>
            <a:ext cx="10452066" cy="385272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TextBox 80"/>
          <p:cNvSpPr txBox="1"/>
          <p:nvPr/>
        </p:nvSpPr>
        <p:spPr>
          <a:xfrm>
            <a:off x="815926" y="5737742"/>
            <a:ext cx="10495985" cy="513790"/>
          </a:xfrm>
          <a:prstGeom prst="rect">
            <a:avLst/>
          </a:prstGeom>
          <a:noFill/>
        </p:spPr>
        <p:txBody>
          <a:bodyPr wrap="square" rIns="144000" bIns="36000" numCol="1" spcCol="360000" rtlCol="0">
            <a:spAutoFit/>
          </a:bodyPr>
          <a:lstStyle/>
          <a:p>
            <a:pPr algn="ctr">
              <a:lnSpc>
                <a:spcPct val="150000"/>
              </a:lnSpc>
            </a:pPr>
            <a:r>
              <a:rPr lang="en-US" sz="1000" dirty="0" smtClean="0">
                <a:solidFill>
                  <a:schemeClr val="bg1">
                    <a:lumMod val="65000"/>
                  </a:schemeClr>
                </a:solidFill>
                <a:latin typeface="Lato" panose="020F0502020204030203" pitchFamily="34" charset="0"/>
              </a:rPr>
              <a:t>There </a:t>
            </a:r>
            <a:r>
              <a:rPr lang="en-US" sz="10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000" dirty="0" smtClean="0">
                <a:solidFill>
                  <a:schemeClr val="bg1">
                    <a:lumMod val="65000"/>
                  </a:schemeClr>
                </a:solidFill>
                <a:latin typeface="Lato" panose="020F0502020204030203" pitchFamily="34" charset="0"/>
              </a:rPr>
              <a:t>text</a:t>
            </a:r>
            <a:r>
              <a:rPr lang="id-ID" sz="1000" dirty="0" smtClean="0">
                <a:solidFill>
                  <a:schemeClr val="bg1">
                    <a:lumMod val="65000"/>
                  </a:schemeClr>
                </a:solidFill>
                <a:latin typeface="Lato" panose="020F0502020204030203" pitchFamily="34" charset="0"/>
              </a:rPr>
              <a:t>.</a:t>
            </a:r>
            <a:endParaRPr lang="id-ID" sz="1050" dirty="0" smtClean="0">
              <a:solidFill>
                <a:schemeClr val="bg1">
                  <a:lumMod val="65000"/>
                </a:schemeClr>
              </a:solidFill>
              <a:latin typeface="Lato" panose="020F0502020204030203" pitchFamily="34" charset="0"/>
            </a:endParaRPr>
          </a:p>
        </p:txBody>
      </p:sp>
      <p:sp>
        <p:nvSpPr>
          <p:cNvPr id="82" name="TextBox 81"/>
          <p:cNvSpPr txBox="1"/>
          <p:nvPr/>
        </p:nvSpPr>
        <p:spPr>
          <a:xfrm>
            <a:off x="827316" y="5406056"/>
            <a:ext cx="10452066"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Mountain Due</a:t>
            </a:r>
            <a:r>
              <a:rPr lang="id-ID" sz="1000" dirty="0">
                <a:solidFill>
                  <a:schemeClr val="bg1">
                    <a:lumMod val="65000"/>
                  </a:schemeClr>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a:t>
            </a:r>
            <a:r>
              <a:rPr lang="id-ID" sz="1000" b="1" dirty="0" smtClean="0">
                <a:solidFill>
                  <a:schemeClr val="accent1"/>
                </a:solidFill>
                <a:latin typeface="Lato" panose="020F0502020204030203" pitchFamily="34" charset="0"/>
                <a:ea typeface="Roboto" panose="02000000000000000000" pitchFamily="2" charset="0"/>
              </a:rPr>
              <a:t>Client</a:t>
            </a:r>
            <a:r>
              <a:rPr lang="id-ID" sz="1000" dirty="0" smtClean="0">
                <a:solidFill>
                  <a:schemeClr val="accent1"/>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cxnSp>
        <p:nvCxnSpPr>
          <p:cNvPr id="83" name="Straight Connector 82"/>
          <p:cNvCxnSpPr/>
          <p:nvPr/>
        </p:nvCxnSpPr>
        <p:spPr>
          <a:xfrm flipH="1">
            <a:off x="832688" y="5667525"/>
            <a:ext cx="10440000"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2859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up)">
                                      <p:cBhvr>
                                        <p:cTn id="7" dur="1000"/>
                                        <p:tgtEl>
                                          <p:spTgt spid="44"/>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5"/>
                                        </p:tgtEl>
                                        <p:attrNameLst>
                                          <p:attrName>style.visibility</p:attrName>
                                        </p:attrNameLst>
                                      </p:cBhvr>
                                      <p:to>
                                        <p:strVal val="visible"/>
                                      </p:to>
                                    </p:set>
                                    <p:animEffect transition="in" filter="wipe(down)">
                                      <p:cBhvr>
                                        <p:cTn id="10" dur="1000"/>
                                        <p:tgtEl>
                                          <p:spTgt spid="45"/>
                                        </p:tgtEl>
                                      </p:cBhvr>
                                    </p:animEffect>
                                  </p:childTnLst>
                                </p:cTn>
                              </p:par>
                              <p:par>
                                <p:cTn id="11" presetID="21" presetClass="entr" presetSubtype="8" fill="hold" grpId="0" nodeType="withEffect">
                                  <p:stCondLst>
                                    <p:cond delay="1500"/>
                                  </p:stCondLst>
                                  <p:childTnLst>
                                    <p:set>
                                      <p:cBhvr>
                                        <p:cTn id="12" dur="1" fill="hold">
                                          <p:stCondLst>
                                            <p:cond delay="0"/>
                                          </p:stCondLst>
                                        </p:cTn>
                                        <p:tgtEl>
                                          <p:spTgt spid="80"/>
                                        </p:tgtEl>
                                        <p:attrNameLst>
                                          <p:attrName>style.visibility</p:attrName>
                                        </p:attrNameLst>
                                      </p:cBhvr>
                                      <p:to>
                                        <p:strVal val="visible"/>
                                      </p:to>
                                    </p:set>
                                    <p:animEffect transition="in" filter="wheel(8)">
                                      <p:cBhvr>
                                        <p:cTn id="13" dur="2000"/>
                                        <p:tgtEl>
                                          <p:spTgt spid="80"/>
                                        </p:tgtEl>
                                      </p:cBhvr>
                                    </p:animEffect>
                                  </p:childTnLst>
                                </p:cTn>
                              </p:par>
                            </p:childTnLst>
                          </p:cTn>
                        </p:par>
                        <p:par>
                          <p:cTn id="14" fill="hold">
                            <p:stCondLst>
                              <p:cond delay="3500"/>
                            </p:stCondLst>
                            <p:childTnLst>
                              <p:par>
                                <p:cTn id="15" presetID="2" presetClass="entr" presetSubtype="4" fill="hold" grpId="0" nodeType="afterEffect">
                                  <p:stCondLst>
                                    <p:cond delay="0"/>
                                  </p:stCondLst>
                                  <p:childTnLst>
                                    <p:set>
                                      <p:cBhvr>
                                        <p:cTn id="16" dur="1" fill="hold">
                                          <p:stCondLst>
                                            <p:cond delay="0"/>
                                          </p:stCondLst>
                                        </p:cTn>
                                        <p:tgtEl>
                                          <p:spTgt spid="82"/>
                                        </p:tgtEl>
                                        <p:attrNameLst>
                                          <p:attrName>style.visibility</p:attrName>
                                        </p:attrNameLst>
                                      </p:cBhvr>
                                      <p:to>
                                        <p:strVal val="visible"/>
                                      </p:to>
                                    </p:set>
                                    <p:anim calcmode="lin" valueType="num">
                                      <p:cBhvr additive="base">
                                        <p:cTn id="17" dur="500" fill="hold"/>
                                        <p:tgtEl>
                                          <p:spTgt spid="82"/>
                                        </p:tgtEl>
                                        <p:attrNameLst>
                                          <p:attrName>ppt_x</p:attrName>
                                        </p:attrNameLst>
                                      </p:cBhvr>
                                      <p:tavLst>
                                        <p:tav tm="0">
                                          <p:val>
                                            <p:strVal val="#ppt_x"/>
                                          </p:val>
                                        </p:tav>
                                        <p:tav tm="100000">
                                          <p:val>
                                            <p:strVal val="#ppt_x"/>
                                          </p:val>
                                        </p:tav>
                                      </p:tavLst>
                                    </p:anim>
                                    <p:anim calcmode="lin" valueType="num">
                                      <p:cBhvr additive="base">
                                        <p:cTn id="18" dur="500" fill="hold"/>
                                        <p:tgtEl>
                                          <p:spTgt spid="82"/>
                                        </p:tgtEl>
                                        <p:attrNameLst>
                                          <p:attrName>ppt_y</p:attrName>
                                        </p:attrNameLst>
                                      </p:cBhvr>
                                      <p:tavLst>
                                        <p:tav tm="0">
                                          <p:val>
                                            <p:strVal val="1+#ppt_h/2"/>
                                          </p:val>
                                        </p:tav>
                                        <p:tav tm="100000">
                                          <p:val>
                                            <p:strVal val="#ppt_y"/>
                                          </p:val>
                                        </p:tav>
                                      </p:tavLst>
                                    </p:anim>
                                  </p:childTnLst>
                                </p:cTn>
                              </p:par>
                            </p:childTnLst>
                          </p:cTn>
                        </p:par>
                        <p:par>
                          <p:cTn id="19" fill="hold">
                            <p:stCondLst>
                              <p:cond delay="4000"/>
                            </p:stCondLst>
                            <p:childTnLst>
                              <p:par>
                                <p:cTn id="20" presetID="16" presetClass="entr" presetSubtype="37" fill="hold" nodeType="after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barn(outVertical)">
                                      <p:cBhvr>
                                        <p:cTn id="22" dur="1000"/>
                                        <p:tgtEl>
                                          <p:spTgt spid="83"/>
                                        </p:tgtEl>
                                      </p:cBhvr>
                                    </p:animEffect>
                                  </p:childTnLst>
                                </p:cTn>
                              </p:par>
                            </p:childTnLst>
                          </p:cTn>
                        </p:par>
                        <p:par>
                          <p:cTn id="23" fill="hold">
                            <p:stCondLst>
                              <p:cond delay="5000"/>
                            </p:stCondLst>
                            <p:childTnLst>
                              <p:par>
                                <p:cTn id="24" presetID="10" presetClass="entr" presetSubtype="0" fill="hold" grpId="0" nodeType="after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80" grpId="0" animBg="1"/>
      <p:bldP spid="81" grpId="0"/>
      <p:bldP spid="8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94</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Double Rectangular</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p:nvPr/>
        </p:nvSpPr>
        <p:spPr>
          <a:xfrm>
            <a:off x="2377441" y="1993290"/>
            <a:ext cx="3600000" cy="34179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6" name="Rectangle 5"/>
          <p:cNvSpPr/>
          <p:nvPr/>
        </p:nvSpPr>
        <p:spPr>
          <a:xfrm>
            <a:off x="6088672" y="1998109"/>
            <a:ext cx="3600000" cy="34179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latin typeface="Lato" panose="020F0502020204030203" pitchFamily="34" charset="0"/>
            </a:endParaRPr>
          </a:p>
        </p:txBody>
      </p:sp>
      <p:sp>
        <p:nvSpPr>
          <p:cNvPr id="7" name="TextBox 6"/>
          <p:cNvSpPr txBox="1"/>
          <p:nvPr/>
        </p:nvSpPr>
        <p:spPr>
          <a:xfrm>
            <a:off x="604911" y="1996107"/>
            <a:ext cx="1772530" cy="3621949"/>
          </a:xfrm>
          <a:prstGeom prst="rect">
            <a:avLst/>
          </a:prstGeom>
          <a:noFill/>
        </p:spPr>
        <p:txBody>
          <a:bodyPr wrap="square" rIns="144000" bIns="36000" numCol="1" spcCol="360000">
            <a:spAutoFit/>
          </a:bodyPr>
          <a:lstStyle/>
          <a:p>
            <a:pPr algn="r" eaLnBrk="1" fontAlgn="auto" hangingPunct="1">
              <a:spcBef>
                <a:spcPts val="0"/>
              </a:spcBef>
              <a:spcAft>
                <a:spcPts val="0"/>
              </a:spcAft>
              <a:defRPr/>
            </a:pPr>
            <a:r>
              <a:rPr lang="id-ID" sz="1100" b="1" dirty="0" smtClean="0">
                <a:solidFill>
                  <a:schemeClr val="bg1">
                    <a:lumMod val="50000"/>
                  </a:schemeClr>
                </a:solidFill>
                <a:latin typeface="Lato" panose="020F0502020204030203" pitchFamily="34" charset="0"/>
                <a:ea typeface="Roboto" panose="02000000000000000000" pitchFamily="2" charset="0"/>
              </a:rPr>
              <a:t>Mountain Due</a:t>
            </a:r>
          </a:p>
          <a:p>
            <a:pPr algn="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r>
              <a:rPr lang="id-ID" sz="1000" b="1" dirty="0" smtClean="0">
                <a:solidFill>
                  <a:schemeClr val="accent2"/>
                </a:solidFill>
                <a:latin typeface="Lato" panose="020F0502020204030203" pitchFamily="34" charset="0"/>
                <a:ea typeface="Roboto" panose="02000000000000000000" pitchFamily="2" charset="0"/>
              </a:rPr>
              <a:t>Client</a:t>
            </a:r>
            <a:r>
              <a:rPr lang="id-ID" sz="1000" dirty="0" smtClean="0">
                <a:solidFill>
                  <a:schemeClr val="accent2"/>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p>
          <a:p>
            <a:pPr algn="r" eaLnBrk="1" fontAlgn="auto" hangingPunct="1">
              <a:spcBef>
                <a:spcPts val="0"/>
              </a:spcBef>
              <a:spcAft>
                <a:spcPts val="0"/>
              </a:spcAft>
              <a:defRPr/>
            </a:pPr>
            <a:endParaRPr lang="id-ID" sz="1000" dirty="0" smtClean="0">
              <a:solidFill>
                <a:schemeClr val="bg1">
                  <a:lumMod val="65000"/>
                </a:schemeClr>
              </a:solidFill>
              <a:latin typeface="Lato" panose="020F0502020204030203" pitchFamily="34" charset="0"/>
              <a:ea typeface="Roboto" panose="02000000000000000000" pitchFamily="2" charset="0"/>
            </a:endParaRPr>
          </a:p>
          <a:p>
            <a:pPr algn="r">
              <a:defRPr/>
            </a:pPr>
            <a:r>
              <a:rPr lang="id-ID" sz="1000" dirty="0">
                <a:solidFill>
                  <a:schemeClr val="bg1">
                    <a:lumMod val="65000"/>
                  </a:schemeClr>
                </a:solidFill>
                <a:latin typeface="Lato" panose="020F0502020204030203" pitchFamily="34" charset="0"/>
                <a:ea typeface="Roboto" panose="02000000000000000000" pitchFamily="2" charset="0"/>
              </a:rPr>
              <a:t>Du</a:t>
            </a:r>
            <a:r>
              <a:rPr lang="en-US" sz="1000" dirty="0" err="1">
                <a:solidFill>
                  <a:schemeClr val="bg1">
                    <a:lumMod val="65000"/>
                  </a:schemeClr>
                </a:solidFill>
                <a:latin typeface="Lato" panose="020F0502020204030203" pitchFamily="34" charset="0"/>
                <a:ea typeface="Roboto" panose="02000000000000000000" pitchFamily="2" charset="0"/>
              </a:rPr>
              <a:t>mmy</a:t>
            </a:r>
            <a:r>
              <a:rPr lang="en-US" sz="1000" dirty="0">
                <a:solidFill>
                  <a:schemeClr val="bg1">
                    <a:lumMod val="65000"/>
                  </a:schemeClr>
                </a:solidFill>
                <a:latin typeface="Lato" panose="020F0502020204030203" pitchFamily="34" charset="0"/>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000" dirty="0">
              <a:solidFill>
                <a:schemeClr val="bg1">
                  <a:lumMod val="65000"/>
                </a:schemeClr>
              </a:solidFill>
              <a:latin typeface="Lato" panose="020F0502020204030203" pitchFamily="34" charset="0"/>
              <a:ea typeface="Roboto" panose="02000000000000000000" pitchFamily="2" charset="0"/>
            </a:endParaRPr>
          </a:p>
          <a:p>
            <a:pPr algn="r" eaLnBrk="1" fontAlgn="auto" hangingPunct="1">
              <a:spcBef>
                <a:spcPts val="0"/>
              </a:spcBef>
              <a:spcAft>
                <a:spcPts val="0"/>
              </a:spcAft>
              <a:defRPr/>
            </a:pPr>
            <a:endParaRPr lang="en-US" sz="1000" dirty="0">
              <a:solidFill>
                <a:schemeClr val="bg1">
                  <a:lumMod val="65000"/>
                </a:schemeClr>
              </a:solidFill>
              <a:latin typeface="Lato" panose="020F0502020204030203" pitchFamily="34" charset="0"/>
              <a:ea typeface="Roboto" panose="02000000000000000000" pitchFamily="2" charset="0"/>
            </a:endParaRPr>
          </a:p>
        </p:txBody>
      </p:sp>
      <p:sp>
        <p:nvSpPr>
          <p:cNvPr id="8" name="TextBox 7"/>
          <p:cNvSpPr txBox="1"/>
          <p:nvPr/>
        </p:nvSpPr>
        <p:spPr>
          <a:xfrm>
            <a:off x="9693315" y="1993290"/>
            <a:ext cx="1743720" cy="3791226"/>
          </a:xfrm>
          <a:prstGeom prst="rect">
            <a:avLst/>
          </a:prstGeom>
          <a:noFill/>
        </p:spPr>
        <p:txBody>
          <a:bodyPr wrap="square" rIns="144000" bIns="36000" numCol="1" spcCol="360000">
            <a:spAutoFit/>
          </a:bodyPr>
          <a:lstStyle/>
          <a:p>
            <a:pPr eaLnBrk="1" fontAlgn="auto" hangingPunct="1">
              <a:spcBef>
                <a:spcPts val="0"/>
              </a:spcBef>
              <a:spcAft>
                <a:spcPts val="0"/>
              </a:spcAft>
              <a:defRPr/>
            </a:pPr>
            <a:r>
              <a:rPr lang="id-ID" sz="1100" b="1" dirty="0" smtClean="0">
                <a:solidFill>
                  <a:schemeClr val="bg1">
                    <a:lumMod val="50000"/>
                  </a:schemeClr>
                </a:solidFill>
                <a:latin typeface="Lato" panose="020F0502020204030203" pitchFamily="34" charset="0"/>
                <a:ea typeface="Roboto" panose="02000000000000000000" pitchFamily="2" charset="0"/>
              </a:rPr>
              <a:t>Mountain Due</a:t>
            </a: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id-ID" sz="1000" b="1" dirty="0" smtClean="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r>
              <a:rPr lang="id-ID" sz="1000" b="1" dirty="0" smtClean="0">
                <a:solidFill>
                  <a:schemeClr val="accent2"/>
                </a:solidFill>
                <a:latin typeface="Lato" panose="020F0502020204030203" pitchFamily="34" charset="0"/>
                <a:ea typeface="Roboto" panose="02000000000000000000" pitchFamily="2" charset="0"/>
              </a:rPr>
              <a:t>Client</a:t>
            </a:r>
            <a:r>
              <a:rPr lang="id-ID" sz="1000" dirty="0" smtClean="0">
                <a:solidFill>
                  <a:schemeClr val="bg1">
                    <a:lumMod val="65000"/>
                  </a:schemeClr>
                </a:solidFill>
                <a:latin typeface="Lato" panose="020F0502020204030203" pitchFamily="34" charset="0"/>
                <a:ea typeface="Roboto" panose="02000000000000000000" pitchFamily="2" charset="0"/>
              </a:rPr>
              <a:t> : Minto Pokak</a:t>
            </a:r>
          </a:p>
          <a:p>
            <a:pPr>
              <a:defRPr/>
            </a:pPr>
            <a:endParaRPr lang="id-ID" sz="1000" dirty="0" smtClean="0">
              <a:solidFill>
                <a:schemeClr val="bg1">
                  <a:lumMod val="65000"/>
                </a:schemeClr>
              </a:solidFill>
              <a:latin typeface="Lato" panose="020F0502020204030203" pitchFamily="34" charset="0"/>
              <a:ea typeface="Roboto" panose="02000000000000000000" pitchFamily="2" charset="0"/>
            </a:endParaRPr>
          </a:p>
          <a:p>
            <a:pPr>
              <a:defRPr/>
            </a:pPr>
            <a:r>
              <a:rPr lang="id-ID" sz="1000" dirty="0" smtClean="0">
                <a:solidFill>
                  <a:schemeClr val="bg1">
                    <a:lumMod val="65000"/>
                  </a:schemeClr>
                </a:solidFill>
                <a:latin typeface="Lato" panose="020F0502020204030203" pitchFamily="34" charset="0"/>
                <a:ea typeface="Roboto" panose="02000000000000000000" pitchFamily="2" charset="0"/>
              </a:rPr>
              <a:t>Du</a:t>
            </a:r>
            <a:r>
              <a:rPr lang="en-US" sz="1000" dirty="0" err="1">
                <a:solidFill>
                  <a:schemeClr val="bg1">
                    <a:lumMod val="65000"/>
                  </a:schemeClr>
                </a:solidFill>
                <a:latin typeface="Lato" panose="020F0502020204030203" pitchFamily="34" charset="0"/>
                <a:ea typeface="Roboto" panose="02000000000000000000" pitchFamily="2" charset="0"/>
              </a:rPr>
              <a:t>mmy</a:t>
            </a:r>
            <a:r>
              <a:rPr lang="en-US" sz="1000" dirty="0">
                <a:solidFill>
                  <a:schemeClr val="bg1">
                    <a:lumMod val="65000"/>
                  </a:schemeClr>
                </a:solidFill>
                <a:latin typeface="Lato" panose="020F0502020204030203" pitchFamily="34" charset="0"/>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000" dirty="0">
              <a:solidFill>
                <a:schemeClr val="bg1">
                  <a:lumMod val="65000"/>
                </a:schemeClr>
              </a:solidFill>
              <a:latin typeface="Lato" panose="020F0502020204030203" pitchFamily="34" charset="0"/>
              <a:ea typeface="Roboto" panose="02000000000000000000" pitchFamily="2" charset="0"/>
            </a:endParaRPr>
          </a:p>
          <a:p>
            <a:pPr eaLnBrk="1" fontAlgn="auto" hangingPunct="1">
              <a:spcBef>
                <a:spcPts val="0"/>
              </a:spcBef>
              <a:spcAft>
                <a:spcPts val="0"/>
              </a:spcAft>
              <a:defRPr/>
            </a:pPr>
            <a:endParaRPr lang="en-US" sz="1000" dirty="0">
              <a:solidFill>
                <a:schemeClr val="bg1">
                  <a:lumMod val="6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11848488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1+#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100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1+#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95</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Triple Rectangular</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a:spLocks noChangeAspect="1"/>
          </p:cNvSpPr>
          <p:nvPr/>
        </p:nvSpPr>
        <p:spPr>
          <a:xfrm>
            <a:off x="875418" y="2173901"/>
            <a:ext cx="3445805" cy="293915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6" name="Rectangle 5"/>
          <p:cNvSpPr>
            <a:spLocks noChangeAspect="1"/>
          </p:cNvSpPr>
          <p:nvPr/>
        </p:nvSpPr>
        <p:spPr>
          <a:xfrm>
            <a:off x="4365257" y="2173901"/>
            <a:ext cx="3445805" cy="293915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7" name="Rectangle 6"/>
          <p:cNvSpPr>
            <a:spLocks noChangeAspect="1"/>
          </p:cNvSpPr>
          <p:nvPr/>
        </p:nvSpPr>
        <p:spPr>
          <a:xfrm>
            <a:off x="7855104" y="2173901"/>
            <a:ext cx="3445805" cy="293915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8" name="TextBox 7"/>
          <p:cNvSpPr txBox="1"/>
          <p:nvPr/>
        </p:nvSpPr>
        <p:spPr>
          <a:xfrm>
            <a:off x="875418" y="5237243"/>
            <a:ext cx="3445805"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Mountain Due</a:t>
            </a:r>
            <a:r>
              <a:rPr lang="id-ID" sz="1000" dirty="0">
                <a:solidFill>
                  <a:schemeClr val="bg1">
                    <a:lumMod val="65000"/>
                  </a:schemeClr>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a:t>
            </a:r>
            <a:r>
              <a:rPr lang="id-ID" sz="1000" b="1" dirty="0" smtClean="0">
                <a:solidFill>
                  <a:schemeClr val="accent1"/>
                </a:solidFill>
                <a:latin typeface="Lato" panose="020F0502020204030203" pitchFamily="34" charset="0"/>
                <a:ea typeface="Roboto" panose="02000000000000000000" pitchFamily="2" charset="0"/>
              </a:rPr>
              <a:t>Client</a:t>
            </a:r>
            <a:r>
              <a:rPr lang="id-ID" sz="1000" dirty="0" smtClean="0">
                <a:solidFill>
                  <a:schemeClr val="accent1"/>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sp>
        <p:nvSpPr>
          <p:cNvPr id="9" name="TextBox 8"/>
          <p:cNvSpPr txBox="1"/>
          <p:nvPr/>
        </p:nvSpPr>
        <p:spPr>
          <a:xfrm>
            <a:off x="4340930" y="5237243"/>
            <a:ext cx="3445805"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Mountain Due</a:t>
            </a:r>
            <a:r>
              <a:rPr lang="id-ID" sz="1000" dirty="0">
                <a:solidFill>
                  <a:schemeClr val="bg1">
                    <a:lumMod val="65000"/>
                  </a:schemeClr>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a:t>
            </a:r>
            <a:r>
              <a:rPr lang="id-ID" sz="1000" b="1" dirty="0" smtClean="0">
                <a:solidFill>
                  <a:schemeClr val="accent2"/>
                </a:solidFill>
                <a:latin typeface="Lato" panose="020F0502020204030203" pitchFamily="34" charset="0"/>
                <a:ea typeface="Roboto" panose="02000000000000000000" pitchFamily="2" charset="0"/>
              </a:rPr>
              <a:t>Client</a:t>
            </a:r>
            <a:r>
              <a:rPr lang="id-ID" sz="1000" dirty="0" smtClean="0">
                <a:solidFill>
                  <a:schemeClr val="accent2"/>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sp>
        <p:nvSpPr>
          <p:cNvPr id="10" name="TextBox 9"/>
          <p:cNvSpPr txBox="1"/>
          <p:nvPr/>
        </p:nvSpPr>
        <p:spPr>
          <a:xfrm>
            <a:off x="7855104" y="5237243"/>
            <a:ext cx="3445805" cy="236406"/>
          </a:xfrm>
          <a:prstGeom prst="rect">
            <a:avLst/>
          </a:prstGeom>
          <a:noFill/>
        </p:spPr>
        <p:txBody>
          <a:bodyPr wrap="square" rIns="144000" bIns="36000" numCol="1" spcCol="360000">
            <a:spAutoFit/>
          </a:bodyPr>
          <a:lstStyle/>
          <a:p>
            <a:pPr algn="just" eaLnBrk="1" fontAlgn="auto" hangingPunct="1">
              <a:spcBef>
                <a:spcPts val="0"/>
              </a:spcBef>
              <a:spcAft>
                <a:spcPts val="0"/>
              </a:spcAft>
              <a:defRPr/>
            </a:pPr>
            <a:r>
              <a:rPr lang="id-ID" sz="1000" b="1" dirty="0" smtClean="0">
                <a:solidFill>
                  <a:schemeClr val="bg1">
                    <a:lumMod val="65000"/>
                  </a:schemeClr>
                </a:solidFill>
                <a:latin typeface="Lato" panose="020F0502020204030203" pitchFamily="34" charset="0"/>
                <a:ea typeface="Roboto" panose="02000000000000000000" pitchFamily="2" charset="0"/>
              </a:rPr>
              <a:t>Mountain Due</a:t>
            </a:r>
            <a:r>
              <a:rPr lang="id-ID" sz="1000" dirty="0">
                <a:solidFill>
                  <a:schemeClr val="bg1">
                    <a:lumMod val="65000"/>
                  </a:schemeClr>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a:t>
            </a:r>
            <a:r>
              <a:rPr lang="id-ID" sz="1000" b="1" dirty="0" smtClean="0">
                <a:solidFill>
                  <a:schemeClr val="accent3"/>
                </a:solidFill>
                <a:latin typeface="Lato" panose="020F0502020204030203" pitchFamily="34" charset="0"/>
                <a:ea typeface="Roboto" panose="02000000000000000000" pitchFamily="2" charset="0"/>
              </a:rPr>
              <a:t>Client</a:t>
            </a:r>
            <a:r>
              <a:rPr lang="id-ID" sz="1000" dirty="0" smtClean="0">
                <a:solidFill>
                  <a:schemeClr val="accent3"/>
                </a:solidFill>
                <a:latin typeface="Lato" panose="020F0502020204030203" pitchFamily="34" charset="0"/>
                <a:ea typeface="Roboto" panose="02000000000000000000" pitchFamily="2" charset="0"/>
              </a:rPr>
              <a:t> </a:t>
            </a:r>
            <a:r>
              <a:rPr lang="id-ID" sz="1000" dirty="0" smtClean="0">
                <a:solidFill>
                  <a:schemeClr val="bg1">
                    <a:lumMod val="65000"/>
                  </a:schemeClr>
                </a:solidFill>
                <a:latin typeface="Lato" panose="020F0502020204030203" pitchFamily="34" charset="0"/>
                <a:ea typeface="Roboto" panose="02000000000000000000" pitchFamily="2" charset="0"/>
              </a:rPr>
              <a:t>: Minto Pokak</a:t>
            </a:r>
            <a:endParaRPr lang="en-US" sz="1000" dirty="0">
              <a:solidFill>
                <a:schemeClr val="bg1">
                  <a:lumMod val="65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32697267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2" fill="hold" grpId="0" nodeType="withEffect">
                                  <p:stCondLst>
                                    <p:cond delay="5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5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1+#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100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1+#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100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1+#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100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1+#ppt_w/2"/>
                                          </p:val>
                                        </p:tav>
                                        <p:tav tm="100000">
                                          <p:val>
                                            <p:strVal val="#ppt_x"/>
                                          </p:val>
                                        </p:tav>
                                      </p:tavLst>
                                    </p:anim>
                                    <p:anim calcmode="lin" valueType="num">
                                      <p:cBhvr additive="base">
                                        <p:cTn id="34"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animBg="1"/>
      <p:bldP spid="8" grpId="0"/>
      <p:bldP spid="9" grpId="0"/>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96</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Multi Portfolio</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a:spLocks/>
          </p:cNvSpPr>
          <p:nvPr/>
        </p:nvSpPr>
        <p:spPr>
          <a:xfrm>
            <a:off x="841133" y="4675292"/>
            <a:ext cx="2520000" cy="144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6" name="Rectangle 5"/>
          <p:cNvSpPr>
            <a:spLocks/>
          </p:cNvSpPr>
          <p:nvPr/>
        </p:nvSpPr>
        <p:spPr>
          <a:xfrm>
            <a:off x="3455383" y="4670473"/>
            <a:ext cx="2520000" cy="144481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7" name="Rectangle 6"/>
          <p:cNvSpPr>
            <a:spLocks/>
          </p:cNvSpPr>
          <p:nvPr/>
        </p:nvSpPr>
        <p:spPr>
          <a:xfrm>
            <a:off x="6083700" y="4675292"/>
            <a:ext cx="2520000" cy="144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8" name="Rectangle 7"/>
          <p:cNvSpPr>
            <a:spLocks/>
          </p:cNvSpPr>
          <p:nvPr/>
        </p:nvSpPr>
        <p:spPr>
          <a:xfrm>
            <a:off x="8712025" y="4675291"/>
            <a:ext cx="2520000" cy="144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9" name="Rectangle 8"/>
          <p:cNvSpPr>
            <a:spLocks noChangeAspect="1"/>
          </p:cNvSpPr>
          <p:nvPr/>
        </p:nvSpPr>
        <p:spPr>
          <a:xfrm>
            <a:off x="841133" y="1427761"/>
            <a:ext cx="10390892" cy="316594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10" name="Rectangle 9"/>
          <p:cNvSpPr>
            <a:spLocks noChangeAspect="1"/>
          </p:cNvSpPr>
          <p:nvPr/>
        </p:nvSpPr>
        <p:spPr>
          <a:xfrm>
            <a:off x="841133" y="3995225"/>
            <a:ext cx="10390892" cy="598480"/>
          </a:xfrm>
          <a:prstGeom prst="rect">
            <a:avLst/>
          </a:prstGeom>
          <a:solidFill>
            <a:schemeClr val="bg2">
              <a:lumMod val="1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95000"/>
                </a:schemeClr>
              </a:solidFill>
              <a:latin typeface="Lato" panose="020F0502020204030203" pitchFamily="34" charset="0"/>
            </a:endParaRPr>
          </a:p>
        </p:txBody>
      </p:sp>
      <p:sp>
        <p:nvSpPr>
          <p:cNvPr id="11" name="TextBox 10"/>
          <p:cNvSpPr txBox="1"/>
          <p:nvPr/>
        </p:nvSpPr>
        <p:spPr>
          <a:xfrm>
            <a:off x="1052153" y="4110943"/>
            <a:ext cx="9976922" cy="421072"/>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100" dirty="0" smtClean="0">
                <a:solidFill>
                  <a:schemeClr val="bg1">
                    <a:lumMod val="95000"/>
                  </a:schemeClr>
                </a:solidFill>
                <a:latin typeface="Lato" panose="020F0502020204030203" pitchFamily="34" charset="0"/>
                <a:ea typeface="Roboto" panose="02000000000000000000" pitchFamily="2" charset="0"/>
              </a:rPr>
              <a:t>There </a:t>
            </a:r>
            <a:r>
              <a:rPr lang="en-US" sz="1100" dirty="0">
                <a:solidFill>
                  <a:schemeClr val="bg1">
                    <a:lumMod val="95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a:t>
            </a:r>
            <a:r>
              <a:rPr lang="en-US" sz="1100" dirty="0" smtClean="0">
                <a:solidFill>
                  <a:schemeClr val="bg1">
                    <a:lumMod val="95000"/>
                  </a:schemeClr>
                </a:solidFill>
                <a:latin typeface="Lato" panose="020F0502020204030203" pitchFamily="34" charset="0"/>
                <a:ea typeface="Roboto" panose="02000000000000000000" pitchFamily="2" charset="0"/>
              </a:rPr>
              <a:t>believable.</a:t>
            </a:r>
            <a:r>
              <a:rPr lang="id-ID" sz="1100" dirty="0" smtClean="0">
                <a:solidFill>
                  <a:schemeClr val="bg1">
                    <a:lumMod val="95000"/>
                  </a:schemeClr>
                </a:solidFill>
                <a:latin typeface="Lato" panose="020F0502020204030203" pitchFamily="34" charset="0"/>
                <a:ea typeface="Roboto" panose="02000000000000000000" pitchFamily="2" charset="0"/>
              </a:rPr>
              <a:t> </a:t>
            </a:r>
            <a:r>
              <a:rPr lang="en-US" sz="1100" dirty="0" smtClean="0">
                <a:solidFill>
                  <a:schemeClr val="bg1">
                    <a:lumMod val="95000"/>
                  </a:schemeClr>
                </a:solidFill>
                <a:latin typeface="Lato" panose="020F0502020204030203" pitchFamily="34" charset="0"/>
                <a:ea typeface="Roboto" panose="02000000000000000000" pitchFamily="2" charset="0"/>
              </a:rPr>
              <a:t>Contrary </a:t>
            </a:r>
            <a:r>
              <a:rPr lang="en-US" sz="1100" dirty="0">
                <a:solidFill>
                  <a:schemeClr val="bg1">
                    <a:lumMod val="95000"/>
                  </a:schemeClr>
                </a:solidFill>
                <a:latin typeface="Lato" panose="020F0502020204030203" pitchFamily="34" charset="0"/>
                <a:ea typeface="Roboto" panose="02000000000000000000" pitchFamily="2" charset="0"/>
              </a:rPr>
              <a:t>to popular belief It has roots in a piece of classical Latin literature from 45 BC. </a:t>
            </a:r>
          </a:p>
        </p:txBody>
      </p:sp>
    </p:spTree>
    <p:extLst>
      <p:ext uri="{BB962C8B-B14F-4D97-AF65-F5344CB8AC3E}">
        <p14:creationId xmlns:p14="http://schemas.microsoft.com/office/powerpoint/2010/main" val="17206479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5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50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0-#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50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0-#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50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0-#ppt_w/2"/>
                                          </p:val>
                                        </p:tav>
                                        <p:tav tm="100000">
                                          <p:val>
                                            <p:strVal val="#ppt_x"/>
                                          </p:val>
                                        </p:tav>
                                      </p:tavLst>
                                    </p:anim>
                                    <p:anim calcmode="lin" valueType="num">
                                      <p:cBhvr additive="base">
                                        <p:cTn id="34" dur="500" fill="hold"/>
                                        <p:tgtEl>
                                          <p:spTgt spid="10"/>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200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1+#ppt_w/2"/>
                                          </p:val>
                                        </p:tav>
                                        <p:tav tm="100000">
                                          <p:val>
                                            <p:strVal val="#ppt_x"/>
                                          </p:val>
                                        </p:tav>
                                      </p:tavLst>
                                    </p:anim>
                                    <p:anim calcmode="lin" valueType="num">
                                      <p:cBhvr additive="base">
                                        <p:cTn id="3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animBg="1"/>
      <p:bldP spid="8" grpId="0" animBg="1"/>
      <p:bldP spid="9" grpId="0" animBg="1"/>
      <p:bldP spid="10" grpId="0" animBg="1"/>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97</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3" name="Content Placeholder 7"/>
          <p:cNvSpPr txBox="1">
            <a:spLocks/>
          </p:cNvSpPr>
          <p:nvPr/>
        </p:nvSpPr>
        <p:spPr>
          <a:xfrm>
            <a:off x="3185909" y="236191"/>
            <a:ext cx="5827463" cy="81394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50000"/>
                  </a:schemeClr>
                </a:solidFill>
                <a:latin typeface="Lato Light" panose="020F0302020204030203" pitchFamily="34" charset="0"/>
                <a:ea typeface="Roboto" panose="02000000000000000000" pitchFamily="2" charset="0"/>
              </a:rPr>
              <a:t>Combination Portfolio</a:t>
            </a:r>
            <a:endParaRPr lang="en-US" sz="3600" dirty="0" smtClean="0">
              <a:solidFill>
                <a:schemeClr val="bg1">
                  <a:lumMod val="50000"/>
                </a:schemeClr>
              </a:solidFill>
              <a:latin typeface="Lato Light" panose="020F0302020204030203" pitchFamily="34" charset="0"/>
              <a:ea typeface="Roboto" panose="02000000000000000000" pitchFamily="2" charset="0"/>
            </a:endParaRPr>
          </a:p>
        </p:txBody>
      </p:sp>
      <p:sp>
        <p:nvSpPr>
          <p:cNvPr id="4" name="Title 1"/>
          <p:cNvSpPr txBox="1">
            <a:spLocks/>
          </p:cNvSpPr>
          <p:nvPr/>
        </p:nvSpPr>
        <p:spPr>
          <a:xfrm>
            <a:off x="4659526" y="956981"/>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1">
                    <a:lumMod val="65000"/>
                  </a:schemeClr>
                </a:solidFill>
                <a:latin typeface="Lato" panose="020F0502020204030203" pitchFamily="34" charset="0"/>
                <a:ea typeface="Roboto Light" panose="02000000000000000000" pitchFamily="2" charset="0"/>
              </a:rPr>
              <a:t>Put a relevant subtitle in </a:t>
            </a:r>
            <a:r>
              <a:rPr lang="en-US" sz="1200" dirty="0" smtClean="0">
                <a:solidFill>
                  <a:schemeClr val="accent2"/>
                </a:solidFill>
                <a:latin typeface="Lato" panose="020F0502020204030203" pitchFamily="34" charset="0"/>
                <a:ea typeface="Roboto Light" panose="02000000000000000000" pitchFamily="2" charset="0"/>
              </a:rPr>
              <a:t>this line</a:t>
            </a:r>
            <a:endParaRPr lang="en-US" sz="1200" dirty="0">
              <a:solidFill>
                <a:schemeClr val="accent2"/>
              </a:solidFill>
              <a:latin typeface="Lato" panose="020F0502020204030203" pitchFamily="34" charset="0"/>
              <a:ea typeface="Roboto Light" panose="02000000000000000000" pitchFamily="2" charset="0"/>
            </a:endParaRPr>
          </a:p>
        </p:txBody>
      </p:sp>
      <p:sp>
        <p:nvSpPr>
          <p:cNvPr id="5" name="Rectangle 4"/>
          <p:cNvSpPr>
            <a:spLocks noChangeAspect="1"/>
          </p:cNvSpPr>
          <p:nvPr/>
        </p:nvSpPr>
        <p:spPr>
          <a:xfrm>
            <a:off x="-44882" y="3395723"/>
            <a:ext cx="2589209" cy="19781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6" name="Rectangle 5"/>
          <p:cNvSpPr>
            <a:spLocks noChangeAspect="1"/>
          </p:cNvSpPr>
          <p:nvPr/>
        </p:nvSpPr>
        <p:spPr>
          <a:xfrm>
            <a:off x="2507718" y="1415892"/>
            <a:ext cx="2444067" cy="19781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7" name="Rectangle 6"/>
          <p:cNvSpPr>
            <a:spLocks noChangeAspect="1"/>
          </p:cNvSpPr>
          <p:nvPr/>
        </p:nvSpPr>
        <p:spPr>
          <a:xfrm>
            <a:off x="4923204" y="3395723"/>
            <a:ext cx="2444067" cy="19781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8" name="Rectangle 7"/>
          <p:cNvSpPr>
            <a:spLocks noChangeAspect="1"/>
          </p:cNvSpPr>
          <p:nvPr/>
        </p:nvSpPr>
        <p:spPr>
          <a:xfrm>
            <a:off x="7346268" y="1415892"/>
            <a:ext cx="2444067" cy="19781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9" name="Rectangle 8"/>
          <p:cNvSpPr>
            <a:spLocks noChangeAspect="1"/>
          </p:cNvSpPr>
          <p:nvPr/>
        </p:nvSpPr>
        <p:spPr>
          <a:xfrm>
            <a:off x="9776267" y="3395723"/>
            <a:ext cx="2457937" cy="19781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0" name="Rectangle 9"/>
          <p:cNvSpPr>
            <a:spLocks noChangeAspect="1"/>
          </p:cNvSpPr>
          <p:nvPr/>
        </p:nvSpPr>
        <p:spPr>
          <a:xfrm>
            <a:off x="-47554" y="1415892"/>
            <a:ext cx="2574601" cy="19781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1" name="Rectangle 10"/>
          <p:cNvSpPr>
            <a:spLocks noChangeAspect="1"/>
          </p:cNvSpPr>
          <p:nvPr/>
        </p:nvSpPr>
        <p:spPr>
          <a:xfrm>
            <a:off x="7346269" y="3395723"/>
            <a:ext cx="2430000" cy="19781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2" name="Rectangle 11"/>
          <p:cNvSpPr>
            <a:spLocks noChangeAspect="1"/>
          </p:cNvSpPr>
          <p:nvPr/>
        </p:nvSpPr>
        <p:spPr>
          <a:xfrm>
            <a:off x="4944204" y="1415893"/>
            <a:ext cx="2402066" cy="19781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3" name="Rectangle 12"/>
          <p:cNvSpPr>
            <a:spLocks noChangeAspect="1"/>
          </p:cNvSpPr>
          <p:nvPr/>
        </p:nvSpPr>
        <p:spPr>
          <a:xfrm>
            <a:off x="9776268" y="1415892"/>
            <a:ext cx="2457936" cy="19781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4" name="Rectangle 13"/>
          <p:cNvSpPr>
            <a:spLocks noChangeAspect="1"/>
          </p:cNvSpPr>
          <p:nvPr/>
        </p:nvSpPr>
        <p:spPr>
          <a:xfrm>
            <a:off x="2503252" y="3395723"/>
            <a:ext cx="2448532" cy="19781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latin typeface="Lato" panose="020F0502020204030203" pitchFamily="34" charset="0"/>
            </a:endParaRPr>
          </a:p>
        </p:txBody>
      </p:sp>
      <p:sp>
        <p:nvSpPr>
          <p:cNvPr id="15" name="Title 13"/>
          <p:cNvSpPr txBox="1">
            <a:spLocks/>
          </p:cNvSpPr>
          <p:nvPr/>
        </p:nvSpPr>
        <p:spPr>
          <a:xfrm>
            <a:off x="4960256" y="4063735"/>
            <a:ext cx="2356337" cy="84882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95000"/>
                  </a:schemeClr>
                </a:solidFill>
                <a:latin typeface="Lato" panose="020F0502020204030203" pitchFamily="34" charset="0"/>
                <a:ea typeface="Roboto" panose="02000000000000000000" pitchFamily="2" charset="0"/>
              </a:rPr>
              <a:t>Description</a:t>
            </a:r>
          </a:p>
          <a:p>
            <a:pPr algn="ctr"/>
            <a:r>
              <a:rPr lang="id-ID" sz="1100" dirty="0" smtClean="0">
                <a:solidFill>
                  <a:schemeClr val="bg1">
                    <a:lumMod val="95000"/>
                  </a:schemeClr>
                </a:solidFill>
                <a:latin typeface="Lato" panose="020F0502020204030203" pitchFamily="34" charset="0"/>
                <a:ea typeface="Roboto" panose="02000000000000000000" pitchFamily="2" charset="0"/>
              </a:rPr>
              <a:t>Lorem </a:t>
            </a:r>
            <a:r>
              <a:rPr lang="id-ID" sz="1100" dirty="0">
                <a:solidFill>
                  <a:schemeClr val="bg1">
                    <a:lumMod val="95000"/>
                  </a:schemeClr>
                </a:solidFill>
                <a:latin typeface="Lato" panose="020F0502020204030203" pitchFamily="34" charset="0"/>
                <a:ea typeface="Roboto" panose="02000000000000000000" pitchFamily="2" charset="0"/>
              </a:rPr>
              <a:t>ipsum dolor sit amet </a:t>
            </a:r>
            <a:r>
              <a:rPr lang="id-ID" sz="1100" dirty="0" smtClean="0">
                <a:solidFill>
                  <a:schemeClr val="bg1">
                    <a:lumMod val="95000"/>
                  </a:schemeClr>
                </a:solidFill>
                <a:latin typeface="Lato" panose="020F0502020204030203" pitchFamily="34" charset="0"/>
                <a:ea typeface="Roboto" panose="02000000000000000000" pitchFamily="2" charset="0"/>
              </a:rPr>
              <a:t>consectetur</a:t>
            </a:r>
            <a:r>
              <a:rPr lang="id-ID" sz="1100" dirty="0">
                <a:solidFill>
                  <a:schemeClr val="bg1">
                    <a:lumMod val="95000"/>
                  </a:schemeClr>
                </a:solidFill>
                <a:latin typeface="Lato" panose="020F0502020204030203" pitchFamily="34" charset="0"/>
                <a:ea typeface="Roboto" panose="02000000000000000000" pitchFamily="2" charset="0"/>
              </a:rPr>
              <a:t> </a:t>
            </a:r>
            <a:r>
              <a:rPr lang="id-ID" sz="1100" dirty="0" smtClean="0">
                <a:solidFill>
                  <a:schemeClr val="bg1">
                    <a:lumMod val="95000"/>
                  </a:schemeClr>
                </a:solidFill>
                <a:latin typeface="Lato" panose="020F0502020204030203" pitchFamily="34" charset="0"/>
                <a:ea typeface="Roboto" panose="02000000000000000000" pitchFamily="2" charset="0"/>
              </a:rPr>
              <a:t>sagitis purus </a:t>
            </a:r>
            <a:r>
              <a:rPr lang="id-ID" sz="1100" dirty="0">
                <a:solidFill>
                  <a:schemeClr val="bg1">
                    <a:lumMod val="95000"/>
                  </a:schemeClr>
                </a:solidFill>
                <a:latin typeface="Lato" panose="020F0502020204030203" pitchFamily="34" charset="0"/>
                <a:ea typeface="Roboto" panose="02000000000000000000" pitchFamily="2" charset="0"/>
              </a:rPr>
              <a:t>dolor sit amet consectetur </a:t>
            </a:r>
            <a:r>
              <a:rPr lang="id-ID" sz="1100" dirty="0" smtClean="0">
                <a:solidFill>
                  <a:schemeClr val="bg1">
                    <a:lumMod val="95000"/>
                  </a:schemeClr>
                </a:solidFill>
                <a:latin typeface="Lato" panose="020F0502020204030203" pitchFamily="34" charset="0"/>
                <a:ea typeface="Roboto" panose="02000000000000000000" pitchFamily="2" charset="0"/>
              </a:rPr>
              <a:t>sagitis.</a:t>
            </a:r>
            <a:endParaRPr lang="en-US" sz="1100" dirty="0">
              <a:solidFill>
                <a:schemeClr val="bg1">
                  <a:lumMod val="95000"/>
                </a:schemeClr>
              </a:solidFill>
              <a:latin typeface="Lato" panose="020F0502020204030203" pitchFamily="34" charset="0"/>
              <a:ea typeface="Roboto" panose="02000000000000000000" pitchFamily="2" charset="0"/>
            </a:endParaRPr>
          </a:p>
        </p:txBody>
      </p:sp>
      <p:sp>
        <p:nvSpPr>
          <p:cNvPr id="16" name="Title 13"/>
          <p:cNvSpPr txBox="1">
            <a:spLocks/>
          </p:cNvSpPr>
          <p:nvPr/>
        </p:nvSpPr>
        <p:spPr>
          <a:xfrm>
            <a:off x="2743587" y="1996986"/>
            <a:ext cx="2015155" cy="84882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95000"/>
                  </a:schemeClr>
                </a:solidFill>
                <a:latin typeface="Lato" panose="020F0502020204030203" pitchFamily="34" charset="0"/>
                <a:ea typeface="Roboto" panose="02000000000000000000" pitchFamily="2" charset="0"/>
              </a:rPr>
              <a:t>Description</a:t>
            </a:r>
          </a:p>
          <a:p>
            <a:pPr algn="ctr"/>
            <a:r>
              <a:rPr lang="id-ID" sz="1100" dirty="0" smtClean="0">
                <a:solidFill>
                  <a:schemeClr val="bg1">
                    <a:lumMod val="95000"/>
                  </a:schemeClr>
                </a:solidFill>
                <a:latin typeface="Lato" panose="020F0502020204030203" pitchFamily="34" charset="0"/>
                <a:ea typeface="Roboto" panose="02000000000000000000" pitchFamily="2" charset="0"/>
              </a:rPr>
              <a:t>Lorem </a:t>
            </a:r>
            <a:r>
              <a:rPr lang="id-ID" sz="1100" dirty="0">
                <a:solidFill>
                  <a:schemeClr val="bg1">
                    <a:lumMod val="95000"/>
                  </a:schemeClr>
                </a:solidFill>
                <a:latin typeface="Lato" panose="020F0502020204030203" pitchFamily="34" charset="0"/>
                <a:ea typeface="Roboto" panose="02000000000000000000" pitchFamily="2" charset="0"/>
              </a:rPr>
              <a:t>ipsum dolor sit amet </a:t>
            </a:r>
            <a:r>
              <a:rPr lang="id-ID" sz="1100" dirty="0" smtClean="0">
                <a:solidFill>
                  <a:schemeClr val="bg1">
                    <a:lumMod val="95000"/>
                  </a:schemeClr>
                </a:solidFill>
                <a:latin typeface="Lato" panose="020F0502020204030203" pitchFamily="34" charset="0"/>
                <a:ea typeface="Roboto" panose="02000000000000000000" pitchFamily="2" charset="0"/>
              </a:rPr>
              <a:t>consectetur</a:t>
            </a:r>
            <a:r>
              <a:rPr lang="id-ID" sz="1100" dirty="0">
                <a:solidFill>
                  <a:schemeClr val="bg1">
                    <a:lumMod val="95000"/>
                  </a:schemeClr>
                </a:solidFill>
                <a:latin typeface="Lato" panose="020F0502020204030203" pitchFamily="34" charset="0"/>
                <a:ea typeface="Roboto" panose="02000000000000000000" pitchFamily="2" charset="0"/>
              </a:rPr>
              <a:t> </a:t>
            </a:r>
            <a:r>
              <a:rPr lang="id-ID" sz="1100" dirty="0" smtClean="0">
                <a:solidFill>
                  <a:schemeClr val="bg1">
                    <a:lumMod val="95000"/>
                  </a:schemeClr>
                </a:solidFill>
                <a:latin typeface="Lato" panose="020F0502020204030203" pitchFamily="34" charset="0"/>
                <a:ea typeface="Roboto" panose="02000000000000000000" pitchFamily="2" charset="0"/>
              </a:rPr>
              <a:t>sagitis purus </a:t>
            </a:r>
            <a:r>
              <a:rPr lang="id-ID" sz="1100" dirty="0">
                <a:solidFill>
                  <a:schemeClr val="bg1">
                    <a:lumMod val="95000"/>
                  </a:schemeClr>
                </a:solidFill>
                <a:latin typeface="Lato" panose="020F0502020204030203" pitchFamily="34" charset="0"/>
                <a:ea typeface="Roboto" panose="02000000000000000000" pitchFamily="2" charset="0"/>
              </a:rPr>
              <a:t>dolor sit amet consectetur </a:t>
            </a:r>
            <a:r>
              <a:rPr lang="id-ID" sz="1100" dirty="0" smtClean="0">
                <a:solidFill>
                  <a:schemeClr val="bg1">
                    <a:lumMod val="95000"/>
                  </a:schemeClr>
                </a:solidFill>
                <a:latin typeface="Lato" panose="020F0502020204030203" pitchFamily="34" charset="0"/>
                <a:ea typeface="Roboto" panose="02000000000000000000" pitchFamily="2" charset="0"/>
              </a:rPr>
              <a:t>sagitis.</a:t>
            </a:r>
            <a:endParaRPr lang="en-US" sz="1100" dirty="0">
              <a:solidFill>
                <a:schemeClr val="bg1">
                  <a:lumMod val="95000"/>
                </a:schemeClr>
              </a:solidFill>
              <a:latin typeface="Lato" panose="020F0502020204030203" pitchFamily="34" charset="0"/>
              <a:ea typeface="Roboto" panose="02000000000000000000" pitchFamily="2" charset="0"/>
            </a:endParaRPr>
          </a:p>
        </p:txBody>
      </p:sp>
      <p:sp>
        <p:nvSpPr>
          <p:cNvPr id="17" name="Title 13"/>
          <p:cNvSpPr txBox="1">
            <a:spLocks/>
          </p:cNvSpPr>
          <p:nvPr/>
        </p:nvSpPr>
        <p:spPr>
          <a:xfrm>
            <a:off x="10027446" y="3976817"/>
            <a:ext cx="2015155" cy="84882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95000"/>
                  </a:schemeClr>
                </a:solidFill>
                <a:latin typeface="Lato" panose="020F0502020204030203" pitchFamily="34" charset="0"/>
                <a:ea typeface="Roboto" panose="02000000000000000000" pitchFamily="2" charset="0"/>
              </a:rPr>
              <a:t>Description</a:t>
            </a:r>
          </a:p>
          <a:p>
            <a:pPr algn="ctr"/>
            <a:r>
              <a:rPr lang="id-ID" sz="1100" dirty="0" smtClean="0">
                <a:solidFill>
                  <a:schemeClr val="bg1">
                    <a:lumMod val="95000"/>
                  </a:schemeClr>
                </a:solidFill>
                <a:latin typeface="Lato" panose="020F0502020204030203" pitchFamily="34" charset="0"/>
                <a:ea typeface="Roboto" panose="02000000000000000000" pitchFamily="2" charset="0"/>
              </a:rPr>
              <a:t>Lorem </a:t>
            </a:r>
            <a:r>
              <a:rPr lang="id-ID" sz="1100" dirty="0">
                <a:solidFill>
                  <a:schemeClr val="bg1">
                    <a:lumMod val="95000"/>
                  </a:schemeClr>
                </a:solidFill>
                <a:latin typeface="Lato" panose="020F0502020204030203" pitchFamily="34" charset="0"/>
                <a:ea typeface="Roboto" panose="02000000000000000000" pitchFamily="2" charset="0"/>
              </a:rPr>
              <a:t>ipsum dolor sit amet </a:t>
            </a:r>
            <a:r>
              <a:rPr lang="id-ID" sz="1100" dirty="0" smtClean="0">
                <a:solidFill>
                  <a:schemeClr val="bg1">
                    <a:lumMod val="95000"/>
                  </a:schemeClr>
                </a:solidFill>
                <a:latin typeface="Lato" panose="020F0502020204030203" pitchFamily="34" charset="0"/>
                <a:ea typeface="Roboto" panose="02000000000000000000" pitchFamily="2" charset="0"/>
              </a:rPr>
              <a:t>consectetur</a:t>
            </a:r>
            <a:r>
              <a:rPr lang="id-ID" sz="1100" dirty="0">
                <a:solidFill>
                  <a:schemeClr val="bg1">
                    <a:lumMod val="95000"/>
                  </a:schemeClr>
                </a:solidFill>
                <a:latin typeface="Lato" panose="020F0502020204030203" pitchFamily="34" charset="0"/>
                <a:ea typeface="Roboto" panose="02000000000000000000" pitchFamily="2" charset="0"/>
              </a:rPr>
              <a:t> </a:t>
            </a:r>
            <a:r>
              <a:rPr lang="id-ID" sz="1100" dirty="0" smtClean="0">
                <a:solidFill>
                  <a:schemeClr val="bg1">
                    <a:lumMod val="95000"/>
                  </a:schemeClr>
                </a:solidFill>
                <a:latin typeface="Lato" panose="020F0502020204030203" pitchFamily="34" charset="0"/>
                <a:ea typeface="Roboto" panose="02000000000000000000" pitchFamily="2" charset="0"/>
              </a:rPr>
              <a:t>sagitis purus </a:t>
            </a:r>
            <a:r>
              <a:rPr lang="id-ID" sz="1100" dirty="0">
                <a:solidFill>
                  <a:schemeClr val="bg1">
                    <a:lumMod val="95000"/>
                  </a:schemeClr>
                </a:solidFill>
                <a:latin typeface="Lato" panose="020F0502020204030203" pitchFamily="34" charset="0"/>
                <a:ea typeface="Roboto" panose="02000000000000000000" pitchFamily="2" charset="0"/>
              </a:rPr>
              <a:t>dolor sit amet consectetur </a:t>
            </a:r>
            <a:r>
              <a:rPr lang="id-ID" sz="1100" dirty="0" smtClean="0">
                <a:solidFill>
                  <a:schemeClr val="bg1">
                    <a:lumMod val="95000"/>
                  </a:schemeClr>
                </a:solidFill>
                <a:latin typeface="Lato" panose="020F0502020204030203" pitchFamily="34" charset="0"/>
                <a:ea typeface="Roboto" panose="02000000000000000000" pitchFamily="2" charset="0"/>
              </a:rPr>
              <a:t>sagitis.</a:t>
            </a:r>
            <a:endParaRPr lang="en-US" sz="1100" dirty="0">
              <a:solidFill>
                <a:schemeClr val="bg1">
                  <a:lumMod val="95000"/>
                </a:schemeClr>
              </a:solidFill>
              <a:latin typeface="Lato" panose="020F0502020204030203" pitchFamily="34" charset="0"/>
              <a:ea typeface="Roboto" panose="02000000000000000000" pitchFamily="2" charset="0"/>
            </a:endParaRPr>
          </a:p>
        </p:txBody>
      </p:sp>
      <p:sp>
        <p:nvSpPr>
          <p:cNvPr id="18" name="Title 13"/>
          <p:cNvSpPr txBox="1">
            <a:spLocks/>
          </p:cNvSpPr>
          <p:nvPr/>
        </p:nvSpPr>
        <p:spPr>
          <a:xfrm>
            <a:off x="157860" y="4019021"/>
            <a:ext cx="2058185" cy="84882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95000"/>
                  </a:schemeClr>
                </a:solidFill>
                <a:latin typeface="Lato" panose="020F0502020204030203" pitchFamily="34" charset="0"/>
                <a:ea typeface="Roboto" panose="02000000000000000000" pitchFamily="2" charset="0"/>
              </a:rPr>
              <a:t>Description</a:t>
            </a:r>
          </a:p>
          <a:p>
            <a:pPr algn="ctr"/>
            <a:r>
              <a:rPr lang="id-ID" sz="1100" dirty="0" smtClean="0">
                <a:solidFill>
                  <a:schemeClr val="bg1">
                    <a:lumMod val="95000"/>
                  </a:schemeClr>
                </a:solidFill>
                <a:latin typeface="Lato" panose="020F0502020204030203" pitchFamily="34" charset="0"/>
                <a:ea typeface="Roboto" panose="02000000000000000000" pitchFamily="2" charset="0"/>
              </a:rPr>
              <a:t>Lorem </a:t>
            </a:r>
            <a:r>
              <a:rPr lang="id-ID" sz="1100" dirty="0">
                <a:solidFill>
                  <a:schemeClr val="bg1">
                    <a:lumMod val="95000"/>
                  </a:schemeClr>
                </a:solidFill>
                <a:latin typeface="Lato" panose="020F0502020204030203" pitchFamily="34" charset="0"/>
                <a:ea typeface="Roboto" panose="02000000000000000000" pitchFamily="2" charset="0"/>
              </a:rPr>
              <a:t>ipsum dolor sit amet </a:t>
            </a:r>
            <a:r>
              <a:rPr lang="id-ID" sz="1100" dirty="0" smtClean="0">
                <a:solidFill>
                  <a:schemeClr val="bg1">
                    <a:lumMod val="95000"/>
                  </a:schemeClr>
                </a:solidFill>
                <a:latin typeface="Lato" panose="020F0502020204030203" pitchFamily="34" charset="0"/>
                <a:ea typeface="Roboto" panose="02000000000000000000" pitchFamily="2" charset="0"/>
              </a:rPr>
              <a:t>consectetur</a:t>
            </a:r>
            <a:r>
              <a:rPr lang="id-ID" sz="1100" dirty="0">
                <a:solidFill>
                  <a:schemeClr val="bg1">
                    <a:lumMod val="95000"/>
                  </a:schemeClr>
                </a:solidFill>
                <a:latin typeface="Lato" panose="020F0502020204030203" pitchFamily="34" charset="0"/>
                <a:ea typeface="Roboto" panose="02000000000000000000" pitchFamily="2" charset="0"/>
              </a:rPr>
              <a:t> </a:t>
            </a:r>
            <a:r>
              <a:rPr lang="id-ID" sz="1100" dirty="0" smtClean="0">
                <a:solidFill>
                  <a:schemeClr val="bg1">
                    <a:lumMod val="95000"/>
                  </a:schemeClr>
                </a:solidFill>
                <a:latin typeface="Lato" panose="020F0502020204030203" pitchFamily="34" charset="0"/>
                <a:ea typeface="Roboto" panose="02000000000000000000" pitchFamily="2" charset="0"/>
              </a:rPr>
              <a:t>sagitis purus </a:t>
            </a:r>
            <a:r>
              <a:rPr lang="id-ID" sz="1100" dirty="0">
                <a:solidFill>
                  <a:schemeClr val="bg1">
                    <a:lumMod val="95000"/>
                  </a:schemeClr>
                </a:solidFill>
                <a:latin typeface="Lato" panose="020F0502020204030203" pitchFamily="34" charset="0"/>
                <a:ea typeface="Roboto" panose="02000000000000000000" pitchFamily="2" charset="0"/>
              </a:rPr>
              <a:t>dolor sit amet consectetur </a:t>
            </a:r>
            <a:r>
              <a:rPr lang="id-ID" sz="1100" dirty="0" smtClean="0">
                <a:solidFill>
                  <a:schemeClr val="bg1">
                    <a:lumMod val="95000"/>
                  </a:schemeClr>
                </a:solidFill>
                <a:latin typeface="Lato" panose="020F0502020204030203" pitchFamily="34" charset="0"/>
                <a:ea typeface="Roboto" panose="02000000000000000000" pitchFamily="2" charset="0"/>
              </a:rPr>
              <a:t>sagitis.</a:t>
            </a:r>
            <a:endParaRPr lang="en-US" sz="1100" dirty="0">
              <a:solidFill>
                <a:schemeClr val="bg1">
                  <a:lumMod val="95000"/>
                </a:schemeClr>
              </a:solidFill>
              <a:latin typeface="Lato" panose="020F0502020204030203" pitchFamily="34" charset="0"/>
              <a:ea typeface="Roboto" panose="02000000000000000000" pitchFamily="2" charset="0"/>
            </a:endParaRPr>
          </a:p>
        </p:txBody>
      </p:sp>
      <p:sp>
        <p:nvSpPr>
          <p:cNvPr id="19" name="Title 13"/>
          <p:cNvSpPr txBox="1">
            <a:spLocks/>
          </p:cNvSpPr>
          <p:nvPr/>
        </p:nvSpPr>
        <p:spPr>
          <a:xfrm>
            <a:off x="7528172" y="2025122"/>
            <a:ext cx="2058185" cy="84882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95000"/>
                  </a:schemeClr>
                </a:solidFill>
                <a:latin typeface="Lato" panose="020F0502020204030203" pitchFamily="34" charset="0"/>
                <a:ea typeface="Roboto" panose="02000000000000000000" pitchFamily="2" charset="0"/>
              </a:rPr>
              <a:t>Description</a:t>
            </a:r>
          </a:p>
          <a:p>
            <a:pPr algn="ctr"/>
            <a:r>
              <a:rPr lang="id-ID" sz="1100" dirty="0" smtClean="0">
                <a:solidFill>
                  <a:schemeClr val="bg1">
                    <a:lumMod val="95000"/>
                  </a:schemeClr>
                </a:solidFill>
                <a:latin typeface="Lato" panose="020F0502020204030203" pitchFamily="34" charset="0"/>
                <a:ea typeface="Roboto" panose="02000000000000000000" pitchFamily="2" charset="0"/>
              </a:rPr>
              <a:t>Lorem </a:t>
            </a:r>
            <a:r>
              <a:rPr lang="id-ID" sz="1100" dirty="0">
                <a:solidFill>
                  <a:schemeClr val="bg1">
                    <a:lumMod val="95000"/>
                  </a:schemeClr>
                </a:solidFill>
                <a:latin typeface="Lato" panose="020F0502020204030203" pitchFamily="34" charset="0"/>
                <a:ea typeface="Roboto" panose="02000000000000000000" pitchFamily="2" charset="0"/>
              </a:rPr>
              <a:t>ipsum dolor sit amet </a:t>
            </a:r>
            <a:r>
              <a:rPr lang="id-ID" sz="1100" dirty="0" smtClean="0">
                <a:solidFill>
                  <a:schemeClr val="bg1">
                    <a:lumMod val="95000"/>
                  </a:schemeClr>
                </a:solidFill>
                <a:latin typeface="Lato" panose="020F0502020204030203" pitchFamily="34" charset="0"/>
                <a:ea typeface="Roboto" panose="02000000000000000000" pitchFamily="2" charset="0"/>
              </a:rPr>
              <a:t>consectetur</a:t>
            </a:r>
            <a:r>
              <a:rPr lang="id-ID" sz="1100" dirty="0">
                <a:solidFill>
                  <a:schemeClr val="bg1">
                    <a:lumMod val="95000"/>
                  </a:schemeClr>
                </a:solidFill>
                <a:latin typeface="Lato" panose="020F0502020204030203" pitchFamily="34" charset="0"/>
                <a:ea typeface="Roboto" panose="02000000000000000000" pitchFamily="2" charset="0"/>
              </a:rPr>
              <a:t> </a:t>
            </a:r>
            <a:r>
              <a:rPr lang="id-ID" sz="1100" dirty="0" smtClean="0">
                <a:solidFill>
                  <a:schemeClr val="bg1">
                    <a:lumMod val="95000"/>
                  </a:schemeClr>
                </a:solidFill>
                <a:latin typeface="Lato" panose="020F0502020204030203" pitchFamily="34" charset="0"/>
                <a:ea typeface="Roboto" panose="02000000000000000000" pitchFamily="2" charset="0"/>
              </a:rPr>
              <a:t>sagitis purus </a:t>
            </a:r>
            <a:r>
              <a:rPr lang="id-ID" sz="1100" dirty="0">
                <a:solidFill>
                  <a:schemeClr val="bg1">
                    <a:lumMod val="95000"/>
                  </a:schemeClr>
                </a:solidFill>
                <a:latin typeface="Lato" panose="020F0502020204030203" pitchFamily="34" charset="0"/>
                <a:ea typeface="Roboto" panose="02000000000000000000" pitchFamily="2" charset="0"/>
              </a:rPr>
              <a:t>dolor sit amet consectetur </a:t>
            </a:r>
            <a:r>
              <a:rPr lang="id-ID" sz="1100" dirty="0" smtClean="0">
                <a:solidFill>
                  <a:schemeClr val="bg1">
                    <a:lumMod val="95000"/>
                  </a:schemeClr>
                </a:solidFill>
                <a:latin typeface="Lato" panose="020F0502020204030203" pitchFamily="34" charset="0"/>
                <a:ea typeface="Roboto" panose="02000000000000000000" pitchFamily="2" charset="0"/>
              </a:rPr>
              <a:t>sagitis.</a:t>
            </a:r>
            <a:endParaRPr lang="en-US" sz="1100" dirty="0">
              <a:solidFill>
                <a:schemeClr val="bg1">
                  <a:lumMod val="95000"/>
                </a:schemeClr>
              </a:solidFill>
              <a:latin typeface="Lato" panose="020F0502020204030203" pitchFamily="34" charset="0"/>
              <a:ea typeface="Roboto" panose="02000000000000000000" pitchFamily="2" charset="0"/>
            </a:endParaRPr>
          </a:p>
        </p:txBody>
      </p:sp>
      <p:sp>
        <p:nvSpPr>
          <p:cNvPr id="20" name="TextBox 19"/>
          <p:cNvSpPr txBox="1"/>
          <p:nvPr/>
        </p:nvSpPr>
        <p:spPr>
          <a:xfrm>
            <a:off x="815926" y="5484523"/>
            <a:ext cx="10495985" cy="556943"/>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bg1">
                    <a:lumMod val="65000"/>
                  </a:schemeClr>
                </a:solidFill>
                <a:latin typeface="Lato" panose="020F0502020204030203" pitchFamily="34" charset="0"/>
              </a:rPr>
              <a:t>There </a:t>
            </a:r>
            <a:r>
              <a:rPr lang="en-US" sz="1100" dirty="0">
                <a:solidFill>
                  <a:schemeClr val="bg1">
                    <a:lumMod val="65000"/>
                  </a:schemeClr>
                </a:solidFill>
                <a:latin typeface="Lato" panose="020F0502020204030203" pitchFamily="34"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100" dirty="0" smtClean="0">
                <a:solidFill>
                  <a:schemeClr val="bg1">
                    <a:lumMod val="65000"/>
                  </a:schemeClr>
                </a:solidFill>
                <a:latin typeface="Lato" panose="020F0502020204030203" pitchFamily="34" charset="0"/>
              </a:rPr>
              <a:t>text</a:t>
            </a:r>
            <a:r>
              <a:rPr lang="id-ID" sz="1100" dirty="0" smtClean="0">
                <a:solidFill>
                  <a:schemeClr val="bg1">
                    <a:lumMod val="65000"/>
                  </a:schemeClr>
                </a:solidFill>
                <a:latin typeface="Lato" panose="020F0502020204030203" pitchFamily="34" charset="0"/>
              </a:rPr>
              <a:t>.</a:t>
            </a:r>
            <a:endParaRPr lang="id-ID" sz="1200" dirty="0" smtClean="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453807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1000"/>
                                        <p:tgtEl>
                                          <p:spTgt spid="4"/>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1000" fill="hold"/>
                                        <p:tgtEl>
                                          <p:spTgt spid="5"/>
                                        </p:tgtEl>
                                        <p:attrNameLst>
                                          <p:attrName>ppt_x</p:attrName>
                                        </p:attrNameLst>
                                      </p:cBhvr>
                                      <p:tavLst>
                                        <p:tav tm="0">
                                          <p:val>
                                            <p:strVal val="0-#ppt_w/2"/>
                                          </p:val>
                                        </p:tav>
                                        <p:tav tm="100000">
                                          <p:val>
                                            <p:strVal val="#ppt_x"/>
                                          </p:val>
                                        </p:tav>
                                      </p:tavLst>
                                    </p:anim>
                                    <p:anim calcmode="lin" valueType="num">
                                      <p:cBhvr additive="base">
                                        <p:cTn id="14" dur="10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10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1+#ppt_w/2"/>
                                          </p:val>
                                        </p:tav>
                                        <p:tav tm="100000">
                                          <p:val>
                                            <p:strVal val="#ppt_x"/>
                                          </p:val>
                                        </p:tav>
                                      </p:tavLst>
                                    </p:anim>
                                    <p:anim calcmode="lin" valueType="num">
                                      <p:cBhvr additive="base">
                                        <p:cTn id="18" dur="10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1"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0" fill="hold"/>
                                        <p:tgtEl>
                                          <p:spTgt spid="7"/>
                                        </p:tgtEl>
                                        <p:attrNameLst>
                                          <p:attrName>ppt_x</p:attrName>
                                        </p:attrNameLst>
                                      </p:cBhvr>
                                      <p:tavLst>
                                        <p:tav tm="0">
                                          <p:val>
                                            <p:strVal val="#ppt_x"/>
                                          </p:val>
                                        </p:tav>
                                        <p:tav tm="100000">
                                          <p:val>
                                            <p:strVal val="#ppt_x"/>
                                          </p:val>
                                        </p:tav>
                                      </p:tavLst>
                                    </p:anim>
                                    <p:anim calcmode="lin" valueType="num">
                                      <p:cBhvr additive="base">
                                        <p:cTn id="22" dur="1000" fill="hold"/>
                                        <p:tgtEl>
                                          <p:spTgt spid="7"/>
                                        </p:tgtEl>
                                        <p:attrNameLst>
                                          <p:attrName>ppt_y</p:attrName>
                                        </p:attrNameLst>
                                      </p:cBhvr>
                                      <p:tavLst>
                                        <p:tav tm="0">
                                          <p:val>
                                            <p:strVal val="0-#ppt_h/2"/>
                                          </p:val>
                                        </p:tav>
                                        <p:tav tm="100000">
                                          <p:val>
                                            <p:strVal val="#ppt_y"/>
                                          </p:val>
                                        </p:tav>
                                      </p:tavLst>
                                    </p:anim>
                                  </p:childTnLst>
                                </p:cTn>
                              </p:par>
                              <p:par>
                                <p:cTn id="23" presetID="2" presetClass="entr" presetSubtype="8" fill="hold" grpId="0" nodeType="withEffect">
                                  <p:stCondLst>
                                    <p:cond delay="100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1000" fill="hold"/>
                                        <p:tgtEl>
                                          <p:spTgt spid="8"/>
                                        </p:tgtEl>
                                        <p:attrNameLst>
                                          <p:attrName>ppt_x</p:attrName>
                                        </p:attrNameLst>
                                      </p:cBhvr>
                                      <p:tavLst>
                                        <p:tav tm="0">
                                          <p:val>
                                            <p:strVal val="0-#ppt_w/2"/>
                                          </p:val>
                                        </p:tav>
                                        <p:tav tm="100000">
                                          <p:val>
                                            <p:strVal val="#ppt_x"/>
                                          </p:val>
                                        </p:tav>
                                      </p:tavLst>
                                    </p:anim>
                                    <p:anim calcmode="lin" valueType="num">
                                      <p:cBhvr additive="base">
                                        <p:cTn id="26" dur="1000" fill="hold"/>
                                        <p:tgtEl>
                                          <p:spTgt spid="8"/>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100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1000" fill="hold"/>
                                        <p:tgtEl>
                                          <p:spTgt spid="9"/>
                                        </p:tgtEl>
                                        <p:attrNameLst>
                                          <p:attrName>ppt_x</p:attrName>
                                        </p:attrNameLst>
                                      </p:cBhvr>
                                      <p:tavLst>
                                        <p:tav tm="0">
                                          <p:val>
                                            <p:strVal val="1+#ppt_w/2"/>
                                          </p:val>
                                        </p:tav>
                                        <p:tav tm="100000">
                                          <p:val>
                                            <p:strVal val="#ppt_x"/>
                                          </p:val>
                                        </p:tav>
                                      </p:tavLst>
                                    </p:anim>
                                    <p:anim calcmode="lin" valueType="num">
                                      <p:cBhvr additive="base">
                                        <p:cTn id="30" dur="1000" fill="hold"/>
                                        <p:tgtEl>
                                          <p:spTgt spid="9"/>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100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1000" fill="hold"/>
                                        <p:tgtEl>
                                          <p:spTgt spid="10"/>
                                        </p:tgtEl>
                                        <p:attrNameLst>
                                          <p:attrName>ppt_x</p:attrName>
                                        </p:attrNameLst>
                                      </p:cBhvr>
                                      <p:tavLst>
                                        <p:tav tm="0">
                                          <p:val>
                                            <p:strVal val="1+#ppt_w/2"/>
                                          </p:val>
                                        </p:tav>
                                        <p:tav tm="100000">
                                          <p:val>
                                            <p:strVal val="#ppt_x"/>
                                          </p:val>
                                        </p:tav>
                                      </p:tavLst>
                                    </p:anim>
                                    <p:anim calcmode="lin" valueType="num">
                                      <p:cBhvr additive="base">
                                        <p:cTn id="34" dur="1000" fill="hold"/>
                                        <p:tgtEl>
                                          <p:spTgt spid="10"/>
                                        </p:tgtEl>
                                        <p:attrNameLst>
                                          <p:attrName>ppt_y</p:attrName>
                                        </p:attrNameLst>
                                      </p:cBhvr>
                                      <p:tavLst>
                                        <p:tav tm="0">
                                          <p:val>
                                            <p:strVal val="#ppt_y"/>
                                          </p:val>
                                        </p:tav>
                                        <p:tav tm="100000">
                                          <p:val>
                                            <p:strVal val="#ppt_y"/>
                                          </p:val>
                                        </p:tav>
                                      </p:tavLst>
                                    </p:anim>
                                  </p:childTnLst>
                                </p:cTn>
                              </p:par>
                              <p:par>
                                <p:cTn id="35" presetID="2" presetClass="entr" presetSubtype="1" fill="hold" grpId="0" nodeType="withEffect">
                                  <p:stCondLst>
                                    <p:cond delay="10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1000" fill="hold"/>
                                        <p:tgtEl>
                                          <p:spTgt spid="14"/>
                                        </p:tgtEl>
                                        <p:attrNameLst>
                                          <p:attrName>ppt_x</p:attrName>
                                        </p:attrNameLst>
                                      </p:cBhvr>
                                      <p:tavLst>
                                        <p:tav tm="0">
                                          <p:val>
                                            <p:strVal val="#ppt_x"/>
                                          </p:val>
                                        </p:tav>
                                        <p:tav tm="100000">
                                          <p:val>
                                            <p:strVal val="#ppt_x"/>
                                          </p:val>
                                        </p:tav>
                                      </p:tavLst>
                                    </p:anim>
                                    <p:anim calcmode="lin" valueType="num">
                                      <p:cBhvr additive="base">
                                        <p:cTn id="38" dur="1000" fill="hold"/>
                                        <p:tgtEl>
                                          <p:spTgt spid="14"/>
                                        </p:tgtEl>
                                        <p:attrNameLst>
                                          <p:attrName>ppt_y</p:attrName>
                                        </p:attrNameLst>
                                      </p:cBhvr>
                                      <p:tavLst>
                                        <p:tav tm="0">
                                          <p:val>
                                            <p:strVal val="0-#ppt_h/2"/>
                                          </p:val>
                                        </p:tav>
                                        <p:tav tm="100000">
                                          <p:val>
                                            <p:strVal val="#ppt_y"/>
                                          </p:val>
                                        </p:tav>
                                      </p:tavLst>
                                    </p:anim>
                                  </p:childTnLst>
                                </p:cTn>
                              </p:par>
                              <p:par>
                                <p:cTn id="39" presetID="2" presetClass="entr" presetSubtype="4" fill="hold" grpId="0" nodeType="withEffect">
                                  <p:stCondLst>
                                    <p:cond delay="10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1000" fill="hold"/>
                                        <p:tgtEl>
                                          <p:spTgt spid="12"/>
                                        </p:tgtEl>
                                        <p:attrNameLst>
                                          <p:attrName>ppt_x</p:attrName>
                                        </p:attrNameLst>
                                      </p:cBhvr>
                                      <p:tavLst>
                                        <p:tav tm="0">
                                          <p:val>
                                            <p:strVal val="#ppt_x"/>
                                          </p:val>
                                        </p:tav>
                                        <p:tav tm="100000">
                                          <p:val>
                                            <p:strVal val="#ppt_x"/>
                                          </p:val>
                                        </p:tav>
                                      </p:tavLst>
                                    </p:anim>
                                    <p:anim calcmode="lin" valueType="num">
                                      <p:cBhvr additive="base">
                                        <p:cTn id="42" dur="1000" fill="hold"/>
                                        <p:tgtEl>
                                          <p:spTgt spid="12"/>
                                        </p:tgtEl>
                                        <p:attrNameLst>
                                          <p:attrName>ppt_y</p:attrName>
                                        </p:attrNameLst>
                                      </p:cBhvr>
                                      <p:tavLst>
                                        <p:tav tm="0">
                                          <p:val>
                                            <p:strVal val="1+#ppt_h/2"/>
                                          </p:val>
                                        </p:tav>
                                        <p:tav tm="100000">
                                          <p:val>
                                            <p:strVal val="#ppt_y"/>
                                          </p:val>
                                        </p:tav>
                                      </p:tavLst>
                                    </p:anim>
                                  </p:childTnLst>
                                </p:cTn>
                              </p:par>
                              <p:par>
                                <p:cTn id="43" presetID="2" presetClass="entr" presetSubtype="1" fill="hold" grpId="0" nodeType="withEffect">
                                  <p:stCondLst>
                                    <p:cond delay="10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1000" fill="hold"/>
                                        <p:tgtEl>
                                          <p:spTgt spid="11"/>
                                        </p:tgtEl>
                                        <p:attrNameLst>
                                          <p:attrName>ppt_x</p:attrName>
                                        </p:attrNameLst>
                                      </p:cBhvr>
                                      <p:tavLst>
                                        <p:tav tm="0">
                                          <p:val>
                                            <p:strVal val="#ppt_x"/>
                                          </p:val>
                                        </p:tav>
                                        <p:tav tm="100000">
                                          <p:val>
                                            <p:strVal val="#ppt_x"/>
                                          </p:val>
                                        </p:tav>
                                      </p:tavLst>
                                    </p:anim>
                                    <p:anim calcmode="lin" valueType="num">
                                      <p:cBhvr additive="base">
                                        <p:cTn id="46" dur="1000" fill="hold"/>
                                        <p:tgtEl>
                                          <p:spTgt spid="11"/>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100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1000" fill="hold"/>
                                        <p:tgtEl>
                                          <p:spTgt spid="13"/>
                                        </p:tgtEl>
                                        <p:attrNameLst>
                                          <p:attrName>ppt_x</p:attrName>
                                        </p:attrNameLst>
                                      </p:cBhvr>
                                      <p:tavLst>
                                        <p:tav tm="0">
                                          <p:val>
                                            <p:strVal val="0-#ppt_w/2"/>
                                          </p:val>
                                        </p:tav>
                                        <p:tav tm="100000">
                                          <p:val>
                                            <p:strVal val="#ppt_x"/>
                                          </p:val>
                                        </p:tav>
                                      </p:tavLst>
                                    </p:anim>
                                    <p:anim calcmode="lin" valueType="num">
                                      <p:cBhvr additive="base">
                                        <p:cTn id="50" dur="1000" fill="hold"/>
                                        <p:tgtEl>
                                          <p:spTgt spid="13"/>
                                        </p:tgtEl>
                                        <p:attrNameLst>
                                          <p:attrName>ppt_y</p:attrName>
                                        </p:attrNameLst>
                                      </p:cBhvr>
                                      <p:tavLst>
                                        <p:tav tm="0">
                                          <p:val>
                                            <p:strVal val="#ppt_y"/>
                                          </p:val>
                                        </p:tav>
                                        <p:tav tm="100000">
                                          <p:val>
                                            <p:strVal val="#ppt_y"/>
                                          </p:val>
                                        </p:tav>
                                      </p:tavLst>
                                    </p:anim>
                                  </p:childTnLst>
                                </p:cTn>
                              </p:par>
                              <p:par>
                                <p:cTn id="51" presetID="31" presetClass="entr" presetSubtype="0" fill="hold" grpId="0" nodeType="withEffect">
                                  <p:stCondLst>
                                    <p:cond delay="2000"/>
                                  </p:stCondLst>
                                  <p:childTnLst>
                                    <p:set>
                                      <p:cBhvr>
                                        <p:cTn id="52" dur="1" fill="hold">
                                          <p:stCondLst>
                                            <p:cond delay="0"/>
                                          </p:stCondLst>
                                        </p:cTn>
                                        <p:tgtEl>
                                          <p:spTgt spid="15"/>
                                        </p:tgtEl>
                                        <p:attrNameLst>
                                          <p:attrName>style.visibility</p:attrName>
                                        </p:attrNameLst>
                                      </p:cBhvr>
                                      <p:to>
                                        <p:strVal val="visible"/>
                                      </p:to>
                                    </p:set>
                                    <p:anim calcmode="lin" valueType="num">
                                      <p:cBhvr>
                                        <p:cTn id="53" dur="1000" fill="hold"/>
                                        <p:tgtEl>
                                          <p:spTgt spid="15"/>
                                        </p:tgtEl>
                                        <p:attrNameLst>
                                          <p:attrName>ppt_w</p:attrName>
                                        </p:attrNameLst>
                                      </p:cBhvr>
                                      <p:tavLst>
                                        <p:tav tm="0">
                                          <p:val>
                                            <p:fltVal val="0"/>
                                          </p:val>
                                        </p:tav>
                                        <p:tav tm="100000">
                                          <p:val>
                                            <p:strVal val="#ppt_w"/>
                                          </p:val>
                                        </p:tav>
                                      </p:tavLst>
                                    </p:anim>
                                    <p:anim calcmode="lin" valueType="num">
                                      <p:cBhvr>
                                        <p:cTn id="54" dur="1000" fill="hold"/>
                                        <p:tgtEl>
                                          <p:spTgt spid="15"/>
                                        </p:tgtEl>
                                        <p:attrNameLst>
                                          <p:attrName>ppt_h</p:attrName>
                                        </p:attrNameLst>
                                      </p:cBhvr>
                                      <p:tavLst>
                                        <p:tav tm="0">
                                          <p:val>
                                            <p:fltVal val="0"/>
                                          </p:val>
                                        </p:tav>
                                        <p:tav tm="100000">
                                          <p:val>
                                            <p:strVal val="#ppt_h"/>
                                          </p:val>
                                        </p:tav>
                                      </p:tavLst>
                                    </p:anim>
                                    <p:anim calcmode="lin" valueType="num">
                                      <p:cBhvr>
                                        <p:cTn id="55" dur="1000" fill="hold"/>
                                        <p:tgtEl>
                                          <p:spTgt spid="15"/>
                                        </p:tgtEl>
                                        <p:attrNameLst>
                                          <p:attrName>style.rotation</p:attrName>
                                        </p:attrNameLst>
                                      </p:cBhvr>
                                      <p:tavLst>
                                        <p:tav tm="0">
                                          <p:val>
                                            <p:fltVal val="90"/>
                                          </p:val>
                                        </p:tav>
                                        <p:tav tm="100000">
                                          <p:val>
                                            <p:fltVal val="0"/>
                                          </p:val>
                                        </p:tav>
                                      </p:tavLst>
                                    </p:anim>
                                    <p:animEffect transition="in" filter="fade">
                                      <p:cBhvr>
                                        <p:cTn id="56" dur="1000"/>
                                        <p:tgtEl>
                                          <p:spTgt spid="15"/>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16"/>
                                        </p:tgtEl>
                                        <p:attrNameLst>
                                          <p:attrName>style.visibility</p:attrName>
                                        </p:attrNameLst>
                                      </p:cBhvr>
                                      <p:to>
                                        <p:strVal val="visible"/>
                                      </p:to>
                                    </p:set>
                                    <p:anim calcmode="lin" valueType="num">
                                      <p:cBhvr>
                                        <p:cTn id="59" dur="1000" fill="hold"/>
                                        <p:tgtEl>
                                          <p:spTgt spid="16"/>
                                        </p:tgtEl>
                                        <p:attrNameLst>
                                          <p:attrName>ppt_w</p:attrName>
                                        </p:attrNameLst>
                                      </p:cBhvr>
                                      <p:tavLst>
                                        <p:tav tm="0">
                                          <p:val>
                                            <p:fltVal val="0"/>
                                          </p:val>
                                        </p:tav>
                                        <p:tav tm="100000">
                                          <p:val>
                                            <p:strVal val="#ppt_w"/>
                                          </p:val>
                                        </p:tav>
                                      </p:tavLst>
                                    </p:anim>
                                    <p:anim calcmode="lin" valueType="num">
                                      <p:cBhvr>
                                        <p:cTn id="60" dur="1000" fill="hold"/>
                                        <p:tgtEl>
                                          <p:spTgt spid="16"/>
                                        </p:tgtEl>
                                        <p:attrNameLst>
                                          <p:attrName>ppt_h</p:attrName>
                                        </p:attrNameLst>
                                      </p:cBhvr>
                                      <p:tavLst>
                                        <p:tav tm="0">
                                          <p:val>
                                            <p:fltVal val="0"/>
                                          </p:val>
                                        </p:tav>
                                        <p:tav tm="100000">
                                          <p:val>
                                            <p:strVal val="#ppt_h"/>
                                          </p:val>
                                        </p:tav>
                                      </p:tavLst>
                                    </p:anim>
                                    <p:anim calcmode="lin" valueType="num">
                                      <p:cBhvr>
                                        <p:cTn id="61" dur="1000" fill="hold"/>
                                        <p:tgtEl>
                                          <p:spTgt spid="16"/>
                                        </p:tgtEl>
                                        <p:attrNameLst>
                                          <p:attrName>style.rotation</p:attrName>
                                        </p:attrNameLst>
                                      </p:cBhvr>
                                      <p:tavLst>
                                        <p:tav tm="0">
                                          <p:val>
                                            <p:fltVal val="90"/>
                                          </p:val>
                                        </p:tav>
                                        <p:tav tm="100000">
                                          <p:val>
                                            <p:fltVal val="0"/>
                                          </p:val>
                                        </p:tav>
                                      </p:tavLst>
                                    </p:anim>
                                    <p:animEffect transition="in" filter="fade">
                                      <p:cBhvr>
                                        <p:cTn id="62" dur="1000"/>
                                        <p:tgtEl>
                                          <p:spTgt spid="16"/>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17"/>
                                        </p:tgtEl>
                                        <p:attrNameLst>
                                          <p:attrName>style.visibility</p:attrName>
                                        </p:attrNameLst>
                                      </p:cBhvr>
                                      <p:to>
                                        <p:strVal val="visible"/>
                                      </p:to>
                                    </p:set>
                                    <p:anim calcmode="lin" valueType="num">
                                      <p:cBhvr>
                                        <p:cTn id="65" dur="1000" fill="hold"/>
                                        <p:tgtEl>
                                          <p:spTgt spid="17"/>
                                        </p:tgtEl>
                                        <p:attrNameLst>
                                          <p:attrName>ppt_w</p:attrName>
                                        </p:attrNameLst>
                                      </p:cBhvr>
                                      <p:tavLst>
                                        <p:tav tm="0">
                                          <p:val>
                                            <p:fltVal val="0"/>
                                          </p:val>
                                        </p:tav>
                                        <p:tav tm="100000">
                                          <p:val>
                                            <p:strVal val="#ppt_w"/>
                                          </p:val>
                                        </p:tav>
                                      </p:tavLst>
                                    </p:anim>
                                    <p:anim calcmode="lin" valueType="num">
                                      <p:cBhvr>
                                        <p:cTn id="66" dur="1000" fill="hold"/>
                                        <p:tgtEl>
                                          <p:spTgt spid="17"/>
                                        </p:tgtEl>
                                        <p:attrNameLst>
                                          <p:attrName>ppt_h</p:attrName>
                                        </p:attrNameLst>
                                      </p:cBhvr>
                                      <p:tavLst>
                                        <p:tav tm="0">
                                          <p:val>
                                            <p:fltVal val="0"/>
                                          </p:val>
                                        </p:tav>
                                        <p:tav tm="100000">
                                          <p:val>
                                            <p:strVal val="#ppt_h"/>
                                          </p:val>
                                        </p:tav>
                                      </p:tavLst>
                                    </p:anim>
                                    <p:anim calcmode="lin" valueType="num">
                                      <p:cBhvr>
                                        <p:cTn id="67" dur="1000" fill="hold"/>
                                        <p:tgtEl>
                                          <p:spTgt spid="17"/>
                                        </p:tgtEl>
                                        <p:attrNameLst>
                                          <p:attrName>style.rotation</p:attrName>
                                        </p:attrNameLst>
                                      </p:cBhvr>
                                      <p:tavLst>
                                        <p:tav tm="0">
                                          <p:val>
                                            <p:fltVal val="90"/>
                                          </p:val>
                                        </p:tav>
                                        <p:tav tm="100000">
                                          <p:val>
                                            <p:fltVal val="0"/>
                                          </p:val>
                                        </p:tav>
                                      </p:tavLst>
                                    </p:anim>
                                    <p:animEffect transition="in" filter="fade">
                                      <p:cBhvr>
                                        <p:cTn id="68" dur="1000"/>
                                        <p:tgtEl>
                                          <p:spTgt spid="17"/>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18"/>
                                        </p:tgtEl>
                                        <p:attrNameLst>
                                          <p:attrName>style.visibility</p:attrName>
                                        </p:attrNameLst>
                                      </p:cBhvr>
                                      <p:to>
                                        <p:strVal val="visible"/>
                                      </p:to>
                                    </p:set>
                                    <p:anim calcmode="lin" valueType="num">
                                      <p:cBhvr>
                                        <p:cTn id="71" dur="1000" fill="hold"/>
                                        <p:tgtEl>
                                          <p:spTgt spid="18"/>
                                        </p:tgtEl>
                                        <p:attrNameLst>
                                          <p:attrName>ppt_w</p:attrName>
                                        </p:attrNameLst>
                                      </p:cBhvr>
                                      <p:tavLst>
                                        <p:tav tm="0">
                                          <p:val>
                                            <p:fltVal val="0"/>
                                          </p:val>
                                        </p:tav>
                                        <p:tav tm="100000">
                                          <p:val>
                                            <p:strVal val="#ppt_w"/>
                                          </p:val>
                                        </p:tav>
                                      </p:tavLst>
                                    </p:anim>
                                    <p:anim calcmode="lin" valueType="num">
                                      <p:cBhvr>
                                        <p:cTn id="72" dur="1000" fill="hold"/>
                                        <p:tgtEl>
                                          <p:spTgt spid="18"/>
                                        </p:tgtEl>
                                        <p:attrNameLst>
                                          <p:attrName>ppt_h</p:attrName>
                                        </p:attrNameLst>
                                      </p:cBhvr>
                                      <p:tavLst>
                                        <p:tav tm="0">
                                          <p:val>
                                            <p:fltVal val="0"/>
                                          </p:val>
                                        </p:tav>
                                        <p:tav tm="100000">
                                          <p:val>
                                            <p:strVal val="#ppt_h"/>
                                          </p:val>
                                        </p:tav>
                                      </p:tavLst>
                                    </p:anim>
                                    <p:anim calcmode="lin" valueType="num">
                                      <p:cBhvr>
                                        <p:cTn id="73" dur="1000" fill="hold"/>
                                        <p:tgtEl>
                                          <p:spTgt spid="18"/>
                                        </p:tgtEl>
                                        <p:attrNameLst>
                                          <p:attrName>style.rotation</p:attrName>
                                        </p:attrNameLst>
                                      </p:cBhvr>
                                      <p:tavLst>
                                        <p:tav tm="0">
                                          <p:val>
                                            <p:fltVal val="90"/>
                                          </p:val>
                                        </p:tav>
                                        <p:tav tm="100000">
                                          <p:val>
                                            <p:fltVal val="0"/>
                                          </p:val>
                                        </p:tav>
                                      </p:tavLst>
                                    </p:anim>
                                    <p:animEffect transition="in" filter="fade">
                                      <p:cBhvr>
                                        <p:cTn id="74" dur="1000"/>
                                        <p:tgtEl>
                                          <p:spTgt spid="18"/>
                                        </p:tgtEl>
                                      </p:cBhvr>
                                    </p:animEffect>
                                  </p:childTnLst>
                                </p:cTn>
                              </p:par>
                              <p:par>
                                <p:cTn id="75" presetID="31" presetClass="entr" presetSubtype="0" fill="hold" grpId="0" nodeType="withEffect">
                                  <p:stCondLst>
                                    <p:cond delay="2000"/>
                                  </p:stCondLst>
                                  <p:childTnLst>
                                    <p:set>
                                      <p:cBhvr>
                                        <p:cTn id="76" dur="1" fill="hold">
                                          <p:stCondLst>
                                            <p:cond delay="0"/>
                                          </p:stCondLst>
                                        </p:cTn>
                                        <p:tgtEl>
                                          <p:spTgt spid="19"/>
                                        </p:tgtEl>
                                        <p:attrNameLst>
                                          <p:attrName>style.visibility</p:attrName>
                                        </p:attrNameLst>
                                      </p:cBhvr>
                                      <p:to>
                                        <p:strVal val="visible"/>
                                      </p:to>
                                    </p:set>
                                    <p:anim calcmode="lin" valueType="num">
                                      <p:cBhvr>
                                        <p:cTn id="77" dur="1000" fill="hold"/>
                                        <p:tgtEl>
                                          <p:spTgt spid="19"/>
                                        </p:tgtEl>
                                        <p:attrNameLst>
                                          <p:attrName>ppt_w</p:attrName>
                                        </p:attrNameLst>
                                      </p:cBhvr>
                                      <p:tavLst>
                                        <p:tav tm="0">
                                          <p:val>
                                            <p:fltVal val="0"/>
                                          </p:val>
                                        </p:tav>
                                        <p:tav tm="100000">
                                          <p:val>
                                            <p:strVal val="#ppt_w"/>
                                          </p:val>
                                        </p:tav>
                                      </p:tavLst>
                                    </p:anim>
                                    <p:anim calcmode="lin" valueType="num">
                                      <p:cBhvr>
                                        <p:cTn id="78" dur="1000" fill="hold"/>
                                        <p:tgtEl>
                                          <p:spTgt spid="19"/>
                                        </p:tgtEl>
                                        <p:attrNameLst>
                                          <p:attrName>ppt_h</p:attrName>
                                        </p:attrNameLst>
                                      </p:cBhvr>
                                      <p:tavLst>
                                        <p:tav tm="0">
                                          <p:val>
                                            <p:fltVal val="0"/>
                                          </p:val>
                                        </p:tav>
                                        <p:tav tm="100000">
                                          <p:val>
                                            <p:strVal val="#ppt_h"/>
                                          </p:val>
                                        </p:tav>
                                      </p:tavLst>
                                    </p:anim>
                                    <p:anim calcmode="lin" valueType="num">
                                      <p:cBhvr>
                                        <p:cTn id="79" dur="1000" fill="hold"/>
                                        <p:tgtEl>
                                          <p:spTgt spid="19"/>
                                        </p:tgtEl>
                                        <p:attrNameLst>
                                          <p:attrName>style.rotation</p:attrName>
                                        </p:attrNameLst>
                                      </p:cBhvr>
                                      <p:tavLst>
                                        <p:tav tm="0">
                                          <p:val>
                                            <p:fltVal val="90"/>
                                          </p:val>
                                        </p:tav>
                                        <p:tav tm="100000">
                                          <p:val>
                                            <p:fltVal val="0"/>
                                          </p:val>
                                        </p:tav>
                                      </p:tavLst>
                                    </p:anim>
                                    <p:animEffect transition="in" filter="fade">
                                      <p:cBhvr>
                                        <p:cTn id="80" dur="1000"/>
                                        <p:tgtEl>
                                          <p:spTgt spid="19"/>
                                        </p:tgtEl>
                                      </p:cBhvr>
                                    </p:animEffect>
                                  </p:childTnLst>
                                </p:cTn>
                              </p:par>
                            </p:childTnLst>
                          </p:cTn>
                        </p:par>
                        <p:par>
                          <p:cTn id="81" fill="hold">
                            <p:stCondLst>
                              <p:cond delay="3000"/>
                            </p:stCondLst>
                            <p:childTnLst>
                              <p:par>
                                <p:cTn id="82" presetID="10" presetClass="entr" presetSubtype="0" fill="hold" grpId="0" nodeType="after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fade">
                                      <p:cBhvr>
                                        <p:cTn id="8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P spid="17" grpId="0"/>
      <p:bldP spid="18" grpId="0"/>
      <p:bldP spid="19" grpId="0"/>
      <p:bldP spid="20"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p:cNvSpPr/>
          <p:nvPr/>
        </p:nvSpPr>
        <p:spPr>
          <a:xfrm>
            <a:off x="0" y="-1"/>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p:cNvSpPr>
            <a:spLocks noChangeAspect="1"/>
          </p:cNvSpPr>
          <p:nvPr/>
        </p:nvSpPr>
        <p:spPr>
          <a:xfrm>
            <a:off x="5274190" y="1432639"/>
            <a:ext cx="1584000" cy="1584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p:nvPr/>
        </p:nvSpPr>
        <p:spPr>
          <a:xfrm rot="16200000">
            <a:off x="2903893" y="5804218"/>
            <a:ext cx="288218" cy="203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rot="16200000">
            <a:off x="4935894" y="5804216"/>
            <a:ext cx="288214" cy="203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rot="16200000">
            <a:off x="6967893" y="5804219"/>
            <a:ext cx="288216" cy="203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rot="16200000">
            <a:off x="8999890" y="5804215"/>
            <a:ext cx="288221" cy="203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rot="16200000">
            <a:off x="11031889" y="5804212"/>
            <a:ext cx="288221" cy="203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rot="16200000">
            <a:off x="871893" y="5804217"/>
            <a:ext cx="288218" cy="203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2837207" y="3542151"/>
            <a:ext cx="6457966" cy="1767595"/>
          </a:xfrm>
          <a:prstGeom prst="rect">
            <a:avLst/>
          </a:prstGeom>
          <a:noFill/>
        </p:spPr>
        <p:txBody>
          <a:bodyPr wrap="square" rIns="144000" bIns="36000" numCol="1" spcCol="360000" rtlCol="0">
            <a:spAutoFit/>
          </a:bodyPr>
          <a:lstStyle/>
          <a:p>
            <a:pPr algn="ctr"/>
            <a:r>
              <a:rPr lang="id-ID" sz="2800" b="1" dirty="0" smtClean="0">
                <a:solidFill>
                  <a:schemeClr val="accent2"/>
                </a:solidFill>
                <a:latin typeface="Lato" panose="020F0502020204030203" pitchFamily="34" charset="0"/>
                <a:ea typeface="Roboto" panose="02000000000000000000" pitchFamily="2" charset="0"/>
              </a:rPr>
              <a:t>CLOSING</a:t>
            </a:r>
          </a:p>
          <a:p>
            <a:pPr algn="ctr"/>
            <a:r>
              <a:rPr lang="en-US" sz="1050" dirty="0" smtClean="0">
                <a:solidFill>
                  <a:schemeClr val="bg1">
                    <a:lumMod val="50000"/>
                  </a:schemeClr>
                </a:solidFill>
                <a:latin typeface="Lato" panose="020F0502020204030203" pitchFamily="34" charset="0"/>
                <a:ea typeface="Roboto" panose="02000000000000000000" pitchFamily="2" charset="0"/>
              </a:rPr>
              <a:t>Contrary to popular belief It has roots in a piece of classical Latin literature from 45 BC. </a:t>
            </a:r>
          </a:p>
          <a:p>
            <a:pPr algn="ctr"/>
            <a:endParaRPr lang="en-US" sz="1050" dirty="0">
              <a:solidFill>
                <a:schemeClr val="bg1">
                  <a:lumMod val="50000"/>
                </a:schemeClr>
              </a:solidFill>
              <a:latin typeface="Lato" panose="020F0502020204030203" pitchFamily="34" charset="0"/>
              <a:ea typeface="Roboto" panose="02000000000000000000" pitchFamily="2" charset="0"/>
            </a:endParaRPr>
          </a:p>
          <a:p>
            <a:pPr algn="ctr"/>
            <a:r>
              <a:rPr lang="en-US" sz="1000" dirty="0">
                <a:solidFill>
                  <a:schemeClr val="bg1">
                    <a:lumMod val="65000"/>
                  </a:schemeClr>
                </a:solidFill>
                <a:latin typeface="Lato" panose="020F0502020204030203" pitchFamily="34" charset="0"/>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000" dirty="0" smtClean="0">
                <a:solidFill>
                  <a:schemeClr val="bg1">
                    <a:lumMod val="65000"/>
                  </a:schemeClr>
                </a:solidFill>
                <a:latin typeface="Lato" panose="020F0502020204030203" pitchFamily="34" charset="0"/>
                <a:ea typeface="Roboto" panose="02000000000000000000" pitchFamily="2" charset="0"/>
              </a:rPr>
              <a:t>text</a:t>
            </a:r>
            <a:r>
              <a:rPr lang="id-ID" sz="1000" dirty="0" smtClean="0">
                <a:solidFill>
                  <a:schemeClr val="bg1">
                    <a:lumMod val="65000"/>
                  </a:schemeClr>
                </a:solidFill>
                <a:latin typeface="Lato" panose="020F0502020204030203" pitchFamily="34" charset="0"/>
                <a:ea typeface="Roboto" panose="02000000000000000000" pitchFamily="2" charset="0"/>
              </a:rPr>
              <a:t>.</a:t>
            </a:r>
          </a:p>
          <a:p>
            <a:pPr algn="ctr"/>
            <a:endParaRPr lang="id-ID" sz="1000" dirty="0" smtClean="0">
              <a:solidFill>
                <a:schemeClr val="bg1">
                  <a:lumMod val="65000"/>
                </a:schemeClr>
              </a:solidFill>
              <a:latin typeface="Lato" panose="020F0502020204030203" pitchFamily="34" charset="0"/>
              <a:ea typeface="Roboto" panose="02000000000000000000" pitchFamily="2" charset="0"/>
            </a:endParaRPr>
          </a:p>
          <a:p>
            <a:pPr algn="ctr"/>
            <a:endParaRPr lang="id-ID" sz="1000" dirty="0">
              <a:solidFill>
                <a:schemeClr val="bg1">
                  <a:lumMod val="65000"/>
                </a:schemeClr>
              </a:solidFill>
              <a:latin typeface="Lato" panose="020F0502020204030203" pitchFamily="34" charset="0"/>
              <a:ea typeface="Roboto" panose="02000000000000000000" pitchFamily="2" charset="0"/>
            </a:endParaRPr>
          </a:p>
          <a:p>
            <a:pPr algn="ctr"/>
            <a:r>
              <a:rPr lang="id-ID" sz="1050" dirty="0" smtClean="0">
                <a:solidFill>
                  <a:schemeClr val="bg1">
                    <a:lumMod val="65000"/>
                  </a:schemeClr>
                </a:solidFill>
                <a:latin typeface="Lato" panose="020F0502020204030203" pitchFamily="34" charset="0"/>
                <a:ea typeface="Roboto" panose="02000000000000000000" pitchFamily="2" charset="0"/>
              </a:rPr>
              <a:t>John Van De Kock – General Manager</a:t>
            </a:r>
          </a:p>
        </p:txBody>
      </p:sp>
      <p:sp>
        <p:nvSpPr>
          <p:cNvPr id="19" name="Oval 18"/>
          <p:cNvSpPr/>
          <p:nvPr/>
        </p:nvSpPr>
        <p:spPr>
          <a:xfrm>
            <a:off x="5360704" y="1504639"/>
            <a:ext cx="1440000" cy="1440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63036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fltVal val="0"/>
                                          </p:val>
                                        </p:tav>
                                        <p:tav tm="100000">
                                          <p:val>
                                            <p:strVal val="#ppt_w"/>
                                          </p:val>
                                        </p:tav>
                                      </p:tavLst>
                                    </p:anim>
                                    <p:anim calcmode="lin" valueType="num">
                                      <p:cBhvr>
                                        <p:cTn id="8" dur="1000" fill="hold"/>
                                        <p:tgtEl>
                                          <p:spTgt spid="21"/>
                                        </p:tgtEl>
                                        <p:attrNameLst>
                                          <p:attrName>ppt_h</p:attrName>
                                        </p:attrNameLst>
                                      </p:cBhvr>
                                      <p:tavLst>
                                        <p:tav tm="0">
                                          <p:val>
                                            <p:fltVal val="0"/>
                                          </p:val>
                                        </p:tav>
                                        <p:tav tm="100000">
                                          <p:val>
                                            <p:strVal val="#ppt_h"/>
                                          </p:val>
                                        </p:tav>
                                      </p:tavLst>
                                    </p:anim>
                                    <p:animEffect transition="in" filter="fade">
                                      <p:cBhvr>
                                        <p:cTn id="9" dur="1000"/>
                                        <p:tgtEl>
                                          <p:spTgt spid="21"/>
                                        </p:tgtEl>
                                      </p:cBhvr>
                                    </p:animEffect>
                                  </p:childTnLst>
                                </p:cTn>
                              </p:par>
                              <p:par>
                                <p:cTn id="10" presetID="53" presetClass="entr" presetSubtype="16" fill="hold" grpId="0" nodeType="withEffect">
                                  <p:stCondLst>
                                    <p:cond delay="50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1500"/>
                            </p:stCondLst>
                            <p:childTnLst>
                              <p:par>
                                <p:cTn id="16" presetID="2" presetClass="entr" presetSubtype="4"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1000" fill="hold"/>
                                        <p:tgtEl>
                                          <p:spTgt spid="18"/>
                                        </p:tgtEl>
                                        <p:attrNameLst>
                                          <p:attrName>ppt_x</p:attrName>
                                        </p:attrNameLst>
                                      </p:cBhvr>
                                      <p:tavLst>
                                        <p:tav tm="0">
                                          <p:val>
                                            <p:strVal val="#ppt_x"/>
                                          </p:val>
                                        </p:tav>
                                        <p:tav tm="100000">
                                          <p:val>
                                            <p:strVal val="#ppt_x"/>
                                          </p:val>
                                        </p:tav>
                                      </p:tavLst>
                                    </p:anim>
                                    <p:anim calcmode="lin" valueType="num">
                                      <p:cBhvr additive="base">
                                        <p:cTn id="19" dur="1000" fill="hold"/>
                                        <p:tgtEl>
                                          <p:spTgt spid="18"/>
                                        </p:tgtEl>
                                        <p:attrNameLst>
                                          <p:attrName>ppt_y</p:attrName>
                                        </p:attrNameLst>
                                      </p:cBhvr>
                                      <p:tavLst>
                                        <p:tav tm="0">
                                          <p:val>
                                            <p:strVal val="1+#ppt_h/2"/>
                                          </p:val>
                                        </p:tav>
                                        <p:tav tm="100000">
                                          <p:val>
                                            <p:strVal val="#ppt_y"/>
                                          </p:val>
                                        </p:tav>
                                      </p:tavLst>
                                    </p:anim>
                                  </p:childTnLst>
                                </p:cTn>
                              </p:par>
                            </p:childTnLst>
                          </p:cTn>
                        </p:par>
                        <p:par>
                          <p:cTn id="20" fill="hold">
                            <p:stCondLst>
                              <p:cond delay="2500"/>
                            </p:stCondLst>
                            <p:childTnLst>
                              <p:par>
                                <p:cTn id="21" presetID="37" presetClass="entr" presetSubtype="0"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1000"/>
                                        <p:tgtEl>
                                          <p:spTgt spid="17"/>
                                        </p:tgtEl>
                                      </p:cBhvr>
                                    </p:animEffect>
                                    <p:anim calcmode="lin" valueType="num">
                                      <p:cBhvr>
                                        <p:cTn id="24" dur="1000" fill="hold"/>
                                        <p:tgtEl>
                                          <p:spTgt spid="17"/>
                                        </p:tgtEl>
                                        <p:attrNameLst>
                                          <p:attrName>ppt_x</p:attrName>
                                        </p:attrNameLst>
                                      </p:cBhvr>
                                      <p:tavLst>
                                        <p:tav tm="0">
                                          <p:val>
                                            <p:strVal val="#ppt_x"/>
                                          </p:val>
                                        </p:tav>
                                        <p:tav tm="100000">
                                          <p:val>
                                            <p:strVal val="#ppt_x"/>
                                          </p:val>
                                        </p:tav>
                                      </p:tavLst>
                                    </p:anim>
                                    <p:anim calcmode="lin" valueType="num">
                                      <p:cBhvr>
                                        <p:cTn id="25" dur="900" decel="100000" fill="hold"/>
                                        <p:tgtEl>
                                          <p:spTgt spid="17"/>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10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2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900" decel="100000" fill="hold"/>
                                        <p:tgtEl>
                                          <p:spTgt spid="13"/>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30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anim calcmode="lin" valueType="num">
                                      <p:cBhvr>
                                        <p:cTn id="42" dur="1000" fill="hold"/>
                                        <p:tgtEl>
                                          <p:spTgt spid="14"/>
                                        </p:tgtEl>
                                        <p:attrNameLst>
                                          <p:attrName>ppt_x</p:attrName>
                                        </p:attrNameLst>
                                      </p:cBhvr>
                                      <p:tavLst>
                                        <p:tav tm="0">
                                          <p:val>
                                            <p:strVal val="#ppt_x"/>
                                          </p:val>
                                        </p:tav>
                                        <p:tav tm="100000">
                                          <p:val>
                                            <p:strVal val="#ppt_x"/>
                                          </p:val>
                                        </p:tav>
                                      </p:tavLst>
                                    </p:anim>
                                    <p:anim calcmode="lin" valueType="num">
                                      <p:cBhvr>
                                        <p:cTn id="43" dur="900" decel="100000" fill="hold"/>
                                        <p:tgtEl>
                                          <p:spTgt spid="14"/>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40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900" decel="100000" fill="hold"/>
                                        <p:tgtEl>
                                          <p:spTgt spid="15"/>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5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1000"/>
                                        <p:tgtEl>
                                          <p:spTgt spid="16"/>
                                        </p:tgtEl>
                                      </p:cBhvr>
                                    </p:animEffect>
                                    <p:anim calcmode="lin" valueType="num">
                                      <p:cBhvr>
                                        <p:cTn id="54" dur="1000" fill="hold"/>
                                        <p:tgtEl>
                                          <p:spTgt spid="16"/>
                                        </p:tgtEl>
                                        <p:attrNameLst>
                                          <p:attrName>ppt_x</p:attrName>
                                        </p:attrNameLst>
                                      </p:cBhvr>
                                      <p:tavLst>
                                        <p:tav tm="0">
                                          <p:val>
                                            <p:strVal val="#ppt_x"/>
                                          </p:val>
                                        </p:tav>
                                        <p:tav tm="100000">
                                          <p:val>
                                            <p:strVal val="#ppt_x"/>
                                          </p:val>
                                        </p:tav>
                                      </p:tavLst>
                                    </p:anim>
                                    <p:anim calcmode="lin" valueType="num">
                                      <p:cBhvr>
                                        <p:cTn id="55" dur="900" decel="100000" fill="hold"/>
                                        <p:tgtEl>
                                          <p:spTgt spid="16"/>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2" grpId="0" animBg="1"/>
      <p:bldP spid="13" grpId="0" animBg="1"/>
      <p:bldP spid="14" grpId="0" animBg="1"/>
      <p:bldP spid="15" grpId="0" animBg="1"/>
      <p:bldP spid="16" grpId="0" animBg="1"/>
      <p:bldP spid="17" grpId="0" animBg="1"/>
      <p:bldP spid="18" grpId="0"/>
      <p:bldP spid="1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69836" y="6506117"/>
            <a:ext cx="435429" cy="261610"/>
          </a:xfrm>
          <a:prstGeom prst="rect">
            <a:avLst/>
          </a:prstGeom>
          <a:noFill/>
        </p:spPr>
        <p:txBody>
          <a:bodyPr wrap="square" rtlCol="0">
            <a:spAutoFit/>
          </a:bodyPr>
          <a:lstStyle/>
          <a:p>
            <a:pPr algn="ctr"/>
            <a:fld id="{C2D221A3-D8C5-4ECD-A65E-1259E4903984}" type="slidenum">
              <a:rPr lang="id-ID" sz="1100" smtClean="0">
                <a:solidFill>
                  <a:schemeClr val="bg1"/>
                </a:solidFill>
                <a:latin typeface="Lato" panose="020F0502020204030203" pitchFamily="34" charset="0"/>
                <a:ea typeface="Roboto" panose="02000000000000000000" pitchFamily="2" charset="0"/>
                <a:cs typeface="Arial" panose="020B0604020202020204" pitchFamily="34" charset="0"/>
              </a:rPr>
              <a:t>99</a:t>
            </a:fld>
            <a:endParaRPr lang="id-ID" sz="1600" dirty="0">
              <a:solidFill>
                <a:schemeClr val="bg1"/>
              </a:solidFill>
              <a:latin typeface="Lato" panose="020F0502020204030203" pitchFamily="34" charset="0"/>
              <a:ea typeface="Roboto" panose="02000000000000000000" pitchFamily="2" charset="0"/>
              <a:cs typeface="Arial" panose="020B0604020202020204" pitchFamily="34" charset="0"/>
            </a:endParaRPr>
          </a:p>
        </p:txBody>
      </p:sp>
      <p:sp>
        <p:nvSpPr>
          <p:cNvPr id="6" name="TextBox 5"/>
          <p:cNvSpPr txBox="1"/>
          <p:nvPr/>
        </p:nvSpPr>
        <p:spPr>
          <a:xfrm>
            <a:off x="3910818" y="2091444"/>
            <a:ext cx="5002703" cy="830997"/>
          </a:xfrm>
          <a:prstGeom prst="rect">
            <a:avLst/>
          </a:prstGeom>
          <a:noFill/>
        </p:spPr>
        <p:txBody>
          <a:bodyPr wrap="square" rtlCol="0">
            <a:spAutoFit/>
          </a:bodyPr>
          <a:lstStyle/>
          <a:p>
            <a:pPr>
              <a:lnSpc>
                <a:spcPct val="150000"/>
              </a:lnSpc>
            </a:pPr>
            <a:r>
              <a:rPr lang="id-ID" sz="3200" b="1" dirty="0" smtClean="0">
                <a:solidFill>
                  <a:schemeClr val="bg2">
                    <a:lumMod val="10000"/>
                  </a:schemeClr>
                </a:solidFill>
                <a:latin typeface="Lato" panose="020F0502020204030203" pitchFamily="34" charset="0"/>
                <a:ea typeface="Roboto" panose="02000000000000000000" pitchFamily="2" charset="0"/>
                <a:cs typeface="Arial" panose="020B0604020202020204" pitchFamily="34" charset="0"/>
              </a:rPr>
              <a:t>CLOSING </a:t>
            </a:r>
            <a:r>
              <a:rPr lang="id-ID" sz="3200" dirty="0" smtClean="0">
                <a:solidFill>
                  <a:schemeClr val="bg2">
                    <a:lumMod val="50000"/>
                  </a:schemeClr>
                </a:solidFill>
                <a:latin typeface="Lato" panose="020F0502020204030203" pitchFamily="34" charset="0"/>
                <a:ea typeface="Roboto" panose="02000000000000000000" pitchFamily="2" charset="0"/>
                <a:cs typeface="Arial" panose="020B0604020202020204" pitchFamily="34" charset="0"/>
              </a:rPr>
              <a:t>PRESENTATION</a:t>
            </a:r>
            <a:endParaRPr lang="id-ID" sz="3200" dirty="0">
              <a:solidFill>
                <a:schemeClr val="bg2">
                  <a:lumMod val="50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7" name="Content Placeholder 2"/>
          <p:cNvSpPr txBox="1">
            <a:spLocks/>
          </p:cNvSpPr>
          <p:nvPr/>
        </p:nvSpPr>
        <p:spPr>
          <a:xfrm>
            <a:off x="3953022" y="2878893"/>
            <a:ext cx="7469944" cy="19570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lnSpc>
                <a:spcPct val="150000"/>
              </a:lnSpc>
            </a:pPr>
            <a:r>
              <a:rPr lang="en-US"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Lorem Ipsum has been the industry's standard dummy text ever since the 1500s, when an unknown printer took a galley of type and scrambled it to make a type specimen book. It has survived not only five centuries, but also the leap into electronic typesetting.</a:t>
            </a:r>
            <a:r>
              <a:rPr lang="id-ID"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a:t>
            </a:r>
            <a:r>
              <a:rPr lang="en-US"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It was </a:t>
            </a:r>
            <a:r>
              <a:rPr lang="en-US" sz="1100" dirty="0" err="1"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popularised</a:t>
            </a:r>
            <a:r>
              <a:rPr lang="en-US"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in the 1960s with the release of </a:t>
            </a:r>
            <a:r>
              <a:rPr lang="en-US" sz="1100" dirty="0" err="1"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Letraset</a:t>
            </a:r>
            <a:r>
              <a:rPr lang="en-US"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sheets containing Lorem Ipsum passages, and more recently with desktop publishing software like Aldus PageMaker including versions of Lorem Ipsum.</a:t>
            </a:r>
            <a:endParaRPr lang="id-ID" sz="1100"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It was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popularised</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in the 1960s with the release of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Letraset</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sheets containing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Lorem</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Ipsum</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passages, and more recently with desktop publishing software like Aldus PageMaker including versions of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Lorem</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 </a:t>
            </a:r>
            <a:r>
              <a:rPr lang="en-US" sz="1100" dirty="0" err="1">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Ipsum</a:t>
            </a:r>
            <a:r>
              <a:rPr lang="en-US"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a:t>
            </a:r>
            <a:endParaRPr lang="id-ID"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endParaRPr lang="id-ID" sz="1100"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endParaRPr>
          </a:p>
          <a:p>
            <a:pPr algn="l">
              <a:lnSpc>
                <a:spcPct val="150000"/>
              </a:lnSpc>
            </a:pPr>
            <a:r>
              <a:rPr lang="id-ID" sz="1100" i="1" dirty="0" smtClean="0">
                <a:solidFill>
                  <a:schemeClr val="bg2">
                    <a:lumMod val="75000"/>
                  </a:schemeClr>
                </a:solidFill>
                <a:latin typeface="Lato" panose="020F0502020204030203" pitchFamily="34" charset="0"/>
                <a:ea typeface="Roboto" panose="02000000000000000000" pitchFamily="2" charset="0"/>
                <a:cs typeface="Arial" panose="020B0604020202020204" pitchFamily="34" charset="0"/>
              </a:rPr>
              <a:t>Solid Team</a:t>
            </a:r>
            <a:endParaRPr lang="en-US" sz="1100" i="1" dirty="0">
              <a:solidFill>
                <a:schemeClr val="bg2">
                  <a:lumMod val="75000"/>
                </a:schemeClr>
              </a:solidFill>
              <a:latin typeface="Lato" panose="020F0502020204030203" pitchFamily="34" charset="0"/>
              <a:ea typeface="Roboto" panose="02000000000000000000" pitchFamily="2" charset="0"/>
              <a:cs typeface="Arial" panose="020B0604020202020204" pitchFamily="34" charset="0"/>
            </a:endParaRPr>
          </a:p>
        </p:txBody>
      </p:sp>
      <p:sp>
        <p:nvSpPr>
          <p:cNvPr id="12" name="Rectangle 11"/>
          <p:cNvSpPr/>
          <p:nvPr/>
        </p:nvSpPr>
        <p:spPr>
          <a:xfrm>
            <a:off x="0" y="965916"/>
            <a:ext cx="3657600" cy="4559122"/>
          </a:xfrm>
          <a:prstGeom prst="rect">
            <a:avLst/>
          </a:prstGeom>
          <a:solidFill>
            <a:schemeClr val="bg1">
              <a:lumMod val="50000"/>
            </a:schemeClr>
          </a:solidFill>
          <a:ln>
            <a:noFill/>
          </a:ln>
          <a:effectLst>
            <a:outerShdw blurRad="342900" dist="38100" dir="13500000" algn="br"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6451188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150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par>
                                <p:cTn id="8" presetID="22" presetClass="entr" presetSubtype="8" fill="hold" grpId="0" nodeType="withEffect">
                                  <p:stCondLst>
                                    <p:cond delay="250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750"/>
                                        <p:tgtEl>
                                          <p:spTgt spid="7"/>
                                        </p:tgtEl>
                                      </p:cBhvr>
                                    </p:animEffect>
                                  </p:childTnLst>
                                </p:cTn>
                              </p:par>
                              <p:par>
                                <p:cTn id="11" presetID="2" presetClass="entr" presetSubtype="4" fill="hold" grpId="0" nodeType="withEffect">
                                  <p:stCondLst>
                                    <p:cond delay="15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1000" fill="hold"/>
                                        <p:tgtEl>
                                          <p:spTgt spid="12"/>
                                        </p:tgtEl>
                                        <p:attrNameLst>
                                          <p:attrName>ppt_x</p:attrName>
                                        </p:attrNameLst>
                                      </p:cBhvr>
                                      <p:tavLst>
                                        <p:tav tm="0">
                                          <p:val>
                                            <p:strVal val="#ppt_x"/>
                                          </p:val>
                                        </p:tav>
                                        <p:tav tm="100000">
                                          <p:val>
                                            <p:strVal val="#ppt_x"/>
                                          </p:val>
                                        </p:tav>
                                      </p:tavLst>
                                    </p:anim>
                                    <p:anim calcmode="lin" valueType="num">
                                      <p:cBhvr additive="base">
                                        <p:cTn id="14"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2.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3.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4.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5.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Omoa Color Tuwek">
      <a:dk1>
        <a:srgbClr val="5C5C5C"/>
      </a:dk1>
      <a:lt1>
        <a:sysClr val="window" lastClr="FFFFFF"/>
      </a:lt1>
      <a:dk2>
        <a:srgbClr val="3F3F3F"/>
      </a:dk2>
      <a:lt2>
        <a:srgbClr val="FCFCFC"/>
      </a:lt2>
      <a:accent1>
        <a:srgbClr val="2DA7E0"/>
      </a:accent1>
      <a:accent2>
        <a:srgbClr val="16A085"/>
      </a:accent2>
      <a:accent3>
        <a:srgbClr val="144F7A"/>
      </a:accent3>
      <a:accent4>
        <a:srgbClr val="F39C10"/>
      </a:accent4>
      <a:accent5>
        <a:srgbClr val="C0392B"/>
      </a:accent5>
      <a:accent6>
        <a:srgbClr val="4B2C50"/>
      </a:accent6>
      <a:hlink>
        <a:srgbClr val="0000BF"/>
      </a:hlink>
      <a:folHlink>
        <a:srgbClr val="5F0060"/>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2775</TotalTime>
  <Words>8510</Words>
  <Application>Microsoft Office PowerPoint</Application>
  <PresentationFormat>宽屏</PresentationFormat>
  <Paragraphs>1315</Paragraphs>
  <Slides>101</Slides>
  <Notes>0</Notes>
  <HiddenSlides>0</HiddenSlides>
  <MMClips>0</MMClips>
  <ScaleCrop>false</ScaleCrop>
  <HeadingPairs>
    <vt:vector size="6" baseType="variant">
      <vt:variant>
        <vt:lpstr>已用的字体</vt:lpstr>
      </vt:variant>
      <vt:variant>
        <vt:i4>24</vt:i4>
      </vt:variant>
      <vt:variant>
        <vt:lpstr>主题</vt:lpstr>
      </vt:variant>
      <vt:variant>
        <vt:i4>1</vt:i4>
      </vt:variant>
      <vt:variant>
        <vt:lpstr>幻灯片标题</vt:lpstr>
      </vt:variant>
      <vt:variant>
        <vt:i4>101</vt:i4>
      </vt:variant>
    </vt:vector>
  </HeadingPairs>
  <TitlesOfParts>
    <vt:vector size="126" baseType="lpstr">
      <vt:lpstr>FontAwesome</vt:lpstr>
      <vt:lpstr>Gulim</vt:lpstr>
      <vt:lpstr>Helvetica Neue</vt:lpstr>
      <vt:lpstr>Kozuka Mincho Pr6N L</vt:lpstr>
      <vt:lpstr>Kozuka Mincho Pro EL</vt:lpstr>
      <vt:lpstr>Latha</vt:lpstr>
      <vt:lpstr>Lato</vt:lpstr>
      <vt:lpstr>Lato Hairline</vt:lpstr>
      <vt:lpstr>Lato Light</vt:lpstr>
      <vt:lpstr>Lucida Grande</vt:lpstr>
      <vt:lpstr>ＭＳ Ｐゴシック</vt:lpstr>
      <vt:lpstr>Open Sans Light</vt:lpstr>
      <vt:lpstr>Raavi</vt:lpstr>
      <vt:lpstr>Roboto Light</vt:lpstr>
      <vt:lpstr>Sosa</vt:lpstr>
      <vt:lpstr>宋体</vt:lpstr>
      <vt:lpstr>微软雅黑</vt:lpstr>
      <vt:lpstr>Arial</vt:lpstr>
      <vt:lpstr>Bebas Neue</vt:lpstr>
      <vt:lpstr>Calibri</vt:lpstr>
      <vt:lpstr>Calibri Light</vt:lpstr>
      <vt:lpstr>Myanmar Text</vt:lpstr>
      <vt:lpstr>Roboto</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user</dc:title>
  <dc:creator>user</dc:creator>
  <cp:lastModifiedBy>YANGS</cp:lastModifiedBy>
  <cp:revision>255</cp:revision>
  <dcterms:created xsi:type="dcterms:W3CDTF">2015-01-27T05:57:28Z</dcterms:created>
  <dcterms:modified xsi:type="dcterms:W3CDTF">2018-08-27T12:46:59Z</dcterms:modified>
</cp:coreProperties>
</file>