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10" r:id="rId2"/>
    <p:sldId id="311" r:id="rId3"/>
    <p:sldId id="313" r:id="rId4"/>
    <p:sldId id="319" r:id="rId5"/>
    <p:sldId id="295" r:id="rId6"/>
    <p:sldId id="317" r:id="rId7"/>
    <p:sldId id="296" r:id="rId8"/>
    <p:sldId id="297" r:id="rId9"/>
    <p:sldId id="322" r:id="rId10"/>
    <p:sldId id="300" r:id="rId11"/>
    <p:sldId id="298" r:id="rId12"/>
    <p:sldId id="324" r:id="rId13"/>
    <p:sldId id="325" r:id="rId14"/>
    <p:sldId id="32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965A"/>
    <a:srgbClr val="F4F0ED"/>
    <a:srgbClr val="E1DCB3"/>
    <a:srgbClr val="8E6D48"/>
    <a:srgbClr val="F3EFEC"/>
    <a:srgbClr val="F2EEEB"/>
    <a:srgbClr val="F2EDEA"/>
    <a:srgbClr val="FCF8F7"/>
    <a:srgbClr val="FDF9F8"/>
    <a:srgbClr val="FBF7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0" autoAdjust="0"/>
    <p:restoredTop sz="94608" autoAdjust="0"/>
  </p:normalViewPr>
  <p:slideViewPr>
    <p:cSldViewPr snapToGrid="0">
      <p:cViewPr varScale="1">
        <p:scale>
          <a:sx n="91" d="100"/>
          <a:sy n="91" d="100"/>
        </p:scale>
        <p:origin x="78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97193-9FBC-44F5-8C5F-961DF10BD1F8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A0958-8093-4677-B24F-6148C8702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063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3948489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197228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C5BF3-2AE4-48BF-9C21-15C726714540}" type="datetimeFigureOut">
              <a:rPr lang="zh-CN" altLang="en-US" smtClean="0"/>
              <a:t>2018/8/27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12C8B-F767-4DCF-8CE6-E5739DBC5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F4F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8907" b="32797"/>
          <a:stretch>
            <a:fillRect/>
          </a:stretch>
        </p:blipFill>
        <p:spPr>
          <a:xfrm rot="6406611" flipH="1">
            <a:off x="5042189" y="-578221"/>
            <a:ext cx="8416635" cy="61722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BF6B4E-7D7C-4935-8DC9-E8B646C8204D}"/>
              </a:ext>
            </a:extLst>
          </p:cNvPr>
          <p:cNvSpPr/>
          <p:nvPr/>
        </p:nvSpPr>
        <p:spPr>
          <a:xfrm>
            <a:off x="771525" y="1257300"/>
            <a:ext cx="2521627" cy="4829175"/>
          </a:xfrm>
          <a:prstGeom prst="rect">
            <a:avLst/>
          </a:prstGeom>
          <a:noFill/>
          <a:ln w="28575">
            <a:solidFill>
              <a:srgbClr val="E1D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1EE91C0-57D6-4987-9239-933FECE21D77}"/>
              </a:ext>
            </a:extLst>
          </p:cNvPr>
          <p:cNvSpPr/>
          <p:nvPr/>
        </p:nvSpPr>
        <p:spPr>
          <a:xfrm>
            <a:off x="1590392" y="2766541"/>
            <a:ext cx="5540721" cy="1810693"/>
          </a:xfrm>
          <a:prstGeom prst="rect">
            <a:avLst/>
          </a:prstGeom>
          <a:solidFill>
            <a:srgbClr val="F4F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934593" y="2802061"/>
            <a:ext cx="606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B9965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文艺小清新汇报总结模板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052293" y="3879222"/>
            <a:ext cx="2588566" cy="495752"/>
            <a:chOff x="5885610" y="4438773"/>
            <a:chExt cx="3249344" cy="622301"/>
          </a:xfrm>
        </p:grpSpPr>
        <p:sp>
          <p:nvSpPr>
            <p:cNvPr id="20" name="椭圆 19"/>
            <p:cNvSpPr/>
            <p:nvPr/>
          </p:nvSpPr>
          <p:spPr>
            <a:xfrm>
              <a:off x="8512653" y="4438773"/>
              <a:ext cx="622301" cy="622301"/>
            </a:xfrm>
            <a:prstGeom prst="ellipse">
              <a:avLst/>
            </a:prstGeom>
            <a:solidFill>
              <a:srgbClr val="8E6D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1" name="Freeform 90"/>
            <p:cNvSpPr>
              <a:spLocks noEditPoints="1"/>
            </p:cNvSpPr>
            <p:nvPr/>
          </p:nvSpPr>
          <p:spPr bwMode="auto">
            <a:xfrm>
              <a:off x="8741097" y="4587691"/>
              <a:ext cx="203511" cy="325219"/>
            </a:xfrm>
            <a:custGeom>
              <a:avLst/>
              <a:gdLst>
                <a:gd name="T0" fmla="*/ 102 w 102"/>
                <a:gd name="T1" fmla="*/ 92 h 163"/>
                <a:gd name="T2" fmla="*/ 0 w 102"/>
                <a:gd name="T3" fmla="*/ 0 h 163"/>
                <a:gd name="T4" fmla="*/ 0 w 102"/>
                <a:gd name="T5" fmla="*/ 0 h 163"/>
                <a:gd name="T6" fmla="*/ 0 w 102"/>
                <a:gd name="T7" fmla="*/ 137 h 163"/>
                <a:gd name="T8" fmla="*/ 36 w 102"/>
                <a:gd name="T9" fmla="*/ 114 h 163"/>
                <a:gd name="T10" fmla="*/ 57 w 102"/>
                <a:gd name="T11" fmla="*/ 163 h 163"/>
                <a:gd name="T12" fmla="*/ 83 w 102"/>
                <a:gd name="T13" fmla="*/ 152 h 163"/>
                <a:gd name="T14" fmla="*/ 61 w 102"/>
                <a:gd name="T15" fmla="*/ 102 h 163"/>
                <a:gd name="T16" fmla="*/ 102 w 102"/>
                <a:gd name="T17" fmla="*/ 92 h 163"/>
                <a:gd name="T18" fmla="*/ 41 w 102"/>
                <a:gd name="T19" fmla="*/ 93 h 163"/>
                <a:gd name="T20" fmla="*/ 28 w 102"/>
                <a:gd name="T21" fmla="*/ 102 h 163"/>
                <a:gd name="T22" fmla="*/ 14 w 102"/>
                <a:gd name="T23" fmla="*/ 111 h 163"/>
                <a:gd name="T24" fmla="*/ 14 w 102"/>
                <a:gd name="T25" fmla="*/ 30 h 163"/>
                <a:gd name="T26" fmla="*/ 74 w 102"/>
                <a:gd name="T27" fmla="*/ 85 h 163"/>
                <a:gd name="T28" fmla="*/ 57 w 102"/>
                <a:gd name="T29" fmla="*/ 89 h 163"/>
                <a:gd name="T30" fmla="*/ 41 w 102"/>
                <a:gd name="T31" fmla="*/ 9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63">
                  <a:moveTo>
                    <a:pt x="102" y="9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36" y="114"/>
                  </a:lnTo>
                  <a:lnTo>
                    <a:pt x="57" y="163"/>
                  </a:lnTo>
                  <a:lnTo>
                    <a:pt x="83" y="152"/>
                  </a:lnTo>
                  <a:lnTo>
                    <a:pt x="61" y="102"/>
                  </a:lnTo>
                  <a:lnTo>
                    <a:pt x="102" y="92"/>
                  </a:lnTo>
                  <a:close/>
                  <a:moveTo>
                    <a:pt x="41" y="93"/>
                  </a:moveTo>
                  <a:lnTo>
                    <a:pt x="28" y="102"/>
                  </a:lnTo>
                  <a:lnTo>
                    <a:pt x="14" y="111"/>
                  </a:lnTo>
                  <a:lnTo>
                    <a:pt x="14" y="30"/>
                  </a:lnTo>
                  <a:lnTo>
                    <a:pt x="74" y="85"/>
                  </a:lnTo>
                  <a:lnTo>
                    <a:pt x="57" y="89"/>
                  </a:lnTo>
                  <a:lnTo>
                    <a:pt x="41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6761291" y="4438773"/>
              <a:ext cx="622301" cy="622301"/>
            </a:xfrm>
            <a:prstGeom prst="ellipse">
              <a:avLst/>
            </a:prstGeom>
            <a:solidFill>
              <a:srgbClr val="8E6D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3" name="Freeform 98"/>
            <p:cNvSpPr>
              <a:spLocks noEditPoints="1"/>
            </p:cNvSpPr>
            <p:nvPr/>
          </p:nvSpPr>
          <p:spPr bwMode="auto">
            <a:xfrm>
              <a:off x="6909831" y="4612254"/>
              <a:ext cx="325219" cy="275338"/>
            </a:xfrm>
            <a:custGeom>
              <a:avLst/>
              <a:gdLst>
                <a:gd name="T0" fmla="*/ 262 w 288"/>
                <a:gd name="T1" fmla="*/ 36 h 244"/>
                <a:gd name="T2" fmla="*/ 262 w 288"/>
                <a:gd name="T3" fmla="*/ 0 h 244"/>
                <a:gd name="T4" fmla="*/ 144 w 288"/>
                <a:gd name="T5" fmla="*/ 35 h 244"/>
                <a:gd name="T6" fmla="*/ 26 w 288"/>
                <a:gd name="T7" fmla="*/ 0 h 244"/>
                <a:gd name="T8" fmla="*/ 26 w 288"/>
                <a:gd name="T9" fmla="*/ 36 h 244"/>
                <a:gd name="T10" fmla="*/ 0 w 288"/>
                <a:gd name="T11" fmla="*/ 35 h 244"/>
                <a:gd name="T12" fmla="*/ 0 w 288"/>
                <a:gd name="T13" fmla="*/ 219 h 244"/>
                <a:gd name="T14" fmla="*/ 119 w 288"/>
                <a:gd name="T15" fmla="*/ 231 h 244"/>
                <a:gd name="T16" fmla="*/ 144 w 288"/>
                <a:gd name="T17" fmla="*/ 244 h 244"/>
                <a:gd name="T18" fmla="*/ 169 w 288"/>
                <a:gd name="T19" fmla="*/ 231 h 244"/>
                <a:gd name="T20" fmla="*/ 288 w 288"/>
                <a:gd name="T21" fmla="*/ 219 h 244"/>
                <a:gd name="T22" fmla="*/ 288 w 288"/>
                <a:gd name="T23" fmla="*/ 35 h 244"/>
                <a:gd name="T24" fmla="*/ 262 w 288"/>
                <a:gd name="T25" fmla="*/ 36 h 244"/>
                <a:gd name="T26" fmla="*/ 39 w 288"/>
                <a:gd name="T27" fmla="*/ 13 h 244"/>
                <a:gd name="T28" fmla="*/ 132 w 288"/>
                <a:gd name="T29" fmla="*/ 41 h 244"/>
                <a:gd name="T30" fmla="*/ 135 w 288"/>
                <a:gd name="T31" fmla="*/ 48 h 244"/>
                <a:gd name="T32" fmla="*/ 135 w 288"/>
                <a:gd name="T33" fmla="*/ 207 h 244"/>
                <a:gd name="T34" fmla="*/ 40 w 288"/>
                <a:gd name="T35" fmla="*/ 188 h 244"/>
                <a:gd name="T36" fmla="*/ 39 w 288"/>
                <a:gd name="T37" fmla="*/ 188 h 244"/>
                <a:gd name="T38" fmla="*/ 39 w 288"/>
                <a:gd name="T39" fmla="*/ 13 h 244"/>
                <a:gd name="T40" fmla="*/ 248 w 288"/>
                <a:gd name="T41" fmla="*/ 13 h 244"/>
                <a:gd name="T42" fmla="*/ 248 w 288"/>
                <a:gd name="T43" fmla="*/ 188 h 244"/>
                <a:gd name="T44" fmla="*/ 247 w 288"/>
                <a:gd name="T45" fmla="*/ 188 h 244"/>
                <a:gd name="T46" fmla="*/ 152 w 288"/>
                <a:gd name="T47" fmla="*/ 207 h 244"/>
                <a:gd name="T48" fmla="*/ 152 w 288"/>
                <a:gd name="T49" fmla="*/ 49 h 244"/>
                <a:gd name="T50" fmla="*/ 156 w 288"/>
                <a:gd name="T51" fmla="*/ 41 h 244"/>
                <a:gd name="T52" fmla="*/ 248 w 288"/>
                <a:gd name="T53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636972" y="4438773"/>
              <a:ext cx="622301" cy="622301"/>
            </a:xfrm>
            <a:prstGeom prst="ellipse">
              <a:avLst/>
            </a:prstGeom>
            <a:solidFill>
              <a:srgbClr val="8E6D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5" name="Freeform 242"/>
            <p:cNvSpPr>
              <a:spLocks noEditPoints="1"/>
            </p:cNvSpPr>
            <p:nvPr/>
          </p:nvSpPr>
          <p:spPr bwMode="auto">
            <a:xfrm>
              <a:off x="7756323" y="4554856"/>
              <a:ext cx="327213" cy="325219"/>
            </a:xfrm>
            <a:custGeom>
              <a:avLst/>
              <a:gdLst>
                <a:gd name="T0" fmla="*/ 164 w 164"/>
                <a:gd name="T1" fmla="*/ 0 h 163"/>
                <a:gd name="T2" fmla="*/ 164 w 164"/>
                <a:gd name="T3" fmla="*/ 0 h 163"/>
                <a:gd name="T4" fmla="*/ 0 w 164"/>
                <a:gd name="T5" fmla="*/ 163 h 163"/>
                <a:gd name="T6" fmla="*/ 0 w 164"/>
                <a:gd name="T7" fmla="*/ 163 h 163"/>
                <a:gd name="T8" fmla="*/ 164 w 164"/>
                <a:gd name="T9" fmla="*/ 163 h 163"/>
                <a:gd name="T10" fmla="*/ 164 w 164"/>
                <a:gd name="T11" fmla="*/ 0 h 163"/>
                <a:gd name="T12" fmla="*/ 129 w 164"/>
                <a:gd name="T13" fmla="*/ 42 h 163"/>
                <a:gd name="T14" fmla="*/ 137 w 164"/>
                <a:gd name="T15" fmla="*/ 50 h 163"/>
                <a:gd name="T16" fmla="*/ 132 w 164"/>
                <a:gd name="T17" fmla="*/ 55 h 163"/>
                <a:gd name="T18" fmla="*/ 125 w 164"/>
                <a:gd name="T19" fmla="*/ 47 h 163"/>
                <a:gd name="T20" fmla="*/ 129 w 164"/>
                <a:gd name="T21" fmla="*/ 42 h 163"/>
                <a:gd name="T22" fmla="*/ 115 w 164"/>
                <a:gd name="T23" fmla="*/ 56 h 163"/>
                <a:gd name="T24" fmla="*/ 130 w 164"/>
                <a:gd name="T25" fmla="*/ 71 h 163"/>
                <a:gd name="T26" fmla="*/ 125 w 164"/>
                <a:gd name="T27" fmla="*/ 75 h 163"/>
                <a:gd name="T28" fmla="*/ 111 w 164"/>
                <a:gd name="T29" fmla="*/ 60 h 163"/>
                <a:gd name="T30" fmla="*/ 115 w 164"/>
                <a:gd name="T31" fmla="*/ 56 h 163"/>
                <a:gd name="T32" fmla="*/ 102 w 164"/>
                <a:gd name="T33" fmla="*/ 69 h 163"/>
                <a:gd name="T34" fmla="*/ 110 w 164"/>
                <a:gd name="T35" fmla="*/ 77 h 163"/>
                <a:gd name="T36" fmla="*/ 105 w 164"/>
                <a:gd name="T37" fmla="*/ 82 h 163"/>
                <a:gd name="T38" fmla="*/ 97 w 164"/>
                <a:gd name="T39" fmla="*/ 74 h 163"/>
                <a:gd name="T40" fmla="*/ 102 w 164"/>
                <a:gd name="T41" fmla="*/ 69 h 163"/>
                <a:gd name="T42" fmla="*/ 88 w 164"/>
                <a:gd name="T43" fmla="*/ 83 h 163"/>
                <a:gd name="T44" fmla="*/ 102 w 164"/>
                <a:gd name="T45" fmla="*/ 98 h 163"/>
                <a:gd name="T46" fmla="*/ 98 w 164"/>
                <a:gd name="T47" fmla="*/ 102 h 163"/>
                <a:gd name="T48" fmla="*/ 84 w 164"/>
                <a:gd name="T49" fmla="*/ 88 h 163"/>
                <a:gd name="T50" fmla="*/ 88 w 164"/>
                <a:gd name="T51" fmla="*/ 83 h 163"/>
                <a:gd name="T52" fmla="*/ 75 w 164"/>
                <a:gd name="T53" fmla="*/ 97 h 163"/>
                <a:gd name="T54" fmla="*/ 83 w 164"/>
                <a:gd name="T55" fmla="*/ 105 h 163"/>
                <a:gd name="T56" fmla="*/ 78 w 164"/>
                <a:gd name="T57" fmla="*/ 109 h 163"/>
                <a:gd name="T58" fmla="*/ 70 w 164"/>
                <a:gd name="T59" fmla="*/ 101 h 163"/>
                <a:gd name="T60" fmla="*/ 75 w 164"/>
                <a:gd name="T61" fmla="*/ 97 h 163"/>
                <a:gd name="T62" fmla="*/ 61 w 164"/>
                <a:gd name="T63" fmla="*/ 110 h 163"/>
                <a:gd name="T64" fmla="*/ 75 w 164"/>
                <a:gd name="T65" fmla="*/ 125 h 163"/>
                <a:gd name="T66" fmla="*/ 71 w 164"/>
                <a:gd name="T67" fmla="*/ 129 h 163"/>
                <a:gd name="T68" fmla="*/ 56 w 164"/>
                <a:gd name="T69" fmla="*/ 115 h 163"/>
                <a:gd name="T70" fmla="*/ 61 w 164"/>
                <a:gd name="T71" fmla="*/ 110 h 163"/>
                <a:gd name="T72" fmla="*/ 51 w 164"/>
                <a:gd name="T73" fmla="*/ 136 h 163"/>
                <a:gd name="T74" fmla="*/ 43 w 164"/>
                <a:gd name="T75" fmla="*/ 128 h 163"/>
                <a:gd name="T76" fmla="*/ 47 w 164"/>
                <a:gd name="T77" fmla="*/ 124 h 163"/>
                <a:gd name="T78" fmla="*/ 55 w 164"/>
                <a:gd name="T79" fmla="*/ 132 h 163"/>
                <a:gd name="T80" fmla="*/ 51 w 164"/>
                <a:gd name="T81" fmla="*/ 136 h 163"/>
                <a:gd name="T82" fmla="*/ 136 w 164"/>
                <a:gd name="T83" fmla="*/ 136 h 163"/>
                <a:gd name="T84" fmla="*/ 82 w 164"/>
                <a:gd name="T85" fmla="*/ 136 h 163"/>
                <a:gd name="T86" fmla="*/ 136 w 164"/>
                <a:gd name="T87" fmla="*/ 81 h 163"/>
                <a:gd name="T88" fmla="*/ 136 w 164"/>
                <a:gd name="T89" fmla="*/ 1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163">
                  <a:moveTo>
                    <a:pt x="164" y="0"/>
                  </a:moveTo>
                  <a:lnTo>
                    <a:pt x="164" y="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64" y="163"/>
                  </a:lnTo>
                  <a:lnTo>
                    <a:pt x="164" y="0"/>
                  </a:lnTo>
                  <a:close/>
                  <a:moveTo>
                    <a:pt x="129" y="42"/>
                  </a:moveTo>
                  <a:lnTo>
                    <a:pt x="137" y="50"/>
                  </a:lnTo>
                  <a:lnTo>
                    <a:pt x="132" y="55"/>
                  </a:lnTo>
                  <a:lnTo>
                    <a:pt x="125" y="47"/>
                  </a:lnTo>
                  <a:lnTo>
                    <a:pt x="129" y="42"/>
                  </a:lnTo>
                  <a:close/>
                  <a:moveTo>
                    <a:pt x="115" y="56"/>
                  </a:moveTo>
                  <a:lnTo>
                    <a:pt x="130" y="71"/>
                  </a:lnTo>
                  <a:lnTo>
                    <a:pt x="125" y="75"/>
                  </a:lnTo>
                  <a:lnTo>
                    <a:pt x="111" y="60"/>
                  </a:lnTo>
                  <a:lnTo>
                    <a:pt x="115" y="56"/>
                  </a:lnTo>
                  <a:close/>
                  <a:moveTo>
                    <a:pt x="102" y="69"/>
                  </a:moveTo>
                  <a:lnTo>
                    <a:pt x="110" y="77"/>
                  </a:lnTo>
                  <a:lnTo>
                    <a:pt x="105" y="82"/>
                  </a:lnTo>
                  <a:lnTo>
                    <a:pt x="97" y="74"/>
                  </a:lnTo>
                  <a:lnTo>
                    <a:pt x="102" y="69"/>
                  </a:lnTo>
                  <a:close/>
                  <a:moveTo>
                    <a:pt x="88" y="83"/>
                  </a:moveTo>
                  <a:lnTo>
                    <a:pt x="102" y="98"/>
                  </a:lnTo>
                  <a:lnTo>
                    <a:pt x="98" y="102"/>
                  </a:lnTo>
                  <a:lnTo>
                    <a:pt x="84" y="88"/>
                  </a:lnTo>
                  <a:lnTo>
                    <a:pt x="88" y="83"/>
                  </a:lnTo>
                  <a:close/>
                  <a:moveTo>
                    <a:pt x="75" y="97"/>
                  </a:moveTo>
                  <a:lnTo>
                    <a:pt x="83" y="105"/>
                  </a:lnTo>
                  <a:lnTo>
                    <a:pt x="78" y="109"/>
                  </a:lnTo>
                  <a:lnTo>
                    <a:pt x="70" y="101"/>
                  </a:lnTo>
                  <a:lnTo>
                    <a:pt x="75" y="97"/>
                  </a:lnTo>
                  <a:close/>
                  <a:moveTo>
                    <a:pt x="61" y="110"/>
                  </a:moveTo>
                  <a:lnTo>
                    <a:pt x="75" y="125"/>
                  </a:lnTo>
                  <a:lnTo>
                    <a:pt x="71" y="129"/>
                  </a:lnTo>
                  <a:lnTo>
                    <a:pt x="56" y="115"/>
                  </a:lnTo>
                  <a:lnTo>
                    <a:pt x="61" y="110"/>
                  </a:lnTo>
                  <a:close/>
                  <a:moveTo>
                    <a:pt x="51" y="136"/>
                  </a:moveTo>
                  <a:lnTo>
                    <a:pt x="43" y="128"/>
                  </a:lnTo>
                  <a:lnTo>
                    <a:pt x="47" y="124"/>
                  </a:lnTo>
                  <a:lnTo>
                    <a:pt x="55" y="132"/>
                  </a:lnTo>
                  <a:lnTo>
                    <a:pt x="51" y="136"/>
                  </a:lnTo>
                  <a:close/>
                  <a:moveTo>
                    <a:pt x="136" y="136"/>
                  </a:moveTo>
                  <a:lnTo>
                    <a:pt x="82" y="136"/>
                  </a:lnTo>
                  <a:lnTo>
                    <a:pt x="136" y="81"/>
                  </a:lnTo>
                  <a:lnTo>
                    <a:pt x="136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85610" y="4438773"/>
              <a:ext cx="622301" cy="622301"/>
              <a:chOff x="2724106" y="3957885"/>
              <a:chExt cx="622301" cy="62230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724106" y="3957885"/>
                <a:ext cx="622301" cy="622301"/>
              </a:xfrm>
              <a:prstGeom prst="ellipse">
                <a:avLst/>
              </a:prstGeom>
              <a:solidFill>
                <a:srgbClr val="8E6D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E6D48"/>
                  </a:solidFill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2872035" y="4106803"/>
                <a:ext cx="326442" cy="324464"/>
                <a:chOff x="4283702" y="1539998"/>
                <a:chExt cx="329209" cy="327214"/>
              </a:xfrm>
              <a:solidFill>
                <a:schemeClr val="bg1"/>
              </a:solidFill>
            </p:grpSpPr>
            <p:sp>
              <p:nvSpPr>
                <p:cNvPr id="29" name="Freeform 81"/>
                <p:cNvSpPr>
                  <a:spLocks noEditPoints="1"/>
                </p:cNvSpPr>
                <p:nvPr/>
              </p:nvSpPr>
              <p:spPr bwMode="auto">
                <a:xfrm>
                  <a:off x="4283702" y="1751490"/>
                  <a:ext cx="115722" cy="115722"/>
                </a:xfrm>
                <a:custGeom>
                  <a:avLst/>
                  <a:gdLst>
                    <a:gd name="T0" fmla="*/ 15 w 102"/>
                    <a:gd name="T1" fmla="*/ 40 h 102"/>
                    <a:gd name="T2" fmla="*/ 0 w 102"/>
                    <a:gd name="T3" fmla="*/ 87 h 102"/>
                    <a:gd name="T4" fmla="*/ 15 w 102"/>
                    <a:gd name="T5" fmla="*/ 102 h 102"/>
                    <a:gd name="T6" fmla="*/ 62 w 102"/>
                    <a:gd name="T7" fmla="*/ 87 h 102"/>
                    <a:gd name="T8" fmla="*/ 102 w 102"/>
                    <a:gd name="T9" fmla="*/ 32 h 102"/>
                    <a:gd name="T10" fmla="*/ 69 w 102"/>
                    <a:gd name="T11" fmla="*/ 0 h 102"/>
                    <a:gd name="T12" fmla="*/ 15 w 102"/>
                    <a:gd name="T13" fmla="*/ 40 h 102"/>
                    <a:gd name="T14" fmla="*/ 47 w 102"/>
                    <a:gd name="T15" fmla="*/ 68 h 102"/>
                    <a:gd name="T16" fmla="*/ 34 w 102"/>
                    <a:gd name="T17" fmla="*/ 68 h 102"/>
                    <a:gd name="T18" fmla="*/ 34 w 102"/>
                    <a:gd name="T19" fmla="*/ 55 h 102"/>
                    <a:gd name="T20" fmla="*/ 47 w 102"/>
                    <a:gd name="T21" fmla="*/ 55 h 102"/>
                    <a:gd name="T22" fmla="*/ 47 w 102"/>
                    <a:gd name="T23" fmla="*/ 6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102">
                      <a:moveTo>
                        <a:pt x="15" y="40"/>
                      </a:moveTo>
                      <a:cubicBezTo>
                        <a:pt x="22" y="50"/>
                        <a:pt x="16" y="69"/>
                        <a:pt x="0" y="87"/>
                      </a:cubicBezTo>
                      <a:cubicBezTo>
                        <a:pt x="15" y="102"/>
                        <a:pt x="15" y="102"/>
                        <a:pt x="15" y="102"/>
                      </a:cubicBezTo>
                      <a:cubicBezTo>
                        <a:pt x="32" y="87"/>
                        <a:pt x="52" y="80"/>
                        <a:pt x="62" y="87"/>
                      </a:cubicBezTo>
                      <a:cubicBezTo>
                        <a:pt x="102" y="32"/>
                        <a:pt x="102" y="32"/>
                        <a:pt x="102" y="32"/>
                      </a:cubicBezTo>
                      <a:cubicBezTo>
                        <a:pt x="69" y="0"/>
                        <a:pt x="69" y="0"/>
                        <a:pt x="69" y="0"/>
                      </a:cubicBezTo>
                      <a:lnTo>
                        <a:pt x="15" y="40"/>
                      </a:lnTo>
                      <a:close/>
                      <a:moveTo>
                        <a:pt x="47" y="68"/>
                      </a:moveTo>
                      <a:cubicBezTo>
                        <a:pt x="43" y="72"/>
                        <a:pt x="37" y="72"/>
                        <a:pt x="34" y="68"/>
                      </a:cubicBezTo>
                      <a:cubicBezTo>
                        <a:pt x="30" y="65"/>
                        <a:pt x="30" y="59"/>
                        <a:pt x="34" y="55"/>
                      </a:cubicBezTo>
                      <a:cubicBezTo>
                        <a:pt x="37" y="52"/>
                        <a:pt x="43" y="52"/>
                        <a:pt x="47" y="55"/>
                      </a:cubicBezTo>
                      <a:cubicBezTo>
                        <a:pt x="50" y="59"/>
                        <a:pt x="50" y="65"/>
                        <a:pt x="47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  <p:sp>
              <p:nvSpPr>
                <p:cNvPr id="30" name="Freeform 82"/>
                <p:cNvSpPr/>
                <p:nvPr/>
              </p:nvSpPr>
              <p:spPr bwMode="auto">
                <a:xfrm>
                  <a:off x="4363510" y="1539998"/>
                  <a:ext cx="249401" cy="247405"/>
                </a:xfrm>
                <a:custGeom>
                  <a:avLst/>
                  <a:gdLst>
                    <a:gd name="T0" fmla="*/ 209 w 220"/>
                    <a:gd name="T1" fmla="*/ 10 h 220"/>
                    <a:gd name="T2" fmla="*/ 171 w 220"/>
                    <a:gd name="T3" fmla="*/ 10 h 220"/>
                    <a:gd name="T4" fmla="*/ 53 w 220"/>
                    <a:gd name="T5" fmla="*/ 129 h 220"/>
                    <a:gd name="T6" fmla="*/ 48 w 220"/>
                    <a:gd name="T7" fmla="*/ 124 h 220"/>
                    <a:gd name="T8" fmla="*/ 0 w 220"/>
                    <a:gd name="T9" fmla="*/ 172 h 220"/>
                    <a:gd name="T10" fmla="*/ 48 w 220"/>
                    <a:gd name="T11" fmla="*/ 220 h 220"/>
                    <a:gd name="T12" fmla="*/ 96 w 220"/>
                    <a:gd name="T13" fmla="*/ 172 h 220"/>
                    <a:gd name="T14" fmla="*/ 91 w 220"/>
                    <a:gd name="T15" fmla="*/ 167 h 220"/>
                    <a:gd name="T16" fmla="*/ 209 w 220"/>
                    <a:gd name="T17" fmla="*/ 49 h 220"/>
                    <a:gd name="T18" fmla="*/ 209 w 220"/>
                    <a:gd name="T19" fmla="*/ 1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0" h="220">
                      <a:moveTo>
                        <a:pt x="209" y="10"/>
                      </a:moveTo>
                      <a:cubicBezTo>
                        <a:pt x="199" y="0"/>
                        <a:pt x="182" y="0"/>
                        <a:pt x="171" y="10"/>
                      </a:cubicBezTo>
                      <a:cubicBezTo>
                        <a:pt x="53" y="129"/>
                        <a:pt x="53" y="129"/>
                        <a:pt x="53" y="129"/>
                      </a:cubicBezTo>
                      <a:cubicBezTo>
                        <a:pt x="48" y="124"/>
                        <a:pt x="48" y="124"/>
                        <a:pt x="48" y="12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48" y="220"/>
                        <a:pt x="48" y="220"/>
                        <a:pt x="48" y="220"/>
                      </a:cubicBezTo>
                      <a:cubicBezTo>
                        <a:pt x="96" y="172"/>
                        <a:pt x="96" y="172"/>
                        <a:pt x="96" y="172"/>
                      </a:cubicBezTo>
                      <a:cubicBezTo>
                        <a:pt x="91" y="167"/>
                        <a:pt x="91" y="167"/>
                        <a:pt x="91" y="167"/>
                      </a:cubicBezTo>
                      <a:cubicBezTo>
                        <a:pt x="209" y="49"/>
                        <a:pt x="209" y="49"/>
                        <a:pt x="209" y="49"/>
                      </a:cubicBezTo>
                      <a:cubicBezTo>
                        <a:pt x="220" y="38"/>
                        <a:pt x="220" y="21"/>
                        <a:pt x="209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2009101" y="3448392"/>
            <a:ext cx="34018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rgbClr val="8E6D48"/>
                </a:solidFill>
                <a:latin typeface="+mj-lt"/>
                <a:ea typeface="幼圆" panose="02010509060101010101" pitchFamily="49" charset="-122"/>
              </a:rPr>
              <a:t>POWERPOINT </a:t>
            </a:r>
            <a:r>
              <a:rPr lang="en-US" altLang="zh-CN" sz="1100" dirty="0">
                <a:solidFill>
                  <a:srgbClr val="8E6D48"/>
                </a:solidFill>
                <a:latin typeface="+mj-lt"/>
                <a:ea typeface="幼圆" panose="02010509060101010101" pitchFamily="49" charset="-122"/>
              </a:rPr>
              <a:t>TEMPLATE</a:t>
            </a:r>
            <a:endParaRPr lang="zh-CN" altLang="en-US" sz="1100" dirty="0">
              <a:solidFill>
                <a:srgbClr val="8E6D48"/>
              </a:solidFill>
              <a:latin typeface="+mj-lt"/>
              <a:ea typeface="幼圆" panose="020105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066303" y="3790874"/>
            <a:ext cx="4588898" cy="0"/>
          </a:xfrm>
          <a:prstGeom prst="line">
            <a:avLst/>
          </a:prstGeom>
          <a:ln>
            <a:solidFill>
              <a:srgbClr val="8E6D48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燕尾形 5"/>
          <p:cNvSpPr/>
          <p:nvPr/>
        </p:nvSpPr>
        <p:spPr>
          <a:xfrm>
            <a:off x="1631531" y="2126392"/>
            <a:ext cx="2002971" cy="711200"/>
          </a:xfrm>
          <a:prstGeom prst="chevron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3913380" y="2126392"/>
            <a:ext cx="2002971" cy="711200"/>
          </a:xfrm>
          <a:prstGeom prst="chevron">
            <a:avLst/>
          </a:prstGeom>
          <a:solidFill>
            <a:srgbClr val="82B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283745" y="2126392"/>
            <a:ext cx="2002971" cy="711200"/>
          </a:xfrm>
          <a:prstGeom prst="chevron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8654110" y="2126392"/>
            <a:ext cx="2002971" cy="711200"/>
          </a:xfrm>
          <a:prstGeom prst="chevron">
            <a:avLst/>
          </a:prstGeom>
          <a:solidFill>
            <a:srgbClr val="82B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29723" y="3184097"/>
            <a:ext cx="8066838" cy="1002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84824" y="2281937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63396" y="2281937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33761" y="2281937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18290" y="2281937"/>
            <a:ext cx="1302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步骤四</a:t>
            </a:r>
          </a:p>
        </p:txBody>
      </p:sp>
      <p:sp>
        <p:nvSpPr>
          <p:cNvPr id="17" name="椭圆 16"/>
          <p:cNvSpPr/>
          <p:nvPr/>
        </p:nvSpPr>
        <p:spPr>
          <a:xfrm>
            <a:off x="2394266" y="4957873"/>
            <a:ext cx="600145" cy="600145"/>
          </a:xfrm>
          <a:prstGeom prst="ellipse">
            <a:avLst/>
          </a:prstGeom>
          <a:solidFill>
            <a:srgbClr val="82B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77746" y="4957873"/>
            <a:ext cx="600145" cy="600145"/>
          </a:xfrm>
          <a:prstGeom prst="ellipse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533315" y="5099040"/>
            <a:ext cx="322046" cy="317809"/>
            <a:chOff x="9786938" y="3573463"/>
            <a:chExt cx="482600" cy="476250"/>
          </a:xfrm>
          <a:solidFill>
            <a:schemeClr val="bg1"/>
          </a:solidFill>
        </p:grpSpPr>
        <p:sp>
          <p:nvSpPr>
            <p:cNvPr id="20" name="Freeform 107"/>
            <p:cNvSpPr>
              <a:spLocks noEditPoints="1"/>
            </p:cNvSpPr>
            <p:nvPr/>
          </p:nvSpPr>
          <p:spPr bwMode="auto">
            <a:xfrm>
              <a:off x="9786938" y="3573463"/>
              <a:ext cx="325437" cy="319087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Freeform 108"/>
            <p:cNvSpPr>
              <a:spLocks noEditPoints="1"/>
            </p:cNvSpPr>
            <p:nvPr/>
          </p:nvSpPr>
          <p:spPr bwMode="auto">
            <a:xfrm>
              <a:off x="10028238" y="3813175"/>
              <a:ext cx="241300" cy="236538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2" name="Freeform 72"/>
          <p:cNvSpPr>
            <a:spLocks noEditPoints="1"/>
          </p:cNvSpPr>
          <p:nvPr/>
        </p:nvSpPr>
        <p:spPr bwMode="auto">
          <a:xfrm>
            <a:off x="6700384" y="5125461"/>
            <a:ext cx="354867" cy="264967"/>
          </a:xfrm>
          <a:custGeom>
            <a:avLst/>
            <a:gdLst>
              <a:gd name="T0" fmla="*/ 144 w 192"/>
              <a:gd name="T1" fmla="*/ 0 h 144"/>
              <a:gd name="T2" fmla="*/ 80 w 192"/>
              <a:gd name="T3" fmla="*/ 16 h 144"/>
              <a:gd name="T4" fmla="*/ 8 w 192"/>
              <a:gd name="T5" fmla="*/ 39 h 144"/>
              <a:gd name="T6" fmla="*/ 24 w 192"/>
              <a:gd name="T7" fmla="*/ 144 h 144"/>
              <a:gd name="T8" fmla="*/ 44 w 192"/>
              <a:gd name="T9" fmla="*/ 133 h 144"/>
              <a:gd name="T10" fmla="*/ 125 w 192"/>
              <a:gd name="T11" fmla="*/ 80 h 144"/>
              <a:gd name="T12" fmla="*/ 149 w 192"/>
              <a:gd name="T13" fmla="*/ 134 h 144"/>
              <a:gd name="T14" fmla="*/ 192 w 192"/>
              <a:gd name="T15" fmla="*/ 119 h 144"/>
              <a:gd name="T16" fmla="*/ 60 w 192"/>
              <a:gd name="T17" fmla="*/ 48 h 144"/>
              <a:gd name="T18" fmla="*/ 48 w 192"/>
              <a:gd name="T19" fmla="*/ 60 h 144"/>
              <a:gd name="T20" fmla="*/ 40 w 192"/>
              <a:gd name="T21" fmla="*/ 60 h 144"/>
              <a:gd name="T22" fmla="*/ 28 w 192"/>
              <a:gd name="T23" fmla="*/ 48 h 144"/>
              <a:gd name="T24" fmla="*/ 28 w 192"/>
              <a:gd name="T25" fmla="*/ 40 h 144"/>
              <a:gd name="T26" fmla="*/ 40 w 192"/>
              <a:gd name="T27" fmla="*/ 28 h 144"/>
              <a:gd name="T28" fmla="*/ 48 w 192"/>
              <a:gd name="T29" fmla="*/ 28 h 144"/>
              <a:gd name="T30" fmla="*/ 60 w 192"/>
              <a:gd name="T31" fmla="*/ 40 h 144"/>
              <a:gd name="T32" fmla="*/ 60 w 192"/>
              <a:gd name="T33" fmla="*/ 48 h 144"/>
              <a:gd name="T34" fmla="*/ 84 w 192"/>
              <a:gd name="T35" fmla="*/ 56 h 144"/>
              <a:gd name="T36" fmla="*/ 84 w 192"/>
              <a:gd name="T37" fmla="*/ 48 h 144"/>
              <a:gd name="T38" fmla="*/ 112 w 192"/>
              <a:gd name="T39" fmla="*/ 52 h 144"/>
              <a:gd name="T40" fmla="*/ 124 w 192"/>
              <a:gd name="T41" fmla="*/ 40 h 144"/>
              <a:gd name="T42" fmla="*/ 124 w 192"/>
              <a:gd name="T43" fmla="*/ 32 h 144"/>
              <a:gd name="T44" fmla="*/ 136 w 192"/>
              <a:gd name="T45" fmla="*/ 36 h 144"/>
              <a:gd name="T46" fmla="*/ 124 w 192"/>
              <a:gd name="T47" fmla="*/ 40 h 144"/>
              <a:gd name="T48" fmla="*/ 132 w 192"/>
              <a:gd name="T49" fmla="*/ 64 h 144"/>
              <a:gd name="T50" fmla="*/ 132 w 192"/>
              <a:gd name="T51" fmla="*/ 56 h 144"/>
              <a:gd name="T52" fmla="*/ 144 w 192"/>
              <a:gd name="T53" fmla="*/ 60 h 144"/>
              <a:gd name="T54" fmla="*/ 148 w 192"/>
              <a:gd name="T55" fmla="*/ 32 h 144"/>
              <a:gd name="T56" fmla="*/ 148 w 192"/>
              <a:gd name="T57" fmla="*/ 24 h 144"/>
              <a:gd name="T58" fmla="*/ 160 w 192"/>
              <a:gd name="T59" fmla="*/ 28 h 144"/>
              <a:gd name="T60" fmla="*/ 148 w 192"/>
              <a:gd name="T61" fmla="*/ 32 h 144"/>
              <a:gd name="T62" fmla="*/ 156 w 192"/>
              <a:gd name="T63" fmla="*/ 56 h 144"/>
              <a:gd name="T64" fmla="*/ 156 w 192"/>
              <a:gd name="T65" fmla="*/ 48 h 144"/>
              <a:gd name="T66" fmla="*/ 168 w 192"/>
              <a:gd name="T67" fmla="*/ 5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4">
                <a:moveTo>
                  <a:pt x="184" y="40"/>
                </a:moveTo>
                <a:cubicBezTo>
                  <a:pt x="184" y="18"/>
                  <a:pt x="166" y="0"/>
                  <a:pt x="144" y="0"/>
                </a:cubicBezTo>
                <a:cubicBezTo>
                  <a:pt x="132" y="0"/>
                  <a:pt x="120" y="6"/>
                  <a:pt x="11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3" y="6"/>
                  <a:pt x="61" y="0"/>
                  <a:pt x="48" y="0"/>
                </a:cubicBezTo>
                <a:cubicBezTo>
                  <a:pt x="26" y="0"/>
                  <a:pt x="8" y="18"/>
                  <a:pt x="8" y="3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2" y="144"/>
                  <a:pt x="39" y="140"/>
                  <a:pt x="43" y="134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67" y="80"/>
                  <a:pt x="67" y="80"/>
                  <a:pt x="67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4" y="140"/>
                  <a:pt x="161" y="144"/>
                  <a:pt x="168" y="144"/>
                </a:cubicBezTo>
                <a:cubicBezTo>
                  <a:pt x="181" y="144"/>
                  <a:pt x="192" y="133"/>
                  <a:pt x="192" y="119"/>
                </a:cubicBezTo>
                <a:lnTo>
                  <a:pt x="184" y="40"/>
                </a:lnTo>
                <a:close/>
                <a:moveTo>
                  <a:pt x="60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2"/>
                  <a:pt x="46" y="64"/>
                  <a:pt x="44" y="64"/>
                </a:cubicBezTo>
                <a:cubicBezTo>
                  <a:pt x="42" y="64"/>
                  <a:pt x="40" y="62"/>
                  <a:pt x="40" y="6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46"/>
                  <a:pt x="24" y="44"/>
                </a:cubicBezTo>
                <a:cubicBezTo>
                  <a:pt x="24" y="42"/>
                  <a:pt x="26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42"/>
                  <a:pt x="64" y="44"/>
                </a:cubicBezTo>
                <a:cubicBezTo>
                  <a:pt x="64" y="46"/>
                  <a:pt x="62" y="48"/>
                  <a:pt x="60" y="48"/>
                </a:cubicBezTo>
                <a:close/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4"/>
                  <a:pt x="80" y="52"/>
                </a:cubicBezTo>
                <a:cubicBezTo>
                  <a:pt x="80" y="50"/>
                  <a:pt x="82" y="48"/>
                  <a:pt x="84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50"/>
                  <a:pt x="112" y="52"/>
                </a:cubicBezTo>
                <a:cubicBezTo>
                  <a:pt x="112" y="54"/>
                  <a:pt x="110" y="56"/>
                  <a:pt x="108" y="56"/>
                </a:cubicBezTo>
                <a:close/>
                <a:moveTo>
                  <a:pt x="124" y="40"/>
                </a:moveTo>
                <a:cubicBezTo>
                  <a:pt x="122" y="40"/>
                  <a:pt x="120" y="38"/>
                  <a:pt x="120" y="36"/>
                </a:cubicBezTo>
                <a:cubicBezTo>
                  <a:pt x="120" y="34"/>
                  <a:pt x="122" y="32"/>
                  <a:pt x="124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lnTo>
                  <a:pt x="124" y="40"/>
                </a:lnTo>
                <a:close/>
                <a:moveTo>
                  <a:pt x="14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0" y="64"/>
                  <a:pt x="128" y="62"/>
                  <a:pt x="128" y="60"/>
                </a:cubicBezTo>
                <a:cubicBezTo>
                  <a:pt x="128" y="58"/>
                  <a:pt x="130" y="56"/>
                  <a:pt x="132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2" y="56"/>
                  <a:pt x="144" y="58"/>
                  <a:pt x="144" y="60"/>
                </a:cubicBezTo>
                <a:cubicBezTo>
                  <a:pt x="144" y="62"/>
                  <a:pt x="142" y="64"/>
                  <a:pt x="140" y="64"/>
                </a:cubicBezTo>
                <a:close/>
                <a:moveTo>
                  <a:pt x="148" y="32"/>
                </a:moveTo>
                <a:cubicBezTo>
                  <a:pt x="146" y="32"/>
                  <a:pt x="144" y="30"/>
                  <a:pt x="144" y="28"/>
                </a:cubicBezTo>
                <a:cubicBezTo>
                  <a:pt x="144" y="26"/>
                  <a:pt x="146" y="24"/>
                  <a:pt x="14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6"/>
                  <a:pt x="160" y="28"/>
                </a:cubicBezTo>
                <a:cubicBezTo>
                  <a:pt x="160" y="30"/>
                  <a:pt x="158" y="32"/>
                  <a:pt x="156" y="32"/>
                </a:cubicBezTo>
                <a:lnTo>
                  <a:pt x="148" y="32"/>
                </a:lnTo>
                <a:close/>
                <a:moveTo>
                  <a:pt x="164" y="56"/>
                </a:moveTo>
                <a:cubicBezTo>
                  <a:pt x="156" y="56"/>
                  <a:pt x="156" y="56"/>
                  <a:pt x="156" y="56"/>
                </a:cubicBezTo>
                <a:cubicBezTo>
                  <a:pt x="154" y="56"/>
                  <a:pt x="152" y="54"/>
                  <a:pt x="152" y="52"/>
                </a:cubicBezTo>
                <a:cubicBezTo>
                  <a:pt x="152" y="50"/>
                  <a:pt x="154" y="48"/>
                  <a:pt x="156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6" y="48"/>
                  <a:pt x="168" y="50"/>
                  <a:pt x="168" y="52"/>
                </a:cubicBezTo>
                <a:cubicBezTo>
                  <a:pt x="168" y="54"/>
                  <a:pt x="166" y="56"/>
                  <a:pt x="16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50556" y="4946752"/>
            <a:ext cx="2544856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050556" y="4557763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思路一</a:t>
            </a:r>
          </a:p>
        </p:txBody>
      </p:sp>
      <p:sp>
        <p:nvSpPr>
          <p:cNvPr id="25" name="矩形 24"/>
          <p:cNvSpPr/>
          <p:nvPr/>
        </p:nvSpPr>
        <p:spPr>
          <a:xfrm>
            <a:off x="7300529" y="4946752"/>
            <a:ext cx="2544856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300529" y="4557763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B996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思路二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C71D167-CE5F-494D-8091-9834F1248D90}"/>
              </a:ext>
            </a:extLst>
          </p:cNvPr>
          <p:cNvGrpSpPr/>
          <p:nvPr/>
        </p:nvGrpSpPr>
        <p:grpSpPr>
          <a:xfrm>
            <a:off x="0" y="426911"/>
            <a:ext cx="2671204" cy="568000"/>
            <a:chOff x="0" y="426911"/>
            <a:chExt cx="2671204" cy="568000"/>
          </a:xfrm>
        </p:grpSpPr>
        <p:sp>
          <p:nvSpPr>
            <p:cNvPr id="28" name="任意多边形 14">
              <a:extLst>
                <a:ext uri="{FF2B5EF4-FFF2-40B4-BE49-F238E27FC236}">
                  <a16:creationId xmlns:a16="http://schemas.microsoft.com/office/drawing/2014/main" xmlns="" id="{6CB521E0-1AA7-4A46-8F05-41D2948965B6}"/>
                </a:ext>
              </a:extLst>
            </p:cNvPr>
            <p:cNvSpPr/>
            <p:nvPr/>
          </p:nvSpPr>
          <p:spPr>
            <a:xfrm>
              <a:off x="243569" y="521062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29" name="Text Box 39">
              <a:extLst>
                <a:ext uri="{FF2B5EF4-FFF2-40B4-BE49-F238E27FC236}">
                  <a16:creationId xmlns:a16="http://schemas.microsoft.com/office/drawing/2014/main" xmlns="" id="{0328ED29-B0DE-463D-A54B-CF9E9F85D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426911"/>
              <a:ext cx="18414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rgbClr val="8E6D48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请关注公众号</a:t>
              </a:r>
              <a:endParaRPr lang="en-US" altLang="zh-CN" sz="2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DC940B9D-87C8-47C7-8211-95554C25F505}"/>
                </a:ext>
              </a:extLst>
            </p:cNvPr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36" name="Text Box 39">
              <a:extLst>
                <a:ext uri="{FF2B5EF4-FFF2-40B4-BE49-F238E27FC236}">
                  <a16:creationId xmlns:a16="http://schemas.microsoft.com/office/drawing/2014/main" xmlns="" id="{7989AC30-6FE3-448A-937D-DEC9DDD955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764079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rgbClr val="8E6D48"/>
                  </a:solidFill>
                  <a:latin typeface="+mj-lt"/>
                  <a:ea typeface="微软雅黑" panose="020B0503020204020204" pitchFamily="34" charset="-122"/>
                </a:rPr>
                <a:t>ADD HERE TO ADD TITLE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>
            <a:stCxn id="14" idx="5"/>
            <a:endCxn id="16" idx="2"/>
          </p:cNvCxnSpPr>
          <p:nvPr/>
        </p:nvCxnSpPr>
        <p:spPr>
          <a:xfrm>
            <a:off x="3778278" y="3705507"/>
            <a:ext cx="3326456" cy="135023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442071" y="2334536"/>
            <a:ext cx="516295" cy="2448828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4" idx="7"/>
            <a:endCxn id="15" idx="2"/>
          </p:cNvCxnSpPr>
          <p:nvPr/>
        </p:nvCxnSpPr>
        <p:spPr>
          <a:xfrm flipV="1">
            <a:off x="3778278" y="2132721"/>
            <a:ext cx="3998064" cy="110669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508046" y="1849664"/>
            <a:ext cx="2933700" cy="2933700"/>
          </a:xfrm>
          <a:prstGeom prst="ellipse">
            <a:avLst/>
          </a:prstGeom>
          <a:solidFill>
            <a:srgbClr val="82B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7866001" y="1716314"/>
            <a:ext cx="580672" cy="774372"/>
          </a:xfrm>
          <a:custGeom>
            <a:avLst/>
            <a:gdLst>
              <a:gd name="connsiteX0" fmla="*/ 168696 w 580672"/>
              <a:gd name="connsiteY0" fmla="*/ 0 h 774372"/>
              <a:gd name="connsiteX1" fmla="*/ 580672 w 580672"/>
              <a:gd name="connsiteY1" fmla="*/ 411976 h 774372"/>
              <a:gd name="connsiteX2" fmla="*/ 399036 w 580672"/>
              <a:gd name="connsiteY2" fmla="*/ 753593 h 774372"/>
              <a:gd name="connsiteX3" fmla="*/ 360754 w 580672"/>
              <a:gd name="connsiteY3" fmla="*/ 774372 h 774372"/>
              <a:gd name="connsiteX4" fmla="*/ 282039 w 580672"/>
              <a:gd name="connsiteY4" fmla="*/ 613459 h 774372"/>
              <a:gd name="connsiteX5" fmla="*/ 334685 w 580672"/>
              <a:gd name="connsiteY5" fmla="*/ 577964 h 774372"/>
              <a:gd name="connsiteX6" fmla="*/ 403439 w 580672"/>
              <a:gd name="connsiteY6" fmla="*/ 411975 h 774372"/>
              <a:gd name="connsiteX7" fmla="*/ 168695 w 580672"/>
              <a:gd name="connsiteY7" fmla="*/ 177231 h 774372"/>
              <a:gd name="connsiteX8" fmla="*/ 121386 w 580672"/>
              <a:gd name="connsiteY8" fmla="*/ 182000 h 774372"/>
              <a:gd name="connsiteX9" fmla="*/ 77625 w 580672"/>
              <a:gd name="connsiteY9" fmla="*/ 195584 h 774372"/>
              <a:gd name="connsiteX10" fmla="*/ 0 w 580672"/>
              <a:gd name="connsiteY10" fmla="*/ 36900 h 774372"/>
              <a:gd name="connsiteX11" fmla="*/ 8337 w 580672"/>
              <a:gd name="connsiteY11" fmla="*/ 32375 h 774372"/>
              <a:gd name="connsiteX12" fmla="*/ 168696 w 580672"/>
              <a:gd name="connsiteY12" fmla="*/ 0 h 7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0672" h="774372">
                <a:moveTo>
                  <a:pt x="168696" y="0"/>
                </a:moveTo>
                <a:cubicBezTo>
                  <a:pt x="396224" y="0"/>
                  <a:pt x="580672" y="184448"/>
                  <a:pt x="580672" y="411976"/>
                </a:cubicBezTo>
                <a:cubicBezTo>
                  <a:pt x="580672" y="554181"/>
                  <a:pt x="508622" y="679558"/>
                  <a:pt x="399036" y="753593"/>
                </a:cubicBezTo>
                <a:lnTo>
                  <a:pt x="360754" y="774372"/>
                </a:lnTo>
                <a:lnTo>
                  <a:pt x="282039" y="613459"/>
                </a:lnTo>
                <a:lnTo>
                  <a:pt x="334685" y="577964"/>
                </a:lnTo>
                <a:cubicBezTo>
                  <a:pt x="377165" y="535484"/>
                  <a:pt x="403439" y="476798"/>
                  <a:pt x="403439" y="411975"/>
                </a:cubicBezTo>
                <a:cubicBezTo>
                  <a:pt x="403439" y="282329"/>
                  <a:pt x="298341" y="177231"/>
                  <a:pt x="168695" y="177231"/>
                </a:cubicBezTo>
                <a:cubicBezTo>
                  <a:pt x="152490" y="177231"/>
                  <a:pt x="136667" y="178873"/>
                  <a:pt x="121386" y="182000"/>
                </a:cubicBezTo>
                <a:lnTo>
                  <a:pt x="77625" y="195584"/>
                </a:lnTo>
                <a:lnTo>
                  <a:pt x="0" y="36900"/>
                </a:lnTo>
                <a:lnTo>
                  <a:pt x="8337" y="32375"/>
                </a:lnTo>
                <a:cubicBezTo>
                  <a:pt x="57625" y="11528"/>
                  <a:pt x="111814" y="0"/>
                  <a:pt x="168696" y="0"/>
                </a:cubicBezTo>
                <a:close/>
              </a:path>
            </a:pathLst>
          </a:cu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6921740" y="4819275"/>
            <a:ext cx="931982" cy="710892"/>
          </a:xfrm>
          <a:custGeom>
            <a:avLst/>
            <a:gdLst>
              <a:gd name="connsiteX0" fmla="*/ 862193 w 931982"/>
              <a:gd name="connsiteY0" fmla="*/ 0 h 710892"/>
              <a:gd name="connsiteX1" fmla="*/ 895210 w 931982"/>
              <a:gd name="connsiteY1" fmla="*/ 60830 h 710892"/>
              <a:gd name="connsiteX2" fmla="*/ 931982 w 931982"/>
              <a:gd name="connsiteY2" fmla="*/ 242967 h 710892"/>
              <a:gd name="connsiteX3" fmla="*/ 464057 w 931982"/>
              <a:gd name="connsiteY3" fmla="*/ 710892 h 710892"/>
              <a:gd name="connsiteX4" fmla="*/ 5639 w 931982"/>
              <a:gd name="connsiteY4" fmla="*/ 337270 h 710892"/>
              <a:gd name="connsiteX5" fmla="*/ 0 w 931982"/>
              <a:gd name="connsiteY5" fmla="*/ 281337 h 710892"/>
              <a:gd name="connsiteX6" fmla="*/ 195297 w 931982"/>
              <a:gd name="connsiteY6" fmla="*/ 217611 h 710892"/>
              <a:gd name="connsiteX7" fmla="*/ 191769 w 931982"/>
              <a:gd name="connsiteY7" fmla="*/ 252603 h 710892"/>
              <a:gd name="connsiteX8" fmla="*/ 480283 w 931982"/>
              <a:gd name="connsiteY8" fmla="*/ 541117 h 710892"/>
              <a:gd name="connsiteX9" fmla="*/ 768797 w 931982"/>
              <a:gd name="connsiteY9" fmla="*/ 252603 h 710892"/>
              <a:gd name="connsiteX10" fmla="*/ 719524 w 931982"/>
              <a:gd name="connsiteY10" fmla="*/ 91292 h 710892"/>
              <a:gd name="connsiteX11" fmla="*/ 690441 w 931982"/>
              <a:gd name="connsiteY11" fmla="*/ 56044 h 71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31982" h="710892">
                <a:moveTo>
                  <a:pt x="862193" y="0"/>
                </a:moveTo>
                <a:lnTo>
                  <a:pt x="895210" y="60830"/>
                </a:lnTo>
                <a:cubicBezTo>
                  <a:pt x="918889" y="116811"/>
                  <a:pt x="931982" y="178360"/>
                  <a:pt x="931982" y="242967"/>
                </a:cubicBezTo>
                <a:cubicBezTo>
                  <a:pt x="931982" y="501395"/>
                  <a:pt x="722485" y="710892"/>
                  <a:pt x="464057" y="710892"/>
                </a:cubicBezTo>
                <a:cubicBezTo>
                  <a:pt x="237933" y="710892"/>
                  <a:pt x="49271" y="550496"/>
                  <a:pt x="5639" y="337270"/>
                </a:cubicBezTo>
                <a:lnTo>
                  <a:pt x="0" y="281337"/>
                </a:lnTo>
                <a:lnTo>
                  <a:pt x="195297" y="217611"/>
                </a:lnTo>
                <a:lnTo>
                  <a:pt x="191769" y="252603"/>
                </a:lnTo>
                <a:cubicBezTo>
                  <a:pt x="191769" y="411945"/>
                  <a:pt x="320941" y="541117"/>
                  <a:pt x="480283" y="541117"/>
                </a:cubicBezTo>
                <a:cubicBezTo>
                  <a:pt x="639625" y="541117"/>
                  <a:pt x="768797" y="411945"/>
                  <a:pt x="768797" y="252603"/>
                </a:cubicBezTo>
                <a:cubicBezTo>
                  <a:pt x="768797" y="192850"/>
                  <a:pt x="750632" y="137339"/>
                  <a:pt x="719524" y="91292"/>
                </a:cubicBezTo>
                <a:lnTo>
                  <a:pt x="690441" y="56044"/>
                </a:lnTo>
                <a:close/>
              </a:path>
            </a:pathLst>
          </a:cu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962121" y="2935513"/>
            <a:ext cx="741101" cy="1133950"/>
          </a:xfrm>
          <a:custGeom>
            <a:avLst/>
            <a:gdLst>
              <a:gd name="connsiteX0" fmla="*/ 566975 w 741101"/>
              <a:gd name="connsiteY0" fmla="*/ 0 h 1133950"/>
              <a:gd name="connsiteX1" fmla="*/ 681241 w 741101"/>
              <a:gd name="connsiteY1" fmla="*/ 11519 h 1133950"/>
              <a:gd name="connsiteX2" fmla="*/ 741101 w 741101"/>
              <a:gd name="connsiteY2" fmla="*/ 30101 h 1133950"/>
              <a:gd name="connsiteX3" fmla="*/ 741101 w 741101"/>
              <a:gd name="connsiteY3" fmla="*/ 264300 h 1133950"/>
              <a:gd name="connsiteX4" fmla="*/ 701950 w 741101"/>
              <a:gd name="connsiteY4" fmla="*/ 243050 h 1133950"/>
              <a:gd name="connsiteX5" fmla="*/ 573664 w 741101"/>
              <a:gd name="connsiteY5" fmla="*/ 217150 h 1133950"/>
              <a:gd name="connsiteX6" fmla="*/ 244088 w 741101"/>
              <a:gd name="connsiteY6" fmla="*/ 546726 h 1133950"/>
              <a:gd name="connsiteX7" fmla="*/ 573664 w 741101"/>
              <a:gd name="connsiteY7" fmla="*/ 876302 h 1133950"/>
              <a:gd name="connsiteX8" fmla="*/ 701950 w 741101"/>
              <a:gd name="connsiteY8" fmla="*/ 850403 h 1133950"/>
              <a:gd name="connsiteX9" fmla="*/ 741101 w 741101"/>
              <a:gd name="connsiteY9" fmla="*/ 829152 h 1133950"/>
              <a:gd name="connsiteX10" fmla="*/ 741101 w 741101"/>
              <a:gd name="connsiteY10" fmla="*/ 1103850 h 1133950"/>
              <a:gd name="connsiteX11" fmla="*/ 681241 w 741101"/>
              <a:gd name="connsiteY11" fmla="*/ 1122431 h 1133950"/>
              <a:gd name="connsiteX12" fmla="*/ 566975 w 741101"/>
              <a:gd name="connsiteY12" fmla="*/ 1133950 h 1133950"/>
              <a:gd name="connsiteX13" fmla="*/ 0 w 741101"/>
              <a:gd name="connsiteY13" fmla="*/ 566975 h 1133950"/>
              <a:gd name="connsiteX14" fmla="*/ 566975 w 741101"/>
              <a:gd name="connsiteY14" fmla="*/ 0 h 113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1101" h="1133950">
                <a:moveTo>
                  <a:pt x="566975" y="0"/>
                </a:moveTo>
                <a:cubicBezTo>
                  <a:pt x="606117" y="0"/>
                  <a:pt x="644332" y="3966"/>
                  <a:pt x="681241" y="11519"/>
                </a:cubicBezTo>
                <a:lnTo>
                  <a:pt x="741101" y="30101"/>
                </a:lnTo>
                <a:lnTo>
                  <a:pt x="741101" y="264300"/>
                </a:lnTo>
                <a:lnTo>
                  <a:pt x="701950" y="243050"/>
                </a:lnTo>
                <a:cubicBezTo>
                  <a:pt x="662520" y="226372"/>
                  <a:pt x="619169" y="217150"/>
                  <a:pt x="573664" y="217150"/>
                </a:cubicBezTo>
                <a:cubicBezTo>
                  <a:pt x="391644" y="217150"/>
                  <a:pt x="244088" y="364706"/>
                  <a:pt x="244088" y="546726"/>
                </a:cubicBezTo>
                <a:cubicBezTo>
                  <a:pt x="244088" y="728746"/>
                  <a:pt x="391644" y="876302"/>
                  <a:pt x="573664" y="876302"/>
                </a:cubicBezTo>
                <a:cubicBezTo>
                  <a:pt x="619169" y="876302"/>
                  <a:pt x="662520" y="867080"/>
                  <a:pt x="701950" y="850403"/>
                </a:cubicBezTo>
                <a:lnTo>
                  <a:pt x="741101" y="829152"/>
                </a:lnTo>
                <a:lnTo>
                  <a:pt x="741101" y="1103850"/>
                </a:lnTo>
                <a:lnTo>
                  <a:pt x="681241" y="1122431"/>
                </a:lnTo>
                <a:cubicBezTo>
                  <a:pt x="644332" y="1129984"/>
                  <a:pt x="606117" y="1133950"/>
                  <a:pt x="566975" y="1133950"/>
                </a:cubicBezTo>
                <a:cubicBezTo>
                  <a:pt x="253843" y="1133950"/>
                  <a:pt x="0" y="880107"/>
                  <a:pt x="0" y="566975"/>
                </a:cubicBezTo>
                <a:cubicBezTo>
                  <a:pt x="0" y="253843"/>
                  <a:pt x="253843" y="0"/>
                  <a:pt x="566975" y="0"/>
                </a:cubicBezTo>
                <a:close/>
              </a:path>
            </a:pathLst>
          </a:cu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215657" y="3142886"/>
            <a:ext cx="659151" cy="659151"/>
          </a:xfrm>
          <a:prstGeom prst="ellipse">
            <a:avLst/>
          </a:prstGeom>
          <a:solidFill>
            <a:srgbClr val="82B34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776342" y="1897977"/>
            <a:ext cx="469487" cy="469487"/>
          </a:xfrm>
          <a:prstGeom prst="ellipse">
            <a:avLst/>
          </a:prstGeom>
          <a:solidFill>
            <a:srgbClr val="82B34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104734" y="4767232"/>
            <a:ext cx="577027" cy="577027"/>
          </a:xfrm>
          <a:prstGeom prst="ellipse">
            <a:avLst/>
          </a:prstGeom>
          <a:solidFill>
            <a:srgbClr val="82B34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60702" y="2948783"/>
            <a:ext cx="23350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本模板的所有素材和逻辑图表，均可自由编辑替换和移动。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78819" y="2564350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04548" y="3429000"/>
            <a:ext cx="2094490" cy="1895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0" name="矩形 19"/>
          <p:cNvSpPr/>
          <p:nvPr/>
        </p:nvSpPr>
        <p:spPr>
          <a:xfrm>
            <a:off x="8673194" y="1920691"/>
            <a:ext cx="3005441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4658" y="1497867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主要内容二</a:t>
            </a:r>
          </a:p>
        </p:txBody>
      </p:sp>
      <p:sp>
        <p:nvSpPr>
          <p:cNvPr id="22" name="矩形 21"/>
          <p:cNvSpPr/>
          <p:nvPr/>
        </p:nvSpPr>
        <p:spPr>
          <a:xfrm>
            <a:off x="8083520" y="4883869"/>
            <a:ext cx="3005441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37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074984" y="4461045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97884" y="3028890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主要内容一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CD37E72-495D-40CF-90F4-E40C12FF527C}"/>
              </a:ext>
            </a:extLst>
          </p:cNvPr>
          <p:cNvGrpSpPr/>
          <p:nvPr/>
        </p:nvGrpSpPr>
        <p:grpSpPr>
          <a:xfrm>
            <a:off x="0" y="426911"/>
            <a:ext cx="2671204" cy="568000"/>
            <a:chOff x="0" y="426911"/>
            <a:chExt cx="2671204" cy="568000"/>
          </a:xfrm>
        </p:grpSpPr>
        <p:sp>
          <p:nvSpPr>
            <p:cNvPr id="26" name="任意多边形 14">
              <a:extLst>
                <a:ext uri="{FF2B5EF4-FFF2-40B4-BE49-F238E27FC236}">
                  <a16:creationId xmlns:a16="http://schemas.microsoft.com/office/drawing/2014/main" xmlns="" id="{AD785534-78F8-4E6C-ACB5-EBB3EA6BAFAF}"/>
                </a:ext>
              </a:extLst>
            </p:cNvPr>
            <p:cNvSpPr/>
            <p:nvPr/>
          </p:nvSpPr>
          <p:spPr>
            <a:xfrm>
              <a:off x="243569" y="521062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27" name="Text Box 39">
              <a:extLst>
                <a:ext uri="{FF2B5EF4-FFF2-40B4-BE49-F238E27FC236}">
                  <a16:creationId xmlns:a16="http://schemas.microsoft.com/office/drawing/2014/main" xmlns="" id="{5A213EB0-EE7D-4620-B9AA-E286994292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426911"/>
              <a:ext cx="18414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rgbClr val="8E6D48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请关注公众号</a:t>
              </a:r>
              <a:endParaRPr lang="en-US" altLang="zh-CN" sz="2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B4867884-D4D9-47A3-85C5-345A1EF99AE4}"/>
                </a:ext>
              </a:extLst>
            </p:cNvPr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29" name="Text Box 39">
              <a:extLst>
                <a:ext uri="{FF2B5EF4-FFF2-40B4-BE49-F238E27FC236}">
                  <a16:creationId xmlns:a16="http://schemas.microsoft.com/office/drawing/2014/main" xmlns="" id="{62DC40E2-C892-4BD2-A9FF-414BB07D8B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764079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rgbClr val="8E6D48"/>
                  </a:solidFill>
                  <a:latin typeface="+mj-lt"/>
                  <a:ea typeface="微软雅黑" panose="020B0503020204020204" pitchFamily="34" charset="-122"/>
                </a:rPr>
                <a:t>ADD HERE TO ADD TITLE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F4F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8907" b="32797"/>
          <a:stretch>
            <a:fillRect/>
          </a:stretch>
        </p:blipFill>
        <p:spPr>
          <a:xfrm rot="6406611" flipH="1">
            <a:off x="5042189" y="-578221"/>
            <a:ext cx="8416635" cy="61722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BF6B4E-7D7C-4935-8DC9-E8B646C8204D}"/>
              </a:ext>
            </a:extLst>
          </p:cNvPr>
          <p:cNvSpPr/>
          <p:nvPr/>
        </p:nvSpPr>
        <p:spPr>
          <a:xfrm>
            <a:off x="771525" y="1257300"/>
            <a:ext cx="2521627" cy="4829175"/>
          </a:xfrm>
          <a:prstGeom prst="rect">
            <a:avLst/>
          </a:prstGeom>
          <a:noFill/>
          <a:ln w="28575">
            <a:solidFill>
              <a:srgbClr val="E1D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1EE91C0-57D6-4987-9239-933FECE21D77}"/>
              </a:ext>
            </a:extLst>
          </p:cNvPr>
          <p:cNvSpPr/>
          <p:nvPr/>
        </p:nvSpPr>
        <p:spPr>
          <a:xfrm>
            <a:off x="1590392" y="2766541"/>
            <a:ext cx="5540721" cy="1810693"/>
          </a:xfrm>
          <a:prstGeom prst="rect">
            <a:avLst/>
          </a:prstGeom>
          <a:solidFill>
            <a:srgbClr val="F4F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934593" y="2802061"/>
            <a:ext cx="606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B9965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感谢大家的关注与支持</a:t>
            </a:r>
            <a:endParaRPr lang="zh-CN" altLang="en-US" sz="3600" dirty="0">
              <a:solidFill>
                <a:srgbClr val="B9965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52293" y="3879222"/>
            <a:ext cx="2588566" cy="495752"/>
            <a:chOff x="5885610" y="4438773"/>
            <a:chExt cx="3249344" cy="622301"/>
          </a:xfrm>
        </p:grpSpPr>
        <p:sp>
          <p:nvSpPr>
            <p:cNvPr id="20" name="椭圆 19"/>
            <p:cNvSpPr/>
            <p:nvPr/>
          </p:nvSpPr>
          <p:spPr>
            <a:xfrm>
              <a:off x="8512653" y="4438773"/>
              <a:ext cx="622301" cy="622301"/>
            </a:xfrm>
            <a:prstGeom prst="ellipse">
              <a:avLst/>
            </a:prstGeom>
            <a:solidFill>
              <a:srgbClr val="8E6D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1" name="Freeform 90"/>
            <p:cNvSpPr>
              <a:spLocks noEditPoints="1"/>
            </p:cNvSpPr>
            <p:nvPr/>
          </p:nvSpPr>
          <p:spPr bwMode="auto">
            <a:xfrm>
              <a:off x="8741097" y="4587691"/>
              <a:ext cx="203511" cy="325219"/>
            </a:xfrm>
            <a:custGeom>
              <a:avLst/>
              <a:gdLst>
                <a:gd name="T0" fmla="*/ 102 w 102"/>
                <a:gd name="T1" fmla="*/ 92 h 163"/>
                <a:gd name="T2" fmla="*/ 0 w 102"/>
                <a:gd name="T3" fmla="*/ 0 h 163"/>
                <a:gd name="T4" fmla="*/ 0 w 102"/>
                <a:gd name="T5" fmla="*/ 0 h 163"/>
                <a:gd name="T6" fmla="*/ 0 w 102"/>
                <a:gd name="T7" fmla="*/ 137 h 163"/>
                <a:gd name="T8" fmla="*/ 36 w 102"/>
                <a:gd name="T9" fmla="*/ 114 h 163"/>
                <a:gd name="T10" fmla="*/ 57 w 102"/>
                <a:gd name="T11" fmla="*/ 163 h 163"/>
                <a:gd name="T12" fmla="*/ 83 w 102"/>
                <a:gd name="T13" fmla="*/ 152 h 163"/>
                <a:gd name="T14" fmla="*/ 61 w 102"/>
                <a:gd name="T15" fmla="*/ 102 h 163"/>
                <a:gd name="T16" fmla="*/ 102 w 102"/>
                <a:gd name="T17" fmla="*/ 92 h 163"/>
                <a:gd name="T18" fmla="*/ 41 w 102"/>
                <a:gd name="T19" fmla="*/ 93 h 163"/>
                <a:gd name="T20" fmla="*/ 28 w 102"/>
                <a:gd name="T21" fmla="*/ 102 h 163"/>
                <a:gd name="T22" fmla="*/ 14 w 102"/>
                <a:gd name="T23" fmla="*/ 111 h 163"/>
                <a:gd name="T24" fmla="*/ 14 w 102"/>
                <a:gd name="T25" fmla="*/ 30 h 163"/>
                <a:gd name="T26" fmla="*/ 74 w 102"/>
                <a:gd name="T27" fmla="*/ 85 h 163"/>
                <a:gd name="T28" fmla="*/ 57 w 102"/>
                <a:gd name="T29" fmla="*/ 89 h 163"/>
                <a:gd name="T30" fmla="*/ 41 w 102"/>
                <a:gd name="T31" fmla="*/ 9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63">
                  <a:moveTo>
                    <a:pt x="102" y="9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36" y="114"/>
                  </a:lnTo>
                  <a:lnTo>
                    <a:pt x="57" y="163"/>
                  </a:lnTo>
                  <a:lnTo>
                    <a:pt x="83" y="152"/>
                  </a:lnTo>
                  <a:lnTo>
                    <a:pt x="61" y="102"/>
                  </a:lnTo>
                  <a:lnTo>
                    <a:pt x="102" y="92"/>
                  </a:lnTo>
                  <a:close/>
                  <a:moveTo>
                    <a:pt x="41" y="93"/>
                  </a:moveTo>
                  <a:lnTo>
                    <a:pt x="28" y="102"/>
                  </a:lnTo>
                  <a:lnTo>
                    <a:pt x="14" y="111"/>
                  </a:lnTo>
                  <a:lnTo>
                    <a:pt x="14" y="30"/>
                  </a:lnTo>
                  <a:lnTo>
                    <a:pt x="74" y="85"/>
                  </a:lnTo>
                  <a:lnTo>
                    <a:pt x="57" y="89"/>
                  </a:lnTo>
                  <a:lnTo>
                    <a:pt x="41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6761291" y="4438773"/>
              <a:ext cx="622301" cy="622301"/>
            </a:xfrm>
            <a:prstGeom prst="ellipse">
              <a:avLst/>
            </a:prstGeom>
            <a:solidFill>
              <a:srgbClr val="8E6D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3" name="Freeform 98"/>
            <p:cNvSpPr>
              <a:spLocks noEditPoints="1"/>
            </p:cNvSpPr>
            <p:nvPr/>
          </p:nvSpPr>
          <p:spPr bwMode="auto">
            <a:xfrm>
              <a:off x="6909831" y="4612254"/>
              <a:ext cx="325219" cy="275338"/>
            </a:xfrm>
            <a:custGeom>
              <a:avLst/>
              <a:gdLst>
                <a:gd name="T0" fmla="*/ 262 w 288"/>
                <a:gd name="T1" fmla="*/ 36 h 244"/>
                <a:gd name="T2" fmla="*/ 262 w 288"/>
                <a:gd name="T3" fmla="*/ 0 h 244"/>
                <a:gd name="T4" fmla="*/ 144 w 288"/>
                <a:gd name="T5" fmla="*/ 35 h 244"/>
                <a:gd name="T6" fmla="*/ 26 w 288"/>
                <a:gd name="T7" fmla="*/ 0 h 244"/>
                <a:gd name="T8" fmla="*/ 26 w 288"/>
                <a:gd name="T9" fmla="*/ 36 h 244"/>
                <a:gd name="T10" fmla="*/ 0 w 288"/>
                <a:gd name="T11" fmla="*/ 35 h 244"/>
                <a:gd name="T12" fmla="*/ 0 w 288"/>
                <a:gd name="T13" fmla="*/ 219 h 244"/>
                <a:gd name="T14" fmla="*/ 119 w 288"/>
                <a:gd name="T15" fmla="*/ 231 h 244"/>
                <a:gd name="T16" fmla="*/ 144 w 288"/>
                <a:gd name="T17" fmla="*/ 244 h 244"/>
                <a:gd name="T18" fmla="*/ 169 w 288"/>
                <a:gd name="T19" fmla="*/ 231 h 244"/>
                <a:gd name="T20" fmla="*/ 288 w 288"/>
                <a:gd name="T21" fmla="*/ 219 h 244"/>
                <a:gd name="T22" fmla="*/ 288 w 288"/>
                <a:gd name="T23" fmla="*/ 35 h 244"/>
                <a:gd name="T24" fmla="*/ 262 w 288"/>
                <a:gd name="T25" fmla="*/ 36 h 244"/>
                <a:gd name="T26" fmla="*/ 39 w 288"/>
                <a:gd name="T27" fmla="*/ 13 h 244"/>
                <a:gd name="T28" fmla="*/ 132 w 288"/>
                <a:gd name="T29" fmla="*/ 41 h 244"/>
                <a:gd name="T30" fmla="*/ 135 w 288"/>
                <a:gd name="T31" fmla="*/ 48 h 244"/>
                <a:gd name="T32" fmla="*/ 135 w 288"/>
                <a:gd name="T33" fmla="*/ 207 h 244"/>
                <a:gd name="T34" fmla="*/ 40 w 288"/>
                <a:gd name="T35" fmla="*/ 188 h 244"/>
                <a:gd name="T36" fmla="*/ 39 w 288"/>
                <a:gd name="T37" fmla="*/ 188 h 244"/>
                <a:gd name="T38" fmla="*/ 39 w 288"/>
                <a:gd name="T39" fmla="*/ 13 h 244"/>
                <a:gd name="T40" fmla="*/ 248 w 288"/>
                <a:gd name="T41" fmla="*/ 13 h 244"/>
                <a:gd name="T42" fmla="*/ 248 w 288"/>
                <a:gd name="T43" fmla="*/ 188 h 244"/>
                <a:gd name="T44" fmla="*/ 247 w 288"/>
                <a:gd name="T45" fmla="*/ 188 h 244"/>
                <a:gd name="T46" fmla="*/ 152 w 288"/>
                <a:gd name="T47" fmla="*/ 207 h 244"/>
                <a:gd name="T48" fmla="*/ 152 w 288"/>
                <a:gd name="T49" fmla="*/ 49 h 244"/>
                <a:gd name="T50" fmla="*/ 156 w 288"/>
                <a:gd name="T51" fmla="*/ 41 h 244"/>
                <a:gd name="T52" fmla="*/ 248 w 288"/>
                <a:gd name="T53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636972" y="4438773"/>
              <a:ext cx="622301" cy="622301"/>
            </a:xfrm>
            <a:prstGeom prst="ellipse">
              <a:avLst/>
            </a:prstGeom>
            <a:solidFill>
              <a:srgbClr val="8E6D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5" name="Freeform 242"/>
            <p:cNvSpPr>
              <a:spLocks noEditPoints="1"/>
            </p:cNvSpPr>
            <p:nvPr/>
          </p:nvSpPr>
          <p:spPr bwMode="auto">
            <a:xfrm>
              <a:off x="7756323" y="4554856"/>
              <a:ext cx="327213" cy="325219"/>
            </a:xfrm>
            <a:custGeom>
              <a:avLst/>
              <a:gdLst>
                <a:gd name="T0" fmla="*/ 164 w 164"/>
                <a:gd name="T1" fmla="*/ 0 h 163"/>
                <a:gd name="T2" fmla="*/ 164 w 164"/>
                <a:gd name="T3" fmla="*/ 0 h 163"/>
                <a:gd name="T4" fmla="*/ 0 w 164"/>
                <a:gd name="T5" fmla="*/ 163 h 163"/>
                <a:gd name="T6" fmla="*/ 0 w 164"/>
                <a:gd name="T7" fmla="*/ 163 h 163"/>
                <a:gd name="T8" fmla="*/ 164 w 164"/>
                <a:gd name="T9" fmla="*/ 163 h 163"/>
                <a:gd name="T10" fmla="*/ 164 w 164"/>
                <a:gd name="T11" fmla="*/ 0 h 163"/>
                <a:gd name="T12" fmla="*/ 129 w 164"/>
                <a:gd name="T13" fmla="*/ 42 h 163"/>
                <a:gd name="T14" fmla="*/ 137 w 164"/>
                <a:gd name="T15" fmla="*/ 50 h 163"/>
                <a:gd name="T16" fmla="*/ 132 w 164"/>
                <a:gd name="T17" fmla="*/ 55 h 163"/>
                <a:gd name="T18" fmla="*/ 125 w 164"/>
                <a:gd name="T19" fmla="*/ 47 h 163"/>
                <a:gd name="T20" fmla="*/ 129 w 164"/>
                <a:gd name="T21" fmla="*/ 42 h 163"/>
                <a:gd name="T22" fmla="*/ 115 w 164"/>
                <a:gd name="T23" fmla="*/ 56 h 163"/>
                <a:gd name="T24" fmla="*/ 130 w 164"/>
                <a:gd name="T25" fmla="*/ 71 h 163"/>
                <a:gd name="T26" fmla="*/ 125 w 164"/>
                <a:gd name="T27" fmla="*/ 75 h 163"/>
                <a:gd name="T28" fmla="*/ 111 w 164"/>
                <a:gd name="T29" fmla="*/ 60 h 163"/>
                <a:gd name="T30" fmla="*/ 115 w 164"/>
                <a:gd name="T31" fmla="*/ 56 h 163"/>
                <a:gd name="T32" fmla="*/ 102 w 164"/>
                <a:gd name="T33" fmla="*/ 69 h 163"/>
                <a:gd name="T34" fmla="*/ 110 w 164"/>
                <a:gd name="T35" fmla="*/ 77 h 163"/>
                <a:gd name="T36" fmla="*/ 105 w 164"/>
                <a:gd name="T37" fmla="*/ 82 h 163"/>
                <a:gd name="T38" fmla="*/ 97 w 164"/>
                <a:gd name="T39" fmla="*/ 74 h 163"/>
                <a:gd name="T40" fmla="*/ 102 w 164"/>
                <a:gd name="T41" fmla="*/ 69 h 163"/>
                <a:gd name="T42" fmla="*/ 88 w 164"/>
                <a:gd name="T43" fmla="*/ 83 h 163"/>
                <a:gd name="T44" fmla="*/ 102 w 164"/>
                <a:gd name="T45" fmla="*/ 98 h 163"/>
                <a:gd name="T46" fmla="*/ 98 w 164"/>
                <a:gd name="T47" fmla="*/ 102 h 163"/>
                <a:gd name="T48" fmla="*/ 84 w 164"/>
                <a:gd name="T49" fmla="*/ 88 h 163"/>
                <a:gd name="T50" fmla="*/ 88 w 164"/>
                <a:gd name="T51" fmla="*/ 83 h 163"/>
                <a:gd name="T52" fmla="*/ 75 w 164"/>
                <a:gd name="T53" fmla="*/ 97 h 163"/>
                <a:gd name="T54" fmla="*/ 83 w 164"/>
                <a:gd name="T55" fmla="*/ 105 h 163"/>
                <a:gd name="T56" fmla="*/ 78 w 164"/>
                <a:gd name="T57" fmla="*/ 109 h 163"/>
                <a:gd name="T58" fmla="*/ 70 w 164"/>
                <a:gd name="T59" fmla="*/ 101 h 163"/>
                <a:gd name="T60" fmla="*/ 75 w 164"/>
                <a:gd name="T61" fmla="*/ 97 h 163"/>
                <a:gd name="T62" fmla="*/ 61 w 164"/>
                <a:gd name="T63" fmla="*/ 110 h 163"/>
                <a:gd name="T64" fmla="*/ 75 w 164"/>
                <a:gd name="T65" fmla="*/ 125 h 163"/>
                <a:gd name="T66" fmla="*/ 71 w 164"/>
                <a:gd name="T67" fmla="*/ 129 h 163"/>
                <a:gd name="T68" fmla="*/ 56 w 164"/>
                <a:gd name="T69" fmla="*/ 115 h 163"/>
                <a:gd name="T70" fmla="*/ 61 w 164"/>
                <a:gd name="T71" fmla="*/ 110 h 163"/>
                <a:gd name="T72" fmla="*/ 51 w 164"/>
                <a:gd name="T73" fmla="*/ 136 h 163"/>
                <a:gd name="T74" fmla="*/ 43 w 164"/>
                <a:gd name="T75" fmla="*/ 128 h 163"/>
                <a:gd name="T76" fmla="*/ 47 w 164"/>
                <a:gd name="T77" fmla="*/ 124 h 163"/>
                <a:gd name="T78" fmla="*/ 55 w 164"/>
                <a:gd name="T79" fmla="*/ 132 h 163"/>
                <a:gd name="T80" fmla="*/ 51 w 164"/>
                <a:gd name="T81" fmla="*/ 136 h 163"/>
                <a:gd name="T82" fmla="*/ 136 w 164"/>
                <a:gd name="T83" fmla="*/ 136 h 163"/>
                <a:gd name="T84" fmla="*/ 82 w 164"/>
                <a:gd name="T85" fmla="*/ 136 h 163"/>
                <a:gd name="T86" fmla="*/ 136 w 164"/>
                <a:gd name="T87" fmla="*/ 81 h 163"/>
                <a:gd name="T88" fmla="*/ 136 w 164"/>
                <a:gd name="T89" fmla="*/ 1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163">
                  <a:moveTo>
                    <a:pt x="164" y="0"/>
                  </a:moveTo>
                  <a:lnTo>
                    <a:pt x="164" y="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64" y="163"/>
                  </a:lnTo>
                  <a:lnTo>
                    <a:pt x="164" y="0"/>
                  </a:lnTo>
                  <a:close/>
                  <a:moveTo>
                    <a:pt x="129" y="42"/>
                  </a:moveTo>
                  <a:lnTo>
                    <a:pt x="137" y="50"/>
                  </a:lnTo>
                  <a:lnTo>
                    <a:pt x="132" y="55"/>
                  </a:lnTo>
                  <a:lnTo>
                    <a:pt x="125" y="47"/>
                  </a:lnTo>
                  <a:lnTo>
                    <a:pt x="129" y="42"/>
                  </a:lnTo>
                  <a:close/>
                  <a:moveTo>
                    <a:pt x="115" y="56"/>
                  </a:moveTo>
                  <a:lnTo>
                    <a:pt x="130" y="71"/>
                  </a:lnTo>
                  <a:lnTo>
                    <a:pt x="125" y="75"/>
                  </a:lnTo>
                  <a:lnTo>
                    <a:pt x="111" y="60"/>
                  </a:lnTo>
                  <a:lnTo>
                    <a:pt x="115" y="56"/>
                  </a:lnTo>
                  <a:close/>
                  <a:moveTo>
                    <a:pt x="102" y="69"/>
                  </a:moveTo>
                  <a:lnTo>
                    <a:pt x="110" y="77"/>
                  </a:lnTo>
                  <a:lnTo>
                    <a:pt x="105" y="82"/>
                  </a:lnTo>
                  <a:lnTo>
                    <a:pt x="97" y="74"/>
                  </a:lnTo>
                  <a:lnTo>
                    <a:pt x="102" y="69"/>
                  </a:lnTo>
                  <a:close/>
                  <a:moveTo>
                    <a:pt x="88" y="83"/>
                  </a:moveTo>
                  <a:lnTo>
                    <a:pt x="102" y="98"/>
                  </a:lnTo>
                  <a:lnTo>
                    <a:pt x="98" y="102"/>
                  </a:lnTo>
                  <a:lnTo>
                    <a:pt x="84" y="88"/>
                  </a:lnTo>
                  <a:lnTo>
                    <a:pt x="88" y="83"/>
                  </a:lnTo>
                  <a:close/>
                  <a:moveTo>
                    <a:pt x="75" y="97"/>
                  </a:moveTo>
                  <a:lnTo>
                    <a:pt x="83" y="105"/>
                  </a:lnTo>
                  <a:lnTo>
                    <a:pt x="78" y="109"/>
                  </a:lnTo>
                  <a:lnTo>
                    <a:pt x="70" y="101"/>
                  </a:lnTo>
                  <a:lnTo>
                    <a:pt x="75" y="97"/>
                  </a:lnTo>
                  <a:close/>
                  <a:moveTo>
                    <a:pt x="61" y="110"/>
                  </a:moveTo>
                  <a:lnTo>
                    <a:pt x="75" y="125"/>
                  </a:lnTo>
                  <a:lnTo>
                    <a:pt x="71" y="129"/>
                  </a:lnTo>
                  <a:lnTo>
                    <a:pt x="56" y="115"/>
                  </a:lnTo>
                  <a:lnTo>
                    <a:pt x="61" y="110"/>
                  </a:lnTo>
                  <a:close/>
                  <a:moveTo>
                    <a:pt x="51" y="136"/>
                  </a:moveTo>
                  <a:lnTo>
                    <a:pt x="43" y="128"/>
                  </a:lnTo>
                  <a:lnTo>
                    <a:pt x="47" y="124"/>
                  </a:lnTo>
                  <a:lnTo>
                    <a:pt x="55" y="132"/>
                  </a:lnTo>
                  <a:lnTo>
                    <a:pt x="51" y="136"/>
                  </a:lnTo>
                  <a:close/>
                  <a:moveTo>
                    <a:pt x="136" y="136"/>
                  </a:moveTo>
                  <a:lnTo>
                    <a:pt x="82" y="136"/>
                  </a:lnTo>
                  <a:lnTo>
                    <a:pt x="136" y="81"/>
                  </a:lnTo>
                  <a:lnTo>
                    <a:pt x="136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85610" y="4438773"/>
              <a:ext cx="622301" cy="622301"/>
              <a:chOff x="2724106" y="3957885"/>
              <a:chExt cx="622301" cy="62230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724106" y="3957885"/>
                <a:ext cx="622301" cy="622301"/>
              </a:xfrm>
              <a:prstGeom prst="ellipse">
                <a:avLst/>
              </a:prstGeom>
              <a:solidFill>
                <a:srgbClr val="8E6D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E6D48"/>
                  </a:solidFill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2872035" y="4106803"/>
                <a:ext cx="326442" cy="324464"/>
                <a:chOff x="4283702" y="1539998"/>
                <a:chExt cx="329209" cy="327214"/>
              </a:xfrm>
              <a:solidFill>
                <a:schemeClr val="bg1"/>
              </a:solidFill>
            </p:grpSpPr>
            <p:sp>
              <p:nvSpPr>
                <p:cNvPr id="29" name="Freeform 81"/>
                <p:cNvSpPr>
                  <a:spLocks noEditPoints="1"/>
                </p:cNvSpPr>
                <p:nvPr/>
              </p:nvSpPr>
              <p:spPr bwMode="auto">
                <a:xfrm>
                  <a:off x="4283702" y="1751490"/>
                  <a:ext cx="115722" cy="115722"/>
                </a:xfrm>
                <a:custGeom>
                  <a:avLst/>
                  <a:gdLst>
                    <a:gd name="T0" fmla="*/ 15 w 102"/>
                    <a:gd name="T1" fmla="*/ 40 h 102"/>
                    <a:gd name="T2" fmla="*/ 0 w 102"/>
                    <a:gd name="T3" fmla="*/ 87 h 102"/>
                    <a:gd name="T4" fmla="*/ 15 w 102"/>
                    <a:gd name="T5" fmla="*/ 102 h 102"/>
                    <a:gd name="T6" fmla="*/ 62 w 102"/>
                    <a:gd name="T7" fmla="*/ 87 h 102"/>
                    <a:gd name="T8" fmla="*/ 102 w 102"/>
                    <a:gd name="T9" fmla="*/ 32 h 102"/>
                    <a:gd name="T10" fmla="*/ 69 w 102"/>
                    <a:gd name="T11" fmla="*/ 0 h 102"/>
                    <a:gd name="T12" fmla="*/ 15 w 102"/>
                    <a:gd name="T13" fmla="*/ 40 h 102"/>
                    <a:gd name="T14" fmla="*/ 47 w 102"/>
                    <a:gd name="T15" fmla="*/ 68 h 102"/>
                    <a:gd name="T16" fmla="*/ 34 w 102"/>
                    <a:gd name="T17" fmla="*/ 68 h 102"/>
                    <a:gd name="T18" fmla="*/ 34 w 102"/>
                    <a:gd name="T19" fmla="*/ 55 h 102"/>
                    <a:gd name="T20" fmla="*/ 47 w 102"/>
                    <a:gd name="T21" fmla="*/ 55 h 102"/>
                    <a:gd name="T22" fmla="*/ 47 w 102"/>
                    <a:gd name="T23" fmla="*/ 6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102">
                      <a:moveTo>
                        <a:pt x="15" y="40"/>
                      </a:moveTo>
                      <a:cubicBezTo>
                        <a:pt x="22" y="50"/>
                        <a:pt x="16" y="69"/>
                        <a:pt x="0" y="87"/>
                      </a:cubicBezTo>
                      <a:cubicBezTo>
                        <a:pt x="15" y="102"/>
                        <a:pt x="15" y="102"/>
                        <a:pt x="15" y="102"/>
                      </a:cubicBezTo>
                      <a:cubicBezTo>
                        <a:pt x="32" y="87"/>
                        <a:pt x="52" y="80"/>
                        <a:pt x="62" y="87"/>
                      </a:cubicBezTo>
                      <a:cubicBezTo>
                        <a:pt x="102" y="32"/>
                        <a:pt x="102" y="32"/>
                        <a:pt x="102" y="32"/>
                      </a:cubicBezTo>
                      <a:cubicBezTo>
                        <a:pt x="69" y="0"/>
                        <a:pt x="69" y="0"/>
                        <a:pt x="69" y="0"/>
                      </a:cubicBezTo>
                      <a:lnTo>
                        <a:pt x="15" y="40"/>
                      </a:lnTo>
                      <a:close/>
                      <a:moveTo>
                        <a:pt x="47" y="68"/>
                      </a:moveTo>
                      <a:cubicBezTo>
                        <a:pt x="43" y="72"/>
                        <a:pt x="37" y="72"/>
                        <a:pt x="34" y="68"/>
                      </a:cubicBezTo>
                      <a:cubicBezTo>
                        <a:pt x="30" y="65"/>
                        <a:pt x="30" y="59"/>
                        <a:pt x="34" y="55"/>
                      </a:cubicBezTo>
                      <a:cubicBezTo>
                        <a:pt x="37" y="52"/>
                        <a:pt x="43" y="52"/>
                        <a:pt x="47" y="55"/>
                      </a:cubicBezTo>
                      <a:cubicBezTo>
                        <a:pt x="50" y="59"/>
                        <a:pt x="50" y="65"/>
                        <a:pt x="47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  <p:sp>
              <p:nvSpPr>
                <p:cNvPr id="30" name="Freeform 82"/>
                <p:cNvSpPr/>
                <p:nvPr/>
              </p:nvSpPr>
              <p:spPr bwMode="auto">
                <a:xfrm>
                  <a:off x="4363510" y="1539998"/>
                  <a:ext cx="249401" cy="247405"/>
                </a:xfrm>
                <a:custGeom>
                  <a:avLst/>
                  <a:gdLst>
                    <a:gd name="T0" fmla="*/ 209 w 220"/>
                    <a:gd name="T1" fmla="*/ 10 h 220"/>
                    <a:gd name="T2" fmla="*/ 171 w 220"/>
                    <a:gd name="T3" fmla="*/ 10 h 220"/>
                    <a:gd name="T4" fmla="*/ 53 w 220"/>
                    <a:gd name="T5" fmla="*/ 129 h 220"/>
                    <a:gd name="T6" fmla="*/ 48 w 220"/>
                    <a:gd name="T7" fmla="*/ 124 h 220"/>
                    <a:gd name="T8" fmla="*/ 0 w 220"/>
                    <a:gd name="T9" fmla="*/ 172 h 220"/>
                    <a:gd name="T10" fmla="*/ 48 w 220"/>
                    <a:gd name="T11" fmla="*/ 220 h 220"/>
                    <a:gd name="T12" fmla="*/ 96 w 220"/>
                    <a:gd name="T13" fmla="*/ 172 h 220"/>
                    <a:gd name="T14" fmla="*/ 91 w 220"/>
                    <a:gd name="T15" fmla="*/ 167 h 220"/>
                    <a:gd name="T16" fmla="*/ 209 w 220"/>
                    <a:gd name="T17" fmla="*/ 49 h 220"/>
                    <a:gd name="T18" fmla="*/ 209 w 220"/>
                    <a:gd name="T19" fmla="*/ 1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0" h="220">
                      <a:moveTo>
                        <a:pt x="209" y="10"/>
                      </a:moveTo>
                      <a:cubicBezTo>
                        <a:pt x="199" y="0"/>
                        <a:pt x="182" y="0"/>
                        <a:pt x="171" y="10"/>
                      </a:cubicBezTo>
                      <a:cubicBezTo>
                        <a:pt x="53" y="129"/>
                        <a:pt x="53" y="129"/>
                        <a:pt x="53" y="129"/>
                      </a:cubicBezTo>
                      <a:cubicBezTo>
                        <a:pt x="48" y="124"/>
                        <a:pt x="48" y="124"/>
                        <a:pt x="48" y="12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48" y="220"/>
                        <a:pt x="48" y="220"/>
                        <a:pt x="48" y="220"/>
                      </a:cubicBezTo>
                      <a:cubicBezTo>
                        <a:pt x="96" y="172"/>
                        <a:pt x="96" y="172"/>
                        <a:pt x="96" y="172"/>
                      </a:cubicBezTo>
                      <a:cubicBezTo>
                        <a:pt x="91" y="167"/>
                        <a:pt x="91" y="167"/>
                        <a:pt x="91" y="167"/>
                      </a:cubicBezTo>
                      <a:cubicBezTo>
                        <a:pt x="209" y="49"/>
                        <a:pt x="209" y="49"/>
                        <a:pt x="209" y="49"/>
                      </a:cubicBezTo>
                      <a:cubicBezTo>
                        <a:pt x="220" y="38"/>
                        <a:pt x="220" y="21"/>
                        <a:pt x="209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</p:grpSp>
        </p:grpSp>
      </p:grpSp>
      <p:sp>
        <p:nvSpPr>
          <p:cNvPr id="18" name="文本框 17"/>
          <p:cNvSpPr txBox="1"/>
          <p:nvPr/>
        </p:nvSpPr>
        <p:spPr>
          <a:xfrm>
            <a:off x="2009101" y="3448392"/>
            <a:ext cx="34018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rgbClr val="8E6D48"/>
                </a:solidFill>
                <a:latin typeface="+mj-lt"/>
                <a:ea typeface="幼圆" panose="02010509060101010101" pitchFamily="49" charset="-122"/>
              </a:rPr>
              <a:t>POWERPOINT </a:t>
            </a:r>
            <a:r>
              <a:rPr lang="en-US" altLang="zh-CN" sz="1100" dirty="0">
                <a:solidFill>
                  <a:srgbClr val="8E6D48"/>
                </a:solidFill>
                <a:latin typeface="+mj-lt"/>
                <a:ea typeface="幼圆" panose="02010509060101010101" pitchFamily="49" charset="-122"/>
              </a:rPr>
              <a:t>TEMPLATE</a:t>
            </a:r>
            <a:endParaRPr lang="zh-CN" altLang="en-US" sz="1100" dirty="0">
              <a:solidFill>
                <a:srgbClr val="8E6D48"/>
              </a:solidFill>
              <a:latin typeface="+mj-lt"/>
              <a:ea typeface="幼圆" panose="020105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066303" y="3790874"/>
            <a:ext cx="4588898" cy="0"/>
          </a:xfrm>
          <a:prstGeom prst="line">
            <a:avLst/>
          </a:prstGeom>
          <a:ln>
            <a:solidFill>
              <a:srgbClr val="8E6D48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7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EB8F9E7-8928-413B-BF44-DDCE34218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" y="5190"/>
            <a:ext cx="12190476" cy="6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8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1255" y="3195145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6037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3E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F2E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34597" y="1037492"/>
            <a:ext cx="1598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 录</a:t>
            </a: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779141" y="1837461"/>
            <a:ext cx="12400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spcBef>
                <a:spcPct val="20000"/>
              </a:spcBef>
            </a:pPr>
            <a:r>
              <a:rPr lang="en-US" altLang="zh-CN" sz="1600">
                <a:solidFill>
                  <a:srgbClr val="8E6D48"/>
                </a:solidFill>
                <a:latin typeface="+mj-lt"/>
                <a:ea typeface="幼圆" panose="02010509060101010101" pitchFamily="49" charset="-122"/>
                <a:sym typeface="Arial" panose="020B0604020202020204" pitchFamily="34" charset="0"/>
              </a:rPr>
              <a:t>CONTENT</a:t>
            </a:r>
            <a:endParaRPr lang="en-US" altLang="zh-CN" sz="1600" dirty="0">
              <a:solidFill>
                <a:srgbClr val="8E6D48"/>
              </a:solidFill>
              <a:latin typeface="+mj-lt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5" name="文本框 15"/>
          <p:cNvSpPr txBox="1">
            <a:spLocks noChangeArrowheads="1"/>
          </p:cNvSpPr>
          <p:nvPr/>
        </p:nvSpPr>
        <p:spPr bwMode="auto">
          <a:xfrm>
            <a:off x="3238658" y="2709317"/>
            <a:ext cx="4121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spc="30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请关注公众号</a:t>
            </a:r>
            <a:endParaRPr lang="zh-CN" altLang="en-US" sz="2400" b="1" spc="300" dirty="0">
              <a:solidFill>
                <a:srgbClr val="8E6D48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6" name="文本框 17"/>
          <p:cNvSpPr txBox="1">
            <a:spLocks noChangeArrowheads="1"/>
          </p:cNvSpPr>
          <p:nvPr/>
        </p:nvSpPr>
        <p:spPr bwMode="auto">
          <a:xfrm>
            <a:off x="3238658" y="3569318"/>
            <a:ext cx="30504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spc="30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请关注公众号</a:t>
            </a:r>
            <a:endParaRPr lang="zh-CN" altLang="en-US" sz="2400" b="1" spc="300" dirty="0">
              <a:solidFill>
                <a:srgbClr val="8E6D48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7" name="文本框 19"/>
          <p:cNvSpPr txBox="1">
            <a:spLocks noChangeArrowheads="1"/>
          </p:cNvSpPr>
          <p:nvPr/>
        </p:nvSpPr>
        <p:spPr bwMode="auto">
          <a:xfrm>
            <a:off x="3238657" y="4424553"/>
            <a:ext cx="4121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spc="30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请关注公众号</a:t>
            </a:r>
            <a:endParaRPr lang="zh-CN" altLang="en-US" sz="2400" b="1" spc="300" dirty="0">
              <a:solidFill>
                <a:srgbClr val="8E6D48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" name="文本框 21"/>
          <p:cNvSpPr txBox="1">
            <a:spLocks noChangeArrowheads="1"/>
          </p:cNvSpPr>
          <p:nvPr/>
        </p:nvSpPr>
        <p:spPr bwMode="auto">
          <a:xfrm>
            <a:off x="3238657" y="5279788"/>
            <a:ext cx="42675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spc="30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请关注公众号</a:t>
            </a:r>
            <a:endParaRPr lang="zh-CN" altLang="en-US" sz="2400" b="1" spc="300" dirty="0">
              <a:solidFill>
                <a:srgbClr val="8E6D48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9" name="文本框 14"/>
          <p:cNvSpPr txBox="1">
            <a:spLocks noChangeArrowheads="1"/>
          </p:cNvSpPr>
          <p:nvPr/>
        </p:nvSpPr>
        <p:spPr bwMode="auto">
          <a:xfrm>
            <a:off x="1916048" y="2663520"/>
            <a:ext cx="11237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rgbClr val="8E6D48"/>
                </a:solidFill>
                <a:latin typeface="+mn-lt"/>
                <a:ea typeface="张海山锐谐体" panose="02000000000000000000" pitchFamily="2" charset="-122"/>
              </a:rPr>
              <a:t>01</a:t>
            </a:r>
            <a:endParaRPr lang="zh-CN" altLang="en-US" sz="3600" dirty="0">
              <a:solidFill>
                <a:srgbClr val="8E6D48"/>
              </a:solidFill>
              <a:latin typeface="+mn-lt"/>
              <a:ea typeface="张海山锐谐体" panose="02000000000000000000" pitchFamily="2" charset="-122"/>
            </a:endParaRPr>
          </a:p>
        </p:txBody>
      </p:sp>
      <p:sp>
        <p:nvSpPr>
          <p:cNvPr id="50" name="文本框 16"/>
          <p:cNvSpPr txBox="1">
            <a:spLocks noChangeArrowheads="1"/>
          </p:cNvSpPr>
          <p:nvPr/>
        </p:nvSpPr>
        <p:spPr bwMode="auto">
          <a:xfrm>
            <a:off x="1916048" y="3509657"/>
            <a:ext cx="11237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>
                <a:solidFill>
                  <a:srgbClr val="8E6D48"/>
                </a:solidFill>
                <a:latin typeface="+mn-lt"/>
                <a:ea typeface="张海山锐谐体" panose="02000000000000000000" pitchFamily="2" charset="-122"/>
              </a:rPr>
              <a:t>02</a:t>
            </a:r>
            <a:endParaRPr lang="zh-CN" altLang="en-US" sz="3600">
              <a:solidFill>
                <a:srgbClr val="8E6D48"/>
              </a:solidFill>
              <a:latin typeface="+mn-lt"/>
              <a:ea typeface="张海山锐谐体" panose="02000000000000000000" pitchFamily="2" charset="-122"/>
            </a:endParaRPr>
          </a:p>
        </p:txBody>
      </p:sp>
      <p:sp>
        <p:nvSpPr>
          <p:cNvPr id="51" name="文本框 18"/>
          <p:cNvSpPr txBox="1">
            <a:spLocks noChangeArrowheads="1"/>
          </p:cNvSpPr>
          <p:nvPr/>
        </p:nvSpPr>
        <p:spPr bwMode="auto">
          <a:xfrm>
            <a:off x="1916048" y="4355794"/>
            <a:ext cx="11237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8E6D48"/>
                </a:solidFill>
                <a:latin typeface="+mn-lt"/>
                <a:ea typeface="张海山锐谐体" panose="02000000000000000000" pitchFamily="2" charset="-122"/>
              </a:rPr>
              <a:t>03</a:t>
            </a:r>
            <a:endParaRPr lang="zh-CN" altLang="en-US" sz="3600" dirty="0">
              <a:solidFill>
                <a:srgbClr val="8E6D48"/>
              </a:solidFill>
              <a:latin typeface="+mn-lt"/>
              <a:ea typeface="张海山锐谐体" panose="02000000000000000000" pitchFamily="2" charset="-122"/>
            </a:endParaRPr>
          </a:p>
        </p:txBody>
      </p:sp>
      <p:sp>
        <p:nvSpPr>
          <p:cNvPr id="52" name="文本框 20"/>
          <p:cNvSpPr txBox="1">
            <a:spLocks noChangeArrowheads="1"/>
          </p:cNvSpPr>
          <p:nvPr/>
        </p:nvSpPr>
        <p:spPr bwMode="auto">
          <a:xfrm>
            <a:off x="1916080" y="5201933"/>
            <a:ext cx="1123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8E6D48"/>
                </a:solidFill>
                <a:latin typeface="+mn-lt"/>
                <a:ea typeface="张海山锐谐体" panose="02000000000000000000" pitchFamily="2" charset="-122"/>
              </a:rPr>
              <a:t>04</a:t>
            </a:r>
            <a:endParaRPr lang="zh-CN" altLang="en-US" sz="3600" dirty="0">
              <a:solidFill>
                <a:srgbClr val="8E6D48"/>
              </a:solidFill>
              <a:latin typeface="+mn-lt"/>
              <a:ea typeface="张海山锐谐体" panose="02000000000000000000" pitchFamily="2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543CB19-5D2A-4761-8A98-A5DE0AFF65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 rot="18998868" flipH="1">
            <a:off x="8039134" y="-1093720"/>
            <a:ext cx="5655403" cy="6172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F2E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8907" b="32797"/>
          <a:stretch>
            <a:fillRect/>
          </a:stretch>
        </p:blipFill>
        <p:spPr>
          <a:xfrm rot="10800000">
            <a:off x="3775365" y="-635000"/>
            <a:ext cx="8416635" cy="6172201"/>
          </a:xfrm>
          <a:prstGeom prst="rect">
            <a:avLst/>
          </a:prstGeom>
        </p:spPr>
      </p:pic>
      <p:sp>
        <p:nvSpPr>
          <p:cNvPr id="30" name="文本框 15"/>
          <p:cNvSpPr txBox="1">
            <a:spLocks noChangeArrowheads="1"/>
          </p:cNvSpPr>
          <p:nvPr/>
        </p:nvSpPr>
        <p:spPr bwMode="auto">
          <a:xfrm>
            <a:off x="349679" y="3424519"/>
            <a:ext cx="4121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请关注公众号</a:t>
            </a:r>
            <a:endParaRPr lang="zh-CN" altLang="en-US" dirty="0">
              <a:solidFill>
                <a:srgbClr val="8E6D48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文本框 14"/>
          <p:cNvSpPr txBox="1">
            <a:spLocks noChangeArrowheads="1"/>
          </p:cNvSpPr>
          <p:nvPr/>
        </p:nvSpPr>
        <p:spPr bwMode="auto">
          <a:xfrm>
            <a:off x="968068" y="2716633"/>
            <a:ext cx="24370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 b="1">
                <a:solidFill>
                  <a:srgbClr val="8E6D48"/>
                </a:solidFill>
                <a:latin typeface="+mj-lt"/>
                <a:ea typeface="张海山锐谐体" panose="02000000000000000000" pitchFamily="2" charset="-122"/>
              </a:rPr>
              <a:t>Part one</a:t>
            </a:r>
            <a:endParaRPr lang="zh-CN" altLang="en-US" sz="4000" b="1" dirty="0">
              <a:solidFill>
                <a:srgbClr val="8E6D48"/>
              </a:solidFill>
              <a:latin typeface="+mj-lt"/>
              <a:ea typeface="张海山锐谐体" panose="02000000000000000000" pitchFamily="2" charset="-122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1407852" y="4064694"/>
            <a:ext cx="5025179" cy="135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>
              <a:lnSpc>
                <a:spcPct val="150000"/>
              </a:lnSpc>
            </a:pPr>
            <a:endParaRPr lang="zh-CN" altLang="en-US" sz="1200" spc="3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B487D91-5FBE-4CB4-BF39-6A4F2BCEAA3C}"/>
              </a:ext>
            </a:extLst>
          </p:cNvPr>
          <p:cNvSpPr txBox="1"/>
          <p:nvPr/>
        </p:nvSpPr>
        <p:spPr>
          <a:xfrm>
            <a:off x="1133748" y="608518"/>
            <a:ext cx="291572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>
                <a:solidFill>
                  <a:srgbClr val="B9965A">
                    <a:alpha val="15000"/>
                  </a:srgbClr>
                </a:solidFill>
              </a:rPr>
              <a:t>01</a:t>
            </a:r>
            <a:endParaRPr lang="zh-CN" altLang="en-US" sz="16600">
              <a:solidFill>
                <a:srgbClr val="B9965A">
                  <a:alpha val="1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857" y="2129691"/>
            <a:ext cx="4852839" cy="32291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4752" y="2129691"/>
            <a:ext cx="4752685" cy="3229144"/>
          </a:xfrm>
          <a:prstGeom prst="rect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6472575" y="2453993"/>
            <a:ext cx="1829347" cy="42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6472575" y="3146518"/>
            <a:ext cx="4271625" cy="11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6472574" y="4157144"/>
            <a:ext cx="4271625" cy="11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426911"/>
            <a:ext cx="2671204" cy="568000"/>
            <a:chOff x="0" y="426911"/>
            <a:chExt cx="2671204" cy="568000"/>
          </a:xfrm>
        </p:grpSpPr>
        <p:sp>
          <p:nvSpPr>
            <p:cNvPr id="15" name="任意多边形 14"/>
            <p:cNvSpPr/>
            <p:nvPr/>
          </p:nvSpPr>
          <p:spPr>
            <a:xfrm>
              <a:off x="243569" y="521062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829751" y="426911"/>
              <a:ext cx="18414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rgbClr val="8E6D48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请关注公众号</a:t>
              </a:r>
              <a:endParaRPr lang="en-US" altLang="zh-CN" sz="2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18" name="Text Box 39"/>
            <p:cNvSpPr txBox="1">
              <a:spLocks noChangeArrowheads="1"/>
            </p:cNvSpPr>
            <p:nvPr/>
          </p:nvSpPr>
          <p:spPr bwMode="auto">
            <a:xfrm>
              <a:off x="829751" y="764079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rgbClr val="8E6D48"/>
                  </a:solidFill>
                  <a:latin typeface="+mj-lt"/>
                  <a:ea typeface="微软雅黑" panose="020B0503020204020204" pitchFamily="34" charset="-122"/>
                </a:rPr>
                <a:t>ADD HERE TO ADD TITLE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肘形连接符 4"/>
          <p:cNvCxnSpPr>
            <a:endCxn id="10" idx="16"/>
          </p:cNvCxnSpPr>
          <p:nvPr/>
        </p:nvCxnSpPr>
        <p:spPr>
          <a:xfrm rot="10800000" flipV="1">
            <a:off x="2682134" y="1577126"/>
            <a:ext cx="2352511" cy="2298486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034643" y="1338943"/>
            <a:ext cx="2122714" cy="522514"/>
          </a:xfrm>
          <a:prstGeom prst="rect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153"/>
          <p:cNvSpPr>
            <a:spLocks noEditPoints="1"/>
          </p:cNvSpPr>
          <p:nvPr/>
        </p:nvSpPr>
        <p:spPr bwMode="auto">
          <a:xfrm>
            <a:off x="2110311" y="3525228"/>
            <a:ext cx="704419" cy="700768"/>
          </a:xfrm>
          <a:custGeom>
            <a:avLst/>
            <a:gdLst>
              <a:gd name="T0" fmla="*/ 43 w 85"/>
              <a:gd name="T1" fmla="*/ 0 h 84"/>
              <a:gd name="T2" fmla="*/ 73 w 85"/>
              <a:gd name="T3" fmla="*/ 12 h 84"/>
              <a:gd name="T4" fmla="*/ 85 w 85"/>
              <a:gd name="T5" fmla="*/ 42 h 84"/>
              <a:gd name="T6" fmla="*/ 73 w 85"/>
              <a:gd name="T7" fmla="*/ 72 h 84"/>
              <a:gd name="T8" fmla="*/ 43 w 85"/>
              <a:gd name="T9" fmla="*/ 84 h 84"/>
              <a:gd name="T10" fmla="*/ 13 w 85"/>
              <a:gd name="T11" fmla="*/ 72 h 84"/>
              <a:gd name="T12" fmla="*/ 0 w 85"/>
              <a:gd name="T13" fmla="*/ 42 h 84"/>
              <a:gd name="T14" fmla="*/ 13 w 85"/>
              <a:gd name="T15" fmla="*/ 12 h 84"/>
              <a:gd name="T16" fmla="*/ 43 w 85"/>
              <a:gd name="T17" fmla="*/ 0 h 84"/>
              <a:gd name="T18" fmla="*/ 62 w 85"/>
              <a:gd name="T19" fmla="*/ 23 h 84"/>
              <a:gd name="T20" fmla="*/ 43 w 85"/>
              <a:gd name="T21" fmla="*/ 15 h 84"/>
              <a:gd name="T22" fmla="*/ 24 w 85"/>
              <a:gd name="T23" fmla="*/ 23 h 84"/>
              <a:gd name="T24" fmla="*/ 16 w 85"/>
              <a:gd name="T25" fmla="*/ 42 h 84"/>
              <a:gd name="T26" fmla="*/ 24 w 85"/>
              <a:gd name="T27" fmla="*/ 61 h 84"/>
              <a:gd name="T28" fmla="*/ 43 w 85"/>
              <a:gd name="T29" fmla="*/ 69 h 84"/>
              <a:gd name="T30" fmla="*/ 62 w 85"/>
              <a:gd name="T31" fmla="*/ 61 h 84"/>
              <a:gd name="T32" fmla="*/ 69 w 85"/>
              <a:gd name="T33" fmla="*/ 42 h 84"/>
              <a:gd name="T34" fmla="*/ 62 w 85"/>
              <a:gd name="T35" fmla="*/ 23 h 84"/>
              <a:gd name="T36" fmla="*/ 35 w 85"/>
              <a:gd name="T37" fmla="*/ 23 h 84"/>
              <a:gd name="T38" fmla="*/ 22 w 85"/>
              <a:gd name="T39" fmla="*/ 36 h 84"/>
              <a:gd name="T40" fmla="*/ 44 w 85"/>
              <a:gd name="T41" fmla="*/ 31 h 84"/>
              <a:gd name="T42" fmla="*/ 35 w 85"/>
              <a:gd name="T43" fmla="*/ 23 h 84"/>
              <a:gd name="T44" fmla="*/ 22 w 85"/>
              <a:gd name="T45" fmla="*/ 39 h 84"/>
              <a:gd name="T46" fmla="*/ 28 w 85"/>
              <a:gd name="T47" fmla="*/ 57 h 84"/>
              <a:gd name="T48" fmla="*/ 34 w 85"/>
              <a:gd name="T49" fmla="*/ 36 h 84"/>
              <a:gd name="T50" fmla="*/ 22 w 85"/>
              <a:gd name="T51" fmla="*/ 39 h 84"/>
              <a:gd name="T52" fmla="*/ 30 w 85"/>
              <a:gd name="T53" fmla="*/ 59 h 84"/>
              <a:gd name="T54" fmla="*/ 48 w 85"/>
              <a:gd name="T55" fmla="*/ 63 h 84"/>
              <a:gd name="T56" fmla="*/ 34 w 85"/>
              <a:gd name="T57" fmla="*/ 47 h 84"/>
              <a:gd name="T58" fmla="*/ 30 w 85"/>
              <a:gd name="T59" fmla="*/ 59 h 84"/>
              <a:gd name="T60" fmla="*/ 51 w 85"/>
              <a:gd name="T61" fmla="*/ 61 h 84"/>
              <a:gd name="T62" fmla="*/ 63 w 85"/>
              <a:gd name="T63" fmla="*/ 48 h 84"/>
              <a:gd name="T64" fmla="*/ 42 w 85"/>
              <a:gd name="T65" fmla="*/ 53 h 84"/>
              <a:gd name="T66" fmla="*/ 51 w 85"/>
              <a:gd name="T67" fmla="*/ 61 h 84"/>
              <a:gd name="T68" fmla="*/ 64 w 85"/>
              <a:gd name="T69" fmla="*/ 45 h 84"/>
              <a:gd name="T70" fmla="*/ 58 w 85"/>
              <a:gd name="T71" fmla="*/ 27 h 84"/>
              <a:gd name="T72" fmla="*/ 52 w 85"/>
              <a:gd name="T73" fmla="*/ 48 h 84"/>
              <a:gd name="T74" fmla="*/ 64 w 85"/>
              <a:gd name="T75" fmla="*/ 45 h 84"/>
              <a:gd name="T76" fmla="*/ 55 w 85"/>
              <a:gd name="T77" fmla="*/ 25 h 84"/>
              <a:gd name="T78" fmla="*/ 38 w 85"/>
              <a:gd name="T79" fmla="*/ 22 h 84"/>
              <a:gd name="T80" fmla="*/ 53 w 85"/>
              <a:gd name="T81" fmla="*/ 36 h 84"/>
              <a:gd name="T82" fmla="*/ 55 w 85"/>
              <a:gd name="T83" fmla="*/ 2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rgbClr val="B9965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Freeform 356"/>
          <p:cNvSpPr>
            <a:spLocks noEditPoints="1"/>
          </p:cNvSpPr>
          <p:nvPr/>
        </p:nvSpPr>
        <p:spPr bwMode="auto">
          <a:xfrm>
            <a:off x="4529748" y="3429000"/>
            <a:ext cx="504895" cy="795732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82B347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srgbClr val="82B347"/>
              </a:solidFill>
              <a:latin typeface="Calibri" panose="020F0502020204030204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6749661" y="3505200"/>
            <a:ext cx="727242" cy="740824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white"/>
              </a:solidFill>
            </a:endParaRPr>
          </a:p>
        </p:txBody>
      </p:sp>
      <p:sp>
        <p:nvSpPr>
          <p:cNvPr id="13" name="Freeform 26"/>
          <p:cNvSpPr>
            <a:spLocks noEditPoints="1"/>
          </p:cNvSpPr>
          <p:nvPr/>
        </p:nvSpPr>
        <p:spPr bwMode="auto">
          <a:xfrm>
            <a:off x="9191921" y="3487128"/>
            <a:ext cx="632479" cy="730821"/>
          </a:xfrm>
          <a:custGeom>
            <a:avLst/>
            <a:gdLst>
              <a:gd name="T0" fmla="*/ 1137 w 1137"/>
              <a:gd name="T1" fmla="*/ 1189 h 1313"/>
              <a:gd name="T2" fmla="*/ 802 w 1137"/>
              <a:gd name="T3" fmla="*/ 777 h 1313"/>
              <a:gd name="T4" fmla="*/ 655 w 1137"/>
              <a:gd name="T5" fmla="*/ 1245 h 1313"/>
              <a:gd name="T6" fmla="*/ 608 w 1137"/>
              <a:gd name="T7" fmla="*/ 958 h 1313"/>
              <a:gd name="T8" fmla="*/ 529 w 1137"/>
              <a:gd name="T9" fmla="*/ 958 h 1313"/>
              <a:gd name="T10" fmla="*/ 482 w 1137"/>
              <a:gd name="T11" fmla="*/ 1245 h 1313"/>
              <a:gd name="T12" fmla="*/ 335 w 1137"/>
              <a:gd name="T13" fmla="*/ 777 h 1313"/>
              <a:gd name="T14" fmla="*/ 0 w 1137"/>
              <a:gd name="T15" fmla="*/ 1189 h 1313"/>
              <a:gd name="T16" fmla="*/ 0 w 1137"/>
              <a:gd name="T17" fmla="*/ 1195 h 1313"/>
              <a:gd name="T18" fmla="*/ 0 w 1137"/>
              <a:gd name="T19" fmla="*/ 1198 h 1313"/>
              <a:gd name="T20" fmla="*/ 568 w 1137"/>
              <a:gd name="T21" fmla="*/ 1302 h 1313"/>
              <a:gd name="T22" fmla="*/ 1137 w 1137"/>
              <a:gd name="T23" fmla="*/ 1198 h 1313"/>
              <a:gd name="T24" fmla="*/ 1137 w 1137"/>
              <a:gd name="T25" fmla="*/ 1195 h 1313"/>
              <a:gd name="T26" fmla="*/ 1137 w 1137"/>
              <a:gd name="T27" fmla="*/ 1189 h 1313"/>
              <a:gd name="T28" fmla="*/ 598 w 1137"/>
              <a:gd name="T29" fmla="*/ 814 h 1313"/>
              <a:gd name="T30" fmla="*/ 539 w 1137"/>
              <a:gd name="T31" fmla="*/ 814 h 1313"/>
              <a:gd name="T32" fmla="*/ 523 w 1137"/>
              <a:gd name="T33" fmla="*/ 821 h 1313"/>
              <a:gd name="T34" fmla="*/ 500 w 1137"/>
              <a:gd name="T35" fmla="*/ 843 h 1313"/>
              <a:gd name="T36" fmla="*/ 496 w 1137"/>
              <a:gd name="T37" fmla="*/ 871 h 1313"/>
              <a:gd name="T38" fmla="*/ 525 w 1137"/>
              <a:gd name="T39" fmla="*/ 919 h 1313"/>
              <a:gd name="T40" fmla="*/ 544 w 1137"/>
              <a:gd name="T41" fmla="*/ 930 h 1313"/>
              <a:gd name="T42" fmla="*/ 593 w 1137"/>
              <a:gd name="T43" fmla="*/ 930 h 1313"/>
              <a:gd name="T44" fmla="*/ 612 w 1137"/>
              <a:gd name="T45" fmla="*/ 919 h 1313"/>
              <a:gd name="T46" fmla="*/ 641 w 1137"/>
              <a:gd name="T47" fmla="*/ 871 h 1313"/>
              <a:gd name="T48" fmla="*/ 637 w 1137"/>
              <a:gd name="T49" fmla="*/ 843 h 1313"/>
              <a:gd name="T50" fmla="*/ 614 w 1137"/>
              <a:gd name="T51" fmla="*/ 821 h 1313"/>
              <a:gd name="T52" fmla="*/ 598 w 1137"/>
              <a:gd name="T53" fmla="*/ 814 h 1313"/>
              <a:gd name="T54" fmla="*/ 568 w 1137"/>
              <a:gd name="T55" fmla="*/ 700 h 1313"/>
              <a:gd name="T56" fmla="*/ 822 w 1137"/>
              <a:gd name="T57" fmla="*/ 326 h 1313"/>
              <a:gd name="T58" fmla="*/ 568 w 1137"/>
              <a:gd name="T59" fmla="*/ 0 h 1313"/>
              <a:gd name="T60" fmla="*/ 315 w 1137"/>
              <a:gd name="T61" fmla="*/ 326 h 1313"/>
              <a:gd name="T62" fmla="*/ 568 w 1137"/>
              <a:gd name="T63" fmla="*/ 700 h 1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7" h="1313">
                <a:moveTo>
                  <a:pt x="1137" y="1189"/>
                </a:moveTo>
                <a:cubicBezTo>
                  <a:pt x="1137" y="1017"/>
                  <a:pt x="1000" y="853"/>
                  <a:pt x="802" y="777"/>
                </a:cubicBezTo>
                <a:lnTo>
                  <a:pt x="655" y="1245"/>
                </a:lnTo>
                <a:lnTo>
                  <a:pt x="608" y="958"/>
                </a:lnTo>
                <a:lnTo>
                  <a:pt x="529" y="958"/>
                </a:lnTo>
                <a:lnTo>
                  <a:pt x="482" y="1245"/>
                </a:lnTo>
                <a:lnTo>
                  <a:pt x="335" y="777"/>
                </a:lnTo>
                <a:cubicBezTo>
                  <a:pt x="138" y="853"/>
                  <a:pt x="0" y="1017"/>
                  <a:pt x="0" y="1189"/>
                </a:cubicBezTo>
                <a:cubicBezTo>
                  <a:pt x="0" y="1191"/>
                  <a:pt x="0" y="1193"/>
                  <a:pt x="0" y="1195"/>
                </a:cubicBezTo>
                <a:cubicBezTo>
                  <a:pt x="0" y="1196"/>
                  <a:pt x="0" y="1197"/>
                  <a:pt x="0" y="1198"/>
                </a:cubicBezTo>
                <a:cubicBezTo>
                  <a:pt x="0" y="1313"/>
                  <a:pt x="119" y="1302"/>
                  <a:pt x="568" y="1302"/>
                </a:cubicBezTo>
                <a:cubicBezTo>
                  <a:pt x="1047" y="1302"/>
                  <a:pt x="1137" y="1313"/>
                  <a:pt x="1137" y="1198"/>
                </a:cubicBezTo>
                <a:cubicBezTo>
                  <a:pt x="1137" y="1197"/>
                  <a:pt x="1137" y="1196"/>
                  <a:pt x="1137" y="1195"/>
                </a:cubicBezTo>
                <a:cubicBezTo>
                  <a:pt x="1137" y="1193"/>
                  <a:pt x="1137" y="1191"/>
                  <a:pt x="1137" y="1189"/>
                </a:cubicBezTo>
                <a:close/>
                <a:moveTo>
                  <a:pt x="598" y="814"/>
                </a:moveTo>
                <a:lnTo>
                  <a:pt x="539" y="814"/>
                </a:lnTo>
                <a:cubicBezTo>
                  <a:pt x="533" y="814"/>
                  <a:pt x="527" y="816"/>
                  <a:pt x="523" y="821"/>
                </a:cubicBezTo>
                <a:lnTo>
                  <a:pt x="500" y="843"/>
                </a:lnTo>
                <a:cubicBezTo>
                  <a:pt x="493" y="851"/>
                  <a:pt x="491" y="862"/>
                  <a:pt x="496" y="871"/>
                </a:cubicBezTo>
                <a:lnTo>
                  <a:pt x="525" y="919"/>
                </a:lnTo>
                <a:cubicBezTo>
                  <a:pt x="529" y="926"/>
                  <a:pt x="536" y="930"/>
                  <a:pt x="544" y="930"/>
                </a:cubicBezTo>
                <a:lnTo>
                  <a:pt x="593" y="930"/>
                </a:lnTo>
                <a:cubicBezTo>
                  <a:pt x="601" y="930"/>
                  <a:pt x="608" y="926"/>
                  <a:pt x="612" y="919"/>
                </a:cubicBezTo>
                <a:lnTo>
                  <a:pt x="641" y="871"/>
                </a:lnTo>
                <a:cubicBezTo>
                  <a:pt x="646" y="862"/>
                  <a:pt x="644" y="851"/>
                  <a:pt x="637" y="843"/>
                </a:cubicBezTo>
                <a:lnTo>
                  <a:pt x="614" y="821"/>
                </a:lnTo>
                <a:cubicBezTo>
                  <a:pt x="610" y="816"/>
                  <a:pt x="604" y="814"/>
                  <a:pt x="598" y="814"/>
                </a:cubicBezTo>
                <a:close/>
                <a:moveTo>
                  <a:pt x="568" y="700"/>
                </a:moveTo>
                <a:cubicBezTo>
                  <a:pt x="708" y="700"/>
                  <a:pt x="822" y="506"/>
                  <a:pt x="822" y="326"/>
                </a:cubicBezTo>
                <a:cubicBezTo>
                  <a:pt x="822" y="146"/>
                  <a:pt x="708" y="0"/>
                  <a:pt x="568" y="0"/>
                </a:cubicBezTo>
                <a:cubicBezTo>
                  <a:pt x="429" y="0"/>
                  <a:pt x="315" y="146"/>
                  <a:pt x="315" y="326"/>
                </a:cubicBezTo>
                <a:cubicBezTo>
                  <a:pt x="315" y="506"/>
                  <a:pt x="429" y="700"/>
                  <a:pt x="568" y="700"/>
                </a:cubicBezTo>
                <a:close/>
              </a:path>
            </a:pathLst>
          </a:custGeom>
          <a:solidFill>
            <a:srgbClr val="82B34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82B347"/>
              </a:solidFill>
            </a:endParaRPr>
          </a:p>
        </p:txBody>
      </p:sp>
      <p:cxnSp>
        <p:nvCxnSpPr>
          <p:cNvPr id="14" name="肘形连接符 13"/>
          <p:cNvCxnSpPr/>
          <p:nvPr/>
        </p:nvCxnSpPr>
        <p:spPr>
          <a:xfrm rot="5400000">
            <a:off x="4503696" y="2596511"/>
            <a:ext cx="1965409" cy="495300"/>
          </a:xfrm>
          <a:prstGeom prst="bentConnector3">
            <a:avLst>
              <a:gd name="adj1" fmla="val 100402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 rot="16200000" flipH="1">
            <a:off x="5503820" y="2691761"/>
            <a:ext cx="1965410" cy="304800"/>
          </a:xfrm>
          <a:prstGeom prst="bentConnector3">
            <a:avLst>
              <a:gd name="adj1" fmla="val 9991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275684" y="1415534"/>
            <a:ext cx="1640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32760" y="4558183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8532760" y="5008044"/>
            <a:ext cx="1803667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56216" y="4558183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356216" y="5008044"/>
            <a:ext cx="1803667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30384" y="4558183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3930384" y="5008044"/>
            <a:ext cx="1803667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520363" y="4607934"/>
            <a:ext cx="1803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1520363" y="5057795"/>
            <a:ext cx="1803667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cxnSp>
        <p:nvCxnSpPr>
          <p:cNvPr id="25" name="肘形连接符 24"/>
          <p:cNvCxnSpPr>
            <a:stCxn id="9" idx="3"/>
          </p:cNvCxnSpPr>
          <p:nvPr/>
        </p:nvCxnSpPr>
        <p:spPr>
          <a:xfrm>
            <a:off x="7157357" y="1600200"/>
            <a:ext cx="1522186" cy="222666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677275" y="3826866"/>
            <a:ext cx="51464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50D5587-7963-4FC6-98A8-0D4E9D09C941}"/>
              </a:ext>
            </a:extLst>
          </p:cNvPr>
          <p:cNvGrpSpPr/>
          <p:nvPr/>
        </p:nvGrpSpPr>
        <p:grpSpPr>
          <a:xfrm>
            <a:off x="0" y="426911"/>
            <a:ext cx="2671204" cy="568000"/>
            <a:chOff x="0" y="426911"/>
            <a:chExt cx="2671204" cy="568000"/>
          </a:xfrm>
        </p:grpSpPr>
        <p:sp>
          <p:nvSpPr>
            <p:cNvPr id="28" name="任意多边形 14">
              <a:extLst>
                <a:ext uri="{FF2B5EF4-FFF2-40B4-BE49-F238E27FC236}">
                  <a16:creationId xmlns:a16="http://schemas.microsoft.com/office/drawing/2014/main" xmlns="" id="{4273B929-3B1F-4080-8130-92C6655BD6CC}"/>
                </a:ext>
              </a:extLst>
            </p:cNvPr>
            <p:cNvSpPr/>
            <p:nvPr/>
          </p:nvSpPr>
          <p:spPr>
            <a:xfrm>
              <a:off x="243569" y="521062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29" name="Text Box 39">
              <a:extLst>
                <a:ext uri="{FF2B5EF4-FFF2-40B4-BE49-F238E27FC236}">
                  <a16:creationId xmlns:a16="http://schemas.microsoft.com/office/drawing/2014/main" xmlns="" id="{D5036ED6-E3DF-4509-A4DA-BA1D7336A6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426911"/>
              <a:ext cx="18414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rgbClr val="8E6D48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请关注公众号</a:t>
              </a:r>
              <a:endParaRPr lang="en-US" altLang="zh-CN" sz="2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0FB7BD80-61C1-431D-97EC-319924E1A993}"/>
                </a:ext>
              </a:extLst>
            </p:cNvPr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31" name="Text Box 39">
              <a:extLst>
                <a:ext uri="{FF2B5EF4-FFF2-40B4-BE49-F238E27FC236}">
                  <a16:creationId xmlns:a16="http://schemas.microsoft.com/office/drawing/2014/main" xmlns="" id="{5B026005-195C-44E4-9043-9F3A4CB248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764079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rgbClr val="8E6D48"/>
                  </a:solidFill>
                  <a:latin typeface="+mj-lt"/>
                  <a:ea typeface="微软雅黑" panose="020B0503020204020204" pitchFamily="34" charset="-122"/>
                </a:rPr>
                <a:t>ADD HERE TO ADD TITLE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Oval 16"/>
          <p:cNvSpPr>
            <a:spLocks noChangeArrowheads="1"/>
          </p:cNvSpPr>
          <p:nvPr/>
        </p:nvSpPr>
        <p:spPr bwMode="auto">
          <a:xfrm>
            <a:off x="1409700" y="2541588"/>
            <a:ext cx="1168400" cy="1166812"/>
          </a:xfrm>
          <a:prstGeom prst="ellipse">
            <a:avLst/>
          </a:prstGeom>
          <a:noFill/>
          <a:ln w="6350">
            <a:solidFill>
              <a:srgbClr val="B9965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0" name="Arc 20"/>
          <p:cNvSpPr/>
          <p:nvPr/>
        </p:nvSpPr>
        <p:spPr bwMode="auto">
          <a:xfrm>
            <a:off x="1222375" y="2354263"/>
            <a:ext cx="1546225" cy="1544637"/>
          </a:xfrm>
          <a:custGeom>
            <a:avLst/>
            <a:gdLst>
              <a:gd name="T0" fmla="*/ 1484795 w 1545336"/>
              <a:gd name="T1" fmla="*/ 459731 h 1545336"/>
              <a:gd name="T2" fmla="*/ 1273062 w 1545336"/>
              <a:gd name="T3" fmla="*/ 1361413 h 1545336"/>
              <a:gd name="T4" fmla="*/ 342709 w 1545336"/>
              <a:gd name="T5" fmla="*/ 1410033 h 1545336"/>
              <a:gd name="T6" fmla="*/ 36991 w 1545336"/>
              <a:gd name="T7" fmla="*/ 535392 h 1545336"/>
              <a:gd name="T8" fmla="*/ 797309 w 1545336"/>
              <a:gd name="T9" fmla="*/ 310 h 1545336"/>
              <a:gd name="T10" fmla="*/ 775340 w 1545336"/>
              <a:gd name="T11" fmla="*/ 770574 h 1545336"/>
              <a:gd name="T12" fmla="*/ 1484795 w 1545336"/>
              <a:gd name="T13" fmla="*/ 459731 h 1545336"/>
              <a:gd name="T14" fmla="*/ 1484795 w 1545336"/>
              <a:gd name="T15" fmla="*/ 459731 h 1545336"/>
              <a:gd name="T16" fmla="*/ 1273062 w 1545336"/>
              <a:gd name="T17" fmla="*/ 1361413 h 1545336"/>
              <a:gd name="T18" fmla="*/ 342709 w 1545336"/>
              <a:gd name="T19" fmla="*/ 1410033 h 1545336"/>
              <a:gd name="T20" fmla="*/ 36991 w 1545336"/>
              <a:gd name="T21" fmla="*/ 535392 h 1545336"/>
              <a:gd name="T22" fmla="*/ 797309 w 1545336"/>
              <a:gd name="T23" fmla="*/ 310 h 15453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5336" h="1545336" stroke="0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  <a:lnTo>
                  <a:pt x="772668" y="772668"/>
                </a:lnTo>
                <a:lnTo>
                  <a:pt x="1479680" y="460980"/>
                </a:lnTo>
                <a:close/>
              </a:path>
              <a:path w="1545336" h="1545336" fill="none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</a:path>
            </a:pathLst>
          </a:custGeom>
          <a:noFill/>
          <a:ln w="76200" cap="flat" cmpd="sng">
            <a:solidFill>
              <a:srgbClr val="B9965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461" name="TextBox 24"/>
          <p:cNvSpPr txBox="1">
            <a:spLocks noChangeArrowheads="1"/>
          </p:cNvSpPr>
          <p:nvPr/>
        </p:nvSpPr>
        <p:spPr bwMode="auto">
          <a:xfrm>
            <a:off x="1608138" y="2894013"/>
            <a:ext cx="801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85%</a:t>
            </a:r>
          </a:p>
        </p:txBody>
      </p:sp>
      <p:sp>
        <p:nvSpPr>
          <p:cNvPr id="19462" name="Oval 17"/>
          <p:cNvSpPr>
            <a:spLocks noChangeArrowheads="1"/>
          </p:cNvSpPr>
          <p:nvPr/>
        </p:nvSpPr>
        <p:spPr bwMode="auto">
          <a:xfrm>
            <a:off x="4132263" y="2541588"/>
            <a:ext cx="1168400" cy="1166812"/>
          </a:xfrm>
          <a:prstGeom prst="ellipse">
            <a:avLst/>
          </a:prstGeom>
          <a:noFill/>
          <a:ln w="6350">
            <a:solidFill>
              <a:srgbClr val="82B347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3" name="Arc 21"/>
          <p:cNvSpPr/>
          <p:nvPr/>
        </p:nvSpPr>
        <p:spPr bwMode="auto">
          <a:xfrm>
            <a:off x="3941763" y="2351088"/>
            <a:ext cx="1544637" cy="1544637"/>
          </a:xfrm>
          <a:custGeom>
            <a:avLst/>
            <a:gdLst>
              <a:gd name="T0" fmla="*/ 1029759 w 1545336"/>
              <a:gd name="T1" fmla="*/ 44899 h 1545336"/>
              <a:gd name="T2" fmla="*/ 1540613 w 1545336"/>
              <a:gd name="T3" fmla="*/ 799280 h 1545336"/>
              <a:gd name="T4" fmla="*/ 975009 w 1545336"/>
              <a:gd name="T5" fmla="*/ 1513534 h 1545336"/>
              <a:gd name="T6" fmla="*/ 123620 w 1545336"/>
              <a:gd name="T7" fmla="*/ 1189185 h 1545336"/>
              <a:gd name="T8" fmla="*/ 770574 w 1545336"/>
              <a:gd name="T9" fmla="*/ 770574 h 1545336"/>
              <a:gd name="T10" fmla="*/ 1029759 w 1545336"/>
              <a:gd name="T11" fmla="*/ 44899 h 1545336"/>
              <a:gd name="T12" fmla="*/ 1029759 w 1545336"/>
              <a:gd name="T13" fmla="*/ 44899 h 1545336"/>
              <a:gd name="T14" fmla="*/ 1540613 w 1545336"/>
              <a:gd name="T15" fmla="*/ 799280 h 1545336"/>
              <a:gd name="T16" fmla="*/ 975009 w 1545336"/>
              <a:gd name="T17" fmla="*/ 1513534 h 1545336"/>
              <a:gd name="T18" fmla="*/ 123620 w 1545336"/>
              <a:gd name="T19" fmla="*/ 1189185 h 15453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45336" h="1545336" stroke="0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  <a:lnTo>
                  <a:pt x="772668" y="772668"/>
                </a:lnTo>
                <a:lnTo>
                  <a:pt x="1032558" y="45019"/>
                </a:lnTo>
                <a:close/>
              </a:path>
              <a:path w="1545336" h="1545336" fill="none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</a:path>
            </a:pathLst>
          </a:custGeom>
          <a:noFill/>
          <a:ln w="76200" cap="flat" cmpd="sng">
            <a:solidFill>
              <a:srgbClr val="82B347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464" name="TextBox 27"/>
          <p:cNvSpPr txBox="1">
            <a:spLocks noChangeArrowheads="1"/>
          </p:cNvSpPr>
          <p:nvPr/>
        </p:nvSpPr>
        <p:spPr bwMode="auto">
          <a:xfrm>
            <a:off x="4352925" y="2894013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73%</a:t>
            </a:r>
          </a:p>
        </p:txBody>
      </p:sp>
      <p:sp>
        <p:nvSpPr>
          <p:cNvPr id="19465" name="Oval 18"/>
          <p:cNvSpPr>
            <a:spLocks noChangeArrowheads="1"/>
          </p:cNvSpPr>
          <p:nvPr/>
        </p:nvSpPr>
        <p:spPr bwMode="auto">
          <a:xfrm>
            <a:off x="6854825" y="2541588"/>
            <a:ext cx="1168400" cy="1166812"/>
          </a:xfrm>
          <a:prstGeom prst="ellipse">
            <a:avLst/>
          </a:prstGeom>
          <a:noFill/>
          <a:ln w="6350">
            <a:solidFill>
              <a:srgbClr val="B9965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Arc 22"/>
          <p:cNvSpPr/>
          <p:nvPr/>
        </p:nvSpPr>
        <p:spPr bwMode="auto">
          <a:xfrm>
            <a:off x="6661150" y="2351088"/>
            <a:ext cx="1544638" cy="1544637"/>
          </a:xfrm>
          <a:custGeom>
            <a:avLst/>
            <a:gdLst>
              <a:gd name="T0" fmla="*/ 362811 w 1545336"/>
              <a:gd name="T1" fmla="*/ 116729 h 1545336"/>
              <a:gd name="T2" fmla="*/ 1398961 w 1545336"/>
              <a:gd name="T3" fmla="*/ 324569 h 1545336"/>
              <a:gd name="T4" fmla="*/ 1253237 w 1545336"/>
              <a:gd name="T5" fmla="*/ 1371259 h 1545336"/>
              <a:gd name="T6" fmla="*/ 199721 w 1545336"/>
              <a:gd name="T7" fmla="*/ 1288172 h 1545336"/>
              <a:gd name="T8" fmla="*/ 770576 w 1545336"/>
              <a:gd name="T9" fmla="*/ 770574 h 1545336"/>
              <a:gd name="T10" fmla="*/ 362811 w 1545336"/>
              <a:gd name="T11" fmla="*/ 116729 h 1545336"/>
              <a:gd name="T12" fmla="*/ 362811 w 1545336"/>
              <a:gd name="T13" fmla="*/ 116729 h 1545336"/>
              <a:gd name="T14" fmla="*/ 1398961 w 1545336"/>
              <a:gd name="T15" fmla="*/ 324569 h 1545336"/>
              <a:gd name="T16" fmla="*/ 1253237 w 1545336"/>
              <a:gd name="T17" fmla="*/ 1371259 h 1545336"/>
              <a:gd name="T18" fmla="*/ 199721 w 1545336"/>
              <a:gd name="T19" fmla="*/ 1288172 h 15453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45336" h="1545336" stroke="0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  <a:lnTo>
                  <a:pt x="772668" y="772668"/>
                </a:lnTo>
                <a:lnTo>
                  <a:pt x="363795" y="117047"/>
                </a:lnTo>
                <a:close/>
              </a:path>
              <a:path w="1545336" h="1545336" fill="none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</a:path>
            </a:pathLst>
          </a:custGeom>
          <a:noFill/>
          <a:ln w="76200" cap="flat" cmpd="sng">
            <a:solidFill>
              <a:srgbClr val="B9965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467" name="TextBox 28"/>
          <p:cNvSpPr txBox="1">
            <a:spLocks noChangeArrowheads="1"/>
          </p:cNvSpPr>
          <p:nvPr/>
        </p:nvSpPr>
        <p:spPr bwMode="auto">
          <a:xfrm>
            <a:off x="7045325" y="2895600"/>
            <a:ext cx="80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78%</a:t>
            </a:r>
          </a:p>
        </p:txBody>
      </p:sp>
      <p:sp>
        <p:nvSpPr>
          <p:cNvPr id="19468" name="Oval 19"/>
          <p:cNvSpPr>
            <a:spLocks noChangeArrowheads="1"/>
          </p:cNvSpPr>
          <p:nvPr/>
        </p:nvSpPr>
        <p:spPr bwMode="auto">
          <a:xfrm>
            <a:off x="9577388" y="2541588"/>
            <a:ext cx="1168400" cy="1166812"/>
          </a:xfrm>
          <a:prstGeom prst="ellipse">
            <a:avLst/>
          </a:prstGeom>
          <a:noFill/>
          <a:ln w="6350">
            <a:solidFill>
              <a:srgbClr val="82B347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9" name="Arc 23"/>
          <p:cNvSpPr/>
          <p:nvPr/>
        </p:nvSpPr>
        <p:spPr bwMode="auto">
          <a:xfrm>
            <a:off x="9390063" y="2351088"/>
            <a:ext cx="1546225" cy="1544637"/>
          </a:xfrm>
          <a:custGeom>
            <a:avLst/>
            <a:gdLst>
              <a:gd name="T0" fmla="*/ 959993 w 1545336"/>
              <a:gd name="T1" fmla="*/ 22173 h 1545336"/>
              <a:gd name="T2" fmla="*/ 1549742 w 1545336"/>
              <a:gd name="T3" fmla="*/ 732742 h 1545336"/>
              <a:gd name="T4" fmla="*/ 1032955 w 1545336"/>
              <a:gd name="T5" fmla="*/ 1497368 h 1545336"/>
              <a:gd name="T6" fmla="*/ 148062 w 1545336"/>
              <a:gd name="T7" fmla="*/ 1223485 h 1545336"/>
              <a:gd name="T8" fmla="*/ 159480 w 1545336"/>
              <a:gd name="T9" fmla="*/ 302441 h 1545336"/>
              <a:gd name="T10" fmla="*/ 775340 w 1545336"/>
              <a:gd name="T11" fmla="*/ 770574 h 1545336"/>
              <a:gd name="T12" fmla="*/ 959993 w 1545336"/>
              <a:gd name="T13" fmla="*/ 22173 h 1545336"/>
              <a:gd name="T14" fmla="*/ 959993 w 1545336"/>
              <a:gd name="T15" fmla="*/ 22173 h 1545336"/>
              <a:gd name="T16" fmla="*/ 1549742 w 1545336"/>
              <a:gd name="T17" fmla="*/ 732742 h 1545336"/>
              <a:gd name="T18" fmla="*/ 1032955 w 1545336"/>
              <a:gd name="T19" fmla="*/ 1497368 h 1545336"/>
              <a:gd name="T20" fmla="*/ 148062 w 1545336"/>
              <a:gd name="T21" fmla="*/ 1223485 h 1545336"/>
              <a:gd name="T22" fmla="*/ 159480 w 1545336"/>
              <a:gd name="T23" fmla="*/ 302441 h 15453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5336" h="1545336" stroke="0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  <a:lnTo>
                  <a:pt x="772668" y="772668"/>
                </a:lnTo>
                <a:lnTo>
                  <a:pt x="956686" y="22233"/>
                </a:lnTo>
                <a:close/>
              </a:path>
              <a:path w="1545336" h="1545336" fill="none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</a:path>
            </a:pathLst>
          </a:custGeom>
          <a:noFill/>
          <a:ln w="76200" cap="flat" cmpd="sng">
            <a:solidFill>
              <a:srgbClr val="82B347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470" name="TextBox 29"/>
          <p:cNvSpPr txBox="1">
            <a:spLocks noChangeArrowheads="1"/>
          </p:cNvSpPr>
          <p:nvPr/>
        </p:nvSpPr>
        <p:spPr bwMode="auto">
          <a:xfrm>
            <a:off x="9772650" y="2894013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7270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731838" y="4692650"/>
            <a:ext cx="2333625" cy="105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35337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3538538" y="4692650"/>
            <a:ext cx="2333625" cy="105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 eaLnBrk="1" hangingPunct="1">
              <a:lnSpc>
                <a:spcPct val="200000"/>
              </a:lnSpc>
            </a:pP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6337300" y="4171950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6340475" y="4692650"/>
            <a:ext cx="2333625" cy="105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 eaLnBrk="1" hangingPunct="1">
              <a:lnSpc>
                <a:spcPct val="200000"/>
              </a:lnSpc>
            </a:pP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91344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请关注公众号</a:t>
            </a: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9139238" y="4692650"/>
            <a:ext cx="2333625" cy="105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 eaLnBrk="1" hangingPunct="1">
              <a:lnSpc>
                <a:spcPct val="200000"/>
              </a:lnSpc>
            </a:pP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C29E100-6164-489E-A8BC-0FECC7AE3A6F}"/>
              </a:ext>
            </a:extLst>
          </p:cNvPr>
          <p:cNvGrpSpPr/>
          <p:nvPr/>
        </p:nvGrpSpPr>
        <p:grpSpPr>
          <a:xfrm>
            <a:off x="0" y="426911"/>
            <a:ext cx="2671204" cy="568000"/>
            <a:chOff x="0" y="426911"/>
            <a:chExt cx="2671204" cy="568000"/>
          </a:xfrm>
        </p:grpSpPr>
        <p:sp>
          <p:nvSpPr>
            <p:cNvPr id="33" name="任意多边形 14">
              <a:extLst>
                <a:ext uri="{FF2B5EF4-FFF2-40B4-BE49-F238E27FC236}">
                  <a16:creationId xmlns:a16="http://schemas.microsoft.com/office/drawing/2014/main" xmlns="" id="{FE5274A4-51AE-4EEF-9D5F-199D1B280D3B}"/>
                </a:ext>
              </a:extLst>
            </p:cNvPr>
            <p:cNvSpPr/>
            <p:nvPr/>
          </p:nvSpPr>
          <p:spPr>
            <a:xfrm>
              <a:off x="243569" y="521062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34" name="Text Box 39">
              <a:extLst>
                <a:ext uri="{FF2B5EF4-FFF2-40B4-BE49-F238E27FC236}">
                  <a16:creationId xmlns:a16="http://schemas.microsoft.com/office/drawing/2014/main" xmlns="" id="{E29F215F-B1F8-4269-9584-B802B17A62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426911"/>
              <a:ext cx="18414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rgbClr val="8E6D48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请关注公众号</a:t>
              </a:r>
              <a:endParaRPr lang="en-US" altLang="zh-CN" sz="2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F1869E41-2F21-48E9-B9A3-30141CE9FE14}"/>
                </a:ext>
              </a:extLst>
            </p:cNvPr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36" name="Text Box 39">
              <a:extLst>
                <a:ext uri="{FF2B5EF4-FFF2-40B4-BE49-F238E27FC236}">
                  <a16:creationId xmlns:a16="http://schemas.microsoft.com/office/drawing/2014/main" xmlns="" id="{2A3C38C3-3058-4A25-957E-4FB0A69952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764079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rgbClr val="8E6D48"/>
                  </a:solidFill>
                  <a:latin typeface="+mj-lt"/>
                  <a:ea typeface="微软雅黑" panose="020B0503020204020204" pitchFamily="34" charset="-122"/>
                </a:rPr>
                <a:t>ADD HERE TO ADD TITLE 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60"/>
          <p:cNvSpPr/>
          <p:nvPr/>
        </p:nvSpPr>
        <p:spPr bwMode="auto">
          <a:xfrm rot="5400000">
            <a:off x="2718696" y="3169513"/>
            <a:ext cx="538642" cy="1216027"/>
          </a:xfrm>
          <a:custGeom>
            <a:avLst/>
            <a:gdLst>
              <a:gd name="T0" fmla="*/ 54 w 117"/>
              <a:gd name="T1" fmla="*/ 0 h 263"/>
              <a:gd name="T2" fmla="*/ 0 w 117"/>
              <a:gd name="T3" fmla="*/ 63 h 263"/>
              <a:gd name="T4" fmla="*/ 26 w 117"/>
              <a:gd name="T5" fmla="*/ 163 h 263"/>
              <a:gd name="T6" fmla="*/ 20 w 117"/>
              <a:gd name="T7" fmla="*/ 219 h 263"/>
              <a:gd name="T8" fmla="*/ 64 w 117"/>
              <a:gd name="T9" fmla="*/ 263 h 263"/>
              <a:gd name="T10" fmla="*/ 108 w 117"/>
              <a:gd name="T11" fmla="*/ 219 h 263"/>
              <a:gd name="T12" fmla="*/ 108 w 117"/>
              <a:gd name="T13" fmla="*/ 168 h 263"/>
              <a:gd name="T14" fmla="*/ 117 w 117"/>
              <a:gd name="T15" fmla="*/ 73 h 263"/>
              <a:gd name="T16" fmla="*/ 54 w 117"/>
              <a:gd name="T17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solidFill>
            <a:srgbClr val="82B3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61"/>
          <p:cNvSpPr>
            <a:spLocks noEditPoints="1"/>
          </p:cNvSpPr>
          <p:nvPr/>
        </p:nvSpPr>
        <p:spPr bwMode="auto">
          <a:xfrm rot="5400000">
            <a:off x="4143917" y="2561100"/>
            <a:ext cx="613061" cy="1281142"/>
          </a:xfrm>
          <a:custGeom>
            <a:avLst/>
            <a:gdLst>
              <a:gd name="T0" fmla="*/ 63 w 138"/>
              <a:gd name="T1" fmla="*/ 273 h 288"/>
              <a:gd name="T2" fmla="*/ 76 w 138"/>
              <a:gd name="T3" fmla="*/ 271 h 288"/>
              <a:gd name="T4" fmla="*/ 63 w 138"/>
              <a:gd name="T5" fmla="*/ 288 h 288"/>
              <a:gd name="T6" fmla="*/ 34 w 138"/>
              <a:gd name="T7" fmla="*/ 259 h 288"/>
              <a:gd name="T8" fmla="*/ 40 w 138"/>
              <a:gd name="T9" fmla="*/ 283 h 288"/>
              <a:gd name="T10" fmla="*/ 87 w 138"/>
              <a:gd name="T11" fmla="*/ 265 h 288"/>
              <a:gd name="T12" fmla="*/ 111 w 138"/>
              <a:gd name="T13" fmla="*/ 259 h 288"/>
              <a:gd name="T14" fmla="*/ 96 w 138"/>
              <a:gd name="T15" fmla="*/ 278 h 288"/>
              <a:gd name="T16" fmla="*/ 10 w 138"/>
              <a:gd name="T17" fmla="*/ 230 h 288"/>
              <a:gd name="T18" fmla="*/ 27 w 138"/>
              <a:gd name="T19" fmla="*/ 248 h 288"/>
              <a:gd name="T20" fmla="*/ 10 w 138"/>
              <a:gd name="T21" fmla="*/ 235 h 288"/>
              <a:gd name="T22" fmla="*/ 116 w 138"/>
              <a:gd name="T23" fmla="*/ 242 h 288"/>
              <a:gd name="T24" fmla="*/ 102 w 138"/>
              <a:gd name="T25" fmla="*/ 235 h 288"/>
              <a:gd name="T26" fmla="*/ 101 w 138"/>
              <a:gd name="T27" fmla="*/ 222 h 288"/>
              <a:gd name="T28" fmla="*/ 117 w 138"/>
              <a:gd name="T29" fmla="*/ 233 h 288"/>
              <a:gd name="T30" fmla="*/ 117 w 138"/>
              <a:gd name="T31" fmla="*/ 235 h 288"/>
              <a:gd name="T32" fmla="*/ 101 w 138"/>
              <a:gd name="T33" fmla="*/ 240 h 288"/>
              <a:gd name="T34" fmla="*/ 25 w 138"/>
              <a:gd name="T35" fmla="*/ 195 h 288"/>
              <a:gd name="T36" fmla="*/ 97 w 138"/>
              <a:gd name="T37" fmla="*/ 187 h 288"/>
              <a:gd name="T38" fmla="*/ 115 w 138"/>
              <a:gd name="T39" fmla="*/ 205 h 288"/>
              <a:gd name="T40" fmla="*/ 7 w 138"/>
              <a:gd name="T41" fmla="*/ 160 h 288"/>
              <a:gd name="T42" fmla="*/ 25 w 138"/>
              <a:gd name="T43" fmla="*/ 178 h 288"/>
              <a:gd name="T44" fmla="*/ 95 w 138"/>
              <a:gd name="T45" fmla="*/ 170 h 288"/>
              <a:gd name="T46" fmla="*/ 114 w 138"/>
              <a:gd name="T47" fmla="*/ 153 h 288"/>
              <a:gd name="T48" fmla="*/ 95 w 138"/>
              <a:gd name="T49" fmla="*/ 170 h 288"/>
              <a:gd name="T50" fmla="*/ 18 w 138"/>
              <a:gd name="T51" fmla="*/ 123 h 288"/>
              <a:gd name="T52" fmla="*/ 5 w 138"/>
              <a:gd name="T53" fmla="*/ 145 h 288"/>
              <a:gd name="T54" fmla="*/ 115 w 138"/>
              <a:gd name="T55" fmla="*/ 115 h 288"/>
              <a:gd name="T56" fmla="*/ 119 w 138"/>
              <a:gd name="T57" fmla="*/ 140 h 288"/>
              <a:gd name="T58" fmla="*/ 0 w 138"/>
              <a:gd name="T59" fmla="*/ 88 h 288"/>
              <a:gd name="T60" fmla="*/ 17 w 138"/>
              <a:gd name="T61" fmla="*/ 108 h 288"/>
              <a:gd name="T62" fmla="*/ 119 w 138"/>
              <a:gd name="T63" fmla="*/ 102 h 288"/>
              <a:gd name="T64" fmla="*/ 137 w 138"/>
              <a:gd name="T65" fmla="*/ 85 h 288"/>
              <a:gd name="T66" fmla="*/ 119 w 138"/>
              <a:gd name="T67" fmla="*/ 102 h 288"/>
              <a:gd name="T68" fmla="*/ 6 w 138"/>
              <a:gd name="T69" fmla="*/ 51 h 288"/>
              <a:gd name="T70" fmla="*/ 16 w 138"/>
              <a:gd name="T71" fmla="*/ 74 h 288"/>
              <a:gd name="T72" fmla="*/ 120 w 138"/>
              <a:gd name="T73" fmla="*/ 54 h 288"/>
              <a:gd name="T74" fmla="*/ 138 w 138"/>
              <a:gd name="T75" fmla="*/ 73 h 288"/>
              <a:gd name="T76" fmla="*/ 122 w 138"/>
              <a:gd name="T77" fmla="*/ 73 h 288"/>
              <a:gd name="T78" fmla="*/ 6 w 138"/>
              <a:gd name="T79" fmla="*/ 51 h 288"/>
              <a:gd name="T80" fmla="*/ 13 w 138"/>
              <a:gd name="T81" fmla="*/ 36 h 288"/>
              <a:gd name="T82" fmla="*/ 38 w 138"/>
              <a:gd name="T83" fmla="*/ 29 h 288"/>
              <a:gd name="T84" fmla="*/ 13 w 138"/>
              <a:gd name="T85" fmla="*/ 36 h 288"/>
              <a:gd name="T86" fmla="*/ 130 w 138"/>
              <a:gd name="T87" fmla="*/ 35 h 288"/>
              <a:gd name="T88" fmla="*/ 106 w 138"/>
              <a:gd name="T89" fmla="*/ 27 h 288"/>
              <a:gd name="T90" fmla="*/ 63 w 138"/>
              <a:gd name="T91" fmla="*/ 0 h 288"/>
              <a:gd name="T92" fmla="*/ 48 w 138"/>
              <a:gd name="T93" fmla="*/ 21 h 288"/>
              <a:gd name="T94" fmla="*/ 80 w 138"/>
              <a:gd name="T95" fmla="*/ 0 h 288"/>
              <a:gd name="T96" fmla="*/ 95 w 138"/>
              <a:gd name="T97" fmla="*/ 2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8" h="288">
                <a:moveTo>
                  <a:pt x="57" y="288"/>
                </a:moveTo>
                <a:cubicBezTo>
                  <a:pt x="59" y="273"/>
                  <a:pt x="59" y="273"/>
                  <a:pt x="59" y="273"/>
                </a:cubicBezTo>
                <a:cubicBezTo>
                  <a:pt x="60" y="273"/>
                  <a:pt x="62" y="273"/>
                  <a:pt x="63" y="273"/>
                </a:cubicBezTo>
                <a:cubicBezTo>
                  <a:pt x="63" y="273"/>
                  <a:pt x="63" y="273"/>
                  <a:pt x="63" y="273"/>
                </a:cubicBezTo>
                <a:cubicBezTo>
                  <a:pt x="68" y="273"/>
                  <a:pt x="72" y="272"/>
                  <a:pt x="76" y="271"/>
                </a:cubicBezTo>
                <a:cubicBezTo>
                  <a:pt x="76" y="271"/>
                  <a:pt x="76" y="271"/>
                  <a:pt x="76" y="271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75" y="287"/>
                  <a:pt x="69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1" y="288"/>
                  <a:pt x="59" y="288"/>
                  <a:pt x="57" y="288"/>
                </a:cubicBezTo>
                <a:close/>
                <a:moveTo>
                  <a:pt x="22" y="268"/>
                </a:moveTo>
                <a:cubicBezTo>
                  <a:pt x="34" y="259"/>
                  <a:pt x="34" y="259"/>
                  <a:pt x="34" y="259"/>
                </a:cubicBezTo>
                <a:cubicBezTo>
                  <a:pt x="37" y="263"/>
                  <a:pt x="42" y="267"/>
                  <a:pt x="47" y="269"/>
                </a:cubicBezTo>
                <a:cubicBezTo>
                  <a:pt x="47" y="269"/>
                  <a:pt x="47" y="269"/>
                  <a:pt x="47" y="269"/>
                </a:cubicBezTo>
                <a:cubicBezTo>
                  <a:pt x="40" y="283"/>
                  <a:pt x="40" y="283"/>
                  <a:pt x="40" y="283"/>
                </a:cubicBezTo>
                <a:cubicBezTo>
                  <a:pt x="33" y="280"/>
                  <a:pt x="27" y="274"/>
                  <a:pt x="22" y="268"/>
                </a:cubicBezTo>
                <a:close/>
                <a:moveTo>
                  <a:pt x="96" y="278"/>
                </a:moveTo>
                <a:cubicBezTo>
                  <a:pt x="87" y="265"/>
                  <a:pt x="87" y="265"/>
                  <a:pt x="87" y="265"/>
                </a:cubicBezTo>
                <a:cubicBezTo>
                  <a:pt x="91" y="262"/>
                  <a:pt x="95" y="258"/>
                  <a:pt x="97" y="253"/>
                </a:cubicBezTo>
                <a:cubicBezTo>
                  <a:pt x="97" y="253"/>
                  <a:pt x="97" y="253"/>
                  <a:pt x="97" y="253"/>
                </a:cubicBezTo>
                <a:cubicBezTo>
                  <a:pt x="111" y="259"/>
                  <a:pt x="111" y="259"/>
                  <a:pt x="111" y="259"/>
                </a:cubicBezTo>
                <a:cubicBezTo>
                  <a:pt x="108" y="267"/>
                  <a:pt x="102" y="273"/>
                  <a:pt x="96" y="278"/>
                </a:cubicBezTo>
                <a:cubicBezTo>
                  <a:pt x="96" y="278"/>
                  <a:pt x="96" y="278"/>
                  <a:pt x="96" y="278"/>
                </a:cubicBezTo>
                <a:cubicBezTo>
                  <a:pt x="96" y="278"/>
                  <a:pt x="96" y="278"/>
                  <a:pt x="96" y="278"/>
                </a:cubicBezTo>
                <a:close/>
                <a:moveTo>
                  <a:pt x="10" y="235"/>
                </a:moveTo>
                <a:cubicBezTo>
                  <a:pt x="10" y="230"/>
                  <a:pt x="10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25" y="230"/>
                  <a:pt x="25" y="230"/>
                  <a:pt x="25" y="230"/>
                </a:cubicBezTo>
                <a:cubicBezTo>
                  <a:pt x="25" y="235"/>
                  <a:pt x="25" y="235"/>
                  <a:pt x="25" y="235"/>
                </a:cubicBezTo>
                <a:cubicBezTo>
                  <a:pt x="25" y="239"/>
                  <a:pt x="26" y="244"/>
                  <a:pt x="27" y="248"/>
                </a:cubicBezTo>
                <a:cubicBezTo>
                  <a:pt x="27" y="248"/>
                  <a:pt x="27" y="248"/>
                  <a:pt x="27" y="248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11" y="247"/>
                  <a:pt x="10" y="241"/>
                  <a:pt x="10" y="235"/>
                </a:cubicBezTo>
                <a:close/>
                <a:moveTo>
                  <a:pt x="116" y="242"/>
                </a:moveTo>
                <a:cubicBezTo>
                  <a:pt x="116" y="242"/>
                  <a:pt x="116" y="242"/>
                  <a:pt x="116" y="242"/>
                </a:cubicBezTo>
                <a:cubicBezTo>
                  <a:pt x="116" y="242"/>
                  <a:pt x="116" y="242"/>
                  <a:pt x="116" y="242"/>
                </a:cubicBezTo>
                <a:close/>
                <a:moveTo>
                  <a:pt x="101" y="240"/>
                </a:moveTo>
                <a:cubicBezTo>
                  <a:pt x="101" y="238"/>
                  <a:pt x="102" y="236"/>
                  <a:pt x="102" y="235"/>
                </a:cubicBezTo>
                <a:cubicBezTo>
                  <a:pt x="102" y="235"/>
                  <a:pt x="102" y="235"/>
                  <a:pt x="102" y="235"/>
                </a:cubicBezTo>
                <a:cubicBezTo>
                  <a:pt x="102" y="234"/>
                  <a:pt x="102" y="233"/>
                  <a:pt x="102" y="233"/>
                </a:cubicBezTo>
                <a:cubicBezTo>
                  <a:pt x="102" y="233"/>
                  <a:pt x="102" y="233"/>
                  <a:pt x="102" y="233"/>
                </a:cubicBezTo>
                <a:cubicBezTo>
                  <a:pt x="102" y="230"/>
                  <a:pt x="101" y="226"/>
                  <a:pt x="101" y="222"/>
                </a:cubicBezTo>
                <a:cubicBezTo>
                  <a:pt x="101" y="222"/>
                  <a:pt x="101" y="222"/>
                  <a:pt x="101" y="222"/>
                </a:cubicBezTo>
                <a:cubicBezTo>
                  <a:pt x="116" y="220"/>
                  <a:pt x="116" y="220"/>
                  <a:pt x="116" y="220"/>
                </a:cubicBezTo>
                <a:cubicBezTo>
                  <a:pt x="117" y="225"/>
                  <a:pt x="117" y="229"/>
                  <a:pt x="117" y="233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7" y="233"/>
                  <a:pt x="117" y="234"/>
                  <a:pt x="117" y="235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17" y="238"/>
                  <a:pt x="117" y="240"/>
                  <a:pt x="116" y="242"/>
                </a:cubicBezTo>
                <a:cubicBezTo>
                  <a:pt x="116" y="242"/>
                  <a:pt x="116" y="242"/>
                  <a:pt x="116" y="242"/>
                </a:cubicBezTo>
                <a:cubicBezTo>
                  <a:pt x="101" y="240"/>
                  <a:pt x="101" y="240"/>
                  <a:pt x="101" y="240"/>
                </a:cubicBezTo>
                <a:close/>
                <a:moveTo>
                  <a:pt x="10" y="215"/>
                </a:moveTo>
                <a:cubicBezTo>
                  <a:pt x="10" y="195"/>
                  <a:pt x="10" y="195"/>
                  <a:pt x="10" y="195"/>
                </a:cubicBezTo>
                <a:cubicBezTo>
                  <a:pt x="25" y="195"/>
                  <a:pt x="25" y="195"/>
                  <a:pt x="25" y="195"/>
                </a:cubicBezTo>
                <a:cubicBezTo>
                  <a:pt x="25" y="215"/>
                  <a:pt x="25" y="215"/>
                  <a:pt x="25" y="215"/>
                </a:cubicBezTo>
                <a:cubicBezTo>
                  <a:pt x="10" y="215"/>
                  <a:pt x="10" y="215"/>
                  <a:pt x="10" y="215"/>
                </a:cubicBezTo>
                <a:close/>
                <a:moveTo>
                  <a:pt x="97" y="187"/>
                </a:moveTo>
                <a:cubicBezTo>
                  <a:pt x="112" y="185"/>
                  <a:pt x="112" y="185"/>
                  <a:pt x="112" y="185"/>
                </a:cubicBezTo>
                <a:cubicBezTo>
                  <a:pt x="113" y="192"/>
                  <a:pt x="114" y="199"/>
                  <a:pt x="115" y="205"/>
                </a:cubicBezTo>
                <a:cubicBezTo>
                  <a:pt x="115" y="205"/>
                  <a:pt x="115" y="205"/>
                  <a:pt x="115" y="205"/>
                </a:cubicBezTo>
                <a:cubicBezTo>
                  <a:pt x="99" y="207"/>
                  <a:pt x="99" y="207"/>
                  <a:pt x="99" y="207"/>
                </a:cubicBezTo>
                <a:cubicBezTo>
                  <a:pt x="99" y="201"/>
                  <a:pt x="98" y="194"/>
                  <a:pt x="97" y="187"/>
                </a:cubicBezTo>
                <a:close/>
                <a:moveTo>
                  <a:pt x="7" y="160"/>
                </a:moveTo>
                <a:cubicBezTo>
                  <a:pt x="22" y="158"/>
                  <a:pt x="22" y="158"/>
                  <a:pt x="22" y="158"/>
                </a:cubicBezTo>
                <a:cubicBezTo>
                  <a:pt x="23" y="165"/>
                  <a:pt x="24" y="172"/>
                  <a:pt x="25" y="178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10" y="181"/>
                  <a:pt x="10" y="181"/>
                  <a:pt x="10" y="181"/>
                </a:cubicBezTo>
                <a:cubicBezTo>
                  <a:pt x="9" y="174"/>
                  <a:pt x="8" y="167"/>
                  <a:pt x="7" y="160"/>
                </a:cubicBezTo>
                <a:close/>
                <a:moveTo>
                  <a:pt x="95" y="170"/>
                </a:moveTo>
                <a:cubicBezTo>
                  <a:pt x="96" y="162"/>
                  <a:pt x="97" y="154"/>
                  <a:pt x="99" y="148"/>
                </a:cubicBezTo>
                <a:cubicBezTo>
                  <a:pt x="99" y="148"/>
                  <a:pt x="99" y="148"/>
                  <a:pt x="99" y="148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2" y="158"/>
                  <a:pt x="111" y="164"/>
                  <a:pt x="111" y="171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95" y="170"/>
                  <a:pt x="95" y="170"/>
                  <a:pt x="95" y="170"/>
                </a:cubicBezTo>
                <a:close/>
                <a:moveTo>
                  <a:pt x="3" y="124"/>
                </a:moveTo>
                <a:cubicBezTo>
                  <a:pt x="3" y="124"/>
                  <a:pt x="3" y="124"/>
                  <a:pt x="3" y="124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19" y="129"/>
                  <a:pt x="19" y="136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5" y="145"/>
                  <a:pt x="5" y="145"/>
                  <a:pt x="5" y="145"/>
                </a:cubicBezTo>
                <a:cubicBezTo>
                  <a:pt x="4" y="138"/>
                  <a:pt x="3" y="131"/>
                  <a:pt x="3" y="124"/>
                </a:cubicBezTo>
                <a:close/>
                <a:moveTo>
                  <a:pt x="106" y="133"/>
                </a:moveTo>
                <a:cubicBezTo>
                  <a:pt x="109" y="127"/>
                  <a:pt x="112" y="122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9" y="122"/>
                  <a:pt x="129" y="122"/>
                  <a:pt x="129" y="122"/>
                </a:cubicBezTo>
                <a:cubicBezTo>
                  <a:pt x="126" y="129"/>
                  <a:pt x="122" y="134"/>
                  <a:pt x="119" y="140"/>
                </a:cubicBezTo>
                <a:cubicBezTo>
                  <a:pt x="119" y="140"/>
                  <a:pt x="119" y="140"/>
                  <a:pt x="119" y="140"/>
                </a:cubicBezTo>
                <a:cubicBezTo>
                  <a:pt x="106" y="133"/>
                  <a:pt x="106" y="133"/>
                  <a:pt x="106" y="133"/>
                </a:cubicBezTo>
                <a:close/>
                <a:moveTo>
                  <a:pt x="0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93"/>
                  <a:pt x="16" y="100"/>
                  <a:pt x="17" y="108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01"/>
                  <a:pt x="1" y="94"/>
                  <a:pt x="0" y="88"/>
                </a:cubicBezTo>
                <a:close/>
                <a:moveTo>
                  <a:pt x="119" y="102"/>
                </a:moveTo>
                <a:cubicBezTo>
                  <a:pt x="121" y="97"/>
                  <a:pt x="122" y="91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3"/>
                  <a:pt x="136" y="100"/>
                  <a:pt x="134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19" y="102"/>
                  <a:pt x="119" y="102"/>
                  <a:pt x="119" y="102"/>
                </a:cubicBezTo>
                <a:close/>
                <a:moveTo>
                  <a:pt x="1" y="72"/>
                </a:moveTo>
                <a:cubicBezTo>
                  <a:pt x="2" y="65"/>
                  <a:pt x="4" y="58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21" y="56"/>
                  <a:pt x="21" y="56"/>
                  <a:pt x="21" y="56"/>
                </a:cubicBezTo>
                <a:cubicBezTo>
                  <a:pt x="18" y="62"/>
                  <a:pt x="17" y="68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" y="72"/>
                  <a:pt x="1" y="72"/>
                  <a:pt x="1" y="72"/>
                </a:cubicBezTo>
                <a:close/>
                <a:moveTo>
                  <a:pt x="122" y="73"/>
                </a:moveTo>
                <a:cubicBezTo>
                  <a:pt x="122" y="66"/>
                  <a:pt x="122" y="60"/>
                  <a:pt x="120" y="54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7" y="58"/>
                  <a:pt x="138" y="65"/>
                  <a:pt x="138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22" y="73"/>
                  <a:pt x="122" y="73"/>
                  <a:pt x="122" y="73"/>
                </a:cubicBezTo>
                <a:close/>
                <a:moveTo>
                  <a:pt x="6" y="51"/>
                </a:move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3" y="36"/>
                </a:moveTo>
                <a:cubicBezTo>
                  <a:pt x="17" y="29"/>
                  <a:pt x="22" y="23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8" y="29"/>
                  <a:pt x="38" y="29"/>
                  <a:pt x="38" y="29"/>
                </a:cubicBezTo>
                <a:cubicBezTo>
                  <a:pt x="33" y="33"/>
                  <a:pt x="30" y="38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06" y="27"/>
                </a:moveTo>
                <a:cubicBezTo>
                  <a:pt x="116" y="16"/>
                  <a:pt x="116" y="16"/>
                  <a:pt x="116" y="16"/>
                </a:cubicBezTo>
                <a:cubicBezTo>
                  <a:pt x="122" y="21"/>
                  <a:pt x="126" y="28"/>
                  <a:pt x="130" y="35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3" y="36"/>
                  <a:pt x="110" y="31"/>
                  <a:pt x="106" y="27"/>
                </a:cubicBezTo>
                <a:close/>
                <a:moveTo>
                  <a:pt x="41" y="8"/>
                </a:moveTo>
                <a:cubicBezTo>
                  <a:pt x="47" y="4"/>
                  <a:pt x="55" y="2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59" y="16"/>
                  <a:pt x="53" y="18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78" y="15"/>
                </a:moveTo>
                <a:cubicBezTo>
                  <a:pt x="80" y="0"/>
                  <a:pt x="80" y="0"/>
                  <a:pt x="80" y="0"/>
                </a:cubicBezTo>
                <a:cubicBezTo>
                  <a:pt x="88" y="1"/>
                  <a:pt x="95" y="3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95" y="20"/>
                  <a:pt x="95" y="20"/>
                  <a:pt x="95" y="20"/>
                </a:cubicBezTo>
                <a:cubicBezTo>
                  <a:pt x="90" y="17"/>
                  <a:pt x="85" y="16"/>
                  <a:pt x="78" y="15"/>
                </a:cubicBezTo>
                <a:close/>
              </a:path>
            </a:pathLst>
          </a:custGeom>
          <a:solidFill>
            <a:srgbClr val="B996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60"/>
          <p:cNvSpPr/>
          <p:nvPr/>
        </p:nvSpPr>
        <p:spPr bwMode="auto">
          <a:xfrm rot="5400000">
            <a:off x="5643556" y="3169511"/>
            <a:ext cx="538642" cy="1216027"/>
          </a:xfrm>
          <a:custGeom>
            <a:avLst/>
            <a:gdLst>
              <a:gd name="T0" fmla="*/ 54 w 117"/>
              <a:gd name="T1" fmla="*/ 0 h 263"/>
              <a:gd name="T2" fmla="*/ 0 w 117"/>
              <a:gd name="T3" fmla="*/ 63 h 263"/>
              <a:gd name="T4" fmla="*/ 26 w 117"/>
              <a:gd name="T5" fmla="*/ 163 h 263"/>
              <a:gd name="T6" fmla="*/ 20 w 117"/>
              <a:gd name="T7" fmla="*/ 219 h 263"/>
              <a:gd name="T8" fmla="*/ 64 w 117"/>
              <a:gd name="T9" fmla="*/ 263 h 263"/>
              <a:gd name="T10" fmla="*/ 108 w 117"/>
              <a:gd name="T11" fmla="*/ 219 h 263"/>
              <a:gd name="T12" fmla="*/ 108 w 117"/>
              <a:gd name="T13" fmla="*/ 168 h 263"/>
              <a:gd name="T14" fmla="*/ 117 w 117"/>
              <a:gd name="T15" fmla="*/ 73 h 263"/>
              <a:gd name="T16" fmla="*/ 54 w 117"/>
              <a:gd name="T17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solidFill>
            <a:srgbClr val="82B3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61"/>
          <p:cNvSpPr>
            <a:spLocks noEditPoints="1"/>
          </p:cNvSpPr>
          <p:nvPr/>
        </p:nvSpPr>
        <p:spPr bwMode="auto">
          <a:xfrm rot="5400000">
            <a:off x="7282622" y="2561102"/>
            <a:ext cx="613061" cy="1281142"/>
          </a:xfrm>
          <a:custGeom>
            <a:avLst/>
            <a:gdLst>
              <a:gd name="T0" fmla="*/ 63 w 138"/>
              <a:gd name="T1" fmla="*/ 273 h 288"/>
              <a:gd name="T2" fmla="*/ 76 w 138"/>
              <a:gd name="T3" fmla="*/ 271 h 288"/>
              <a:gd name="T4" fmla="*/ 63 w 138"/>
              <a:gd name="T5" fmla="*/ 288 h 288"/>
              <a:gd name="T6" fmla="*/ 34 w 138"/>
              <a:gd name="T7" fmla="*/ 259 h 288"/>
              <a:gd name="T8" fmla="*/ 40 w 138"/>
              <a:gd name="T9" fmla="*/ 283 h 288"/>
              <a:gd name="T10" fmla="*/ 87 w 138"/>
              <a:gd name="T11" fmla="*/ 265 h 288"/>
              <a:gd name="T12" fmla="*/ 111 w 138"/>
              <a:gd name="T13" fmla="*/ 259 h 288"/>
              <a:gd name="T14" fmla="*/ 96 w 138"/>
              <a:gd name="T15" fmla="*/ 278 h 288"/>
              <a:gd name="T16" fmla="*/ 10 w 138"/>
              <a:gd name="T17" fmla="*/ 230 h 288"/>
              <a:gd name="T18" fmla="*/ 27 w 138"/>
              <a:gd name="T19" fmla="*/ 248 h 288"/>
              <a:gd name="T20" fmla="*/ 10 w 138"/>
              <a:gd name="T21" fmla="*/ 235 h 288"/>
              <a:gd name="T22" fmla="*/ 116 w 138"/>
              <a:gd name="T23" fmla="*/ 242 h 288"/>
              <a:gd name="T24" fmla="*/ 102 w 138"/>
              <a:gd name="T25" fmla="*/ 235 h 288"/>
              <a:gd name="T26" fmla="*/ 101 w 138"/>
              <a:gd name="T27" fmla="*/ 222 h 288"/>
              <a:gd name="T28" fmla="*/ 117 w 138"/>
              <a:gd name="T29" fmla="*/ 233 h 288"/>
              <a:gd name="T30" fmla="*/ 117 w 138"/>
              <a:gd name="T31" fmla="*/ 235 h 288"/>
              <a:gd name="T32" fmla="*/ 101 w 138"/>
              <a:gd name="T33" fmla="*/ 240 h 288"/>
              <a:gd name="T34" fmla="*/ 25 w 138"/>
              <a:gd name="T35" fmla="*/ 195 h 288"/>
              <a:gd name="T36" fmla="*/ 97 w 138"/>
              <a:gd name="T37" fmla="*/ 187 h 288"/>
              <a:gd name="T38" fmla="*/ 115 w 138"/>
              <a:gd name="T39" fmla="*/ 205 h 288"/>
              <a:gd name="T40" fmla="*/ 7 w 138"/>
              <a:gd name="T41" fmla="*/ 160 h 288"/>
              <a:gd name="T42" fmla="*/ 25 w 138"/>
              <a:gd name="T43" fmla="*/ 178 h 288"/>
              <a:gd name="T44" fmla="*/ 95 w 138"/>
              <a:gd name="T45" fmla="*/ 170 h 288"/>
              <a:gd name="T46" fmla="*/ 114 w 138"/>
              <a:gd name="T47" fmla="*/ 153 h 288"/>
              <a:gd name="T48" fmla="*/ 95 w 138"/>
              <a:gd name="T49" fmla="*/ 170 h 288"/>
              <a:gd name="T50" fmla="*/ 18 w 138"/>
              <a:gd name="T51" fmla="*/ 123 h 288"/>
              <a:gd name="T52" fmla="*/ 5 w 138"/>
              <a:gd name="T53" fmla="*/ 145 h 288"/>
              <a:gd name="T54" fmla="*/ 115 w 138"/>
              <a:gd name="T55" fmla="*/ 115 h 288"/>
              <a:gd name="T56" fmla="*/ 119 w 138"/>
              <a:gd name="T57" fmla="*/ 140 h 288"/>
              <a:gd name="T58" fmla="*/ 0 w 138"/>
              <a:gd name="T59" fmla="*/ 88 h 288"/>
              <a:gd name="T60" fmla="*/ 17 w 138"/>
              <a:gd name="T61" fmla="*/ 108 h 288"/>
              <a:gd name="T62" fmla="*/ 119 w 138"/>
              <a:gd name="T63" fmla="*/ 102 h 288"/>
              <a:gd name="T64" fmla="*/ 137 w 138"/>
              <a:gd name="T65" fmla="*/ 85 h 288"/>
              <a:gd name="T66" fmla="*/ 119 w 138"/>
              <a:gd name="T67" fmla="*/ 102 h 288"/>
              <a:gd name="T68" fmla="*/ 6 w 138"/>
              <a:gd name="T69" fmla="*/ 51 h 288"/>
              <a:gd name="T70" fmla="*/ 16 w 138"/>
              <a:gd name="T71" fmla="*/ 74 h 288"/>
              <a:gd name="T72" fmla="*/ 120 w 138"/>
              <a:gd name="T73" fmla="*/ 54 h 288"/>
              <a:gd name="T74" fmla="*/ 138 w 138"/>
              <a:gd name="T75" fmla="*/ 73 h 288"/>
              <a:gd name="T76" fmla="*/ 122 w 138"/>
              <a:gd name="T77" fmla="*/ 73 h 288"/>
              <a:gd name="T78" fmla="*/ 6 w 138"/>
              <a:gd name="T79" fmla="*/ 51 h 288"/>
              <a:gd name="T80" fmla="*/ 13 w 138"/>
              <a:gd name="T81" fmla="*/ 36 h 288"/>
              <a:gd name="T82" fmla="*/ 38 w 138"/>
              <a:gd name="T83" fmla="*/ 29 h 288"/>
              <a:gd name="T84" fmla="*/ 13 w 138"/>
              <a:gd name="T85" fmla="*/ 36 h 288"/>
              <a:gd name="T86" fmla="*/ 130 w 138"/>
              <a:gd name="T87" fmla="*/ 35 h 288"/>
              <a:gd name="T88" fmla="*/ 106 w 138"/>
              <a:gd name="T89" fmla="*/ 27 h 288"/>
              <a:gd name="T90" fmla="*/ 63 w 138"/>
              <a:gd name="T91" fmla="*/ 0 h 288"/>
              <a:gd name="T92" fmla="*/ 48 w 138"/>
              <a:gd name="T93" fmla="*/ 21 h 288"/>
              <a:gd name="T94" fmla="*/ 80 w 138"/>
              <a:gd name="T95" fmla="*/ 0 h 288"/>
              <a:gd name="T96" fmla="*/ 95 w 138"/>
              <a:gd name="T97" fmla="*/ 2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8" h="288">
                <a:moveTo>
                  <a:pt x="57" y="288"/>
                </a:moveTo>
                <a:cubicBezTo>
                  <a:pt x="59" y="273"/>
                  <a:pt x="59" y="273"/>
                  <a:pt x="59" y="273"/>
                </a:cubicBezTo>
                <a:cubicBezTo>
                  <a:pt x="60" y="273"/>
                  <a:pt x="62" y="273"/>
                  <a:pt x="63" y="273"/>
                </a:cubicBezTo>
                <a:cubicBezTo>
                  <a:pt x="63" y="273"/>
                  <a:pt x="63" y="273"/>
                  <a:pt x="63" y="273"/>
                </a:cubicBezTo>
                <a:cubicBezTo>
                  <a:pt x="68" y="273"/>
                  <a:pt x="72" y="272"/>
                  <a:pt x="76" y="271"/>
                </a:cubicBezTo>
                <a:cubicBezTo>
                  <a:pt x="76" y="271"/>
                  <a:pt x="76" y="271"/>
                  <a:pt x="76" y="271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75" y="287"/>
                  <a:pt x="69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1" y="288"/>
                  <a:pt x="59" y="288"/>
                  <a:pt x="57" y="288"/>
                </a:cubicBezTo>
                <a:close/>
                <a:moveTo>
                  <a:pt x="22" y="268"/>
                </a:moveTo>
                <a:cubicBezTo>
                  <a:pt x="34" y="259"/>
                  <a:pt x="34" y="259"/>
                  <a:pt x="34" y="259"/>
                </a:cubicBezTo>
                <a:cubicBezTo>
                  <a:pt x="37" y="263"/>
                  <a:pt x="42" y="267"/>
                  <a:pt x="47" y="269"/>
                </a:cubicBezTo>
                <a:cubicBezTo>
                  <a:pt x="47" y="269"/>
                  <a:pt x="47" y="269"/>
                  <a:pt x="47" y="269"/>
                </a:cubicBezTo>
                <a:cubicBezTo>
                  <a:pt x="40" y="283"/>
                  <a:pt x="40" y="283"/>
                  <a:pt x="40" y="283"/>
                </a:cubicBezTo>
                <a:cubicBezTo>
                  <a:pt x="33" y="280"/>
                  <a:pt x="27" y="274"/>
                  <a:pt x="22" y="268"/>
                </a:cubicBezTo>
                <a:close/>
                <a:moveTo>
                  <a:pt x="96" y="278"/>
                </a:moveTo>
                <a:cubicBezTo>
                  <a:pt x="87" y="265"/>
                  <a:pt x="87" y="265"/>
                  <a:pt x="87" y="265"/>
                </a:cubicBezTo>
                <a:cubicBezTo>
                  <a:pt x="91" y="262"/>
                  <a:pt x="95" y="258"/>
                  <a:pt x="97" y="253"/>
                </a:cubicBezTo>
                <a:cubicBezTo>
                  <a:pt x="97" y="253"/>
                  <a:pt x="97" y="253"/>
                  <a:pt x="97" y="253"/>
                </a:cubicBezTo>
                <a:cubicBezTo>
                  <a:pt x="111" y="259"/>
                  <a:pt x="111" y="259"/>
                  <a:pt x="111" y="259"/>
                </a:cubicBezTo>
                <a:cubicBezTo>
                  <a:pt x="108" y="267"/>
                  <a:pt x="102" y="273"/>
                  <a:pt x="96" y="278"/>
                </a:cubicBezTo>
                <a:cubicBezTo>
                  <a:pt x="96" y="278"/>
                  <a:pt x="96" y="278"/>
                  <a:pt x="96" y="278"/>
                </a:cubicBezTo>
                <a:cubicBezTo>
                  <a:pt x="96" y="278"/>
                  <a:pt x="96" y="278"/>
                  <a:pt x="96" y="278"/>
                </a:cubicBezTo>
                <a:close/>
                <a:moveTo>
                  <a:pt x="10" y="235"/>
                </a:moveTo>
                <a:cubicBezTo>
                  <a:pt x="10" y="230"/>
                  <a:pt x="10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25" y="230"/>
                  <a:pt x="25" y="230"/>
                  <a:pt x="25" y="230"/>
                </a:cubicBezTo>
                <a:cubicBezTo>
                  <a:pt x="25" y="235"/>
                  <a:pt x="25" y="235"/>
                  <a:pt x="25" y="235"/>
                </a:cubicBezTo>
                <a:cubicBezTo>
                  <a:pt x="25" y="239"/>
                  <a:pt x="26" y="244"/>
                  <a:pt x="27" y="248"/>
                </a:cubicBezTo>
                <a:cubicBezTo>
                  <a:pt x="27" y="248"/>
                  <a:pt x="27" y="248"/>
                  <a:pt x="27" y="248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11" y="247"/>
                  <a:pt x="10" y="241"/>
                  <a:pt x="10" y="235"/>
                </a:cubicBezTo>
                <a:close/>
                <a:moveTo>
                  <a:pt x="116" y="242"/>
                </a:moveTo>
                <a:cubicBezTo>
                  <a:pt x="116" y="242"/>
                  <a:pt x="116" y="242"/>
                  <a:pt x="116" y="242"/>
                </a:cubicBezTo>
                <a:cubicBezTo>
                  <a:pt x="116" y="242"/>
                  <a:pt x="116" y="242"/>
                  <a:pt x="116" y="242"/>
                </a:cubicBezTo>
                <a:close/>
                <a:moveTo>
                  <a:pt x="101" y="240"/>
                </a:moveTo>
                <a:cubicBezTo>
                  <a:pt x="101" y="238"/>
                  <a:pt x="102" y="236"/>
                  <a:pt x="102" y="235"/>
                </a:cubicBezTo>
                <a:cubicBezTo>
                  <a:pt x="102" y="235"/>
                  <a:pt x="102" y="235"/>
                  <a:pt x="102" y="235"/>
                </a:cubicBezTo>
                <a:cubicBezTo>
                  <a:pt x="102" y="234"/>
                  <a:pt x="102" y="233"/>
                  <a:pt x="102" y="233"/>
                </a:cubicBezTo>
                <a:cubicBezTo>
                  <a:pt x="102" y="233"/>
                  <a:pt x="102" y="233"/>
                  <a:pt x="102" y="233"/>
                </a:cubicBezTo>
                <a:cubicBezTo>
                  <a:pt x="102" y="230"/>
                  <a:pt x="101" y="226"/>
                  <a:pt x="101" y="222"/>
                </a:cubicBezTo>
                <a:cubicBezTo>
                  <a:pt x="101" y="222"/>
                  <a:pt x="101" y="222"/>
                  <a:pt x="101" y="222"/>
                </a:cubicBezTo>
                <a:cubicBezTo>
                  <a:pt x="116" y="220"/>
                  <a:pt x="116" y="220"/>
                  <a:pt x="116" y="220"/>
                </a:cubicBezTo>
                <a:cubicBezTo>
                  <a:pt x="117" y="225"/>
                  <a:pt x="117" y="229"/>
                  <a:pt x="117" y="233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7" y="233"/>
                  <a:pt x="117" y="234"/>
                  <a:pt x="117" y="235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17" y="238"/>
                  <a:pt x="117" y="240"/>
                  <a:pt x="116" y="242"/>
                </a:cubicBezTo>
                <a:cubicBezTo>
                  <a:pt x="116" y="242"/>
                  <a:pt x="116" y="242"/>
                  <a:pt x="116" y="242"/>
                </a:cubicBezTo>
                <a:cubicBezTo>
                  <a:pt x="101" y="240"/>
                  <a:pt x="101" y="240"/>
                  <a:pt x="101" y="240"/>
                </a:cubicBezTo>
                <a:close/>
                <a:moveTo>
                  <a:pt x="10" y="215"/>
                </a:moveTo>
                <a:cubicBezTo>
                  <a:pt x="10" y="195"/>
                  <a:pt x="10" y="195"/>
                  <a:pt x="10" y="195"/>
                </a:cubicBezTo>
                <a:cubicBezTo>
                  <a:pt x="25" y="195"/>
                  <a:pt x="25" y="195"/>
                  <a:pt x="25" y="195"/>
                </a:cubicBezTo>
                <a:cubicBezTo>
                  <a:pt x="25" y="215"/>
                  <a:pt x="25" y="215"/>
                  <a:pt x="25" y="215"/>
                </a:cubicBezTo>
                <a:cubicBezTo>
                  <a:pt x="10" y="215"/>
                  <a:pt x="10" y="215"/>
                  <a:pt x="10" y="215"/>
                </a:cubicBezTo>
                <a:close/>
                <a:moveTo>
                  <a:pt x="97" y="187"/>
                </a:moveTo>
                <a:cubicBezTo>
                  <a:pt x="112" y="185"/>
                  <a:pt x="112" y="185"/>
                  <a:pt x="112" y="185"/>
                </a:cubicBezTo>
                <a:cubicBezTo>
                  <a:pt x="113" y="192"/>
                  <a:pt x="114" y="199"/>
                  <a:pt x="115" y="205"/>
                </a:cubicBezTo>
                <a:cubicBezTo>
                  <a:pt x="115" y="205"/>
                  <a:pt x="115" y="205"/>
                  <a:pt x="115" y="205"/>
                </a:cubicBezTo>
                <a:cubicBezTo>
                  <a:pt x="99" y="207"/>
                  <a:pt x="99" y="207"/>
                  <a:pt x="99" y="207"/>
                </a:cubicBezTo>
                <a:cubicBezTo>
                  <a:pt x="99" y="201"/>
                  <a:pt x="98" y="194"/>
                  <a:pt x="97" y="187"/>
                </a:cubicBezTo>
                <a:close/>
                <a:moveTo>
                  <a:pt x="7" y="160"/>
                </a:moveTo>
                <a:cubicBezTo>
                  <a:pt x="22" y="158"/>
                  <a:pt x="22" y="158"/>
                  <a:pt x="22" y="158"/>
                </a:cubicBezTo>
                <a:cubicBezTo>
                  <a:pt x="23" y="165"/>
                  <a:pt x="24" y="172"/>
                  <a:pt x="25" y="178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10" y="181"/>
                  <a:pt x="10" y="181"/>
                  <a:pt x="10" y="181"/>
                </a:cubicBezTo>
                <a:cubicBezTo>
                  <a:pt x="9" y="174"/>
                  <a:pt x="8" y="167"/>
                  <a:pt x="7" y="160"/>
                </a:cubicBezTo>
                <a:close/>
                <a:moveTo>
                  <a:pt x="95" y="170"/>
                </a:moveTo>
                <a:cubicBezTo>
                  <a:pt x="96" y="162"/>
                  <a:pt x="97" y="154"/>
                  <a:pt x="99" y="148"/>
                </a:cubicBezTo>
                <a:cubicBezTo>
                  <a:pt x="99" y="148"/>
                  <a:pt x="99" y="148"/>
                  <a:pt x="99" y="148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2" y="158"/>
                  <a:pt x="111" y="164"/>
                  <a:pt x="111" y="171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95" y="170"/>
                  <a:pt x="95" y="170"/>
                  <a:pt x="95" y="170"/>
                </a:cubicBezTo>
                <a:close/>
                <a:moveTo>
                  <a:pt x="3" y="124"/>
                </a:moveTo>
                <a:cubicBezTo>
                  <a:pt x="3" y="124"/>
                  <a:pt x="3" y="124"/>
                  <a:pt x="3" y="124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19" y="129"/>
                  <a:pt x="19" y="136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5" y="145"/>
                  <a:pt x="5" y="145"/>
                  <a:pt x="5" y="145"/>
                </a:cubicBezTo>
                <a:cubicBezTo>
                  <a:pt x="4" y="138"/>
                  <a:pt x="3" y="131"/>
                  <a:pt x="3" y="124"/>
                </a:cubicBezTo>
                <a:close/>
                <a:moveTo>
                  <a:pt x="106" y="133"/>
                </a:moveTo>
                <a:cubicBezTo>
                  <a:pt x="109" y="127"/>
                  <a:pt x="112" y="122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9" y="122"/>
                  <a:pt x="129" y="122"/>
                  <a:pt x="129" y="122"/>
                </a:cubicBezTo>
                <a:cubicBezTo>
                  <a:pt x="126" y="129"/>
                  <a:pt x="122" y="134"/>
                  <a:pt x="119" y="140"/>
                </a:cubicBezTo>
                <a:cubicBezTo>
                  <a:pt x="119" y="140"/>
                  <a:pt x="119" y="140"/>
                  <a:pt x="119" y="140"/>
                </a:cubicBezTo>
                <a:cubicBezTo>
                  <a:pt x="106" y="133"/>
                  <a:pt x="106" y="133"/>
                  <a:pt x="106" y="133"/>
                </a:cubicBezTo>
                <a:close/>
                <a:moveTo>
                  <a:pt x="0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93"/>
                  <a:pt x="16" y="100"/>
                  <a:pt x="17" y="108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01"/>
                  <a:pt x="1" y="94"/>
                  <a:pt x="0" y="88"/>
                </a:cubicBezTo>
                <a:close/>
                <a:moveTo>
                  <a:pt x="119" y="102"/>
                </a:moveTo>
                <a:cubicBezTo>
                  <a:pt x="121" y="97"/>
                  <a:pt x="122" y="91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3"/>
                  <a:pt x="136" y="100"/>
                  <a:pt x="134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19" y="102"/>
                  <a:pt x="119" y="102"/>
                  <a:pt x="119" y="102"/>
                </a:cubicBezTo>
                <a:close/>
                <a:moveTo>
                  <a:pt x="1" y="72"/>
                </a:moveTo>
                <a:cubicBezTo>
                  <a:pt x="2" y="65"/>
                  <a:pt x="4" y="58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21" y="56"/>
                  <a:pt x="21" y="56"/>
                  <a:pt x="21" y="56"/>
                </a:cubicBezTo>
                <a:cubicBezTo>
                  <a:pt x="18" y="62"/>
                  <a:pt x="17" y="68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" y="72"/>
                  <a:pt x="1" y="72"/>
                  <a:pt x="1" y="72"/>
                </a:cubicBezTo>
                <a:close/>
                <a:moveTo>
                  <a:pt x="122" y="73"/>
                </a:moveTo>
                <a:cubicBezTo>
                  <a:pt x="122" y="66"/>
                  <a:pt x="122" y="60"/>
                  <a:pt x="120" y="54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7" y="58"/>
                  <a:pt x="138" y="65"/>
                  <a:pt x="138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22" y="73"/>
                  <a:pt x="122" y="73"/>
                  <a:pt x="122" y="73"/>
                </a:cubicBezTo>
                <a:close/>
                <a:moveTo>
                  <a:pt x="6" y="51"/>
                </a:move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3" y="36"/>
                </a:moveTo>
                <a:cubicBezTo>
                  <a:pt x="17" y="29"/>
                  <a:pt x="22" y="23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8" y="29"/>
                  <a:pt x="38" y="29"/>
                  <a:pt x="38" y="29"/>
                </a:cubicBezTo>
                <a:cubicBezTo>
                  <a:pt x="33" y="33"/>
                  <a:pt x="30" y="38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06" y="27"/>
                </a:moveTo>
                <a:cubicBezTo>
                  <a:pt x="116" y="16"/>
                  <a:pt x="116" y="16"/>
                  <a:pt x="116" y="16"/>
                </a:cubicBezTo>
                <a:cubicBezTo>
                  <a:pt x="122" y="21"/>
                  <a:pt x="126" y="28"/>
                  <a:pt x="130" y="35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3" y="36"/>
                  <a:pt x="110" y="31"/>
                  <a:pt x="106" y="27"/>
                </a:cubicBezTo>
                <a:close/>
                <a:moveTo>
                  <a:pt x="41" y="8"/>
                </a:moveTo>
                <a:cubicBezTo>
                  <a:pt x="47" y="4"/>
                  <a:pt x="55" y="2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59" y="16"/>
                  <a:pt x="53" y="18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78" y="15"/>
                </a:moveTo>
                <a:cubicBezTo>
                  <a:pt x="80" y="0"/>
                  <a:pt x="80" y="0"/>
                  <a:pt x="80" y="0"/>
                </a:cubicBezTo>
                <a:cubicBezTo>
                  <a:pt x="88" y="1"/>
                  <a:pt x="95" y="3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95" y="20"/>
                  <a:pt x="95" y="20"/>
                  <a:pt x="95" y="20"/>
                </a:cubicBezTo>
                <a:cubicBezTo>
                  <a:pt x="90" y="17"/>
                  <a:pt x="85" y="16"/>
                  <a:pt x="78" y="15"/>
                </a:cubicBezTo>
                <a:close/>
              </a:path>
            </a:pathLst>
          </a:custGeom>
          <a:solidFill>
            <a:srgbClr val="B996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60"/>
          <p:cNvSpPr/>
          <p:nvPr/>
        </p:nvSpPr>
        <p:spPr bwMode="auto">
          <a:xfrm rot="5400000">
            <a:off x="8782262" y="3169514"/>
            <a:ext cx="538642" cy="1216027"/>
          </a:xfrm>
          <a:custGeom>
            <a:avLst/>
            <a:gdLst>
              <a:gd name="T0" fmla="*/ 54 w 117"/>
              <a:gd name="T1" fmla="*/ 0 h 263"/>
              <a:gd name="T2" fmla="*/ 0 w 117"/>
              <a:gd name="T3" fmla="*/ 63 h 263"/>
              <a:gd name="T4" fmla="*/ 26 w 117"/>
              <a:gd name="T5" fmla="*/ 163 h 263"/>
              <a:gd name="T6" fmla="*/ 20 w 117"/>
              <a:gd name="T7" fmla="*/ 219 h 263"/>
              <a:gd name="T8" fmla="*/ 64 w 117"/>
              <a:gd name="T9" fmla="*/ 263 h 263"/>
              <a:gd name="T10" fmla="*/ 108 w 117"/>
              <a:gd name="T11" fmla="*/ 219 h 263"/>
              <a:gd name="T12" fmla="*/ 108 w 117"/>
              <a:gd name="T13" fmla="*/ 168 h 263"/>
              <a:gd name="T14" fmla="*/ 117 w 117"/>
              <a:gd name="T15" fmla="*/ 73 h 263"/>
              <a:gd name="T16" fmla="*/ 54 w 117"/>
              <a:gd name="T17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solidFill>
            <a:srgbClr val="82B3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4450447" y="2512078"/>
            <a:ext cx="0" cy="21207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988017" y="4180196"/>
            <a:ext cx="0" cy="47625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12877" y="4180196"/>
            <a:ext cx="0" cy="47625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cxnSpLocks/>
          </p:cNvCxnSpPr>
          <p:nvPr/>
        </p:nvCxnSpPr>
        <p:spPr>
          <a:xfrm>
            <a:off x="7558429" y="2512078"/>
            <a:ext cx="0" cy="19174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051583" y="4180196"/>
            <a:ext cx="0" cy="47625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632072" y="1488336"/>
            <a:ext cx="2373347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32073" y="1099348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2125192" y="5178782"/>
            <a:ext cx="2373347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125193" y="4789794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091018" y="5167660"/>
            <a:ext cx="2373347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091019" y="4778672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695604" y="1488336"/>
            <a:ext cx="2373347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695605" y="1099348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8172698" y="5181151"/>
            <a:ext cx="2373347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多年，喜欢大家多多支持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172699" y="4792163"/>
            <a:ext cx="172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1182046-419D-4D65-A3FB-B252BE1E65AD}"/>
              </a:ext>
            </a:extLst>
          </p:cNvPr>
          <p:cNvGrpSpPr/>
          <p:nvPr/>
        </p:nvGrpSpPr>
        <p:grpSpPr>
          <a:xfrm>
            <a:off x="0" y="426911"/>
            <a:ext cx="2671204" cy="568000"/>
            <a:chOff x="0" y="426911"/>
            <a:chExt cx="2671204" cy="568000"/>
          </a:xfrm>
        </p:grpSpPr>
        <p:sp>
          <p:nvSpPr>
            <p:cNvPr id="29" name="任意多边形 14">
              <a:extLst>
                <a:ext uri="{FF2B5EF4-FFF2-40B4-BE49-F238E27FC236}">
                  <a16:creationId xmlns:a16="http://schemas.microsoft.com/office/drawing/2014/main" xmlns="" id="{1467846F-2E42-4B86-BD0A-53355D7A5851}"/>
                </a:ext>
              </a:extLst>
            </p:cNvPr>
            <p:cNvSpPr/>
            <p:nvPr/>
          </p:nvSpPr>
          <p:spPr>
            <a:xfrm>
              <a:off x="243569" y="521062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30" name="Text Box 39">
              <a:extLst>
                <a:ext uri="{FF2B5EF4-FFF2-40B4-BE49-F238E27FC236}">
                  <a16:creationId xmlns:a16="http://schemas.microsoft.com/office/drawing/2014/main" xmlns="" id="{46F6554F-EC71-44F8-972D-22289EAEB2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426911"/>
              <a:ext cx="18414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rgbClr val="8E6D48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请关注公众号</a:t>
              </a:r>
              <a:endParaRPr lang="en-US" altLang="zh-CN" sz="2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A79DE21-F376-49F1-944B-FE2BB403138D}"/>
                </a:ext>
              </a:extLst>
            </p:cNvPr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32" name="Text Box 39">
              <a:extLst>
                <a:ext uri="{FF2B5EF4-FFF2-40B4-BE49-F238E27FC236}">
                  <a16:creationId xmlns:a16="http://schemas.microsoft.com/office/drawing/2014/main" xmlns="" id="{D94CF3BB-8759-47C7-AE42-0F6CBA9FF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764079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rgbClr val="8E6D48"/>
                  </a:solidFill>
                  <a:latin typeface="+mj-lt"/>
                  <a:ea typeface="微软雅黑" panose="020B0503020204020204" pitchFamily="34" charset="-122"/>
                </a:rPr>
                <a:t>ADD HERE TO ADD TITLE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23829" y="1954742"/>
            <a:ext cx="4944342" cy="3021542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3354531" y="2225733"/>
            <a:ext cx="512618" cy="512618"/>
          </a:xfrm>
          <a:prstGeom prst="roundRect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354531" y="2882717"/>
            <a:ext cx="512618" cy="512618"/>
          </a:xfrm>
          <a:prstGeom prst="roundRect">
            <a:avLst/>
          </a:prstGeom>
          <a:solidFill>
            <a:srgbClr val="82B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4531" y="3532936"/>
            <a:ext cx="512618" cy="512618"/>
          </a:xfrm>
          <a:prstGeom prst="roundRect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298873" y="2242426"/>
            <a:ext cx="512618" cy="512618"/>
          </a:xfrm>
          <a:prstGeom prst="roundRect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8298873" y="2899410"/>
            <a:ext cx="512618" cy="512618"/>
          </a:xfrm>
          <a:prstGeom prst="roundRect">
            <a:avLst/>
          </a:prstGeom>
          <a:solidFill>
            <a:srgbClr val="82B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298873" y="3549629"/>
            <a:ext cx="512618" cy="512618"/>
          </a:xfrm>
          <a:prstGeom prst="roundRect">
            <a:avLst/>
          </a:prstGeom>
          <a:solidFill>
            <a:srgbClr val="B99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54"/>
          <p:cNvSpPr>
            <a:spLocks noEditPoints="1"/>
          </p:cNvSpPr>
          <p:nvPr/>
        </p:nvSpPr>
        <p:spPr bwMode="auto">
          <a:xfrm>
            <a:off x="3491272" y="2373332"/>
            <a:ext cx="248589" cy="230221"/>
          </a:xfrm>
          <a:custGeom>
            <a:avLst/>
            <a:gdLst>
              <a:gd name="T0" fmla="*/ 191 w 257"/>
              <a:gd name="T1" fmla="*/ 125 h 238"/>
              <a:gd name="T2" fmla="*/ 134 w 257"/>
              <a:gd name="T3" fmla="*/ 160 h 238"/>
              <a:gd name="T4" fmla="*/ 227 w 257"/>
              <a:gd name="T5" fmla="*/ 43 h 238"/>
              <a:gd name="T6" fmla="*/ 185 w 257"/>
              <a:gd name="T7" fmla="*/ 46 h 238"/>
              <a:gd name="T8" fmla="*/ 134 w 257"/>
              <a:gd name="T9" fmla="*/ 0 h 238"/>
              <a:gd name="T10" fmla="*/ 128 w 257"/>
              <a:gd name="T11" fmla="*/ 51 h 238"/>
              <a:gd name="T12" fmla="*/ 123 w 257"/>
              <a:gd name="T13" fmla="*/ 0 h 238"/>
              <a:gd name="T14" fmla="*/ 72 w 257"/>
              <a:gd name="T15" fmla="*/ 46 h 238"/>
              <a:gd name="T16" fmla="*/ 30 w 257"/>
              <a:gd name="T17" fmla="*/ 43 h 238"/>
              <a:gd name="T18" fmla="*/ 134 w 257"/>
              <a:gd name="T19" fmla="*/ 74 h 238"/>
              <a:gd name="T20" fmla="*/ 191 w 257"/>
              <a:gd name="T21" fmla="*/ 114 h 238"/>
              <a:gd name="T22" fmla="*/ 134 w 257"/>
              <a:gd name="T23" fmla="*/ 74 h 238"/>
              <a:gd name="T24" fmla="*/ 234 w 257"/>
              <a:gd name="T25" fmla="*/ 52 h 238"/>
              <a:gd name="T26" fmla="*/ 194 w 257"/>
              <a:gd name="T27" fmla="*/ 67 h 238"/>
              <a:gd name="T28" fmla="*/ 202 w 257"/>
              <a:gd name="T29" fmla="*/ 114 h 238"/>
              <a:gd name="T30" fmla="*/ 202 w 257"/>
              <a:gd name="T31" fmla="*/ 125 h 238"/>
              <a:gd name="T32" fmla="*/ 233 w 257"/>
              <a:gd name="T33" fmla="*/ 181 h 238"/>
              <a:gd name="T34" fmla="*/ 257 w 257"/>
              <a:gd name="T35" fmla="*/ 125 h 238"/>
              <a:gd name="T36" fmla="*/ 213 w 257"/>
              <a:gd name="T37" fmla="*/ 114 h 238"/>
              <a:gd name="T38" fmla="*/ 123 w 257"/>
              <a:gd name="T39" fmla="*/ 74 h 238"/>
              <a:gd name="T40" fmla="*/ 66 w 257"/>
              <a:gd name="T41" fmla="*/ 114 h 238"/>
              <a:gd name="T42" fmla="*/ 123 w 257"/>
              <a:gd name="T43" fmla="*/ 74 h 238"/>
              <a:gd name="T44" fmla="*/ 63 w 257"/>
              <a:gd name="T45" fmla="*/ 67 h 238"/>
              <a:gd name="T46" fmla="*/ 22 w 257"/>
              <a:gd name="T47" fmla="*/ 52 h 238"/>
              <a:gd name="T48" fmla="*/ 43 w 257"/>
              <a:gd name="T49" fmla="*/ 114 h 238"/>
              <a:gd name="T50" fmla="*/ 0 w 257"/>
              <a:gd name="T51" fmla="*/ 125 h 238"/>
              <a:gd name="T52" fmla="*/ 24 w 257"/>
              <a:gd name="T53" fmla="*/ 181 h 238"/>
              <a:gd name="T54" fmla="*/ 55 w 257"/>
              <a:gd name="T55" fmla="*/ 125 h 238"/>
              <a:gd name="T56" fmla="*/ 55 w 257"/>
              <a:gd name="T57" fmla="*/ 114 h 238"/>
              <a:gd name="T58" fmla="*/ 29 w 257"/>
              <a:gd name="T59" fmla="*/ 191 h 238"/>
              <a:gd name="T60" fmla="*/ 104 w 257"/>
              <a:gd name="T61" fmla="*/ 236 h 238"/>
              <a:gd name="T62" fmla="*/ 82 w 257"/>
              <a:gd name="T63" fmla="*/ 186 h 238"/>
              <a:gd name="T64" fmla="*/ 123 w 257"/>
              <a:gd name="T65" fmla="*/ 183 h 238"/>
              <a:gd name="T66" fmla="*/ 134 w 257"/>
              <a:gd name="T67" fmla="*/ 183 h 238"/>
              <a:gd name="T68" fmla="*/ 175 w 257"/>
              <a:gd name="T69" fmla="*/ 186 h 238"/>
              <a:gd name="T70" fmla="*/ 153 w 257"/>
              <a:gd name="T71" fmla="*/ 236 h 238"/>
              <a:gd name="T72" fmla="*/ 228 w 257"/>
              <a:gd name="T73" fmla="*/ 191 h 238"/>
              <a:gd name="T74" fmla="*/ 123 w 257"/>
              <a:gd name="T75" fmla="*/ 160 h 238"/>
              <a:gd name="T76" fmla="*/ 66 w 257"/>
              <a:gd name="T77" fmla="*/ 12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7" h="238">
                <a:moveTo>
                  <a:pt x="134" y="125"/>
                </a:moveTo>
                <a:cubicBezTo>
                  <a:pt x="191" y="125"/>
                  <a:pt x="191" y="125"/>
                  <a:pt x="191" y="125"/>
                </a:cubicBezTo>
                <a:cubicBezTo>
                  <a:pt x="190" y="139"/>
                  <a:pt x="188" y="152"/>
                  <a:pt x="184" y="165"/>
                </a:cubicBezTo>
                <a:cubicBezTo>
                  <a:pt x="168" y="162"/>
                  <a:pt x="151" y="160"/>
                  <a:pt x="134" y="160"/>
                </a:cubicBezTo>
                <a:lnTo>
                  <a:pt x="134" y="125"/>
                </a:lnTo>
                <a:close/>
                <a:moveTo>
                  <a:pt x="227" y="43"/>
                </a:moveTo>
                <a:cubicBezTo>
                  <a:pt x="209" y="23"/>
                  <a:pt x="183" y="8"/>
                  <a:pt x="153" y="2"/>
                </a:cubicBezTo>
                <a:cubicBezTo>
                  <a:pt x="166" y="15"/>
                  <a:pt x="177" y="30"/>
                  <a:pt x="185" y="46"/>
                </a:cubicBezTo>
                <a:cubicBezTo>
                  <a:pt x="181" y="46"/>
                  <a:pt x="177" y="47"/>
                  <a:pt x="173" y="48"/>
                </a:cubicBezTo>
                <a:cubicBezTo>
                  <a:pt x="164" y="30"/>
                  <a:pt x="150" y="14"/>
                  <a:pt x="134" y="0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2" y="51"/>
                  <a:pt x="130" y="51"/>
                  <a:pt x="128" y="51"/>
                </a:cubicBezTo>
                <a:cubicBezTo>
                  <a:pt x="127" y="51"/>
                  <a:pt x="125" y="51"/>
                  <a:pt x="123" y="51"/>
                </a:cubicBezTo>
                <a:cubicBezTo>
                  <a:pt x="123" y="0"/>
                  <a:pt x="123" y="0"/>
                  <a:pt x="123" y="0"/>
                </a:cubicBezTo>
                <a:cubicBezTo>
                  <a:pt x="106" y="14"/>
                  <a:pt x="93" y="30"/>
                  <a:pt x="84" y="48"/>
                </a:cubicBezTo>
                <a:cubicBezTo>
                  <a:pt x="80" y="47"/>
                  <a:pt x="76" y="46"/>
                  <a:pt x="72" y="46"/>
                </a:cubicBezTo>
                <a:cubicBezTo>
                  <a:pt x="80" y="30"/>
                  <a:pt x="91" y="15"/>
                  <a:pt x="104" y="2"/>
                </a:cubicBezTo>
                <a:cubicBezTo>
                  <a:pt x="74" y="8"/>
                  <a:pt x="48" y="23"/>
                  <a:pt x="30" y="43"/>
                </a:cubicBezTo>
                <a:cubicBezTo>
                  <a:pt x="78" y="69"/>
                  <a:pt x="179" y="69"/>
                  <a:pt x="227" y="43"/>
                </a:cubicBezTo>
                <a:close/>
                <a:moveTo>
                  <a:pt x="134" y="74"/>
                </a:moveTo>
                <a:cubicBezTo>
                  <a:pt x="134" y="114"/>
                  <a:pt x="134" y="114"/>
                  <a:pt x="134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90" y="98"/>
                  <a:pt x="187" y="83"/>
                  <a:pt x="182" y="69"/>
                </a:cubicBezTo>
                <a:cubicBezTo>
                  <a:pt x="167" y="72"/>
                  <a:pt x="151" y="73"/>
                  <a:pt x="134" y="74"/>
                </a:cubicBezTo>
                <a:close/>
                <a:moveTo>
                  <a:pt x="257" y="114"/>
                </a:moveTo>
                <a:cubicBezTo>
                  <a:pt x="255" y="91"/>
                  <a:pt x="247" y="70"/>
                  <a:pt x="234" y="52"/>
                </a:cubicBezTo>
                <a:cubicBezTo>
                  <a:pt x="234" y="52"/>
                  <a:pt x="234" y="53"/>
                  <a:pt x="233" y="53"/>
                </a:cubicBezTo>
                <a:cubicBezTo>
                  <a:pt x="222" y="59"/>
                  <a:pt x="209" y="64"/>
                  <a:pt x="194" y="67"/>
                </a:cubicBezTo>
                <a:cubicBezTo>
                  <a:pt x="199" y="82"/>
                  <a:pt x="201" y="97"/>
                  <a:pt x="202" y="114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2" y="125"/>
                  <a:pt x="202" y="125"/>
                  <a:pt x="202" y="125"/>
                </a:cubicBezTo>
                <a:cubicBezTo>
                  <a:pt x="202" y="125"/>
                  <a:pt x="202" y="125"/>
                  <a:pt x="202" y="125"/>
                </a:cubicBezTo>
                <a:cubicBezTo>
                  <a:pt x="202" y="139"/>
                  <a:pt x="199" y="154"/>
                  <a:pt x="195" y="167"/>
                </a:cubicBezTo>
                <a:cubicBezTo>
                  <a:pt x="209" y="170"/>
                  <a:pt x="222" y="175"/>
                  <a:pt x="233" y="181"/>
                </a:cubicBezTo>
                <a:cubicBezTo>
                  <a:pt x="235" y="182"/>
                  <a:pt x="236" y="182"/>
                  <a:pt x="237" y="183"/>
                </a:cubicBezTo>
                <a:cubicBezTo>
                  <a:pt x="248" y="166"/>
                  <a:pt x="255" y="146"/>
                  <a:pt x="257" y="125"/>
                </a:cubicBezTo>
                <a:cubicBezTo>
                  <a:pt x="213" y="125"/>
                  <a:pt x="213" y="125"/>
                  <a:pt x="213" y="125"/>
                </a:cubicBezTo>
                <a:cubicBezTo>
                  <a:pt x="213" y="114"/>
                  <a:pt x="213" y="114"/>
                  <a:pt x="213" y="114"/>
                </a:cubicBezTo>
                <a:lnTo>
                  <a:pt x="257" y="114"/>
                </a:lnTo>
                <a:close/>
                <a:moveTo>
                  <a:pt x="123" y="74"/>
                </a:moveTo>
                <a:cubicBezTo>
                  <a:pt x="106" y="73"/>
                  <a:pt x="90" y="72"/>
                  <a:pt x="74" y="69"/>
                </a:cubicBezTo>
                <a:cubicBezTo>
                  <a:pt x="70" y="83"/>
                  <a:pt x="67" y="98"/>
                  <a:pt x="66" y="114"/>
                </a:cubicBezTo>
                <a:cubicBezTo>
                  <a:pt x="123" y="114"/>
                  <a:pt x="123" y="114"/>
                  <a:pt x="123" y="114"/>
                </a:cubicBezTo>
                <a:lnTo>
                  <a:pt x="123" y="74"/>
                </a:lnTo>
                <a:close/>
                <a:moveTo>
                  <a:pt x="55" y="114"/>
                </a:moveTo>
                <a:cubicBezTo>
                  <a:pt x="55" y="97"/>
                  <a:pt x="58" y="82"/>
                  <a:pt x="63" y="67"/>
                </a:cubicBezTo>
                <a:cubicBezTo>
                  <a:pt x="48" y="64"/>
                  <a:pt x="35" y="59"/>
                  <a:pt x="24" y="53"/>
                </a:cubicBezTo>
                <a:cubicBezTo>
                  <a:pt x="23" y="53"/>
                  <a:pt x="23" y="52"/>
                  <a:pt x="22" y="52"/>
                </a:cubicBezTo>
                <a:cubicBezTo>
                  <a:pt x="9" y="70"/>
                  <a:pt x="1" y="91"/>
                  <a:pt x="0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25"/>
                  <a:pt x="43" y="125"/>
                  <a:pt x="43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1" y="146"/>
                  <a:pt x="8" y="166"/>
                  <a:pt x="20" y="183"/>
                </a:cubicBezTo>
                <a:cubicBezTo>
                  <a:pt x="21" y="182"/>
                  <a:pt x="22" y="182"/>
                  <a:pt x="24" y="181"/>
                </a:cubicBezTo>
                <a:cubicBezTo>
                  <a:pt x="34" y="175"/>
                  <a:pt x="47" y="170"/>
                  <a:pt x="62" y="167"/>
                </a:cubicBezTo>
                <a:cubicBezTo>
                  <a:pt x="58" y="154"/>
                  <a:pt x="55" y="139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14"/>
                  <a:pt x="55" y="114"/>
                  <a:pt x="55" y="114"/>
                </a:cubicBezTo>
                <a:close/>
                <a:moveTo>
                  <a:pt x="228" y="191"/>
                </a:moveTo>
                <a:cubicBezTo>
                  <a:pt x="179" y="165"/>
                  <a:pt x="77" y="165"/>
                  <a:pt x="29" y="191"/>
                </a:cubicBezTo>
                <a:cubicBezTo>
                  <a:pt x="29" y="191"/>
                  <a:pt x="28" y="192"/>
                  <a:pt x="27" y="192"/>
                </a:cubicBezTo>
                <a:cubicBezTo>
                  <a:pt x="46" y="214"/>
                  <a:pt x="73" y="230"/>
                  <a:pt x="104" y="236"/>
                </a:cubicBezTo>
                <a:cubicBezTo>
                  <a:pt x="90" y="222"/>
                  <a:pt x="78" y="206"/>
                  <a:pt x="70" y="188"/>
                </a:cubicBezTo>
                <a:cubicBezTo>
                  <a:pt x="74" y="188"/>
                  <a:pt x="78" y="187"/>
                  <a:pt x="82" y="186"/>
                </a:cubicBezTo>
                <a:cubicBezTo>
                  <a:pt x="91" y="206"/>
                  <a:pt x="105" y="224"/>
                  <a:pt x="123" y="238"/>
                </a:cubicBezTo>
                <a:cubicBezTo>
                  <a:pt x="123" y="183"/>
                  <a:pt x="123" y="183"/>
                  <a:pt x="123" y="183"/>
                </a:cubicBezTo>
                <a:cubicBezTo>
                  <a:pt x="125" y="183"/>
                  <a:pt x="127" y="183"/>
                  <a:pt x="128" y="183"/>
                </a:cubicBezTo>
                <a:cubicBezTo>
                  <a:pt x="130" y="183"/>
                  <a:pt x="132" y="183"/>
                  <a:pt x="134" y="183"/>
                </a:cubicBezTo>
                <a:cubicBezTo>
                  <a:pt x="134" y="238"/>
                  <a:pt x="134" y="238"/>
                  <a:pt x="134" y="238"/>
                </a:cubicBezTo>
                <a:cubicBezTo>
                  <a:pt x="152" y="224"/>
                  <a:pt x="166" y="206"/>
                  <a:pt x="175" y="186"/>
                </a:cubicBezTo>
                <a:cubicBezTo>
                  <a:pt x="179" y="187"/>
                  <a:pt x="183" y="188"/>
                  <a:pt x="187" y="188"/>
                </a:cubicBezTo>
                <a:cubicBezTo>
                  <a:pt x="179" y="206"/>
                  <a:pt x="167" y="222"/>
                  <a:pt x="153" y="236"/>
                </a:cubicBezTo>
                <a:cubicBezTo>
                  <a:pt x="184" y="230"/>
                  <a:pt x="211" y="214"/>
                  <a:pt x="230" y="192"/>
                </a:cubicBezTo>
                <a:cubicBezTo>
                  <a:pt x="229" y="191"/>
                  <a:pt x="228" y="191"/>
                  <a:pt x="228" y="191"/>
                </a:cubicBezTo>
                <a:close/>
                <a:moveTo>
                  <a:pt x="73" y="165"/>
                </a:moveTo>
                <a:cubicBezTo>
                  <a:pt x="89" y="162"/>
                  <a:pt x="106" y="160"/>
                  <a:pt x="123" y="160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7" y="139"/>
                  <a:pt x="69" y="152"/>
                  <a:pt x="73" y="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Freeform 124"/>
          <p:cNvSpPr>
            <a:spLocks noEditPoints="1"/>
          </p:cNvSpPr>
          <p:nvPr/>
        </p:nvSpPr>
        <p:spPr bwMode="auto">
          <a:xfrm>
            <a:off x="3457575" y="3004882"/>
            <a:ext cx="323850" cy="268287"/>
          </a:xfrm>
          <a:custGeom>
            <a:avLst/>
            <a:gdLst>
              <a:gd name="T0" fmla="*/ 198 w 258"/>
              <a:gd name="T1" fmla="*/ 161 h 213"/>
              <a:gd name="T2" fmla="*/ 211 w 258"/>
              <a:gd name="T3" fmla="*/ 167 h 213"/>
              <a:gd name="T4" fmla="*/ 111 w 258"/>
              <a:gd name="T5" fmla="*/ 213 h 213"/>
              <a:gd name="T6" fmla="*/ 9 w 258"/>
              <a:gd name="T7" fmla="*/ 165 h 213"/>
              <a:gd name="T8" fmla="*/ 23 w 258"/>
              <a:gd name="T9" fmla="*/ 159 h 213"/>
              <a:gd name="T10" fmla="*/ 111 w 258"/>
              <a:gd name="T11" fmla="*/ 198 h 213"/>
              <a:gd name="T12" fmla="*/ 198 w 258"/>
              <a:gd name="T13" fmla="*/ 161 h 213"/>
              <a:gd name="T14" fmla="*/ 232 w 258"/>
              <a:gd name="T15" fmla="*/ 66 h 213"/>
              <a:gd name="T16" fmla="*/ 231 w 258"/>
              <a:gd name="T17" fmla="*/ 81 h 213"/>
              <a:gd name="T18" fmla="*/ 243 w 258"/>
              <a:gd name="T19" fmla="*/ 98 h 213"/>
              <a:gd name="T20" fmla="*/ 225 w 258"/>
              <a:gd name="T21" fmla="*/ 117 h 213"/>
              <a:gd name="T22" fmla="*/ 221 w 258"/>
              <a:gd name="T23" fmla="*/ 116 h 213"/>
              <a:gd name="T24" fmla="*/ 213 w 258"/>
              <a:gd name="T25" fmla="*/ 129 h 213"/>
              <a:gd name="T26" fmla="*/ 225 w 258"/>
              <a:gd name="T27" fmla="*/ 131 h 213"/>
              <a:gd name="T28" fmla="*/ 258 w 258"/>
              <a:gd name="T29" fmla="*/ 98 h 213"/>
              <a:gd name="T30" fmla="*/ 232 w 258"/>
              <a:gd name="T31" fmla="*/ 66 h 213"/>
              <a:gd name="T32" fmla="*/ 111 w 258"/>
              <a:gd name="T33" fmla="*/ 21 h 213"/>
              <a:gd name="T34" fmla="*/ 206 w 258"/>
              <a:gd name="T35" fmla="*/ 53 h 213"/>
              <a:gd name="T36" fmla="*/ 207 w 258"/>
              <a:gd name="T37" fmla="*/ 46 h 213"/>
              <a:gd name="T38" fmla="*/ 111 w 258"/>
              <a:gd name="T39" fmla="*/ 0 h 213"/>
              <a:gd name="T40" fmla="*/ 14 w 258"/>
              <a:gd name="T41" fmla="*/ 46 h 213"/>
              <a:gd name="T42" fmla="*/ 15 w 258"/>
              <a:gd name="T43" fmla="*/ 53 h 213"/>
              <a:gd name="T44" fmla="*/ 111 w 258"/>
              <a:gd name="T45" fmla="*/ 21 h 213"/>
              <a:gd name="T46" fmla="*/ 111 w 258"/>
              <a:gd name="T47" fmla="*/ 174 h 213"/>
              <a:gd name="T48" fmla="*/ 221 w 258"/>
              <a:gd name="T49" fmla="*/ 64 h 213"/>
              <a:gd name="T50" fmla="*/ 219 w 258"/>
              <a:gd name="T51" fmla="*/ 44 h 213"/>
              <a:gd name="T52" fmla="*/ 219 w 258"/>
              <a:gd name="T53" fmla="*/ 46 h 213"/>
              <a:gd name="T54" fmla="*/ 111 w 258"/>
              <a:gd name="T55" fmla="*/ 103 h 213"/>
              <a:gd name="T56" fmla="*/ 2 w 258"/>
              <a:gd name="T57" fmla="*/ 46 h 213"/>
              <a:gd name="T58" fmla="*/ 2 w 258"/>
              <a:gd name="T59" fmla="*/ 46 h 213"/>
              <a:gd name="T60" fmla="*/ 0 w 258"/>
              <a:gd name="T61" fmla="*/ 64 h 213"/>
              <a:gd name="T62" fmla="*/ 111 w 258"/>
              <a:gd name="T63" fmla="*/ 17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8" h="213">
                <a:moveTo>
                  <a:pt x="198" y="161"/>
                </a:moveTo>
                <a:cubicBezTo>
                  <a:pt x="211" y="167"/>
                  <a:pt x="211" y="167"/>
                  <a:pt x="211" y="167"/>
                </a:cubicBezTo>
                <a:cubicBezTo>
                  <a:pt x="198" y="195"/>
                  <a:pt x="157" y="213"/>
                  <a:pt x="111" y="213"/>
                </a:cubicBezTo>
                <a:cubicBezTo>
                  <a:pt x="63" y="213"/>
                  <a:pt x="21" y="193"/>
                  <a:pt x="9" y="165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32" y="182"/>
                  <a:pt x="69" y="198"/>
                  <a:pt x="111" y="198"/>
                </a:cubicBezTo>
                <a:cubicBezTo>
                  <a:pt x="151" y="198"/>
                  <a:pt x="187" y="183"/>
                  <a:pt x="198" y="161"/>
                </a:cubicBezTo>
                <a:close/>
                <a:moveTo>
                  <a:pt x="232" y="66"/>
                </a:moveTo>
                <a:cubicBezTo>
                  <a:pt x="232" y="72"/>
                  <a:pt x="232" y="77"/>
                  <a:pt x="231" y="81"/>
                </a:cubicBezTo>
                <a:cubicBezTo>
                  <a:pt x="238" y="84"/>
                  <a:pt x="243" y="91"/>
                  <a:pt x="243" y="98"/>
                </a:cubicBezTo>
                <a:cubicBezTo>
                  <a:pt x="243" y="108"/>
                  <a:pt x="235" y="117"/>
                  <a:pt x="225" y="117"/>
                </a:cubicBezTo>
                <a:cubicBezTo>
                  <a:pt x="224" y="117"/>
                  <a:pt x="222" y="116"/>
                  <a:pt x="221" y="116"/>
                </a:cubicBezTo>
                <a:cubicBezTo>
                  <a:pt x="219" y="120"/>
                  <a:pt x="216" y="125"/>
                  <a:pt x="213" y="129"/>
                </a:cubicBezTo>
                <a:cubicBezTo>
                  <a:pt x="217" y="131"/>
                  <a:pt x="221" y="131"/>
                  <a:pt x="225" y="131"/>
                </a:cubicBezTo>
                <a:cubicBezTo>
                  <a:pt x="243" y="131"/>
                  <a:pt x="258" y="117"/>
                  <a:pt x="258" y="98"/>
                </a:cubicBezTo>
                <a:cubicBezTo>
                  <a:pt x="258" y="83"/>
                  <a:pt x="247" y="70"/>
                  <a:pt x="232" y="66"/>
                </a:cubicBezTo>
                <a:close/>
                <a:moveTo>
                  <a:pt x="111" y="21"/>
                </a:moveTo>
                <a:cubicBezTo>
                  <a:pt x="154" y="21"/>
                  <a:pt x="191" y="34"/>
                  <a:pt x="206" y="53"/>
                </a:cubicBezTo>
                <a:cubicBezTo>
                  <a:pt x="207" y="51"/>
                  <a:pt x="207" y="49"/>
                  <a:pt x="207" y="46"/>
                </a:cubicBezTo>
                <a:cubicBezTo>
                  <a:pt x="207" y="21"/>
                  <a:pt x="163" y="0"/>
                  <a:pt x="111" y="0"/>
                </a:cubicBezTo>
                <a:cubicBezTo>
                  <a:pt x="58" y="0"/>
                  <a:pt x="14" y="21"/>
                  <a:pt x="14" y="46"/>
                </a:cubicBezTo>
                <a:cubicBezTo>
                  <a:pt x="14" y="49"/>
                  <a:pt x="14" y="51"/>
                  <a:pt x="15" y="53"/>
                </a:cubicBezTo>
                <a:cubicBezTo>
                  <a:pt x="30" y="34"/>
                  <a:pt x="67" y="21"/>
                  <a:pt x="111" y="21"/>
                </a:cubicBezTo>
                <a:close/>
                <a:moveTo>
                  <a:pt x="111" y="174"/>
                </a:moveTo>
                <a:cubicBezTo>
                  <a:pt x="172" y="174"/>
                  <a:pt x="221" y="125"/>
                  <a:pt x="221" y="64"/>
                </a:cubicBezTo>
                <a:cubicBezTo>
                  <a:pt x="221" y="56"/>
                  <a:pt x="220" y="49"/>
                  <a:pt x="219" y="44"/>
                </a:cubicBezTo>
                <a:cubicBezTo>
                  <a:pt x="219" y="45"/>
                  <a:pt x="219" y="45"/>
                  <a:pt x="219" y="46"/>
                </a:cubicBezTo>
                <a:cubicBezTo>
                  <a:pt x="219" y="78"/>
                  <a:pt x="171" y="103"/>
                  <a:pt x="111" y="103"/>
                </a:cubicBezTo>
                <a:cubicBezTo>
                  <a:pt x="50" y="103"/>
                  <a:pt x="2" y="78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51"/>
                  <a:pt x="0" y="57"/>
                  <a:pt x="0" y="64"/>
                </a:cubicBezTo>
                <a:cubicBezTo>
                  <a:pt x="0" y="125"/>
                  <a:pt x="50" y="174"/>
                  <a:pt x="111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3468326" y="3671770"/>
            <a:ext cx="285390" cy="214404"/>
          </a:xfrm>
          <a:custGeom>
            <a:avLst/>
            <a:gdLst>
              <a:gd name="T0" fmla="*/ 221 w 249"/>
              <a:gd name="T1" fmla="*/ 23 h 188"/>
              <a:gd name="T2" fmla="*/ 210 w 249"/>
              <a:gd name="T3" fmla="*/ 23 h 188"/>
              <a:gd name="T4" fmla="*/ 203 w 249"/>
              <a:gd name="T5" fmla="*/ 9 h 188"/>
              <a:gd name="T6" fmla="*/ 203 w 249"/>
              <a:gd name="T7" fmla="*/ 9 h 188"/>
              <a:gd name="T8" fmla="*/ 188 w 249"/>
              <a:gd name="T9" fmla="*/ 0 h 188"/>
              <a:gd name="T10" fmla="*/ 137 w 249"/>
              <a:gd name="T11" fmla="*/ 0 h 188"/>
              <a:gd name="T12" fmla="*/ 122 w 249"/>
              <a:gd name="T13" fmla="*/ 9 h 188"/>
              <a:gd name="T14" fmla="*/ 122 w 249"/>
              <a:gd name="T15" fmla="*/ 9 h 188"/>
              <a:gd name="T16" fmla="*/ 115 w 249"/>
              <a:gd name="T17" fmla="*/ 23 h 188"/>
              <a:gd name="T18" fmla="*/ 90 w 249"/>
              <a:gd name="T19" fmla="*/ 23 h 188"/>
              <a:gd name="T20" fmla="*/ 90 w 249"/>
              <a:gd name="T21" fmla="*/ 17 h 188"/>
              <a:gd name="T22" fmla="*/ 87 w 249"/>
              <a:gd name="T23" fmla="*/ 14 h 188"/>
              <a:gd name="T24" fmla="*/ 53 w 249"/>
              <a:gd name="T25" fmla="*/ 14 h 188"/>
              <a:gd name="T26" fmla="*/ 50 w 249"/>
              <a:gd name="T27" fmla="*/ 17 h 188"/>
              <a:gd name="T28" fmla="*/ 50 w 249"/>
              <a:gd name="T29" fmla="*/ 23 h 188"/>
              <a:gd name="T30" fmla="*/ 71 w 249"/>
              <a:gd name="T31" fmla="*/ 106 h 188"/>
              <a:gd name="T32" fmla="*/ 51 w 249"/>
              <a:gd name="T33" fmla="*/ 188 h 188"/>
              <a:gd name="T34" fmla="*/ 221 w 249"/>
              <a:gd name="T35" fmla="*/ 188 h 188"/>
              <a:gd name="T36" fmla="*/ 249 w 249"/>
              <a:gd name="T37" fmla="*/ 160 h 188"/>
              <a:gd name="T38" fmla="*/ 249 w 249"/>
              <a:gd name="T39" fmla="*/ 52 h 188"/>
              <a:gd name="T40" fmla="*/ 221 w 249"/>
              <a:gd name="T41" fmla="*/ 23 h 188"/>
              <a:gd name="T42" fmla="*/ 139 w 249"/>
              <a:gd name="T43" fmla="*/ 17 h 188"/>
              <a:gd name="T44" fmla="*/ 186 w 249"/>
              <a:gd name="T45" fmla="*/ 17 h 188"/>
              <a:gd name="T46" fmla="*/ 195 w 249"/>
              <a:gd name="T47" fmla="*/ 36 h 188"/>
              <a:gd name="T48" fmla="*/ 130 w 249"/>
              <a:gd name="T49" fmla="*/ 36 h 188"/>
              <a:gd name="T50" fmla="*/ 139 w 249"/>
              <a:gd name="T51" fmla="*/ 17 h 188"/>
              <a:gd name="T52" fmla="*/ 94 w 249"/>
              <a:gd name="T53" fmla="*/ 50 h 188"/>
              <a:gd name="T54" fmla="*/ 103 w 249"/>
              <a:gd name="T55" fmla="*/ 40 h 188"/>
              <a:gd name="T56" fmla="*/ 113 w 249"/>
              <a:gd name="T57" fmla="*/ 50 h 188"/>
              <a:gd name="T58" fmla="*/ 103 w 249"/>
              <a:gd name="T59" fmla="*/ 59 h 188"/>
              <a:gd name="T60" fmla="*/ 94 w 249"/>
              <a:gd name="T61" fmla="*/ 50 h 188"/>
              <a:gd name="T62" fmla="*/ 163 w 249"/>
              <a:gd name="T63" fmla="*/ 170 h 188"/>
              <a:gd name="T64" fmla="*/ 103 w 249"/>
              <a:gd name="T65" fmla="*/ 111 h 188"/>
              <a:gd name="T66" fmla="*/ 163 w 249"/>
              <a:gd name="T67" fmla="*/ 51 h 188"/>
              <a:gd name="T68" fmla="*/ 222 w 249"/>
              <a:gd name="T69" fmla="*/ 111 h 188"/>
              <a:gd name="T70" fmla="*/ 163 w 249"/>
              <a:gd name="T71" fmla="*/ 170 h 188"/>
              <a:gd name="T72" fmla="*/ 163 w 249"/>
              <a:gd name="T73" fmla="*/ 63 h 188"/>
              <a:gd name="T74" fmla="*/ 115 w 249"/>
              <a:gd name="T75" fmla="*/ 111 h 188"/>
              <a:gd name="T76" fmla="*/ 163 w 249"/>
              <a:gd name="T77" fmla="*/ 158 h 188"/>
              <a:gd name="T78" fmla="*/ 210 w 249"/>
              <a:gd name="T79" fmla="*/ 111 h 188"/>
              <a:gd name="T80" fmla="*/ 163 w 249"/>
              <a:gd name="T81" fmla="*/ 63 h 188"/>
              <a:gd name="T82" fmla="*/ 163 w 249"/>
              <a:gd name="T83" fmla="*/ 146 h 188"/>
              <a:gd name="T84" fmla="*/ 127 w 249"/>
              <a:gd name="T85" fmla="*/ 111 h 188"/>
              <a:gd name="T86" fmla="*/ 163 w 249"/>
              <a:gd name="T87" fmla="*/ 75 h 188"/>
              <a:gd name="T88" fmla="*/ 198 w 249"/>
              <a:gd name="T89" fmla="*/ 111 h 188"/>
              <a:gd name="T90" fmla="*/ 163 w 249"/>
              <a:gd name="T91" fmla="*/ 146 h 188"/>
              <a:gd name="T92" fmla="*/ 37 w 249"/>
              <a:gd name="T93" fmla="*/ 188 h 188"/>
              <a:gd name="T94" fmla="*/ 28 w 249"/>
              <a:gd name="T95" fmla="*/ 188 h 188"/>
              <a:gd name="T96" fmla="*/ 0 w 249"/>
              <a:gd name="T97" fmla="*/ 160 h 188"/>
              <a:gd name="T98" fmla="*/ 0 w 249"/>
              <a:gd name="T99" fmla="*/ 52 h 188"/>
              <a:gd name="T100" fmla="*/ 8 w 249"/>
              <a:gd name="T101" fmla="*/ 32 h 188"/>
              <a:gd name="T102" fmla="*/ 28 w 249"/>
              <a:gd name="T103" fmla="*/ 23 h 188"/>
              <a:gd name="T104" fmla="*/ 36 w 249"/>
              <a:gd name="T105" fmla="*/ 23 h 188"/>
              <a:gd name="T106" fmla="*/ 59 w 249"/>
              <a:gd name="T107" fmla="*/ 106 h 188"/>
              <a:gd name="T108" fmla="*/ 37 w 249"/>
              <a:gd name="T10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188">
                <a:moveTo>
                  <a:pt x="221" y="23"/>
                </a:moveTo>
                <a:cubicBezTo>
                  <a:pt x="210" y="23"/>
                  <a:pt x="210" y="23"/>
                  <a:pt x="210" y="23"/>
                </a:cubicBezTo>
                <a:cubicBezTo>
                  <a:pt x="206" y="16"/>
                  <a:pt x="204" y="11"/>
                  <a:pt x="203" y="9"/>
                </a:cubicBezTo>
                <a:cubicBezTo>
                  <a:pt x="203" y="9"/>
                  <a:pt x="203" y="9"/>
                  <a:pt x="203" y="9"/>
                </a:cubicBezTo>
                <a:cubicBezTo>
                  <a:pt x="199" y="1"/>
                  <a:pt x="191" y="0"/>
                  <a:pt x="188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4" y="0"/>
                  <a:pt x="126" y="1"/>
                  <a:pt x="122" y="9"/>
                </a:cubicBezTo>
                <a:cubicBezTo>
                  <a:pt x="122" y="9"/>
                  <a:pt x="122" y="9"/>
                  <a:pt x="122" y="9"/>
                </a:cubicBezTo>
                <a:cubicBezTo>
                  <a:pt x="121" y="11"/>
                  <a:pt x="118" y="18"/>
                  <a:pt x="115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6"/>
                  <a:pt x="89" y="14"/>
                  <a:pt x="87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2" y="14"/>
                  <a:pt x="50" y="16"/>
                  <a:pt x="50" y="17"/>
                </a:cubicBezTo>
                <a:cubicBezTo>
                  <a:pt x="50" y="23"/>
                  <a:pt x="50" y="23"/>
                  <a:pt x="50" y="23"/>
                </a:cubicBezTo>
                <a:cubicBezTo>
                  <a:pt x="64" y="46"/>
                  <a:pt x="71" y="75"/>
                  <a:pt x="71" y="106"/>
                </a:cubicBezTo>
                <a:cubicBezTo>
                  <a:pt x="71" y="137"/>
                  <a:pt x="64" y="166"/>
                  <a:pt x="51" y="188"/>
                </a:cubicBezTo>
                <a:cubicBezTo>
                  <a:pt x="221" y="188"/>
                  <a:pt x="221" y="188"/>
                  <a:pt x="221" y="188"/>
                </a:cubicBezTo>
                <a:cubicBezTo>
                  <a:pt x="237" y="188"/>
                  <a:pt x="249" y="175"/>
                  <a:pt x="249" y="160"/>
                </a:cubicBezTo>
                <a:cubicBezTo>
                  <a:pt x="249" y="52"/>
                  <a:pt x="249" y="52"/>
                  <a:pt x="249" y="52"/>
                </a:cubicBezTo>
                <a:cubicBezTo>
                  <a:pt x="249" y="36"/>
                  <a:pt x="237" y="23"/>
                  <a:pt x="221" y="23"/>
                </a:cubicBezTo>
                <a:close/>
                <a:moveTo>
                  <a:pt x="139" y="17"/>
                </a:moveTo>
                <a:cubicBezTo>
                  <a:pt x="186" y="17"/>
                  <a:pt x="186" y="17"/>
                  <a:pt x="186" y="17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30" y="36"/>
                  <a:pt x="130" y="36"/>
                  <a:pt x="130" y="36"/>
                </a:cubicBezTo>
                <a:lnTo>
                  <a:pt x="139" y="17"/>
                </a:lnTo>
                <a:close/>
                <a:moveTo>
                  <a:pt x="94" y="50"/>
                </a:moveTo>
                <a:cubicBezTo>
                  <a:pt x="94" y="44"/>
                  <a:pt x="98" y="40"/>
                  <a:pt x="103" y="40"/>
                </a:cubicBezTo>
                <a:cubicBezTo>
                  <a:pt x="108" y="40"/>
                  <a:pt x="113" y="44"/>
                  <a:pt x="113" y="50"/>
                </a:cubicBezTo>
                <a:cubicBezTo>
                  <a:pt x="113" y="55"/>
                  <a:pt x="108" y="59"/>
                  <a:pt x="103" y="59"/>
                </a:cubicBezTo>
                <a:cubicBezTo>
                  <a:pt x="98" y="59"/>
                  <a:pt x="94" y="55"/>
                  <a:pt x="94" y="50"/>
                </a:cubicBezTo>
                <a:close/>
                <a:moveTo>
                  <a:pt x="163" y="170"/>
                </a:moveTo>
                <a:cubicBezTo>
                  <a:pt x="130" y="170"/>
                  <a:pt x="103" y="144"/>
                  <a:pt x="103" y="111"/>
                </a:cubicBezTo>
                <a:cubicBezTo>
                  <a:pt x="103" y="78"/>
                  <a:pt x="130" y="51"/>
                  <a:pt x="163" y="51"/>
                </a:cubicBezTo>
                <a:cubicBezTo>
                  <a:pt x="195" y="51"/>
                  <a:pt x="222" y="78"/>
                  <a:pt x="222" y="111"/>
                </a:cubicBezTo>
                <a:cubicBezTo>
                  <a:pt x="222" y="144"/>
                  <a:pt x="195" y="170"/>
                  <a:pt x="163" y="170"/>
                </a:cubicBezTo>
                <a:close/>
                <a:moveTo>
                  <a:pt x="163" y="63"/>
                </a:moveTo>
                <a:cubicBezTo>
                  <a:pt x="136" y="63"/>
                  <a:pt x="115" y="85"/>
                  <a:pt x="115" y="111"/>
                </a:cubicBezTo>
                <a:cubicBezTo>
                  <a:pt x="115" y="137"/>
                  <a:pt x="136" y="158"/>
                  <a:pt x="163" y="158"/>
                </a:cubicBezTo>
                <a:cubicBezTo>
                  <a:pt x="189" y="158"/>
                  <a:pt x="210" y="137"/>
                  <a:pt x="210" y="111"/>
                </a:cubicBezTo>
                <a:cubicBezTo>
                  <a:pt x="210" y="85"/>
                  <a:pt x="189" y="63"/>
                  <a:pt x="163" y="63"/>
                </a:cubicBezTo>
                <a:close/>
                <a:moveTo>
                  <a:pt x="163" y="146"/>
                </a:moveTo>
                <a:cubicBezTo>
                  <a:pt x="143" y="146"/>
                  <a:pt x="127" y="130"/>
                  <a:pt x="127" y="111"/>
                </a:cubicBezTo>
                <a:cubicBezTo>
                  <a:pt x="127" y="91"/>
                  <a:pt x="143" y="75"/>
                  <a:pt x="163" y="75"/>
                </a:cubicBezTo>
                <a:cubicBezTo>
                  <a:pt x="182" y="75"/>
                  <a:pt x="198" y="91"/>
                  <a:pt x="198" y="111"/>
                </a:cubicBezTo>
                <a:cubicBezTo>
                  <a:pt x="198" y="130"/>
                  <a:pt x="182" y="146"/>
                  <a:pt x="163" y="146"/>
                </a:cubicBezTo>
                <a:close/>
                <a:moveTo>
                  <a:pt x="37" y="188"/>
                </a:moveTo>
                <a:cubicBezTo>
                  <a:pt x="28" y="188"/>
                  <a:pt x="28" y="188"/>
                  <a:pt x="28" y="188"/>
                </a:cubicBezTo>
                <a:cubicBezTo>
                  <a:pt x="12" y="188"/>
                  <a:pt x="0" y="175"/>
                  <a:pt x="0" y="16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4"/>
                  <a:pt x="3" y="37"/>
                  <a:pt x="8" y="32"/>
                </a:cubicBezTo>
                <a:cubicBezTo>
                  <a:pt x="13" y="26"/>
                  <a:pt x="20" y="23"/>
                  <a:pt x="28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51" y="45"/>
                  <a:pt x="59" y="74"/>
                  <a:pt x="59" y="106"/>
                </a:cubicBezTo>
                <a:cubicBezTo>
                  <a:pt x="59" y="138"/>
                  <a:pt x="51" y="167"/>
                  <a:pt x="37" y="1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" name="Freeform 36"/>
          <p:cNvSpPr>
            <a:spLocks noEditPoints="1"/>
          </p:cNvSpPr>
          <p:nvPr/>
        </p:nvSpPr>
        <p:spPr bwMode="auto">
          <a:xfrm>
            <a:off x="8433955" y="2438405"/>
            <a:ext cx="242454" cy="181841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Freeform 29"/>
          <p:cNvSpPr>
            <a:spLocks noEditPoints="1"/>
          </p:cNvSpPr>
          <p:nvPr/>
        </p:nvSpPr>
        <p:spPr bwMode="auto">
          <a:xfrm>
            <a:off x="8407448" y="3082044"/>
            <a:ext cx="295468" cy="207818"/>
          </a:xfrm>
          <a:custGeom>
            <a:avLst/>
            <a:gdLst>
              <a:gd name="T0" fmla="*/ 252 w 263"/>
              <a:gd name="T1" fmla="*/ 164 h 186"/>
              <a:gd name="T2" fmla="*/ 11 w 263"/>
              <a:gd name="T3" fmla="*/ 164 h 186"/>
              <a:gd name="T4" fmla="*/ 0 w 263"/>
              <a:gd name="T5" fmla="*/ 175 h 186"/>
              <a:gd name="T6" fmla="*/ 11 w 263"/>
              <a:gd name="T7" fmla="*/ 186 h 186"/>
              <a:gd name="T8" fmla="*/ 252 w 263"/>
              <a:gd name="T9" fmla="*/ 186 h 186"/>
              <a:gd name="T10" fmla="*/ 263 w 263"/>
              <a:gd name="T11" fmla="*/ 175 h 186"/>
              <a:gd name="T12" fmla="*/ 252 w 263"/>
              <a:gd name="T13" fmla="*/ 164 h 186"/>
              <a:gd name="T14" fmla="*/ 120 w 263"/>
              <a:gd name="T15" fmla="*/ 20 h 186"/>
              <a:gd name="T16" fmla="*/ 120 w 263"/>
              <a:gd name="T17" fmla="*/ 12 h 186"/>
              <a:gd name="T18" fmla="*/ 132 w 263"/>
              <a:gd name="T19" fmla="*/ 0 h 186"/>
              <a:gd name="T20" fmla="*/ 143 w 263"/>
              <a:gd name="T21" fmla="*/ 12 h 186"/>
              <a:gd name="T22" fmla="*/ 143 w 263"/>
              <a:gd name="T23" fmla="*/ 20 h 186"/>
              <a:gd name="T24" fmla="*/ 132 w 263"/>
              <a:gd name="T25" fmla="*/ 20 h 186"/>
              <a:gd name="T26" fmla="*/ 120 w 263"/>
              <a:gd name="T27" fmla="*/ 20 h 186"/>
              <a:gd name="T28" fmla="*/ 132 w 263"/>
              <a:gd name="T29" fmla="*/ 31 h 186"/>
              <a:gd name="T30" fmla="*/ 19 w 263"/>
              <a:gd name="T31" fmla="*/ 143 h 186"/>
              <a:gd name="T32" fmla="*/ 20 w 263"/>
              <a:gd name="T33" fmla="*/ 152 h 186"/>
              <a:gd name="T34" fmla="*/ 243 w 263"/>
              <a:gd name="T35" fmla="*/ 152 h 186"/>
              <a:gd name="T36" fmla="*/ 244 w 263"/>
              <a:gd name="T37" fmla="*/ 143 h 186"/>
              <a:gd name="T38" fmla="*/ 132 w 263"/>
              <a:gd name="T39" fmla="*/ 31 h 186"/>
              <a:gd name="T40" fmla="*/ 113 w 263"/>
              <a:gd name="T41" fmla="*/ 61 h 186"/>
              <a:gd name="T42" fmla="*/ 50 w 263"/>
              <a:gd name="T43" fmla="*/ 122 h 186"/>
              <a:gd name="T44" fmla="*/ 45 w 263"/>
              <a:gd name="T45" fmla="*/ 126 h 186"/>
              <a:gd name="T46" fmla="*/ 43 w 263"/>
              <a:gd name="T47" fmla="*/ 126 h 186"/>
              <a:gd name="T48" fmla="*/ 39 w 263"/>
              <a:gd name="T49" fmla="*/ 119 h 186"/>
              <a:gd name="T50" fmla="*/ 110 w 263"/>
              <a:gd name="T51" fmla="*/ 50 h 186"/>
              <a:gd name="T52" fmla="*/ 117 w 263"/>
              <a:gd name="T53" fmla="*/ 55 h 186"/>
              <a:gd name="T54" fmla="*/ 113 w 263"/>
              <a:gd name="T55" fmla="*/ 6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" h="186">
                <a:moveTo>
                  <a:pt x="252" y="164"/>
                </a:moveTo>
                <a:cubicBezTo>
                  <a:pt x="11" y="164"/>
                  <a:pt x="11" y="164"/>
                  <a:pt x="11" y="164"/>
                </a:cubicBezTo>
                <a:cubicBezTo>
                  <a:pt x="5" y="164"/>
                  <a:pt x="0" y="169"/>
                  <a:pt x="0" y="175"/>
                </a:cubicBezTo>
                <a:cubicBezTo>
                  <a:pt x="0" y="181"/>
                  <a:pt x="5" y="186"/>
                  <a:pt x="11" y="18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8" y="186"/>
                  <a:pt x="263" y="181"/>
                  <a:pt x="263" y="175"/>
                </a:cubicBezTo>
                <a:cubicBezTo>
                  <a:pt x="263" y="169"/>
                  <a:pt x="258" y="164"/>
                  <a:pt x="252" y="164"/>
                </a:cubicBezTo>
                <a:close/>
                <a:moveTo>
                  <a:pt x="120" y="20"/>
                </a:moveTo>
                <a:cubicBezTo>
                  <a:pt x="120" y="12"/>
                  <a:pt x="120" y="12"/>
                  <a:pt x="120" y="12"/>
                </a:cubicBezTo>
                <a:cubicBezTo>
                  <a:pt x="120" y="6"/>
                  <a:pt x="125" y="0"/>
                  <a:pt x="132" y="0"/>
                </a:cubicBezTo>
                <a:cubicBezTo>
                  <a:pt x="138" y="0"/>
                  <a:pt x="143" y="6"/>
                  <a:pt x="143" y="12"/>
                </a:cubicBezTo>
                <a:cubicBezTo>
                  <a:pt x="143" y="20"/>
                  <a:pt x="143" y="20"/>
                  <a:pt x="143" y="20"/>
                </a:cubicBezTo>
                <a:cubicBezTo>
                  <a:pt x="139" y="20"/>
                  <a:pt x="135" y="20"/>
                  <a:pt x="132" y="20"/>
                </a:cubicBezTo>
                <a:cubicBezTo>
                  <a:pt x="128" y="20"/>
                  <a:pt x="124" y="20"/>
                  <a:pt x="120" y="20"/>
                </a:cubicBezTo>
                <a:close/>
                <a:moveTo>
                  <a:pt x="132" y="31"/>
                </a:moveTo>
                <a:cubicBezTo>
                  <a:pt x="70" y="31"/>
                  <a:pt x="19" y="81"/>
                  <a:pt x="19" y="143"/>
                </a:cubicBezTo>
                <a:cubicBezTo>
                  <a:pt x="19" y="146"/>
                  <a:pt x="19" y="149"/>
                  <a:pt x="20" y="152"/>
                </a:cubicBezTo>
                <a:cubicBezTo>
                  <a:pt x="243" y="152"/>
                  <a:pt x="243" y="152"/>
                  <a:pt x="243" y="152"/>
                </a:cubicBezTo>
                <a:cubicBezTo>
                  <a:pt x="244" y="149"/>
                  <a:pt x="244" y="146"/>
                  <a:pt x="244" y="143"/>
                </a:cubicBezTo>
                <a:cubicBezTo>
                  <a:pt x="244" y="81"/>
                  <a:pt x="193" y="31"/>
                  <a:pt x="132" y="31"/>
                </a:cubicBezTo>
                <a:close/>
                <a:moveTo>
                  <a:pt x="113" y="61"/>
                </a:moveTo>
                <a:cubicBezTo>
                  <a:pt x="82" y="68"/>
                  <a:pt x="58" y="92"/>
                  <a:pt x="50" y="122"/>
                </a:cubicBezTo>
                <a:cubicBezTo>
                  <a:pt x="50" y="125"/>
                  <a:pt x="47" y="126"/>
                  <a:pt x="45" y="126"/>
                </a:cubicBezTo>
                <a:cubicBezTo>
                  <a:pt x="44" y="126"/>
                  <a:pt x="44" y="126"/>
                  <a:pt x="43" y="126"/>
                </a:cubicBezTo>
                <a:cubicBezTo>
                  <a:pt x="40" y="126"/>
                  <a:pt x="38" y="122"/>
                  <a:pt x="39" y="119"/>
                </a:cubicBezTo>
                <a:cubicBezTo>
                  <a:pt x="48" y="85"/>
                  <a:pt x="76" y="58"/>
                  <a:pt x="110" y="50"/>
                </a:cubicBezTo>
                <a:cubicBezTo>
                  <a:pt x="113" y="50"/>
                  <a:pt x="116" y="51"/>
                  <a:pt x="117" y="55"/>
                </a:cubicBezTo>
                <a:cubicBezTo>
                  <a:pt x="118" y="58"/>
                  <a:pt x="116" y="61"/>
                  <a:pt x="113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0" name="Freeform 67"/>
          <p:cNvSpPr>
            <a:spLocks noEditPoints="1"/>
          </p:cNvSpPr>
          <p:nvPr/>
        </p:nvSpPr>
        <p:spPr bwMode="auto">
          <a:xfrm>
            <a:off x="8407448" y="3636121"/>
            <a:ext cx="314325" cy="319087"/>
          </a:xfrm>
          <a:custGeom>
            <a:avLst/>
            <a:gdLst>
              <a:gd name="T0" fmla="*/ 147 w 250"/>
              <a:gd name="T1" fmla="*/ 75 h 254"/>
              <a:gd name="T2" fmla="*/ 56 w 250"/>
              <a:gd name="T3" fmla="*/ 104 h 254"/>
              <a:gd name="T4" fmla="*/ 79 w 250"/>
              <a:gd name="T5" fmla="*/ 20 h 254"/>
              <a:gd name="T6" fmla="*/ 147 w 250"/>
              <a:gd name="T7" fmla="*/ 75 h 254"/>
              <a:gd name="T8" fmla="*/ 184 w 250"/>
              <a:gd name="T9" fmla="*/ 227 h 254"/>
              <a:gd name="T10" fmla="*/ 184 w 250"/>
              <a:gd name="T11" fmla="*/ 253 h 254"/>
              <a:gd name="T12" fmla="*/ 199 w 250"/>
              <a:gd name="T13" fmla="*/ 253 h 254"/>
              <a:gd name="T14" fmla="*/ 199 w 250"/>
              <a:gd name="T15" fmla="*/ 227 h 254"/>
              <a:gd name="T16" fmla="*/ 184 w 250"/>
              <a:gd name="T17" fmla="*/ 227 h 254"/>
              <a:gd name="T18" fmla="*/ 242 w 250"/>
              <a:gd name="T19" fmla="*/ 164 h 254"/>
              <a:gd name="T20" fmla="*/ 229 w 250"/>
              <a:gd name="T21" fmla="*/ 169 h 254"/>
              <a:gd name="T22" fmla="*/ 172 w 250"/>
              <a:gd name="T23" fmla="*/ 199 h 254"/>
              <a:gd name="T24" fmla="*/ 108 w 250"/>
              <a:gd name="T25" fmla="*/ 199 h 254"/>
              <a:gd name="T26" fmla="*/ 17 w 250"/>
              <a:gd name="T27" fmla="*/ 238 h 254"/>
              <a:gd name="T28" fmla="*/ 19 w 250"/>
              <a:gd name="T29" fmla="*/ 252 h 254"/>
              <a:gd name="T30" fmla="*/ 25 w 250"/>
              <a:gd name="T31" fmla="*/ 254 h 254"/>
              <a:gd name="T32" fmla="*/ 33 w 250"/>
              <a:gd name="T33" fmla="*/ 250 h 254"/>
              <a:gd name="T34" fmla="*/ 108 w 250"/>
              <a:gd name="T35" fmla="*/ 219 h 254"/>
              <a:gd name="T36" fmla="*/ 172 w 250"/>
              <a:gd name="T37" fmla="*/ 219 h 254"/>
              <a:gd name="T38" fmla="*/ 247 w 250"/>
              <a:gd name="T39" fmla="*/ 178 h 254"/>
              <a:gd name="T40" fmla="*/ 242 w 250"/>
              <a:gd name="T41" fmla="*/ 164 h 254"/>
              <a:gd name="T42" fmla="*/ 45 w 250"/>
              <a:gd name="T43" fmla="*/ 108 h 254"/>
              <a:gd name="T44" fmla="*/ 0 w 250"/>
              <a:gd name="T45" fmla="*/ 122 h 254"/>
              <a:gd name="T46" fmla="*/ 51 w 250"/>
              <a:gd name="T47" fmla="*/ 33 h 254"/>
              <a:gd name="T48" fmla="*/ 45 w 250"/>
              <a:gd name="T49" fmla="*/ 108 h 254"/>
              <a:gd name="T50" fmla="*/ 70 w 250"/>
              <a:gd name="T51" fmla="*/ 11 h 254"/>
              <a:gd name="T52" fmla="*/ 75 w 250"/>
              <a:gd name="T53" fmla="*/ 9 h 254"/>
              <a:gd name="T54" fmla="*/ 81 w 250"/>
              <a:gd name="T55" fmla="*/ 8 h 254"/>
              <a:gd name="T56" fmla="*/ 80 w 250"/>
              <a:gd name="T57" fmla="*/ 4 h 254"/>
              <a:gd name="T58" fmla="*/ 72 w 250"/>
              <a:gd name="T59" fmla="*/ 1 h 254"/>
              <a:gd name="T60" fmla="*/ 69 w 250"/>
              <a:gd name="T61" fmla="*/ 8 h 254"/>
              <a:gd name="T62" fmla="*/ 70 w 250"/>
              <a:gd name="T63" fmla="*/ 11 h 254"/>
              <a:gd name="T64" fmla="*/ 158 w 250"/>
              <a:gd name="T65" fmla="*/ 71 h 254"/>
              <a:gd name="T66" fmla="*/ 206 w 250"/>
              <a:gd name="T67" fmla="*/ 56 h 254"/>
              <a:gd name="T68" fmla="*/ 108 w 250"/>
              <a:gd name="T69" fmla="*/ 14 h 254"/>
              <a:gd name="T70" fmla="*/ 158 w 250"/>
              <a:gd name="T71" fmla="*/ 71 h 254"/>
              <a:gd name="T72" fmla="*/ 129 w 250"/>
              <a:gd name="T73" fmla="*/ 191 h 254"/>
              <a:gd name="T74" fmla="*/ 141 w 250"/>
              <a:gd name="T75" fmla="*/ 191 h 254"/>
              <a:gd name="T76" fmla="*/ 114 w 250"/>
              <a:gd name="T77" fmla="*/ 109 h 254"/>
              <a:gd name="T78" fmla="*/ 209 w 250"/>
              <a:gd name="T79" fmla="*/ 78 h 254"/>
              <a:gd name="T80" fmla="*/ 213 w 250"/>
              <a:gd name="T81" fmla="*/ 71 h 254"/>
              <a:gd name="T82" fmla="*/ 206 w 250"/>
              <a:gd name="T83" fmla="*/ 67 h 254"/>
              <a:gd name="T84" fmla="*/ 7 w 250"/>
              <a:gd name="T85" fmla="*/ 132 h 254"/>
              <a:gd name="T86" fmla="*/ 3 w 250"/>
              <a:gd name="T87" fmla="*/ 139 h 254"/>
              <a:gd name="T88" fmla="*/ 9 w 250"/>
              <a:gd name="T89" fmla="*/ 143 h 254"/>
              <a:gd name="T90" fmla="*/ 10 w 250"/>
              <a:gd name="T91" fmla="*/ 142 h 254"/>
              <a:gd name="T92" fmla="*/ 103 w 250"/>
              <a:gd name="T93" fmla="*/ 112 h 254"/>
              <a:gd name="T94" fmla="*/ 129 w 250"/>
              <a:gd name="T95" fmla="*/ 191 h 254"/>
              <a:gd name="T96" fmla="*/ 153 w 250"/>
              <a:gd name="T97" fmla="*/ 227 h 254"/>
              <a:gd name="T98" fmla="*/ 141 w 250"/>
              <a:gd name="T99" fmla="*/ 227 h 254"/>
              <a:gd name="T100" fmla="*/ 148 w 250"/>
              <a:gd name="T101" fmla="*/ 247 h 254"/>
              <a:gd name="T102" fmla="*/ 153 w 250"/>
              <a:gd name="T103" fmla="*/ 251 h 254"/>
              <a:gd name="T104" fmla="*/ 155 w 250"/>
              <a:gd name="T105" fmla="*/ 251 h 254"/>
              <a:gd name="T106" fmla="*/ 159 w 250"/>
              <a:gd name="T107" fmla="*/ 244 h 254"/>
              <a:gd name="T108" fmla="*/ 153 w 250"/>
              <a:gd name="T109" fmla="*/ 227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0" h="254">
                <a:moveTo>
                  <a:pt x="147" y="75"/>
                </a:moveTo>
                <a:cubicBezTo>
                  <a:pt x="56" y="104"/>
                  <a:pt x="56" y="104"/>
                  <a:pt x="56" y="104"/>
                </a:cubicBezTo>
                <a:cubicBezTo>
                  <a:pt x="50" y="61"/>
                  <a:pt x="59" y="26"/>
                  <a:pt x="79" y="20"/>
                </a:cubicBezTo>
                <a:cubicBezTo>
                  <a:pt x="96" y="14"/>
                  <a:pt x="125" y="32"/>
                  <a:pt x="147" y="75"/>
                </a:cubicBezTo>
                <a:close/>
                <a:moveTo>
                  <a:pt x="184" y="227"/>
                </a:moveTo>
                <a:cubicBezTo>
                  <a:pt x="184" y="253"/>
                  <a:pt x="184" y="253"/>
                  <a:pt x="184" y="253"/>
                </a:cubicBezTo>
                <a:cubicBezTo>
                  <a:pt x="199" y="253"/>
                  <a:pt x="199" y="253"/>
                  <a:pt x="199" y="253"/>
                </a:cubicBezTo>
                <a:cubicBezTo>
                  <a:pt x="199" y="227"/>
                  <a:pt x="199" y="227"/>
                  <a:pt x="199" y="227"/>
                </a:cubicBezTo>
                <a:lnTo>
                  <a:pt x="184" y="227"/>
                </a:lnTo>
                <a:close/>
                <a:moveTo>
                  <a:pt x="242" y="164"/>
                </a:moveTo>
                <a:cubicBezTo>
                  <a:pt x="237" y="162"/>
                  <a:pt x="231" y="164"/>
                  <a:pt x="229" y="169"/>
                </a:cubicBezTo>
                <a:cubicBezTo>
                  <a:pt x="228" y="170"/>
                  <a:pt x="214" y="199"/>
                  <a:pt x="172" y="199"/>
                </a:cubicBezTo>
                <a:cubicBezTo>
                  <a:pt x="108" y="199"/>
                  <a:pt x="108" y="199"/>
                  <a:pt x="108" y="199"/>
                </a:cubicBezTo>
                <a:cubicBezTo>
                  <a:pt x="68" y="199"/>
                  <a:pt x="41" y="205"/>
                  <a:pt x="17" y="238"/>
                </a:cubicBezTo>
                <a:cubicBezTo>
                  <a:pt x="13" y="242"/>
                  <a:pt x="14" y="248"/>
                  <a:pt x="19" y="252"/>
                </a:cubicBezTo>
                <a:cubicBezTo>
                  <a:pt x="20" y="253"/>
                  <a:pt x="23" y="254"/>
                  <a:pt x="25" y="254"/>
                </a:cubicBezTo>
                <a:cubicBezTo>
                  <a:pt x="28" y="254"/>
                  <a:pt x="31" y="253"/>
                  <a:pt x="33" y="250"/>
                </a:cubicBezTo>
                <a:cubicBezTo>
                  <a:pt x="51" y="226"/>
                  <a:pt x="68" y="219"/>
                  <a:pt x="108" y="219"/>
                </a:cubicBezTo>
                <a:cubicBezTo>
                  <a:pt x="172" y="219"/>
                  <a:pt x="172" y="219"/>
                  <a:pt x="172" y="219"/>
                </a:cubicBezTo>
                <a:cubicBezTo>
                  <a:pt x="227" y="219"/>
                  <a:pt x="246" y="179"/>
                  <a:pt x="247" y="178"/>
                </a:cubicBezTo>
                <a:cubicBezTo>
                  <a:pt x="250" y="173"/>
                  <a:pt x="247" y="167"/>
                  <a:pt x="242" y="164"/>
                </a:cubicBezTo>
                <a:close/>
                <a:moveTo>
                  <a:pt x="45" y="108"/>
                </a:moveTo>
                <a:cubicBezTo>
                  <a:pt x="0" y="122"/>
                  <a:pt x="0" y="122"/>
                  <a:pt x="0" y="122"/>
                </a:cubicBezTo>
                <a:cubicBezTo>
                  <a:pt x="2" y="87"/>
                  <a:pt x="21" y="53"/>
                  <a:pt x="51" y="33"/>
                </a:cubicBezTo>
                <a:cubicBezTo>
                  <a:pt x="43" y="51"/>
                  <a:pt x="40" y="77"/>
                  <a:pt x="45" y="108"/>
                </a:cubicBezTo>
                <a:close/>
                <a:moveTo>
                  <a:pt x="70" y="11"/>
                </a:moveTo>
                <a:cubicBezTo>
                  <a:pt x="72" y="10"/>
                  <a:pt x="73" y="10"/>
                  <a:pt x="75" y="9"/>
                </a:cubicBezTo>
                <a:cubicBezTo>
                  <a:pt x="77" y="8"/>
                  <a:pt x="79" y="8"/>
                  <a:pt x="81" y="8"/>
                </a:cubicBezTo>
                <a:cubicBezTo>
                  <a:pt x="80" y="4"/>
                  <a:pt x="80" y="4"/>
                  <a:pt x="80" y="4"/>
                </a:cubicBezTo>
                <a:cubicBezTo>
                  <a:pt x="79" y="1"/>
                  <a:pt x="75" y="0"/>
                  <a:pt x="72" y="1"/>
                </a:cubicBezTo>
                <a:cubicBezTo>
                  <a:pt x="69" y="2"/>
                  <a:pt x="68" y="5"/>
                  <a:pt x="69" y="8"/>
                </a:cubicBezTo>
                <a:lnTo>
                  <a:pt x="70" y="11"/>
                </a:lnTo>
                <a:close/>
                <a:moveTo>
                  <a:pt x="158" y="71"/>
                </a:moveTo>
                <a:cubicBezTo>
                  <a:pt x="206" y="56"/>
                  <a:pt x="206" y="56"/>
                  <a:pt x="206" y="56"/>
                </a:cubicBezTo>
                <a:cubicBezTo>
                  <a:pt x="182" y="27"/>
                  <a:pt x="146" y="11"/>
                  <a:pt x="108" y="14"/>
                </a:cubicBezTo>
                <a:cubicBezTo>
                  <a:pt x="126" y="23"/>
                  <a:pt x="144" y="44"/>
                  <a:pt x="158" y="71"/>
                </a:cubicBezTo>
                <a:close/>
                <a:moveTo>
                  <a:pt x="129" y="191"/>
                </a:moveTo>
                <a:cubicBezTo>
                  <a:pt x="141" y="191"/>
                  <a:pt x="141" y="191"/>
                  <a:pt x="141" y="191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12" y="77"/>
                  <a:pt x="214" y="74"/>
                  <a:pt x="213" y="71"/>
                </a:cubicBezTo>
                <a:cubicBezTo>
                  <a:pt x="212" y="68"/>
                  <a:pt x="209" y="66"/>
                  <a:pt x="206" y="67"/>
                </a:cubicBezTo>
                <a:cubicBezTo>
                  <a:pt x="7" y="132"/>
                  <a:pt x="7" y="132"/>
                  <a:pt x="7" y="132"/>
                </a:cubicBezTo>
                <a:cubicBezTo>
                  <a:pt x="4" y="133"/>
                  <a:pt x="2" y="136"/>
                  <a:pt x="3" y="139"/>
                </a:cubicBezTo>
                <a:cubicBezTo>
                  <a:pt x="4" y="141"/>
                  <a:pt x="6" y="143"/>
                  <a:pt x="9" y="143"/>
                </a:cubicBezTo>
                <a:cubicBezTo>
                  <a:pt x="9" y="143"/>
                  <a:pt x="10" y="143"/>
                  <a:pt x="10" y="142"/>
                </a:cubicBezTo>
                <a:cubicBezTo>
                  <a:pt x="103" y="112"/>
                  <a:pt x="103" y="112"/>
                  <a:pt x="103" y="112"/>
                </a:cubicBezTo>
                <a:lnTo>
                  <a:pt x="129" y="191"/>
                </a:lnTo>
                <a:close/>
                <a:moveTo>
                  <a:pt x="153" y="227"/>
                </a:moveTo>
                <a:cubicBezTo>
                  <a:pt x="141" y="227"/>
                  <a:pt x="141" y="227"/>
                  <a:pt x="141" y="227"/>
                </a:cubicBezTo>
                <a:cubicBezTo>
                  <a:pt x="148" y="247"/>
                  <a:pt x="148" y="247"/>
                  <a:pt x="148" y="247"/>
                </a:cubicBezTo>
                <a:cubicBezTo>
                  <a:pt x="149" y="250"/>
                  <a:pt x="151" y="251"/>
                  <a:pt x="153" y="251"/>
                </a:cubicBezTo>
                <a:cubicBezTo>
                  <a:pt x="154" y="251"/>
                  <a:pt x="154" y="251"/>
                  <a:pt x="155" y="251"/>
                </a:cubicBezTo>
                <a:cubicBezTo>
                  <a:pt x="158" y="250"/>
                  <a:pt x="160" y="247"/>
                  <a:pt x="159" y="244"/>
                </a:cubicBezTo>
                <a:lnTo>
                  <a:pt x="153" y="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5893" y="2258181"/>
            <a:ext cx="2303836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</a:p>
        </p:txBody>
      </p:sp>
      <p:sp>
        <p:nvSpPr>
          <p:cNvPr id="22" name="矩形 21"/>
          <p:cNvSpPr/>
          <p:nvPr/>
        </p:nvSpPr>
        <p:spPr>
          <a:xfrm>
            <a:off x="835893" y="2999619"/>
            <a:ext cx="2303836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</a:p>
        </p:txBody>
      </p:sp>
      <p:sp>
        <p:nvSpPr>
          <p:cNvPr id="23" name="矩形 22"/>
          <p:cNvSpPr/>
          <p:nvPr/>
        </p:nvSpPr>
        <p:spPr>
          <a:xfrm>
            <a:off x="835893" y="3628468"/>
            <a:ext cx="2303836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</a:p>
        </p:txBody>
      </p:sp>
      <p:sp>
        <p:nvSpPr>
          <p:cNvPr id="24" name="矩形 23"/>
          <p:cNvSpPr/>
          <p:nvPr/>
        </p:nvSpPr>
        <p:spPr>
          <a:xfrm>
            <a:off x="8837469" y="2230134"/>
            <a:ext cx="2303836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</a:p>
        </p:txBody>
      </p:sp>
      <p:sp>
        <p:nvSpPr>
          <p:cNvPr id="25" name="矩形 24"/>
          <p:cNvSpPr/>
          <p:nvPr/>
        </p:nvSpPr>
        <p:spPr>
          <a:xfrm>
            <a:off x="8837469" y="2939120"/>
            <a:ext cx="2303836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</a:p>
        </p:txBody>
      </p:sp>
      <p:sp>
        <p:nvSpPr>
          <p:cNvPr id="26" name="矩形 25"/>
          <p:cNvSpPr/>
          <p:nvPr/>
        </p:nvSpPr>
        <p:spPr>
          <a:xfrm>
            <a:off x="8837469" y="3591192"/>
            <a:ext cx="2303836" cy="377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/>
          <a:srcRect l="4331" r="1920"/>
          <a:stretch>
            <a:fillRect/>
          </a:stretch>
        </p:blipFill>
        <p:spPr>
          <a:xfrm>
            <a:off x="4440241" y="2178580"/>
            <a:ext cx="3298390" cy="1937152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4037595" y="5085875"/>
            <a:ext cx="5543621" cy="1002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098744" y="5189354"/>
            <a:ext cx="1062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82B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7264946-3CF9-47E7-8978-A4D60D3ED1BA}"/>
              </a:ext>
            </a:extLst>
          </p:cNvPr>
          <p:cNvGrpSpPr/>
          <p:nvPr/>
        </p:nvGrpSpPr>
        <p:grpSpPr>
          <a:xfrm>
            <a:off x="0" y="426911"/>
            <a:ext cx="2671204" cy="568000"/>
            <a:chOff x="0" y="426911"/>
            <a:chExt cx="2671204" cy="568000"/>
          </a:xfrm>
        </p:grpSpPr>
        <p:sp>
          <p:nvSpPr>
            <p:cNvPr id="31" name="任意多边形 14">
              <a:extLst>
                <a:ext uri="{FF2B5EF4-FFF2-40B4-BE49-F238E27FC236}">
                  <a16:creationId xmlns:a16="http://schemas.microsoft.com/office/drawing/2014/main" xmlns="" id="{0FF56A54-80DB-4B42-BE2A-AA4A519CFF0F}"/>
                </a:ext>
              </a:extLst>
            </p:cNvPr>
            <p:cNvSpPr/>
            <p:nvPr/>
          </p:nvSpPr>
          <p:spPr>
            <a:xfrm>
              <a:off x="243569" y="521062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32" name="Text Box 39">
              <a:extLst>
                <a:ext uri="{FF2B5EF4-FFF2-40B4-BE49-F238E27FC236}">
                  <a16:creationId xmlns:a16="http://schemas.microsoft.com/office/drawing/2014/main" xmlns="" id="{EA1D811D-CA8D-47BB-96F1-5C6F269E50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426911"/>
              <a:ext cx="18414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rgbClr val="8E6D48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请关注公众号</a:t>
              </a:r>
              <a:endParaRPr lang="en-US" altLang="zh-CN" sz="2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2FAF3BD7-F0BA-403D-A9E1-2DD938A5909F}"/>
                </a:ext>
              </a:extLst>
            </p:cNvPr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34" name="Text Box 39">
              <a:extLst>
                <a:ext uri="{FF2B5EF4-FFF2-40B4-BE49-F238E27FC236}">
                  <a16:creationId xmlns:a16="http://schemas.microsoft.com/office/drawing/2014/main" xmlns="" id="{2C9F6AAD-DB90-49F1-A35C-8606EC38C4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764079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rgbClr val="8E6D48"/>
                  </a:solidFill>
                  <a:latin typeface="+mj-lt"/>
                  <a:ea typeface="微软雅黑" panose="020B0503020204020204" pitchFamily="34" charset="-122"/>
                </a:rPr>
                <a:t>ADD HERE TO ADD TITLE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2"/>
          <p:cNvSpPr/>
          <p:nvPr/>
        </p:nvSpPr>
        <p:spPr>
          <a:xfrm>
            <a:off x="1184484" y="2275079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B9965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0" name="Rounded Rectangle 3"/>
          <p:cNvSpPr/>
          <p:nvPr/>
        </p:nvSpPr>
        <p:spPr>
          <a:xfrm>
            <a:off x="1464696" y="4539289"/>
            <a:ext cx="1628994" cy="383293"/>
          </a:xfrm>
          <a:prstGeom prst="roundRect">
            <a:avLst/>
          </a:prstGeom>
          <a:solidFill>
            <a:srgbClr val="B9965A"/>
          </a:solidFill>
          <a:ln w="25400" cap="flat" cmpd="sng" algn="ctr">
            <a:solidFill>
              <a:srgbClr val="B9965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95" b="1" kern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单击输入关键词</a:t>
            </a:r>
            <a:endParaRPr kumimoji="0" lang="en-US" sz="1395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ounded Rectangle 22"/>
          <p:cNvSpPr/>
          <p:nvPr/>
        </p:nvSpPr>
        <p:spPr>
          <a:xfrm>
            <a:off x="3771709" y="2275078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82B34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3" name="Rounded Rectangle 25"/>
          <p:cNvSpPr/>
          <p:nvPr/>
        </p:nvSpPr>
        <p:spPr>
          <a:xfrm>
            <a:off x="4051921" y="4539288"/>
            <a:ext cx="1628994" cy="383293"/>
          </a:xfrm>
          <a:prstGeom prst="roundRect">
            <a:avLst/>
          </a:prstGeom>
          <a:solidFill>
            <a:srgbClr val="82B347"/>
          </a:solidFill>
          <a:ln w="25400" cap="flat" cmpd="sng" algn="ctr">
            <a:solidFill>
              <a:srgbClr val="82B347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ounded Rectangle 29"/>
          <p:cNvSpPr/>
          <p:nvPr/>
        </p:nvSpPr>
        <p:spPr>
          <a:xfrm>
            <a:off x="6358934" y="2275079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B9965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6" name="Rounded Rectangle 32"/>
          <p:cNvSpPr/>
          <p:nvPr/>
        </p:nvSpPr>
        <p:spPr>
          <a:xfrm>
            <a:off x="6639146" y="4539289"/>
            <a:ext cx="1628994" cy="383293"/>
          </a:xfrm>
          <a:prstGeom prst="roundRect">
            <a:avLst/>
          </a:prstGeom>
          <a:solidFill>
            <a:srgbClr val="B9965A"/>
          </a:solidFill>
          <a:ln w="25400" cap="flat" cmpd="sng" algn="ctr">
            <a:solidFill>
              <a:srgbClr val="B9965A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ounded Rectangle 36"/>
          <p:cNvSpPr/>
          <p:nvPr/>
        </p:nvSpPr>
        <p:spPr>
          <a:xfrm>
            <a:off x="8946159" y="2275079"/>
            <a:ext cx="2189417" cy="2874307"/>
          </a:xfrm>
          <a:prstGeom prst="roundRect">
            <a:avLst>
              <a:gd name="adj" fmla="val 4218"/>
            </a:avLst>
          </a:prstGeom>
          <a:noFill/>
          <a:ln w="25400" cap="flat" cmpd="sng" algn="ctr">
            <a:solidFill>
              <a:srgbClr val="82B34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9" name="Rounded Rectangle 39"/>
          <p:cNvSpPr/>
          <p:nvPr/>
        </p:nvSpPr>
        <p:spPr>
          <a:xfrm>
            <a:off x="9226371" y="4539289"/>
            <a:ext cx="1628994" cy="383293"/>
          </a:xfrm>
          <a:prstGeom prst="roundRect">
            <a:avLst/>
          </a:prstGeom>
          <a:solidFill>
            <a:srgbClr val="82B347"/>
          </a:solidFill>
          <a:ln w="25400" cap="flat" cmpd="sng" algn="ctr">
            <a:solidFill>
              <a:srgbClr val="82B347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1217295">
              <a:defRPr/>
            </a:pPr>
            <a:r>
              <a:rPr lang="zh-CN" altLang="en-US" sz="1395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单击输入关键词</a:t>
            </a:r>
            <a:endParaRPr lang="en-US" altLang="zh-CN" sz="1395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64696" y="2653775"/>
            <a:ext cx="1747731" cy="1577702"/>
            <a:chOff x="1388760" y="2263812"/>
            <a:chExt cx="1747731" cy="1577702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>
                <a:lnSpc>
                  <a:spcPct val="150000"/>
                </a:lnSpc>
                <a:buNone/>
              </a:pPr>
              <a:r>
                <a:rPr lang="zh-CN" altLang="en-US"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B996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049001" y="2653775"/>
            <a:ext cx="1747731" cy="1577702"/>
            <a:chOff x="1388760" y="2263812"/>
            <a:chExt cx="1747731" cy="1577702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45720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</a:t>
              </a:r>
              <a:endParaRPr lang="en-US" altLang="zh-CN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82B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630386" y="2653775"/>
            <a:ext cx="1747731" cy="1577702"/>
            <a:chOff x="1388760" y="2263812"/>
            <a:chExt cx="1747731" cy="1577702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45720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</a:t>
              </a:r>
              <a:endParaRPr lang="en-US" altLang="zh-CN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B996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214691" y="2653775"/>
            <a:ext cx="1747731" cy="1577702"/>
            <a:chOff x="1388760" y="2263812"/>
            <a:chExt cx="1747731" cy="1577702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1388760" y="2879353"/>
              <a:ext cx="1747731" cy="962161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45720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小白，一个资深</a:t>
              </a:r>
              <a:r>
                <a:rPr lang="en-US" altLang="zh-CN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设计师，专注研究</a:t>
              </a:r>
              <a:r>
                <a:rPr lang="en-US" altLang="zh-CN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多年</a:t>
              </a:r>
              <a:endParaRPr lang="en-US" altLang="zh-CN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945122" y="2263812"/>
              <a:ext cx="513773" cy="511278"/>
              <a:chOff x="1945122" y="2263812"/>
              <a:chExt cx="513773" cy="51127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947617" y="2263812"/>
                <a:ext cx="511278" cy="511278"/>
              </a:xfrm>
              <a:prstGeom prst="ellipse">
                <a:avLst/>
              </a:prstGeom>
              <a:solidFill>
                <a:srgbClr val="82B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45122" y="2319396"/>
                <a:ext cx="5137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751B4D67-1B4E-4123-A62C-37E61B2EA987}"/>
              </a:ext>
            </a:extLst>
          </p:cNvPr>
          <p:cNvGrpSpPr/>
          <p:nvPr/>
        </p:nvGrpSpPr>
        <p:grpSpPr>
          <a:xfrm>
            <a:off x="0" y="426911"/>
            <a:ext cx="2671204" cy="568000"/>
            <a:chOff x="0" y="426911"/>
            <a:chExt cx="2671204" cy="568000"/>
          </a:xfrm>
        </p:grpSpPr>
        <p:sp>
          <p:nvSpPr>
            <p:cNvPr id="41" name="任意多边形 14">
              <a:extLst>
                <a:ext uri="{FF2B5EF4-FFF2-40B4-BE49-F238E27FC236}">
                  <a16:creationId xmlns:a16="http://schemas.microsoft.com/office/drawing/2014/main" xmlns="" id="{F25D7175-A0FA-4B33-9753-C4306192FCB9}"/>
                </a:ext>
              </a:extLst>
            </p:cNvPr>
            <p:cNvSpPr/>
            <p:nvPr/>
          </p:nvSpPr>
          <p:spPr>
            <a:xfrm>
              <a:off x="243569" y="521062"/>
              <a:ext cx="537482" cy="393337"/>
            </a:xfrm>
            <a:custGeom>
              <a:avLst/>
              <a:gdLst>
                <a:gd name="connsiteX0" fmla="*/ 0 w 640080"/>
                <a:gd name="connsiteY0" fmla="*/ 0 h 327660"/>
                <a:gd name="connsiteX1" fmla="*/ 472440 w 640080"/>
                <a:gd name="connsiteY1" fmla="*/ 0 h 327660"/>
                <a:gd name="connsiteX2" fmla="*/ 640080 w 640080"/>
                <a:gd name="connsiteY2" fmla="*/ 163830 h 327660"/>
                <a:gd name="connsiteX3" fmla="*/ 472440 w 640080"/>
                <a:gd name="connsiteY3" fmla="*/ 327660 h 327660"/>
                <a:gd name="connsiteX4" fmla="*/ 0 w 640080"/>
                <a:gd name="connsiteY4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327660">
                  <a:moveTo>
                    <a:pt x="0" y="0"/>
                  </a:moveTo>
                  <a:lnTo>
                    <a:pt x="472440" y="0"/>
                  </a:lnTo>
                  <a:cubicBezTo>
                    <a:pt x="565025" y="0"/>
                    <a:pt x="640080" y="73349"/>
                    <a:pt x="640080" y="163830"/>
                  </a:cubicBezTo>
                  <a:cubicBezTo>
                    <a:pt x="640080" y="254311"/>
                    <a:pt x="565025" y="327660"/>
                    <a:pt x="472440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2" name="Text Box 39">
              <a:extLst>
                <a:ext uri="{FF2B5EF4-FFF2-40B4-BE49-F238E27FC236}">
                  <a16:creationId xmlns:a16="http://schemas.microsoft.com/office/drawing/2014/main" xmlns="" id="{4ECAB811-1E55-443E-8FE1-B2EAC205B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426911"/>
              <a:ext cx="184145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rgbClr val="8E6D48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请关注公众号</a:t>
              </a:r>
              <a:endParaRPr lang="en-US" altLang="zh-CN" sz="2000" b="1" dirty="0">
                <a:solidFill>
                  <a:srgbClr val="8E6D48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C41B3896-07FA-4FAD-9078-A68F133D5CB2}"/>
                </a:ext>
              </a:extLst>
            </p:cNvPr>
            <p:cNvSpPr/>
            <p:nvPr/>
          </p:nvSpPr>
          <p:spPr>
            <a:xfrm>
              <a:off x="0" y="521062"/>
              <a:ext cx="188685" cy="393337"/>
            </a:xfrm>
            <a:prstGeom prst="rect">
              <a:avLst/>
            </a:prstGeom>
            <a:solidFill>
              <a:srgbClr val="8E6D48"/>
            </a:solidFill>
            <a:ln>
              <a:solidFill>
                <a:srgbClr val="8E6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6D48"/>
                </a:solidFill>
              </a:endParaRPr>
            </a:p>
          </p:txBody>
        </p:sp>
        <p:sp>
          <p:nvSpPr>
            <p:cNvPr id="44" name="Text Box 39">
              <a:extLst>
                <a:ext uri="{FF2B5EF4-FFF2-40B4-BE49-F238E27FC236}">
                  <a16:creationId xmlns:a16="http://schemas.microsoft.com/office/drawing/2014/main" xmlns="" id="{E97FD09F-5D3B-4049-B43D-C4E1D4511E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751" y="764079"/>
              <a:ext cx="169415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spcBef>
                  <a:spcPct val="0"/>
                </a:spcBef>
                <a:defRPr/>
              </a:pPr>
              <a:r>
                <a:rPr lang="en-US" altLang="zh-CN" sz="900" dirty="0">
                  <a:solidFill>
                    <a:srgbClr val="8E6D48"/>
                  </a:solidFill>
                  <a:latin typeface="+mj-lt"/>
                  <a:ea typeface="微软雅黑" panose="020B0503020204020204" pitchFamily="34" charset="-122"/>
                </a:rPr>
                <a:t>ADD HERE TO ADD TITLE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1383</Words>
  <Application>Microsoft Office PowerPoint</Application>
  <PresentationFormat>宽屏</PresentationFormat>
  <Paragraphs>112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宋体</vt:lpstr>
      <vt:lpstr>微软雅黑</vt:lpstr>
      <vt:lpstr>幼圆</vt:lpstr>
      <vt:lpstr>张海山锐谐体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22</cp:revision>
  <dcterms:created xsi:type="dcterms:W3CDTF">2016-09-11T10:28:00Z</dcterms:created>
  <dcterms:modified xsi:type="dcterms:W3CDTF">2018-08-27T12:59:11Z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